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7F92E-2E0B-432A-91D2-1FB4356F60E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9C8F-50EB-4B67-B565-28E40A54F92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13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4D60-6DCD-4DD8-B9AD-5E8772EB77D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7809-5089-465D-9E07-A5CED80B795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32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2279E-1F6C-46FA-BEF5-A58C0F5D840F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6BA06-AD82-484F-9F13-EA33C72BDB1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45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B2BF-ABB1-40F7-BFA0-3038F65790C1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0A85-11F3-41D7-A1C9-18D241E1AA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320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D1300-A532-480F-B4F6-7504326A038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97BB2-075D-476C-83DB-686B6542DB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106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B99E-EE8C-4DD6-944F-F81B4C529C2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1AB15-739F-4B1B-95D4-1A5F78C76D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40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25CED-1C1A-4936-8E8C-7E92EFBF9A0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853E-B785-492F-9209-4FBDA744452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88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A797C-D782-4391-BC94-3AACB404D837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8A824-9312-4C8D-ABD2-3465775AF8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90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20358-9B36-4E36-A7BF-C3BA83382A3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CFEDA-0393-4F4A-8C61-CF2486AD0F8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579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8B1FB-AAF0-4291-B7C4-D1C5545CCA7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772C7-BD60-4FD1-A662-3EAD22660B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398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4A1BA-5E3A-42D1-BC4D-2EE8C9EBB46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32D4-DA75-47B0-BC23-7906205C022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09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6D2962-0D97-45FA-96A5-E13AF5EC3561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7F3C0A-9047-4758-B984-B9AE0971EA7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Tasuku Ito\Documents\研究室\クローラ故障時のためのアーム搭載ロボットの強化学習による行動獲得\卒論\d_rbf_vector_rolled_170124_for_BThesis\984\scene200000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10</cp:revision>
  <dcterms:created xsi:type="dcterms:W3CDTF">2017-01-17T08:20:22Z</dcterms:created>
  <dcterms:modified xsi:type="dcterms:W3CDTF">2017-01-24T04:41:28Z</dcterms:modified>
</cp:coreProperties>
</file>