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121400" cy="4572000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5" d="100"/>
          <a:sy n="165" d="100"/>
        </p:scale>
        <p:origin x="-1932" y="-252"/>
      </p:cViewPr>
      <p:guideLst>
        <p:guide orient="horz" pos="1440"/>
        <p:guide pos="1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59106" y="1420284"/>
            <a:ext cx="5203190" cy="98001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18211" y="2590800"/>
            <a:ext cx="428498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08693-4A45-44F6-9C59-03076AE66770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67E51A-1C75-4EEB-BEA2-05AB0F2F93C7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28771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3F543-29E8-443B-8111-18A037F90D93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FAB956-0069-4082-876B-874016C4C700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89867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438015" y="183094"/>
            <a:ext cx="1377315" cy="390101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06070" y="183094"/>
            <a:ext cx="4029922" cy="39010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645EB-AB5A-4225-851B-5069DE090F08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A3085-F5E2-4FF8-91DD-554191251D44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54825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17704B-4C69-40E2-9845-794EBCA09FCB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A1A003-77BD-43D8-9DBB-3C9C68F6FD89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05914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3549" y="2937934"/>
            <a:ext cx="5203190" cy="9080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83549" y="1937810"/>
            <a:ext cx="5203190" cy="10001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061988-719A-4661-8701-905B0F7ACC3E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1EF775-6F97-4C2C-91C3-A95E54485157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47656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06071" y="1066802"/>
            <a:ext cx="2703618" cy="30173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111712" y="1066802"/>
            <a:ext cx="2703618" cy="30173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0ACFF-991B-461A-8A74-6111538E834A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13B51D-E455-4E87-90A3-8AA924F8082C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94602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06071" y="1023409"/>
            <a:ext cx="2704681" cy="4265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06071" y="1449917"/>
            <a:ext cx="2704681" cy="2634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109587" y="1023409"/>
            <a:ext cx="2705745" cy="4265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109587" y="1449917"/>
            <a:ext cx="2705745" cy="2634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A8526C-6EB8-4F20-9590-1DDE08C67360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8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82352-CBAF-4862-9C7B-93BE715F36F9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3220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16694-9CAD-4A73-986A-B99D4E7F34C5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DD1F2-3174-4106-BB50-67797452CD89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7190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F97A2-BF2F-4B7A-8FC5-FA17CF955849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3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A61DA-1002-46A6-B7D3-AC6E2C7735A0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0801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6071" y="182033"/>
            <a:ext cx="2013899" cy="7747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393298" y="182036"/>
            <a:ext cx="3422033" cy="3902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06071" y="956736"/>
            <a:ext cx="2013899" cy="31273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17301-19F2-421C-9214-491149186FB2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4C1007-3FA3-45C7-8717-CE2179259E7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41789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9837" y="3200401"/>
            <a:ext cx="3672840" cy="3778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199837" y="408517"/>
            <a:ext cx="3672840" cy="27432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99837" y="3578226"/>
            <a:ext cx="3672840" cy="5365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AB6070-5D9C-49E8-9109-BFC0C747ED66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82B3A-CF48-4739-B0FB-F66893773A3D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27176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306388" y="182563"/>
            <a:ext cx="55086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タイトルの書式設定</a:t>
            </a:r>
          </a:p>
        </p:txBody>
      </p:sp>
      <p:sp>
        <p:nvSpPr>
          <p:cNvPr id="1027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306388" y="1066800"/>
            <a:ext cx="5508625" cy="301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06388" y="4237038"/>
            <a:ext cx="142875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2504D4B-8C3E-4260-A5D5-3B6B53855F3C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090738" y="4237038"/>
            <a:ext cx="1939925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386263" y="4237038"/>
            <a:ext cx="142875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01C634C-734C-475C-90A4-931505396AEE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Tasuku Ito\Documents\研究室\クローラ故障時のためのアーム搭載ロボットの強化学習による行動獲得\卒論\d_rbf_vector_rolled_170124_for_BThesis\984\scene200000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0"/>
            <a:ext cx="6096000" cy="457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Office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Calibri</vt:lpstr>
      <vt:lpstr>ＭＳ Ｐゴシック</vt:lpstr>
      <vt:lpstr>Arial</vt:lpstr>
      <vt:lpstr>Office ​​テーマ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Tasuku Ito</dc:creator>
  <cp:lastModifiedBy>Tasuku Ito</cp:lastModifiedBy>
  <cp:revision>11</cp:revision>
  <dcterms:created xsi:type="dcterms:W3CDTF">2017-01-17T08:20:22Z</dcterms:created>
  <dcterms:modified xsi:type="dcterms:W3CDTF">2017-01-24T04:44:06Z</dcterms:modified>
</cp:coreProperties>
</file>