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121400" cy="4572000"/>
  <p:notesSz cx="6858000" cy="9144000"/>
  <p:defaultTextStyle>
    <a:defPPr>
      <a:defRPr lang="ja-JP"/>
    </a:defPPr>
    <a:lvl1pPr marL="0" algn="l" defTabSz="61100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305501" algn="l" defTabSz="61100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611002" algn="l" defTabSz="61100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916503" algn="l" defTabSz="61100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222004" algn="l" defTabSz="61100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1527505" algn="l" defTabSz="61100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1833006" algn="l" defTabSz="61100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2138507" algn="l" defTabSz="61100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2444008" algn="l" defTabSz="61100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5" d="100"/>
          <a:sy n="165" d="100"/>
        </p:scale>
        <p:origin x="-1932" y="-78"/>
      </p:cViewPr>
      <p:guideLst>
        <p:guide orient="horz" pos="1440"/>
        <p:guide pos="192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38A7F-CC35-48A2-AFAB-56FF1BE8D683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33475" y="685800"/>
            <a:ext cx="4591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F07BE-24D9-4A9F-983D-64A927729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81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11002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1pPr>
    <a:lvl2pPr marL="305501" algn="l" defTabSz="611002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2pPr>
    <a:lvl3pPr marL="611002" algn="l" defTabSz="611002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3pPr>
    <a:lvl4pPr marL="916503" algn="l" defTabSz="611002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4pPr>
    <a:lvl5pPr marL="1222004" algn="l" defTabSz="611002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5pPr>
    <a:lvl6pPr marL="1527505" algn="l" defTabSz="611002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6pPr>
    <a:lvl7pPr marL="1833006" algn="l" defTabSz="611002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7pPr>
    <a:lvl8pPr marL="2138507" algn="l" defTabSz="611002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8pPr>
    <a:lvl9pPr marL="2444008" algn="l" defTabSz="611002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59105" y="1420284"/>
            <a:ext cx="5203190" cy="980017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18210" y="2590800"/>
            <a:ext cx="428498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5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110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22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7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330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8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44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2316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09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438015" y="183092"/>
            <a:ext cx="1377315" cy="3901017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06070" y="183092"/>
            <a:ext cx="4029922" cy="3901017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146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036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6371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3548" y="2937934"/>
            <a:ext cx="5203190" cy="908050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83548" y="1937809"/>
            <a:ext cx="5203190" cy="1000125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30550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1100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1650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22200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52750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83300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13850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44400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7079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06070" y="1066800"/>
            <a:ext cx="2703618" cy="3017309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111712" y="1066800"/>
            <a:ext cx="2703618" cy="3017309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9193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06070" y="1023409"/>
            <a:ext cx="2704681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5501" indent="0">
              <a:buNone/>
              <a:defRPr sz="1300" b="1"/>
            </a:lvl2pPr>
            <a:lvl3pPr marL="611002" indent="0">
              <a:buNone/>
              <a:defRPr sz="1200" b="1"/>
            </a:lvl3pPr>
            <a:lvl4pPr marL="916503" indent="0">
              <a:buNone/>
              <a:defRPr sz="1100" b="1"/>
            </a:lvl4pPr>
            <a:lvl5pPr marL="1222004" indent="0">
              <a:buNone/>
              <a:defRPr sz="1100" b="1"/>
            </a:lvl5pPr>
            <a:lvl6pPr marL="1527505" indent="0">
              <a:buNone/>
              <a:defRPr sz="1100" b="1"/>
            </a:lvl6pPr>
            <a:lvl7pPr marL="1833006" indent="0">
              <a:buNone/>
              <a:defRPr sz="1100" b="1"/>
            </a:lvl7pPr>
            <a:lvl8pPr marL="2138507" indent="0">
              <a:buNone/>
              <a:defRPr sz="1100" b="1"/>
            </a:lvl8pPr>
            <a:lvl9pPr marL="2444008" indent="0">
              <a:buNone/>
              <a:defRPr sz="11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06070" y="1449917"/>
            <a:ext cx="2704681" cy="2634192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109586" y="1023409"/>
            <a:ext cx="2705744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5501" indent="0">
              <a:buNone/>
              <a:defRPr sz="1300" b="1"/>
            </a:lvl2pPr>
            <a:lvl3pPr marL="611002" indent="0">
              <a:buNone/>
              <a:defRPr sz="1200" b="1"/>
            </a:lvl3pPr>
            <a:lvl4pPr marL="916503" indent="0">
              <a:buNone/>
              <a:defRPr sz="1100" b="1"/>
            </a:lvl4pPr>
            <a:lvl5pPr marL="1222004" indent="0">
              <a:buNone/>
              <a:defRPr sz="1100" b="1"/>
            </a:lvl5pPr>
            <a:lvl6pPr marL="1527505" indent="0">
              <a:buNone/>
              <a:defRPr sz="1100" b="1"/>
            </a:lvl6pPr>
            <a:lvl7pPr marL="1833006" indent="0">
              <a:buNone/>
              <a:defRPr sz="1100" b="1"/>
            </a:lvl7pPr>
            <a:lvl8pPr marL="2138507" indent="0">
              <a:buNone/>
              <a:defRPr sz="1100" b="1"/>
            </a:lvl8pPr>
            <a:lvl9pPr marL="2444008" indent="0">
              <a:buNone/>
              <a:defRPr sz="11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109586" y="1449917"/>
            <a:ext cx="2705744" cy="2634192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7230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639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0531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6071" y="182033"/>
            <a:ext cx="2013898" cy="774700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393297" y="182034"/>
            <a:ext cx="3422033" cy="3902075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06071" y="956734"/>
            <a:ext cx="2013898" cy="3127375"/>
          </a:xfrm>
        </p:spPr>
        <p:txBody>
          <a:bodyPr/>
          <a:lstStyle>
            <a:lvl1pPr marL="0" indent="0">
              <a:buNone/>
              <a:defRPr sz="900"/>
            </a:lvl1pPr>
            <a:lvl2pPr marL="305501" indent="0">
              <a:buNone/>
              <a:defRPr sz="800"/>
            </a:lvl2pPr>
            <a:lvl3pPr marL="611002" indent="0">
              <a:buNone/>
              <a:defRPr sz="700"/>
            </a:lvl3pPr>
            <a:lvl4pPr marL="916503" indent="0">
              <a:buNone/>
              <a:defRPr sz="600"/>
            </a:lvl4pPr>
            <a:lvl5pPr marL="1222004" indent="0">
              <a:buNone/>
              <a:defRPr sz="600"/>
            </a:lvl5pPr>
            <a:lvl6pPr marL="1527505" indent="0">
              <a:buNone/>
              <a:defRPr sz="600"/>
            </a:lvl6pPr>
            <a:lvl7pPr marL="1833006" indent="0">
              <a:buNone/>
              <a:defRPr sz="600"/>
            </a:lvl7pPr>
            <a:lvl8pPr marL="2138507" indent="0">
              <a:buNone/>
              <a:defRPr sz="600"/>
            </a:lvl8pPr>
            <a:lvl9pPr marL="2444008" indent="0">
              <a:buNone/>
              <a:defRPr sz="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268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9837" y="3200400"/>
            <a:ext cx="3672840" cy="377825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199837" y="408517"/>
            <a:ext cx="3672840" cy="2743200"/>
          </a:xfrm>
        </p:spPr>
        <p:txBody>
          <a:bodyPr/>
          <a:lstStyle>
            <a:lvl1pPr marL="0" indent="0">
              <a:buNone/>
              <a:defRPr sz="2100"/>
            </a:lvl1pPr>
            <a:lvl2pPr marL="305501" indent="0">
              <a:buNone/>
              <a:defRPr sz="1900"/>
            </a:lvl2pPr>
            <a:lvl3pPr marL="611002" indent="0">
              <a:buNone/>
              <a:defRPr sz="1600"/>
            </a:lvl3pPr>
            <a:lvl4pPr marL="916503" indent="0">
              <a:buNone/>
              <a:defRPr sz="1300"/>
            </a:lvl4pPr>
            <a:lvl5pPr marL="1222004" indent="0">
              <a:buNone/>
              <a:defRPr sz="1300"/>
            </a:lvl5pPr>
            <a:lvl6pPr marL="1527505" indent="0">
              <a:buNone/>
              <a:defRPr sz="1300"/>
            </a:lvl6pPr>
            <a:lvl7pPr marL="1833006" indent="0">
              <a:buNone/>
              <a:defRPr sz="1300"/>
            </a:lvl7pPr>
            <a:lvl8pPr marL="2138507" indent="0">
              <a:buNone/>
              <a:defRPr sz="1300"/>
            </a:lvl8pPr>
            <a:lvl9pPr marL="2444008" indent="0">
              <a:buNone/>
              <a:defRPr sz="13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99837" y="3578225"/>
            <a:ext cx="3672840" cy="536575"/>
          </a:xfrm>
        </p:spPr>
        <p:txBody>
          <a:bodyPr/>
          <a:lstStyle>
            <a:lvl1pPr marL="0" indent="0">
              <a:buNone/>
              <a:defRPr sz="900"/>
            </a:lvl1pPr>
            <a:lvl2pPr marL="305501" indent="0">
              <a:buNone/>
              <a:defRPr sz="800"/>
            </a:lvl2pPr>
            <a:lvl3pPr marL="611002" indent="0">
              <a:buNone/>
              <a:defRPr sz="700"/>
            </a:lvl3pPr>
            <a:lvl4pPr marL="916503" indent="0">
              <a:buNone/>
              <a:defRPr sz="600"/>
            </a:lvl4pPr>
            <a:lvl5pPr marL="1222004" indent="0">
              <a:buNone/>
              <a:defRPr sz="600"/>
            </a:lvl5pPr>
            <a:lvl6pPr marL="1527505" indent="0">
              <a:buNone/>
              <a:defRPr sz="600"/>
            </a:lvl6pPr>
            <a:lvl7pPr marL="1833006" indent="0">
              <a:buNone/>
              <a:defRPr sz="600"/>
            </a:lvl7pPr>
            <a:lvl8pPr marL="2138507" indent="0">
              <a:buNone/>
              <a:defRPr sz="600"/>
            </a:lvl8pPr>
            <a:lvl9pPr marL="2444008" indent="0">
              <a:buNone/>
              <a:defRPr sz="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1110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06070" y="183092"/>
            <a:ext cx="5509260" cy="762000"/>
          </a:xfrm>
          <a:prstGeom prst="rect">
            <a:avLst/>
          </a:prstGeom>
        </p:spPr>
        <p:txBody>
          <a:bodyPr vert="horz" lIns="61100" tIns="30550" rIns="61100" bIns="3055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06070" y="1066800"/>
            <a:ext cx="5509260" cy="3017309"/>
          </a:xfrm>
          <a:prstGeom prst="rect">
            <a:avLst/>
          </a:prstGeom>
        </p:spPr>
        <p:txBody>
          <a:bodyPr vert="horz" lIns="61100" tIns="30550" rIns="61100" bIns="3055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06070" y="4237567"/>
            <a:ext cx="1428327" cy="243417"/>
          </a:xfrm>
          <a:prstGeom prst="rect">
            <a:avLst/>
          </a:prstGeom>
        </p:spPr>
        <p:txBody>
          <a:bodyPr vert="horz" lIns="61100" tIns="30550" rIns="61100" bIns="3055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091479" y="4237567"/>
            <a:ext cx="1938443" cy="243417"/>
          </a:xfrm>
          <a:prstGeom prst="rect">
            <a:avLst/>
          </a:prstGeom>
        </p:spPr>
        <p:txBody>
          <a:bodyPr vert="horz" lIns="61100" tIns="30550" rIns="61100" bIns="3055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387003" y="4237567"/>
            <a:ext cx="1428327" cy="243417"/>
          </a:xfrm>
          <a:prstGeom prst="rect">
            <a:avLst/>
          </a:prstGeom>
        </p:spPr>
        <p:txBody>
          <a:bodyPr vert="horz" lIns="61100" tIns="30550" rIns="61100" bIns="3055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3358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611002" rtl="0" eaLnBrk="1" latinLnBrk="0" hangingPunct="1">
        <a:spcBef>
          <a:spcPct val="0"/>
        </a:spcBef>
        <a:buNone/>
        <a:defRPr kumimoji="1" sz="2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9126" indent="-229126" algn="l" defTabSz="611002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96439" indent="-190938" algn="l" defTabSz="611002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63753" indent="-152751" algn="l" defTabSz="611002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254" indent="-152751" algn="l" defTabSz="611002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4755" indent="-152751" algn="l" defTabSz="611002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0256" indent="-152751" algn="l" defTabSz="611002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85757" indent="-152751" algn="l" defTabSz="611002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91258" indent="-152751" algn="l" defTabSz="611002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96759" indent="-152751" algn="l" defTabSz="611002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11002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5501" algn="l" defTabSz="611002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11002" algn="l" defTabSz="611002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6503" algn="l" defTabSz="611002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22004" algn="l" defTabSz="611002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7505" algn="l" defTabSz="611002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33006" algn="l" defTabSz="611002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8507" algn="l" defTabSz="611002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44008" algn="l" defTabSz="611002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C:\Users\Tasuku Ito\Documents\研究室\クローラ故障時のためのアーム搭載ロボットの強化学習による行動獲得\卒論\s_rbf_vector_rolled_170116_for_BThesis\2500\scene20000047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344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Tasuku Ito</dc:creator>
  <cp:lastModifiedBy>Tasuku Ito</cp:lastModifiedBy>
  <cp:revision>9</cp:revision>
  <dcterms:created xsi:type="dcterms:W3CDTF">2017-01-17T11:10:36Z</dcterms:created>
  <dcterms:modified xsi:type="dcterms:W3CDTF">2017-01-17T11:23:27Z</dcterms:modified>
</cp:coreProperties>
</file>