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540875" cy="6121400"/>
  <p:notesSz cx="6858000" cy="9144000"/>
  <p:defaultTextStyle>
    <a:defPPr>
      <a:defRPr lang="ja-JP"/>
    </a:defPPr>
    <a:lvl1pPr marL="0" algn="l" defTabSz="88384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1pPr>
    <a:lvl2pPr marL="441923" algn="l" defTabSz="88384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883846" algn="l" defTabSz="88384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325770" algn="l" defTabSz="88384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1767693" algn="l" defTabSz="88384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2209616" algn="l" defTabSz="88384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6pPr>
    <a:lvl7pPr marL="2651539" algn="l" defTabSz="88384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7pPr>
    <a:lvl8pPr marL="3093461" algn="l" defTabSz="88384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8pPr>
    <a:lvl9pPr marL="3535385" algn="l" defTabSz="88384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46" y="-90"/>
      </p:cViewPr>
      <p:guideLst>
        <p:guide orient="horz" pos="1929"/>
        <p:guide pos="30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suku%20Ito\Documents\&#30740;&#31350;&#23460;\&#12463;&#12525;&#12540;&#12521;&#25925;&#38556;&#26178;&#12398;&#12383;&#12417;&#12398;&#12450;&#12540;&#12512;&#25645;&#36617;&#12525;&#12508;&#12483;&#12488;&#12398;&#24375;&#21270;&#23398;&#32722;&#12395;&#12424;&#12427;&#34892;&#21205;&#29554;&#24471;\&#21330;&#35542;\data_for_BThesis\single_arm_left_tur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72403514614353"/>
          <c:y val="3.6812950477157491E-2"/>
          <c:w val="0.84325398787106998"/>
          <c:h val="0.77509691486550947"/>
        </c:manualLayout>
      </c:layout>
      <c:scatterChart>
        <c:scatterStyle val="lineMarker"/>
        <c:varyColors val="0"/>
        <c:ser>
          <c:idx val="0"/>
          <c:order val="0"/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yaw!$A$2:$A$3550</c:f>
              <c:numCache>
                <c:formatCode>General</c:formatCode>
                <c:ptCount val="354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  <c:pt idx="1000">
                  <c:v>10.01</c:v>
                </c:pt>
                <c:pt idx="1001">
                  <c:v>10.02</c:v>
                </c:pt>
                <c:pt idx="1002">
                  <c:v>10.029999999999999</c:v>
                </c:pt>
                <c:pt idx="1003">
                  <c:v>10.039999999999999</c:v>
                </c:pt>
                <c:pt idx="1004">
                  <c:v>10.050000000000001</c:v>
                </c:pt>
                <c:pt idx="1005">
                  <c:v>10.06</c:v>
                </c:pt>
                <c:pt idx="1006">
                  <c:v>10.07</c:v>
                </c:pt>
                <c:pt idx="1007">
                  <c:v>10.08</c:v>
                </c:pt>
                <c:pt idx="1008">
                  <c:v>10.09</c:v>
                </c:pt>
                <c:pt idx="1009">
                  <c:v>10.1</c:v>
                </c:pt>
                <c:pt idx="1010">
                  <c:v>10.11</c:v>
                </c:pt>
                <c:pt idx="1011">
                  <c:v>10.119999999999999</c:v>
                </c:pt>
                <c:pt idx="1012">
                  <c:v>10.130000000000001</c:v>
                </c:pt>
                <c:pt idx="1013">
                  <c:v>10.14</c:v>
                </c:pt>
                <c:pt idx="1014">
                  <c:v>10.15</c:v>
                </c:pt>
                <c:pt idx="1015">
                  <c:v>10.16</c:v>
                </c:pt>
                <c:pt idx="1016">
                  <c:v>10.17</c:v>
                </c:pt>
                <c:pt idx="1017">
                  <c:v>10.18</c:v>
                </c:pt>
                <c:pt idx="1018">
                  <c:v>10.19</c:v>
                </c:pt>
                <c:pt idx="1019">
                  <c:v>10.199999999999999</c:v>
                </c:pt>
                <c:pt idx="1020">
                  <c:v>10.210000000000001</c:v>
                </c:pt>
                <c:pt idx="1021">
                  <c:v>10.220000000000001</c:v>
                </c:pt>
                <c:pt idx="1022">
                  <c:v>10.23</c:v>
                </c:pt>
                <c:pt idx="1023">
                  <c:v>10.24</c:v>
                </c:pt>
                <c:pt idx="1024">
                  <c:v>10.25</c:v>
                </c:pt>
                <c:pt idx="1025">
                  <c:v>10.26</c:v>
                </c:pt>
                <c:pt idx="1026">
                  <c:v>10.27</c:v>
                </c:pt>
                <c:pt idx="1027">
                  <c:v>10.28</c:v>
                </c:pt>
                <c:pt idx="1028">
                  <c:v>10.29</c:v>
                </c:pt>
                <c:pt idx="1029">
                  <c:v>10.3</c:v>
                </c:pt>
                <c:pt idx="1030">
                  <c:v>10.31</c:v>
                </c:pt>
                <c:pt idx="1031">
                  <c:v>10.32</c:v>
                </c:pt>
                <c:pt idx="1032">
                  <c:v>10.33</c:v>
                </c:pt>
                <c:pt idx="1033">
                  <c:v>10.34</c:v>
                </c:pt>
                <c:pt idx="1034">
                  <c:v>10.35</c:v>
                </c:pt>
                <c:pt idx="1035">
                  <c:v>10.36</c:v>
                </c:pt>
                <c:pt idx="1036">
                  <c:v>10.37</c:v>
                </c:pt>
                <c:pt idx="1037">
                  <c:v>10.38</c:v>
                </c:pt>
                <c:pt idx="1038">
                  <c:v>10.39</c:v>
                </c:pt>
                <c:pt idx="1039">
                  <c:v>10.4</c:v>
                </c:pt>
                <c:pt idx="1040">
                  <c:v>10.41</c:v>
                </c:pt>
                <c:pt idx="1041">
                  <c:v>10.42</c:v>
                </c:pt>
                <c:pt idx="1042">
                  <c:v>10.43</c:v>
                </c:pt>
                <c:pt idx="1043">
                  <c:v>10.44</c:v>
                </c:pt>
                <c:pt idx="1044">
                  <c:v>10.45</c:v>
                </c:pt>
                <c:pt idx="1045">
                  <c:v>10.46</c:v>
                </c:pt>
                <c:pt idx="1046">
                  <c:v>10.47</c:v>
                </c:pt>
                <c:pt idx="1047">
                  <c:v>10.48</c:v>
                </c:pt>
                <c:pt idx="1048">
                  <c:v>10.49</c:v>
                </c:pt>
                <c:pt idx="1049">
                  <c:v>10.5</c:v>
                </c:pt>
                <c:pt idx="1050">
                  <c:v>10.51</c:v>
                </c:pt>
                <c:pt idx="1051">
                  <c:v>10.52</c:v>
                </c:pt>
                <c:pt idx="1052">
                  <c:v>10.53</c:v>
                </c:pt>
                <c:pt idx="1053">
                  <c:v>10.54</c:v>
                </c:pt>
                <c:pt idx="1054">
                  <c:v>10.55</c:v>
                </c:pt>
                <c:pt idx="1055">
                  <c:v>10.56</c:v>
                </c:pt>
                <c:pt idx="1056">
                  <c:v>10.57</c:v>
                </c:pt>
                <c:pt idx="1057">
                  <c:v>10.58</c:v>
                </c:pt>
                <c:pt idx="1058">
                  <c:v>10.59</c:v>
                </c:pt>
                <c:pt idx="1059">
                  <c:v>10.6</c:v>
                </c:pt>
                <c:pt idx="1060">
                  <c:v>10.61</c:v>
                </c:pt>
                <c:pt idx="1061">
                  <c:v>10.62</c:v>
                </c:pt>
                <c:pt idx="1062">
                  <c:v>10.63</c:v>
                </c:pt>
                <c:pt idx="1063">
                  <c:v>10.64</c:v>
                </c:pt>
                <c:pt idx="1064">
                  <c:v>10.65</c:v>
                </c:pt>
                <c:pt idx="1065">
                  <c:v>10.66</c:v>
                </c:pt>
                <c:pt idx="1066">
                  <c:v>10.67</c:v>
                </c:pt>
                <c:pt idx="1067">
                  <c:v>10.68</c:v>
                </c:pt>
                <c:pt idx="1068">
                  <c:v>10.69</c:v>
                </c:pt>
                <c:pt idx="1069">
                  <c:v>10.7</c:v>
                </c:pt>
                <c:pt idx="1070">
                  <c:v>10.71</c:v>
                </c:pt>
                <c:pt idx="1071">
                  <c:v>10.72</c:v>
                </c:pt>
                <c:pt idx="1072">
                  <c:v>10.73</c:v>
                </c:pt>
                <c:pt idx="1073">
                  <c:v>10.74</c:v>
                </c:pt>
                <c:pt idx="1074">
                  <c:v>10.75</c:v>
                </c:pt>
                <c:pt idx="1075">
                  <c:v>10.76</c:v>
                </c:pt>
                <c:pt idx="1076">
                  <c:v>10.77</c:v>
                </c:pt>
                <c:pt idx="1077">
                  <c:v>10.78</c:v>
                </c:pt>
                <c:pt idx="1078">
                  <c:v>10.79</c:v>
                </c:pt>
                <c:pt idx="1079">
                  <c:v>10.8</c:v>
                </c:pt>
                <c:pt idx="1080">
                  <c:v>10.81</c:v>
                </c:pt>
                <c:pt idx="1081">
                  <c:v>10.82</c:v>
                </c:pt>
                <c:pt idx="1082">
                  <c:v>10.83</c:v>
                </c:pt>
                <c:pt idx="1083">
                  <c:v>10.84</c:v>
                </c:pt>
                <c:pt idx="1084">
                  <c:v>10.85</c:v>
                </c:pt>
                <c:pt idx="1085">
                  <c:v>10.86</c:v>
                </c:pt>
                <c:pt idx="1086">
                  <c:v>10.87</c:v>
                </c:pt>
                <c:pt idx="1087">
                  <c:v>10.88</c:v>
                </c:pt>
                <c:pt idx="1088">
                  <c:v>10.89</c:v>
                </c:pt>
                <c:pt idx="1089">
                  <c:v>10.9</c:v>
                </c:pt>
                <c:pt idx="1090">
                  <c:v>10.91</c:v>
                </c:pt>
                <c:pt idx="1091">
                  <c:v>10.92</c:v>
                </c:pt>
                <c:pt idx="1092">
                  <c:v>10.93</c:v>
                </c:pt>
                <c:pt idx="1093">
                  <c:v>10.94</c:v>
                </c:pt>
                <c:pt idx="1094">
                  <c:v>10.95</c:v>
                </c:pt>
                <c:pt idx="1095">
                  <c:v>10.96</c:v>
                </c:pt>
                <c:pt idx="1096">
                  <c:v>10.97</c:v>
                </c:pt>
                <c:pt idx="1097">
                  <c:v>10.98</c:v>
                </c:pt>
                <c:pt idx="1098">
                  <c:v>10.99</c:v>
                </c:pt>
                <c:pt idx="1099">
                  <c:v>11</c:v>
                </c:pt>
                <c:pt idx="1100">
                  <c:v>11.01</c:v>
                </c:pt>
                <c:pt idx="1101">
                  <c:v>11.02</c:v>
                </c:pt>
                <c:pt idx="1102">
                  <c:v>11.03</c:v>
                </c:pt>
                <c:pt idx="1103">
                  <c:v>11.04</c:v>
                </c:pt>
                <c:pt idx="1104">
                  <c:v>11.05</c:v>
                </c:pt>
                <c:pt idx="1105">
                  <c:v>11.06</c:v>
                </c:pt>
                <c:pt idx="1106">
                  <c:v>11.07</c:v>
                </c:pt>
                <c:pt idx="1107">
                  <c:v>11.08</c:v>
                </c:pt>
                <c:pt idx="1108">
                  <c:v>11.09</c:v>
                </c:pt>
                <c:pt idx="1109">
                  <c:v>11.1</c:v>
                </c:pt>
                <c:pt idx="1110">
                  <c:v>11.11</c:v>
                </c:pt>
                <c:pt idx="1111">
                  <c:v>11.12</c:v>
                </c:pt>
                <c:pt idx="1112">
                  <c:v>11.13</c:v>
                </c:pt>
                <c:pt idx="1113">
                  <c:v>11.14</c:v>
                </c:pt>
                <c:pt idx="1114">
                  <c:v>11.15</c:v>
                </c:pt>
                <c:pt idx="1115">
                  <c:v>11.16</c:v>
                </c:pt>
                <c:pt idx="1116">
                  <c:v>11.17</c:v>
                </c:pt>
                <c:pt idx="1117">
                  <c:v>11.18</c:v>
                </c:pt>
                <c:pt idx="1118">
                  <c:v>11.19</c:v>
                </c:pt>
                <c:pt idx="1119">
                  <c:v>11.2</c:v>
                </c:pt>
                <c:pt idx="1120">
                  <c:v>11.21</c:v>
                </c:pt>
                <c:pt idx="1121">
                  <c:v>11.22</c:v>
                </c:pt>
                <c:pt idx="1122">
                  <c:v>11.23</c:v>
                </c:pt>
                <c:pt idx="1123">
                  <c:v>11.24</c:v>
                </c:pt>
                <c:pt idx="1124">
                  <c:v>11.25</c:v>
                </c:pt>
                <c:pt idx="1125">
                  <c:v>11.26</c:v>
                </c:pt>
                <c:pt idx="1126">
                  <c:v>11.27</c:v>
                </c:pt>
                <c:pt idx="1127">
                  <c:v>11.28</c:v>
                </c:pt>
                <c:pt idx="1128">
                  <c:v>11.29</c:v>
                </c:pt>
                <c:pt idx="1129">
                  <c:v>11.3</c:v>
                </c:pt>
                <c:pt idx="1130">
                  <c:v>11.31</c:v>
                </c:pt>
                <c:pt idx="1131">
                  <c:v>11.32</c:v>
                </c:pt>
                <c:pt idx="1132">
                  <c:v>11.33</c:v>
                </c:pt>
                <c:pt idx="1133">
                  <c:v>11.34</c:v>
                </c:pt>
                <c:pt idx="1134">
                  <c:v>11.35</c:v>
                </c:pt>
                <c:pt idx="1135">
                  <c:v>11.36</c:v>
                </c:pt>
                <c:pt idx="1136">
                  <c:v>11.37</c:v>
                </c:pt>
                <c:pt idx="1137">
                  <c:v>11.38</c:v>
                </c:pt>
                <c:pt idx="1138">
                  <c:v>11.39</c:v>
                </c:pt>
                <c:pt idx="1139">
                  <c:v>11.4</c:v>
                </c:pt>
                <c:pt idx="1140">
                  <c:v>11.41</c:v>
                </c:pt>
                <c:pt idx="1141">
                  <c:v>11.42</c:v>
                </c:pt>
                <c:pt idx="1142">
                  <c:v>11.43</c:v>
                </c:pt>
                <c:pt idx="1143">
                  <c:v>11.44</c:v>
                </c:pt>
                <c:pt idx="1144">
                  <c:v>11.45</c:v>
                </c:pt>
                <c:pt idx="1145">
                  <c:v>11.46</c:v>
                </c:pt>
                <c:pt idx="1146">
                  <c:v>11.47</c:v>
                </c:pt>
                <c:pt idx="1147">
                  <c:v>11.48</c:v>
                </c:pt>
                <c:pt idx="1148">
                  <c:v>11.49</c:v>
                </c:pt>
                <c:pt idx="1149">
                  <c:v>11.5</c:v>
                </c:pt>
                <c:pt idx="1150">
                  <c:v>11.51</c:v>
                </c:pt>
                <c:pt idx="1151">
                  <c:v>11.52</c:v>
                </c:pt>
                <c:pt idx="1152">
                  <c:v>11.53</c:v>
                </c:pt>
                <c:pt idx="1153">
                  <c:v>11.54</c:v>
                </c:pt>
                <c:pt idx="1154">
                  <c:v>11.55</c:v>
                </c:pt>
                <c:pt idx="1155">
                  <c:v>11.56</c:v>
                </c:pt>
                <c:pt idx="1156">
                  <c:v>11.57</c:v>
                </c:pt>
                <c:pt idx="1157">
                  <c:v>11.58</c:v>
                </c:pt>
                <c:pt idx="1158">
                  <c:v>11.59</c:v>
                </c:pt>
                <c:pt idx="1159">
                  <c:v>11.6</c:v>
                </c:pt>
                <c:pt idx="1160">
                  <c:v>11.61</c:v>
                </c:pt>
                <c:pt idx="1161">
                  <c:v>11.62</c:v>
                </c:pt>
                <c:pt idx="1162">
                  <c:v>11.63</c:v>
                </c:pt>
                <c:pt idx="1163">
                  <c:v>11.64</c:v>
                </c:pt>
                <c:pt idx="1164">
                  <c:v>11.65</c:v>
                </c:pt>
                <c:pt idx="1165">
                  <c:v>11.66</c:v>
                </c:pt>
                <c:pt idx="1166">
                  <c:v>11.67</c:v>
                </c:pt>
                <c:pt idx="1167">
                  <c:v>11.68</c:v>
                </c:pt>
                <c:pt idx="1168">
                  <c:v>11.69</c:v>
                </c:pt>
                <c:pt idx="1169">
                  <c:v>11.7</c:v>
                </c:pt>
                <c:pt idx="1170">
                  <c:v>11.71</c:v>
                </c:pt>
                <c:pt idx="1171">
                  <c:v>11.72</c:v>
                </c:pt>
                <c:pt idx="1172">
                  <c:v>11.73</c:v>
                </c:pt>
                <c:pt idx="1173">
                  <c:v>11.74</c:v>
                </c:pt>
                <c:pt idx="1174">
                  <c:v>11.75</c:v>
                </c:pt>
                <c:pt idx="1175">
                  <c:v>11.76</c:v>
                </c:pt>
                <c:pt idx="1176">
                  <c:v>11.77</c:v>
                </c:pt>
                <c:pt idx="1177">
                  <c:v>11.78</c:v>
                </c:pt>
                <c:pt idx="1178">
                  <c:v>11.79</c:v>
                </c:pt>
                <c:pt idx="1179">
                  <c:v>11.8</c:v>
                </c:pt>
                <c:pt idx="1180">
                  <c:v>11.81</c:v>
                </c:pt>
                <c:pt idx="1181">
                  <c:v>11.82</c:v>
                </c:pt>
                <c:pt idx="1182">
                  <c:v>11.83</c:v>
                </c:pt>
                <c:pt idx="1183">
                  <c:v>11.84</c:v>
                </c:pt>
                <c:pt idx="1184">
                  <c:v>11.85</c:v>
                </c:pt>
                <c:pt idx="1185">
                  <c:v>11.86</c:v>
                </c:pt>
                <c:pt idx="1186">
                  <c:v>11.87</c:v>
                </c:pt>
                <c:pt idx="1187">
                  <c:v>11.88</c:v>
                </c:pt>
                <c:pt idx="1188">
                  <c:v>11.89</c:v>
                </c:pt>
                <c:pt idx="1189">
                  <c:v>11.9</c:v>
                </c:pt>
                <c:pt idx="1190">
                  <c:v>11.91</c:v>
                </c:pt>
                <c:pt idx="1191">
                  <c:v>11.92</c:v>
                </c:pt>
                <c:pt idx="1192">
                  <c:v>11.93</c:v>
                </c:pt>
                <c:pt idx="1193">
                  <c:v>11.94</c:v>
                </c:pt>
                <c:pt idx="1194">
                  <c:v>11.95</c:v>
                </c:pt>
                <c:pt idx="1195">
                  <c:v>11.96</c:v>
                </c:pt>
                <c:pt idx="1196">
                  <c:v>11.97</c:v>
                </c:pt>
                <c:pt idx="1197">
                  <c:v>11.98</c:v>
                </c:pt>
                <c:pt idx="1198">
                  <c:v>11.99</c:v>
                </c:pt>
                <c:pt idx="1199">
                  <c:v>12</c:v>
                </c:pt>
                <c:pt idx="1200">
                  <c:v>12.01</c:v>
                </c:pt>
                <c:pt idx="1201">
                  <c:v>12.02</c:v>
                </c:pt>
                <c:pt idx="1202">
                  <c:v>12.03</c:v>
                </c:pt>
                <c:pt idx="1203">
                  <c:v>12.04</c:v>
                </c:pt>
                <c:pt idx="1204">
                  <c:v>12.05</c:v>
                </c:pt>
                <c:pt idx="1205">
                  <c:v>12.06</c:v>
                </c:pt>
                <c:pt idx="1206">
                  <c:v>12.07</c:v>
                </c:pt>
                <c:pt idx="1207">
                  <c:v>12.08</c:v>
                </c:pt>
                <c:pt idx="1208">
                  <c:v>12.09</c:v>
                </c:pt>
                <c:pt idx="1209">
                  <c:v>12.1</c:v>
                </c:pt>
                <c:pt idx="1210">
                  <c:v>12.11</c:v>
                </c:pt>
                <c:pt idx="1211">
                  <c:v>12.12</c:v>
                </c:pt>
                <c:pt idx="1212">
                  <c:v>12.13</c:v>
                </c:pt>
                <c:pt idx="1213">
                  <c:v>12.14</c:v>
                </c:pt>
                <c:pt idx="1214">
                  <c:v>12.15</c:v>
                </c:pt>
                <c:pt idx="1215">
                  <c:v>12.16</c:v>
                </c:pt>
                <c:pt idx="1216">
                  <c:v>12.17</c:v>
                </c:pt>
                <c:pt idx="1217">
                  <c:v>12.18</c:v>
                </c:pt>
                <c:pt idx="1218">
                  <c:v>12.19</c:v>
                </c:pt>
                <c:pt idx="1219">
                  <c:v>12.2</c:v>
                </c:pt>
                <c:pt idx="1220">
                  <c:v>12.21</c:v>
                </c:pt>
                <c:pt idx="1221">
                  <c:v>12.22</c:v>
                </c:pt>
                <c:pt idx="1222">
                  <c:v>12.23</c:v>
                </c:pt>
                <c:pt idx="1223">
                  <c:v>12.24</c:v>
                </c:pt>
                <c:pt idx="1224">
                  <c:v>12.25</c:v>
                </c:pt>
                <c:pt idx="1225">
                  <c:v>12.26</c:v>
                </c:pt>
                <c:pt idx="1226">
                  <c:v>12.27</c:v>
                </c:pt>
                <c:pt idx="1227">
                  <c:v>12.28</c:v>
                </c:pt>
                <c:pt idx="1228">
                  <c:v>12.29</c:v>
                </c:pt>
                <c:pt idx="1229">
                  <c:v>12.3</c:v>
                </c:pt>
                <c:pt idx="1230">
                  <c:v>12.31</c:v>
                </c:pt>
                <c:pt idx="1231">
                  <c:v>12.32</c:v>
                </c:pt>
                <c:pt idx="1232">
                  <c:v>12.33</c:v>
                </c:pt>
                <c:pt idx="1233">
                  <c:v>12.34</c:v>
                </c:pt>
                <c:pt idx="1234">
                  <c:v>12.35</c:v>
                </c:pt>
                <c:pt idx="1235">
                  <c:v>12.36</c:v>
                </c:pt>
                <c:pt idx="1236">
                  <c:v>12.37</c:v>
                </c:pt>
                <c:pt idx="1237">
                  <c:v>12.38</c:v>
                </c:pt>
                <c:pt idx="1238">
                  <c:v>12.39</c:v>
                </c:pt>
                <c:pt idx="1239">
                  <c:v>12.4</c:v>
                </c:pt>
                <c:pt idx="1240">
                  <c:v>12.41</c:v>
                </c:pt>
                <c:pt idx="1241">
                  <c:v>12.42</c:v>
                </c:pt>
                <c:pt idx="1242">
                  <c:v>12.43</c:v>
                </c:pt>
                <c:pt idx="1243">
                  <c:v>12.44</c:v>
                </c:pt>
                <c:pt idx="1244">
                  <c:v>12.45</c:v>
                </c:pt>
                <c:pt idx="1245">
                  <c:v>12.46</c:v>
                </c:pt>
                <c:pt idx="1246">
                  <c:v>12.47</c:v>
                </c:pt>
                <c:pt idx="1247">
                  <c:v>12.48</c:v>
                </c:pt>
                <c:pt idx="1248">
                  <c:v>12.49</c:v>
                </c:pt>
                <c:pt idx="1249">
                  <c:v>12.5</c:v>
                </c:pt>
                <c:pt idx="1250">
                  <c:v>12.51</c:v>
                </c:pt>
                <c:pt idx="1251">
                  <c:v>12.52</c:v>
                </c:pt>
                <c:pt idx="1252">
                  <c:v>12.53</c:v>
                </c:pt>
                <c:pt idx="1253">
                  <c:v>12.54</c:v>
                </c:pt>
                <c:pt idx="1254">
                  <c:v>12.55</c:v>
                </c:pt>
                <c:pt idx="1255">
                  <c:v>12.56</c:v>
                </c:pt>
                <c:pt idx="1256">
                  <c:v>12.57</c:v>
                </c:pt>
                <c:pt idx="1257">
                  <c:v>12.58</c:v>
                </c:pt>
                <c:pt idx="1258">
                  <c:v>12.59</c:v>
                </c:pt>
                <c:pt idx="1259">
                  <c:v>12.6</c:v>
                </c:pt>
                <c:pt idx="1260">
                  <c:v>12.61</c:v>
                </c:pt>
                <c:pt idx="1261">
                  <c:v>12.62</c:v>
                </c:pt>
                <c:pt idx="1262">
                  <c:v>12.63</c:v>
                </c:pt>
                <c:pt idx="1263">
                  <c:v>12.64</c:v>
                </c:pt>
                <c:pt idx="1264">
                  <c:v>12.65</c:v>
                </c:pt>
                <c:pt idx="1265">
                  <c:v>12.66</c:v>
                </c:pt>
                <c:pt idx="1266">
                  <c:v>12.67</c:v>
                </c:pt>
                <c:pt idx="1267">
                  <c:v>12.68</c:v>
                </c:pt>
                <c:pt idx="1268">
                  <c:v>12.69</c:v>
                </c:pt>
                <c:pt idx="1269">
                  <c:v>12.7</c:v>
                </c:pt>
                <c:pt idx="1270">
                  <c:v>12.71</c:v>
                </c:pt>
                <c:pt idx="1271">
                  <c:v>12.72</c:v>
                </c:pt>
                <c:pt idx="1272">
                  <c:v>12.73</c:v>
                </c:pt>
                <c:pt idx="1273">
                  <c:v>12.74</c:v>
                </c:pt>
                <c:pt idx="1274">
                  <c:v>12.75</c:v>
                </c:pt>
                <c:pt idx="1275">
                  <c:v>12.76</c:v>
                </c:pt>
                <c:pt idx="1276">
                  <c:v>12.77</c:v>
                </c:pt>
                <c:pt idx="1277">
                  <c:v>12.78</c:v>
                </c:pt>
                <c:pt idx="1278">
                  <c:v>12.79</c:v>
                </c:pt>
                <c:pt idx="1279">
                  <c:v>12.8</c:v>
                </c:pt>
                <c:pt idx="1280">
                  <c:v>12.81</c:v>
                </c:pt>
                <c:pt idx="1281">
                  <c:v>12.82</c:v>
                </c:pt>
                <c:pt idx="1282">
                  <c:v>12.83</c:v>
                </c:pt>
                <c:pt idx="1283">
                  <c:v>12.84</c:v>
                </c:pt>
                <c:pt idx="1284">
                  <c:v>12.85</c:v>
                </c:pt>
                <c:pt idx="1285">
                  <c:v>12.86</c:v>
                </c:pt>
                <c:pt idx="1286">
                  <c:v>12.87</c:v>
                </c:pt>
                <c:pt idx="1287">
                  <c:v>12.88</c:v>
                </c:pt>
                <c:pt idx="1288">
                  <c:v>12.89</c:v>
                </c:pt>
                <c:pt idx="1289">
                  <c:v>12.9</c:v>
                </c:pt>
                <c:pt idx="1290">
                  <c:v>12.91</c:v>
                </c:pt>
                <c:pt idx="1291">
                  <c:v>12.92</c:v>
                </c:pt>
                <c:pt idx="1292">
                  <c:v>12.93</c:v>
                </c:pt>
                <c:pt idx="1293">
                  <c:v>12.94</c:v>
                </c:pt>
                <c:pt idx="1294">
                  <c:v>12.95</c:v>
                </c:pt>
                <c:pt idx="1295">
                  <c:v>12.96</c:v>
                </c:pt>
                <c:pt idx="1296">
                  <c:v>12.97</c:v>
                </c:pt>
                <c:pt idx="1297">
                  <c:v>12.98</c:v>
                </c:pt>
                <c:pt idx="1298">
                  <c:v>12.99</c:v>
                </c:pt>
                <c:pt idx="1299">
                  <c:v>13</c:v>
                </c:pt>
                <c:pt idx="1300">
                  <c:v>13.01</c:v>
                </c:pt>
                <c:pt idx="1301">
                  <c:v>13.02</c:v>
                </c:pt>
                <c:pt idx="1302">
                  <c:v>13.03</c:v>
                </c:pt>
                <c:pt idx="1303">
                  <c:v>13.04</c:v>
                </c:pt>
                <c:pt idx="1304">
                  <c:v>13.05</c:v>
                </c:pt>
                <c:pt idx="1305">
                  <c:v>13.06</c:v>
                </c:pt>
                <c:pt idx="1306">
                  <c:v>13.07</c:v>
                </c:pt>
                <c:pt idx="1307">
                  <c:v>13.08</c:v>
                </c:pt>
                <c:pt idx="1308">
                  <c:v>13.09</c:v>
                </c:pt>
                <c:pt idx="1309">
                  <c:v>13.1</c:v>
                </c:pt>
                <c:pt idx="1310">
                  <c:v>13.11</c:v>
                </c:pt>
                <c:pt idx="1311">
                  <c:v>13.12</c:v>
                </c:pt>
                <c:pt idx="1312">
                  <c:v>13.13</c:v>
                </c:pt>
                <c:pt idx="1313">
                  <c:v>13.14</c:v>
                </c:pt>
                <c:pt idx="1314">
                  <c:v>13.15</c:v>
                </c:pt>
                <c:pt idx="1315">
                  <c:v>13.16</c:v>
                </c:pt>
                <c:pt idx="1316">
                  <c:v>13.17</c:v>
                </c:pt>
                <c:pt idx="1317">
                  <c:v>13.18</c:v>
                </c:pt>
                <c:pt idx="1318">
                  <c:v>13.19</c:v>
                </c:pt>
                <c:pt idx="1319">
                  <c:v>13.2</c:v>
                </c:pt>
                <c:pt idx="1320">
                  <c:v>13.21</c:v>
                </c:pt>
                <c:pt idx="1321">
                  <c:v>13.22</c:v>
                </c:pt>
                <c:pt idx="1322">
                  <c:v>13.23</c:v>
                </c:pt>
                <c:pt idx="1323">
                  <c:v>13.24</c:v>
                </c:pt>
                <c:pt idx="1324">
                  <c:v>13.25</c:v>
                </c:pt>
                <c:pt idx="1325">
                  <c:v>13.26</c:v>
                </c:pt>
                <c:pt idx="1326">
                  <c:v>13.27</c:v>
                </c:pt>
                <c:pt idx="1327">
                  <c:v>13.28</c:v>
                </c:pt>
                <c:pt idx="1328">
                  <c:v>13.29</c:v>
                </c:pt>
                <c:pt idx="1329">
                  <c:v>13.3</c:v>
                </c:pt>
                <c:pt idx="1330">
                  <c:v>13.31</c:v>
                </c:pt>
                <c:pt idx="1331">
                  <c:v>13.32</c:v>
                </c:pt>
                <c:pt idx="1332">
                  <c:v>13.33</c:v>
                </c:pt>
                <c:pt idx="1333">
                  <c:v>13.34</c:v>
                </c:pt>
                <c:pt idx="1334">
                  <c:v>13.35</c:v>
                </c:pt>
                <c:pt idx="1335">
                  <c:v>13.36</c:v>
                </c:pt>
                <c:pt idx="1336">
                  <c:v>13.37</c:v>
                </c:pt>
                <c:pt idx="1337">
                  <c:v>13.38</c:v>
                </c:pt>
                <c:pt idx="1338">
                  <c:v>13.39</c:v>
                </c:pt>
                <c:pt idx="1339">
                  <c:v>13.4</c:v>
                </c:pt>
                <c:pt idx="1340">
                  <c:v>13.41</c:v>
                </c:pt>
                <c:pt idx="1341">
                  <c:v>13.42</c:v>
                </c:pt>
                <c:pt idx="1342">
                  <c:v>13.43</c:v>
                </c:pt>
                <c:pt idx="1343">
                  <c:v>13.44</c:v>
                </c:pt>
                <c:pt idx="1344">
                  <c:v>13.45</c:v>
                </c:pt>
                <c:pt idx="1345">
                  <c:v>13.46</c:v>
                </c:pt>
                <c:pt idx="1346">
                  <c:v>13.47</c:v>
                </c:pt>
                <c:pt idx="1347">
                  <c:v>13.48</c:v>
                </c:pt>
                <c:pt idx="1348">
                  <c:v>13.49</c:v>
                </c:pt>
                <c:pt idx="1349">
                  <c:v>13.5</c:v>
                </c:pt>
                <c:pt idx="1350">
                  <c:v>13.51</c:v>
                </c:pt>
                <c:pt idx="1351">
                  <c:v>13.52</c:v>
                </c:pt>
                <c:pt idx="1352">
                  <c:v>13.53</c:v>
                </c:pt>
                <c:pt idx="1353">
                  <c:v>13.54</c:v>
                </c:pt>
                <c:pt idx="1354">
                  <c:v>13.55</c:v>
                </c:pt>
                <c:pt idx="1355">
                  <c:v>13.56</c:v>
                </c:pt>
                <c:pt idx="1356">
                  <c:v>13.57</c:v>
                </c:pt>
                <c:pt idx="1357">
                  <c:v>13.58</c:v>
                </c:pt>
                <c:pt idx="1358">
                  <c:v>13.59</c:v>
                </c:pt>
                <c:pt idx="1359">
                  <c:v>13.6</c:v>
                </c:pt>
                <c:pt idx="1360">
                  <c:v>13.61</c:v>
                </c:pt>
                <c:pt idx="1361">
                  <c:v>13.62</c:v>
                </c:pt>
                <c:pt idx="1362">
                  <c:v>13.63</c:v>
                </c:pt>
                <c:pt idx="1363">
                  <c:v>13.64</c:v>
                </c:pt>
                <c:pt idx="1364">
                  <c:v>13.65</c:v>
                </c:pt>
                <c:pt idx="1365">
                  <c:v>13.66</c:v>
                </c:pt>
                <c:pt idx="1366">
                  <c:v>13.67</c:v>
                </c:pt>
                <c:pt idx="1367">
                  <c:v>13.68</c:v>
                </c:pt>
                <c:pt idx="1368">
                  <c:v>13.69</c:v>
                </c:pt>
                <c:pt idx="1369">
                  <c:v>13.7</c:v>
                </c:pt>
                <c:pt idx="1370">
                  <c:v>13.71</c:v>
                </c:pt>
                <c:pt idx="1371">
                  <c:v>13.72</c:v>
                </c:pt>
                <c:pt idx="1372">
                  <c:v>13.73</c:v>
                </c:pt>
                <c:pt idx="1373">
                  <c:v>13.74</c:v>
                </c:pt>
                <c:pt idx="1374">
                  <c:v>13.75</c:v>
                </c:pt>
                <c:pt idx="1375">
                  <c:v>13.76</c:v>
                </c:pt>
                <c:pt idx="1376">
                  <c:v>13.77</c:v>
                </c:pt>
                <c:pt idx="1377">
                  <c:v>13.78</c:v>
                </c:pt>
                <c:pt idx="1378">
                  <c:v>13.79</c:v>
                </c:pt>
                <c:pt idx="1379">
                  <c:v>13.8</c:v>
                </c:pt>
                <c:pt idx="1380">
                  <c:v>13.81</c:v>
                </c:pt>
                <c:pt idx="1381">
                  <c:v>13.82</c:v>
                </c:pt>
                <c:pt idx="1382">
                  <c:v>13.83</c:v>
                </c:pt>
                <c:pt idx="1383">
                  <c:v>13.84</c:v>
                </c:pt>
                <c:pt idx="1384">
                  <c:v>13.85</c:v>
                </c:pt>
                <c:pt idx="1385">
                  <c:v>13.86</c:v>
                </c:pt>
                <c:pt idx="1386">
                  <c:v>13.87</c:v>
                </c:pt>
                <c:pt idx="1387">
                  <c:v>13.88</c:v>
                </c:pt>
                <c:pt idx="1388">
                  <c:v>13.89</c:v>
                </c:pt>
                <c:pt idx="1389">
                  <c:v>13.9</c:v>
                </c:pt>
                <c:pt idx="1390">
                  <c:v>13.91</c:v>
                </c:pt>
                <c:pt idx="1391">
                  <c:v>13.92</c:v>
                </c:pt>
                <c:pt idx="1392">
                  <c:v>13.93</c:v>
                </c:pt>
                <c:pt idx="1393">
                  <c:v>13.94</c:v>
                </c:pt>
                <c:pt idx="1394">
                  <c:v>13.95</c:v>
                </c:pt>
                <c:pt idx="1395">
                  <c:v>13.96</c:v>
                </c:pt>
                <c:pt idx="1396">
                  <c:v>13.97</c:v>
                </c:pt>
                <c:pt idx="1397">
                  <c:v>13.98</c:v>
                </c:pt>
                <c:pt idx="1398">
                  <c:v>13.99</c:v>
                </c:pt>
                <c:pt idx="1399">
                  <c:v>14</c:v>
                </c:pt>
                <c:pt idx="1400">
                  <c:v>14.01</c:v>
                </c:pt>
                <c:pt idx="1401">
                  <c:v>14.02</c:v>
                </c:pt>
                <c:pt idx="1402">
                  <c:v>14.03</c:v>
                </c:pt>
                <c:pt idx="1403">
                  <c:v>14.04</c:v>
                </c:pt>
                <c:pt idx="1404">
                  <c:v>14.05</c:v>
                </c:pt>
                <c:pt idx="1405">
                  <c:v>14.06</c:v>
                </c:pt>
                <c:pt idx="1406">
                  <c:v>14.07</c:v>
                </c:pt>
                <c:pt idx="1407">
                  <c:v>14.08</c:v>
                </c:pt>
                <c:pt idx="1408">
                  <c:v>14.09</c:v>
                </c:pt>
                <c:pt idx="1409">
                  <c:v>14.1</c:v>
                </c:pt>
                <c:pt idx="1410">
                  <c:v>14.11</c:v>
                </c:pt>
                <c:pt idx="1411">
                  <c:v>14.12</c:v>
                </c:pt>
                <c:pt idx="1412">
                  <c:v>14.13</c:v>
                </c:pt>
                <c:pt idx="1413">
                  <c:v>14.14</c:v>
                </c:pt>
                <c:pt idx="1414">
                  <c:v>14.15</c:v>
                </c:pt>
                <c:pt idx="1415">
                  <c:v>14.16</c:v>
                </c:pt>
                <c:pt idx="1416">
                  <c:v>14.17</c:v>
                </c:pt>
                <c:pt idx="1417">
                  <c:v>14.18</c:v>
                </c:pt>
                <c:pt idx="1418">
                  <c:v>14.19</c:v>
                </c:pt>
                <c:pt idx="1419">
                  <c:v>14.2</c:v>
                </c:pt>
                <c:pt idx="1420">
                  <c:v>14.21</c:v>
                </c:pt>
                <c:pt idx="1421">
                  <c:v>14.22</c:v>
                </c:pt>
                <c:pt idx="1422">
                  <c:v>14.23</c:v>
                </c:pt>
                <c:pt idx="1423">
                  <c:v>14.24</c:v>
                </c:pt>
                <c:pt idx="1424">
                  <c:v>14.25</c:v>
                </c:pt>
                <c:pt idx="1425">
                  <c:v>14.26</c:v>
                </c:pt>
                <c:pt idx="1426">
                  <c:v>14.27</c:v>
                </c:pt>
                <c:pt idx="1427">
                  <c:v>14.28</c:v>
                </c:pt>
                <c:pt idx="1428">
                  <c:v>14.29</c:v>
                </c:pt>
                <c:pt idx="1429">
                  <c:v>14.3</c:v>
                </c:pt>
                <c:pt idx="1430">
                  <c:v>14.31</c:v>
                </c:pt>
                <c:pt idx="1431">
                  <c:v>14.32</c:v>
                </c:pt>
                <c:pt idx="1432">
                  <c:v>14.33</c:v>
                </c:pt>
                <c:pt idx="1433">
                  <c:v>14.34</c:v>
                </c:pt>
                <c:pt idx="1434">
                  <c:v>14.35</c:v>
                </c:pt>
                <c:pt idx="1435">
                  <c:v>14.36</c:v>
                </c:pt>
                <c:pt idx="1436">
                  <c:v>14.37</c:v>
                </c:pt>
                <c:pt idx="1437">
                  <c:v>14.38</c:v>
                </c:pt>
                <c:pt idx="1438">
                  <c:v>14.39</c:v>
                </c:pt>
                <c:pt idx="1439">
                  <c:v>14.4</c:v>
                </c:pt>
                <c:pt idx="1440">
                  <c:v>14.41</c:v>
                </c:pt>
                <c:pt idx="1441">
                  <c:v>14.42</c:v>
                </c:pt>
                <c:pt idx="1442">
                  <c:v>14.43</c:v>
                </c:pt>
                <c:pt idx="1443">
                  <c:v>14.44</c:v>
                </c:pt>
                <c:pt idx="1444">
                  <c:v>14.45</c:v>
                </c:pt>
                <c:pt idx="1445">
                  <c:v>14.46</c:v>
                </c:pt>
                <c:pt idx="1446">
                  <c:v>14.47</c:v>
                </c:pt>
                <c:pt idx="1447">
                  <c:v>14.48</c:v>
                </c:pt>
                <c:pt idx="1448">
                  <c:v>14.49</c:v>
                </c:pt>
                <c:pt idx="1449">
                  <c:v>14.5</c:v>
                </c:pt>
                <c:pt idx="1450">
                  <c:v>14.51</c:v>
                </c:pt>
                <c:pt idx="1451">
                  <c:v>14.52</c:v>
                </c:pt>
                <c:pt idx="1452">
                  <c:v>14.53</c:v>
                </c:pt>
                <c:pt idx="1453">
                  <c:v>14.54</c:v>
                </c:pt>
                <c:pt idx="1454">
                  <c:v>14.55</c:v>
                </c:pt>
                <c:pt idx="1455">
                  <c:v>14.56</c:v>
                </c:pt>
                <c:pt idx="1456">
                  <c:v>14.57</c:v>
                </c:pt>
                <c:pt idx="1457">
                  <c:v>14.58</c:v>
                </c:pt>
                <c:pt idx="1458">
                  <c:v>14.59</c:v>
                </c:pt>
                <c:pt idx="1459">
                  <c:v>14.6</c:v>
                </c:pt>
                <c:pt idx="1460">
                  <c:v>14.61</c:v>
                </c:pt>
                <c:pt idx="1461">
                  <c:v>14.62</c:v>
                </c:pt>
                <c:pt idx="1462">
                  <c:v>14.63</c:v>
                </c:pt>
                <c:pt idx="1463">
                  <c:v>14.64</c:v>
                </c:pt>
                <c:pt idx="1464">
                  <c:v>14.65</c:v>
                </c:pt>
                <c:pt idx="1465">
                  <c:v>14.66</c:v>
                </c:pt>
                <c:pt idx="1466">
                  <c:v>14.67</c:v>
                </c:pt>
                <c:pt idx="1467">
                  <c:v>14.68</c:v>
                </c:pt>
                <c:pt idx="1468">
                  <c:v>14.69</c:v>
                </c:pt>
                <c:pt idx="1469">
                  <c:v>14.7</c:v>
                </c:pt>
                <c:pt idx="1470">
                  <c:v>14.71</c:v>
                </c:pt>
                <c:pt idx="1471">
                  <c:v>14.72</c:v>
                </c:pt>
                <c:pt idx="1472">
                  <c:v>14.73</c:v>
                </c:pt>
                <c:pt idx="1473">
                  <c:v>14.74</c:v>
                </c:pt>
                <c:pt idx="1474">
                  <c:v>14.75</c:v>
                </c:pt>
                <c:pt idx="1475">
                  <c:v>14.76</c:v>
                </c:pt>
                <c:pt idx="1476">
                  <c:v>14.77</c:v>
                </c:pt>
                <c:pt idx="1477">
                  <c:v>14.78</c:v>
                </c:pt>
                <c:pt idx="1478">
                  <c:v>14.79</c:v>
                </c:pt>
                <c:pt idx="1479">
                  <c:v>14.8</c:v>
                </c:pt>
                <c:pt idx="1480">
                  <c:v>14.81</c:v>
                </c:pt>
                <c:pt idx="1481">
                  <c:v>14.82</c:v>
                </c:pt>
                <c:pt idx="1482">
                  <c:v>14.83</c:v>
                </c:pt>
                <c:pt idx="1483">
                  <c:v>14.84</c:v>
                </c:pt>
                <c:pt idx="1484">
                  <c:v>14.85</c:v>
                </c:pt>
                <c:pt idx="1485">
                  <c:v>14.86</c:v>
                </c:pt>
                <c:pt idx="1486">
                  <c:v>14.87</c:v>
                </c:pt>
                <c:pt idx="1487">
                  <c:v>14.88</c:v>
                </c:pt>
                <c:pt idx="1488">
                  <c:v>14.89</c:v>
                </c:pt>
                <c:pt idx="1489">
                  <c:v>14.9</c:v>
                </c:pt>
                <c:pt idx="1490">
                  <c:v>14.91</c:v>
                </c:pt>
                <c:pt idx="1491">
                  <c:v>14.92</c:v>
                </c:pt>
                <c:pt idx="1492">
                  <c:v>14.93</c:v>
                </c:pt>
                <c:pt idx="1493">
                  <c:v>14.94</c:v>
                </c:pt>
                <c:pt idx="1494">
                  <c:v>14.95</c:v>
                </c:pt>
                <c:pt idx="1495">
                  <c:v>14.96</c:v>
                </c:pt>
                <c:pt idx="1496">
                  <c:v>14.97</c:v>
                </c:pt>
                <c:pt idx="1497">
                  <c:v>14.98</c:v>
                </c:pt>
                <c:pt idx="1498">
                  <c:v>14.99</c:v>
                </c:pt>
                <c:pt idx="1499">
                  <c:v>15</c:v>
                </c:pt>
                <c:pt idx="1500">
                  <c:v>15.01</c:v>
                </c:pt>
                <c:pt idx="1501">
                  <c:v>15.02</c:v>
                </c:pt>
                <c:pt idx="1502">
                  <c:v>15.03</c:v>
                </c:pt>
                <c:pt idx="1503">
                  <c:v>15.04</c:v>
                </c:pt>
                <c:pt idx="1504">
                  <c:v>15.05</c:v>
                </c:pt>
                <c:pt idx="1505">
                  <c:v>15.06</c:v>
                </c:pt>
                <c:pt idx="1506">
                  <c:v>15.07</c:v>
                </c:pt>
                <c:pt idx="1507">
                  <c:v>15.08</c:v>
                </c:pt>
                <c:pt idx="1508">
                  <c:v>15.09</c:v>
                </c:pt>
                <c:pt idx="1509">
                  <c:v>15.1</c:v>
                </c:pt>
                <c:pt idx="1510">
                  <c:v>15.11</c:v>
                </c:pt>
                <c:pt idx="1511">
                  <c:v>15.12</c:v>
                </c:pt>
                <c:pt idx="1512">
                  <c:v>15.13</c:v>
                </c:pt>
                <c:pt idx="1513">
                  <c:v>15.14</c:v>
                </c:pt>
                <c:pt idx="1514">
                  <c:v>15.15</c:v>
                </c:pt>
                <c:pt idx="1515">
                  <c:v>15.16</c:v>
                </c:pt>
                <c:pt idx="1516">
                  <c:v>15.17</c:v>
                </c:pt>
                <c:pt idx="1517">
                  <c:v>15.18</c:v>
                </c:pt>
                <c:pt idx="1518">
                  <c:v>15.19</c:v>
                </c:pt>
                <c:pt idx="1519">
                  <c:v>15.2</c:v>
                </c:pt>
                <c:pt idx="1520">
                  <c:v>15.21</c:v>
                </c:pt>
                <c:pt idx="1521">
                  <c:v>15.22</c:v>
                </c:pt>
                <c:pt idx="1522">
                  <c:v>15.23</c:v>
                </c:pt>
                <c:pt idx="1523">
                  <c:v>15.24</c:v>
                </c:pt>
                <c:pt idx="1524">
                  <c:v>15.25</c:v>
                </c:pt>
                <c:pt idx="1525">
                  <c:v>15.26</c:v>
                </c:pt>
                <c:pt idx="1526">
                  <c:v>15.27</c:v>
                </c:pt>
                <c:pt idx="1527">
                  <c:v>15.28</c:v>
                </c:pt>
                <c:pt idx="1528">
                  <c:v>15.29</c:v>
                </c:pt>
                <c:pt idx="1529">
                  <c:v>15.3</c:v>
                </c:pt>
                <c:pt idx="1530">
                  <c:v>15.31</c:v>
                </c:pt>
                <c:pt idx="1531">
                  <c:v>15.32</c:v>
                </c:pt>
                <c:pt idx="1532">
                  <c:v>15.33</c:v>
                </c:pt>
                <c:pt idx="1533">
                  <c:v>15.34</c:v>
                </c:pt>
                <c:pt idx="1534">
                  <c:v>15.35</c:v>
                </c:pt>
                <c:pt idx="1535">
                  <c:v>15.36</c:v>
                </c:pt>
                <c:pt idx="1536">
                  <c:v>15.37</c:v>
                </c:pt>
                <c:pt idx="1537">
                  <c:v>15.38</c:v>
                </c:pt>
                <c:pt idx="1538">
                  <c:v>15.39</c:v>
                </c:pt>
                <c:pt idx="1539">
                  <c:v>15.4</c:v>
                </c:pt>
                <c:pt idx="1540">
                  <c:v>15.41</c:v>
                </c:pt>
                <c:pt idx="1541">
                  <c:v>15.42</c:v>
                </c:pt>
                <c:pt idx="1542">
                  <c:v>15.43</c:v>
                </c:pt>
                <c:pt idx="1543">
                  <c:v>15.44</c:v>
                </c:pt>
                <c:pt idx="1544">
                  <c:v>15.45</c:v>
                </c:pt>
                <c:pt idx="1545">
                  <c:v>15.46</c:v>
                </c:pt>
                <c:pt idx="1546">
                  <c:v>15.47</c:v>
                </c:pt>
                <c:pt idx="1547">
                  <c:v>15.48</c:v>
                </c:pt>
                <c:pt idx="1548">
                  <c:v>15.49</c:v>
                </c:pt>
                <c:pt idx="1549">
                  <c:v>15.5</c:v>
                </c:pt>
                <c:pt idx="1550">
                  <c:v>15.51</c:v>
                </c:pt>
                <c:pt idx="1551">
                  <c:v>15.52</c:v>
                </c:pt>
                <c:pt idx="1552">
                  <c:v>15.53</c:v>
                </c:pt>
                <c:pt idx="1553">
                  <c:v>15.54</c:v>
                </c:pt>
                <c:pt idx="1554">
                  <c:v>15.55</c:v>
                </c:pt>
                <c:pt idx="1555">
                  <c:v>15.56</c:v>
                </c:pt>
                <c:pt idx="1556">
                  <c:v>15.57</c:v>
                </c:pt>
                <c:pt idx="1557">
                  <c:v>15.58</c:v>
                </c:pt>
                <c:pt idx="1558">
                  <c:v>15.59</c:v>
                </c:pt>
                <c:pt idx="1559">
                  <c:v>15.6</c:v>
                </c:pt>
                <c:pt idx="1560">
                  <c:v>15.61</c:v>
                </c:pt>
                <c:pt idx="1561">
                  <c:v>15.62</c:v>
                </c:pt>
                <c:pt idx="1562">
                  <c:v>15.63</c:v>
                </c:pt>
                <c:pt idx="1563">
                  <c:v>15.64</c:v>
                </c:pt>
                <c:pt idx="1564">
                  <c:v>15.65</c:v>
                </c:pt>
                <c:pt idx="1565">
                  <c:v>15.66</c:v>
                </c:pt>
                <c:pt idx="1566">
                  <c:v>15.67</c:v>
                </c:pt>
                <c:pt idx="1567">
                  <c:v>15.68</c:v>
                </c:pt>
                <c:pt idx="1568">
                  <c:v>15.69</c:v>
                </c:pt>
                <c:pt idx="1569">
                  <c:v>15.7</c:v>
                </c:pt>
                <c:pt idx="1570">
                  <c:v>15.71</c:v>
                </c:pt>
                <c:pt idx="1571">
                  <c:v>15.72</c:v>
                </c:pt>
                <c:pt idx="1572">
                  <c:v>15.73</c:v>
                </c:pt>
                <c:pt idx="1573">
                  <c:v>15.74</c:v>
                </c:pt>
                <c:pt idx="1574">
                  <c:v>15.75</c:v>
                </c:pt>
                <c:pt idx="1575">
                  <c:v>15.76</c:v>
                </c:pt>
                <c:pt idx="1576">
                  <c:v>15.77</c:v>
                </c:pt>
                <c:pt idx="1577">
                  <c:v>15.78</c:v>
                </c:pt>
                <c:pt idx="1578">
                  <c:v>15.79</c:v>
                </c:pt>
                <c:pt idx="1579">
                  <c:v>15.8</c:v>
                </c:pt>
                <c:pt idx="1580">
                  <c:v>15.81</c:v>
                </c:pt>
                <c:pt idx="1581">
                  <c:v>15.82</c:v>
                </c:pt>
                <c:pt idx="1582">
                  <c:v>15.83</c:v>
                </c:pt>
                <c:pt idx="1583">
                  <c:v>15.84</c:v>
                </c:pt>
                <c:pt idx="1584">
                  <c:v>15.85</c:v>
                </c:pt>
                <c:pt idx="1585">
                  <c:v>15.86</c:v>
                </c:pt>
                <c:pt idx="1586">
                  <c:v>15.87</c:v>
                </c:pt>
                <c:pt idx="1587">
                  <c:v>15.88</c:v>
                </c:pt>
                <c:pt idx="1588">
                  <c:v>15.89</c:v>
                </c:pt>
                <c:pt idx="1589">
                  <c:v>15.9</c:v>
                </c:pt>
                <c:pt idx="1590">
                  <c:v>15.91</c:v>
                </c:pt>
                <c:pt idx="1591">
                  <c:v>15.92</c:v>
                </c:pt>
                <c:pt idx="1592">
                  <c:v>15.93</c:v>
                </c:pt>
                <c:pt idx="1593">
                  <c:v>15.94</c:v>
                </c:pt>
                <c:pt idx="1594">
                  <c:v>15.95</c:v>
                </c:pt>
                <c:pt idx="1595">
                  <c:v>15.96</c:v>
                </c:pt>
                <c:pt idx="1596">
                  <c:v>15.97</c:v>
                </c:pt>
                <c:pt idx="1597">
                  <c:v>15.98</c:v>
                </c:pt>
                <c:pt idx="1598">
                  <c:v>15.99</c:v>
                </c:pt>
                <c:pt idx="1599">
                  <c:v>16</c:v>
                </c:pt>
                <c:pt idx="1600">
                  <c:v>16.010000000000002</c:v>
                </c:pt>
                <c:pt idx="1601">
                  <c:v>16.02</c:v>
                </c:pt>
                <c:pt idx="1602">
                  <c:v>16.03</c:v>
                </c:pt>
                <c:pt idx="1603">
                  <c:v>16.04</c:v>
                </c:pt>
                <c:pt idx="1604">
                  <c:v>16.05</c:v>
                </c:pt>
                <c:pt idx="1605">
                  <c:v>16.059999999999999</c:v>
                </c:pt>
                <c:pt idx="1606">
                  <c:v>16.07</c:v>
                </c:pt>
                <c:pt idx="1607">
                  <c:v>16.079999999999998</c:v>
                </c:pt>
                <c:pt idx="1608">
                  <c:v>16.09</c:v>
                </c:pt>
                <c:pt idx="1609">
                  <c:v>16.100000000000001</c:v>
                </c:pt>
                <c:pt idx="1610">
                  <c:v>16.11</c:v>
                </c:pt>
                <c:pt idx="1611">
                  <c:v>16.12</c:v>
                </c:pt>
                <c:pt idx="1612">
                  <c:v>16.13</c:v>
                </c:pt>
                <c:pt idx="1613">
                  <c:v>16.14</c:v>
                </c:pt>
                <c:pt idx="1614">
                  <c:v>16.149999999999999</c:v>
                </c:pt>
                <c:pt idx="1615">
                  <c:v>16.16</c:v>
                </c:pt>
                <c:pt idx="1616">
                  <c:v>16.170000000000002</c:v>
                </c:pt>
                <c:pt idx="1617">
                  <c:v>16.18</c:v>
                </c:pt>
                <c:pt idx="1618">
                  <c:v>16.190000000000001</c:v>
                </c:pt>
                <c:pt idx="1619">
                  <c:v>16.2</c:v>
                </c:pt>
                <c:pt idx="1620">
                  <c:v>16.21</c:v>
                </c:pt>
                <c:pt idx="1621">
                  <c:v>16.22</c:v>
                </c:pt>
                <c:pt idx="1622">
                  <c:v>16.23</c:v>
                </c:pt>
                <c:pt idx="1623">
                  <c:v>16.239999999999998</c:v>
                </c:pt>
                <c:pt idx="1624">
                  <c:v>16.25</c:v>
                </c:pt>
                <c:pt idx="1625">
                  <c:v>16.260000000000002</c:v>
                </c:pt>
                <c:pt idx="1626">
                  <c:v>16.27</c:v>
                </c:pt>
                <c:pt idx="1627">
                  <c:v>16.28</c:v>
                </c:pt>
                <c:pt idx="1628">
                  <c:v>16.29</c:v>
                </c:pt>
                <c:pt idx="1629">
                  <c:v>16.3</c:v>
                </c:pt>
                <c:pt idx="1630">
                  <c:v>16.309999999999999</c:v>
                </c:pt>
                <c:pt idx="1631">
                  <c:v>16.32</c:v>
                </c:pt>
                <c:pt idx="1632">
                  <c:v>16.329999999999998</c:v>
                </c:pt>
                <c:pt idx="1633">
                  <c:v>16.34</c:v>
                </c:pt>
                <c:pt idx="1634">
                  <c:v>16.350000000000001</c:v>
                </c:pt>
                <c:pt idx="1635">
                  <c:v>16.36</c:v>
                </c:pt>
                <c:pt idx="1636">
                  <c:v>16.37</c:v>
                </c:pt>
                <c:pt idx="1637">
                  <c:v>16.38</c:v>
                </c:pt>
                <c:pt idx="1638">
                  <c:v>16.39</c:v>
                </c:pt>
                <c:pt idx="1639">
                  <c:v>16.399999999999999</c:v>
                </c:pt>
                <c:pt idx="1640">
                  <c:v>16.41</c:v>
                </c:pt>
                <c:pt idx="1641">
                  <c:v>16.420000000000002</c:v>
                </c:pt>
                <c:pt idx="1642">
                  <c:v>16.43</c:v>
                </c:pt>
                <c:pt idx="1643">
                  <c:v>16.440000000000001</c:v>
                </c:pt>
                <c:pt idx="1644">
                  <c:v>16.45</c:v>
                </c:pt>
                <c:pt idx="1645">
                  <c:v>16.46</c:v>
                </c:pt>
                <c:pt idx="1646">
                  <c:v>16.47</c:v>
                </c:pt>
                <c:pt idx="1647">
                  <c:v>16.48</c:v>
                </c:pt>
                <c:pt idx="1648">
                  <c:v>16.489999999999998</c:v>
                </c:pt>
                <c:pt idx="1649">
                  <c:v>16.5</c:v>
                </c:pt>
                <c:pt idx="1650">
                  <c:v>16.510000000000002</c:v>
                </c:pt>
                <c:pt idx="1651">
                  <c:v>16.52</c:v>
                </c:pt>
                <c:pt idx="1652">
                  <c:v>16.53</c:v>
                </c:pt>
                <c:pt idx="1653">
                  <c:v>16.54</c:v>
                </c:pt>
                <c:pt idx="1654">
                  <c:v>16.55</c:v>
                </c:pt>
                <c:pt idx="1655">
                  <c:v>16.559999999999999</c:v>
                </c:pt>
                <c:pt idx="1656">
                  <c:v>16.57</c:v>
                </c:pt>
                <c:pt idx="1657">
                  <c:v>16.579999999999998</c:v>
                </c:pt>
                <c:pt idx="1658">
                  <c:v>16.59</c:v>
                </c:pt>
                <c:pt idx="1659">
                  <c:v>16.600000000000001</c:v>
                </c:pt>
                <c:pt idx="1660">
                  <c:v>16.61</c:v>
                </c:pt>
                <c:pt idx="1661">
                  <c:v>16.62</c:v>
                </c:pt>
                <c:pt idx="1662">
                  <c:v>16.63</c:v>
                </c:pt>
                <c:pt idx="1663">
                  <c:v>16.64</c:v>
                </c:pt>
                <c:pt idx="1664">
                  <c:v>16.649999999999999</c:v>
                </c:pt>
                <c:pt idx="1665">
                  <c:v>16.66</c:v>
                </c:pt>
                <c:pt idx="1666">
                  <c:v>16.670000000000002</c:v>
                </c:pt>
                <c:pt idx="1667">
                  <c:v>16.68</c:v>
                </c:pt>
                <c:pt idx="1668">
                  <c:v>16.690000000000001</c:v>
                </c:pt>
                <c:pt idx="1669">
                  <c:v>16.7</c:v>
                </c:pt>
                <c:pt idx="1670">
                  <c:v>16.71</c:v>
                </c:pt>
                <c:pt idx="1671">
                  <c:v>16.72</c:v>
                </c:pt>
                <c:pt idx="1672">
                  <c:v>16.73</c:v>
                </c:pt>
                <c:pt idx="1673">
                  <c:v>16.739999999999998</c:v>
                </c:pt>
                <c:pt idx="1674">
                  <c:v>16.75</c:v>
                </c:pt>
                <c:pt idx="1675">
                  <c:v>16.760000000000002</c:v>
                </c:pt>
                <c:pt idx="1676">
                  <c:v>16.77</c:v>
                </c:pt>
                <c:pt idx="1677">
                  <c:v>16.78</c:v>
                </c:pt>
                <c:pt idx="1678">
                  <c:v>16.79</c:v>
                </c:pt>
                <c:pt idx="1679">
                  <c:v>16.8</c:v>
                </c:pt>
                <c:pt idx="1680">
                  <c:v>16.809999999999999</c:v>
                </c:pt>
                <c:pt idx="1681">
                  <c:v>16.82</c:v>
                </c:pt>
                <c:pt idx="1682">
                  <c:v>16.829999999999998</c:v>
                </c:pt>
                <c:pt idx="1683">
                  <c:v>16.84</c:v>
                </c:pt>
                <c:pt idx="1684">
                  <c:v>16.850000000000001</c:v>
                </c:pt>
                <c:pt idx="1685">
                  <c:v>16.86</c:v>
                </c:pt>
                <c:pt idx="1686">
                  <c:v>16.87</c:v>
                </c:pt>
                <c:pt idx="1687">
                  <c:v>16.88</c:v>
                </c:pt>
                <c:pt idx="1688">
                  <c:v>16.89</c:v>
                </c:pt>
                <c:pt idx="1689">
                  <c:v>16.899999999999999</c:v>
                </c:pt>
                <c:pt idx="1690">
                  <c:v>16.91</c:v>
                </c:pt>
                <c:pt idx="1691">
                  <c:v>16.920000000000002</c:v>
                </c:pt>
                <c:pt idx="1692">
                  <c:v>16.93</c:v>
                </c:pt>
                <c:pt idx="1693">
                  <c:v>16.940000000000001</c:v>
                </c:pt>
                <c:pt idx="1694">
                  <c:v>16.95</c:v>
                </c:pt>
                <c:pt idx="1695">
                  <c:v>16.96</c:v>
                </c:pt>
                <c:pt idx="1696">
                  <c:v>16.97</c:v>
                </c:pt>
                <c:pt idx="1697">
                  <c:v>16.98</c:v>
                </c:pt>
                <c:pt idx="1698">
                  <c:v>16.989999999999998</c:v>
                </c:pt>
                <c:pt idx="1699">
                  <c:v>17</c:v>
                </c:pt>
                <c:pt idx="1700">
                  <c:v>17.010000000000002</c:v>
                </c:pt>
                <c:pt idx="1701">
                  <c:v>17.02</c:v>
                </c:pt>
                <c:pt idx="1702">
                  <c:v>17.03</c:v>
                </c:pt>
                <c:pt idx="1703">
                  <c:v>17.04</c:v>
                </c:pt>
                <c:pt idx="1704">
                  <c:v>17.05</c:v>
                </c:pt>
                <c:pt idx="1705">
                  <c:v>17.059999999999999</c:v>
                </c:pt>
                <c:pt idx="1706">
                  <c:v>17.07</c:v>
                </c:pt>
                <c:pt idx="1707">
                  <c:v>17.079999999999998</c:v>
                </c:pt>
                <c:pt idx="1708">
                  <c:v>17.09</c:v>
                </c:pt>
                <c:pt idx="1709">
                  <c:v>17.100000000000001</c:v>
                </c:pt>
                <c:pt idx="1710">
                  <c:v>17.11</c:v>
                </c:pt>
                <c:pt idx="1711">
                  <c:v>17.12</c:v>
                </c:pt>
                <c:pt idx="1712">
                  <c:v>17.13</c:v>
                </c:pt>
                <c:pt idx="1713">
                  <c:v>17.14</c:v>
                </c:pt>
                <c:pt idx="1714">
                  <c:v>17.149999999999999</c:v>
                </c:pt>
                <c:pt idx="1715">
                  <c:v>17.16</c:v>
                </c:pt>
                <c:pt idx="1716">
                  <c:v>17.170000000000002</c:v>
                </c:pt>
                <c:pt idx="1717">
                  <c:v>17.18</c:v>
                </c:pt>
                <c:pt idx="1718">
                  <c:v>17.190000000000001</c:v>
                </c:pt>
                <c:pt idx="1719">
                  <c:v>17.2</c:v>
                </c:pt>
                <c:pt idx="1720">
                  <c:v>17.21</c:v>
                </c:pt>
                <c:pt idx="1721">
                  <c:v>17.22</c:v>
                </c:pt>
                <c:pt idx="1722">
                  <c:v>17.23</c:v>
                </c:pt>
                <c:pt idx="1723">
                  <c:v>17.239999999999998</c:v>
                </c:pt>
                <c:pt idx="1724">
                  <c:v>17.25</c:v>
                </c:pt>
                <c:pt idx="1725">
                  <c:v>17.260000000000002</c:v>
                </c:pt>
                <c:pt idx="1726">
                  <c:v>17.27</c:v>
                </c:pt>
                <c:pt idx="1727">
                  <c:v>17.28</c:v>
                </c:pt>
                <c:pt idx="1728">
                  <c:v>17.29</c:v>
                </c:pt>
                <c:pt idx="1729">
                  <c:v>17.3</c:v>
                </c:pt>
                <c:pt idx="1730">
                  <c:v>17.309999999999999</c:v>
                </c:pt>
                <c:pt idx="1731">
                  <c:v>17.32</c:v>
                </c:pt>
                <c:pt idx="1732">
                  <c:v>17.329999999999998</c:v>
                </c:pt>
                <c:pt idx="1733">
                  <c:v>17.34</c:v>
                </c:pt>
                <c:pt idx="1734">
                  <c:v>17.350000000000001</c:v>
                </c:pt>
                <c:pt idx="1735">
                  <c:v>17.36</c:v>
                </c:pt>
                <c:pt idx="1736">
                  <c:v>17.37</c:v>
                </c:pt>
                <c:pt idx="1737">
                  <c:v>17.38</c:v>
                </c:pt>
                <c:pt idx="1738">
                  <c:v>17.39</c:v>
                </c:pt>
                <c:pt idx="1739">
                  <c:v>17.399999999999999</c:v>
                </c:pt>
                <c:pt idx="1740">
                  <c:v>17.41</c:v>
                </c:pt>
                <c:pt idx="1741">
                  <c:v>17.420000000000002</c:v>
                </c:pt>
                <c:pt idx="1742">
                  <c:v>17.43</c:v>
                </c:pt>
                <c:pt idx="1743">
                  <c:v>17.440000000000001</c:v>
                </c:pt>
                <c:pt idx="1744">
                  <c:v>17.45</c:v>
                </c:pt>
                <c:pt idx="1745">
                  <c:v>17.46</c:v>
                </c:pt>
                <c:pt idx="1746">
                  <c:v>17.47</c:v>
                </c:pt>
                <c:pt idx="1747">
                  <c:v>17.48</c:v>
                </c:pt>
                <c:pt idx="1748">
                  <c:v>17.489999999999998</c:v>
                </c:pt>
                <c:pt idx="1749">
                  <c:v>17.5</c:v>
                </c:pt>
                <c:pt idx="1750">
                  <c:v>17.510000000000002</c:v>
                </c:pt>
                <c:pt idx="1751">
                  <c:v>17.52</c:v>
                </c:pt>
                <c:pt idx="1752">
                  <c:v>17.53</c:v>
                </c:pt>
                <c:pt idx="1753">
                  <c:v>17.54</c:v>
                </c:pt>
                <c:pt idx="1754">
                  <c:v>17.55</c:v>
                </c:pt>
                <c:pt idx="1755">
                  <c:v>17.559999999999999</c:v>
                </c:pt>
                <c:pt idx="1756">
                  <c:v>17.57</c:v>
                </c:pt>
                <c:pt idx="1757">
                  <c:v>17.579999999999998</c:v>
                </c:pt>
                <c:pt idx="1758">
                  <c:v>17.59</c:v>
                </c:pt>
                <c:pt idx="1759">
                  <c:v>17.600000000000001</c:v>
                </c:pt>
                <c:pt idx="1760">
                  <c:v>17.61</c:v>
                </c:pt>
                <c:pt idx="1761">
                  <c:v>17.62</c:v>
                </c:pt>
                <c:pt idx="1762">
                  <c:v>17.63</c:v>
                </c:pt>
                <c:pt idx="1763">
                  <c:v>17.64</c:v>
                </c:pt>
                <c:pt idx="1764">
                  <c:v>17.649999999999999</c:v>
                </c:pt>
                <c:pt idx="1765">
                  <c:v>17.66</c:v>
                </c:pt>
                <c:pt idx="1766">
                  <c:v>17.670000000000002</c:v>
                </c:pt>
                <c:pt idx="1767">
                  <c:v>17.68</c:v>
                </c:pt>
                <c:pt idx="1768">
                  <c:v>17.690000000000001</c:v>
                </c:pt>
                <c:pt idx="1769">
                  <c:v>17.7</c:v>
                </c:pt>
                <c:pt idx="1770">
                  <c:v>17.71</c:v>
                </c:pt>
                <c:pt idx="1771">
                  <c:v>17.72</c:v>
                </c:pt>
                <c:pt idx="1772">
                  <c:v>17.73</c:v>
                </c:pt>
                <c:pt idx="1773">
                  <c:v>17.739999999999998</c:v>
                </c:pt>
                <c:pt idx="1774">
                  <c:v>17.75</c:v>
                </c:pt>
                <c:pt idx="1775">
                  <c:v>17.760000000000002</c:v>
                </c:pt>
                <c:pt idx="1776">
                  <c:v>17.77</c:v>
                </c:pt>
                <c:pt idx="1777">
                  <c:v>17.78</c:v>
                </c:pt>
                <c:pt idx="1778">
                  <c:v>17.79</c:v>
                </c:pt>
                <c:pt idx="1779">
                  <c:v>17.8</c:v>
                </c:pt>
                <c:pt idx="1780">
                  <c:v>17.809999999999999</c:v>
                </c:pt>
                <c:pt idx="1781">
                  <c:v>17.82</c:v>
                </c:pt>
                <c:pt idx="1782">
                  <c:v>17.829999999999998</c:v>
                </c:pt>
                <c:pt idx="1783">
                  <c:v>17.84</c:v>
                </c:pt>
                <c:pt idx="1784">
                  <c:v>17.850000000000001</c:v>
                </c:pt>
                <c:pt idx="1785">
                  <c:v>17.86</c:v>
                </c:pt>
                <c:pt idx="1786">
                  <c:v>17.87</c:v>
                </c:pt>
                <c:pt idx="1787">
                  <c:v>17.88</c:v>
                </c:pt>
                <c:pt idx="1788">
                  <c:v>17.89</c:v>
                </c:pt>
                <c:pt idx="1789">
                  <c:v>17.899999999999999</c:v>
                </c:pt>
                <c:pt idx="1790">
                  <c:v>17.91</c:v>
                </c:pt>
                <c:pt idx="1791">
                  <c:v>17.920000000000002</c:v>
                </c:pt>
                <c:pt idx="1792">
                  <c:v>17.93</c:v>
                </c:pt>
                <c:pt idx="1793">
                  <c:v>17.940000000000001</c:v>
                </c:pt>
                <c:pt idx="1794">
                  <c:v>17.95</c:v>
                </c:pt>
                <c:pt idx="1795">
                  <c:v>17.96</c:v>
                </c:pt>
                <c:pt idx="1796">
                  <c:v>17.97</c:v>
                </c:pt>
                <c:pt idx="1797">
                  <c:v>17.98</c:v>
                </c:pt>
                <c:pt idx="1798">
                  <c:v>17.989999999999998</c:v>
                </c:pt>
                <c:pt idx="1799">
                  <c:v>18</c:v>
                </c:pt>
                <c:pt idx="1800">
                  <c:v>18.010000000000002</c:v>
                </c:pt>
                <c:pt idx="1801">
                  <c:v>18.02</c:v>
                </c:pt>
                <c:pt idx="1802">
                  <c:v>18.03</c:v>
                </c:pt>
                <c:pt idx="1803">
                  <c:v>18.04</c:v>
                </c:pt>
                <c:pt idx="1804">
                  <c:v>18.05</c:v>
                </c:pt>
                <c:pt idx="1805">
                  <c:v>18.059999999999999</c:v>
                </c:pt>
                <c:pt idx="1806">
                  <c:v>18.07</c:v>
                </c:pt>
                <c:pt idx="1807">
                  <c:v>18.079999999999998</c:v>
                </c:pt>
                <c:pt idx="1808">
                  <c:v>18.09</c:v>
                </c:pt>
                <c:pt idx="1809">
                  <c:v>18.100000000000001</c:v>
                </c:pt>
                <c:pt idx="1810">
                  <c:v>18.11</c:v>
                </c:pt>
                <c:pt idx="1811">
                  <c:v>18.12</c:v>
                </c:pt>
                <c:pt idx="1812">
                  <c:v>18.13</c:v>
                </c:pt>
                <c:pt idx="1813">
                  <c:v>18.14</c:v>
                </c:pt>
                <c:pt idx="1814">
                  <c:v>18.149999999999999</c:v>
                </c:pt>
                <c:pt idx="1815">
                  <c:v>18.16</c:v>
                </c:pt>
                <c:pt idx="1816">
                  <c:v>18.170000000000002</c:v>
                </c:pt>
                <c:pt idx="1817">
                  <c:v>18.18</c:v>
                </c:pt>
                <c:pt idx="1818">
                  <c:v>18.190000000000001</c:v>
                </c:pt>
                <c:pt idx="1819">
                  <c:v>18.2</c:v>
                </c:pt>
                <c:pt idx="1820">
                  <c:v>18.21</c:v>
                </c:pt>
                <c:pt idx="1821">
                  <c:v>18.22</c:v>
                </c:pt>
                <c:pt idx="1822">
                  <c:v>18.23</c:v>
                </c:pt>
                <c:pt idx="1823">
                  <c:v>18.239999999999998</c:v>
                </c:pt>
                <c:pt idx="1824">
                  <c:v>18.25</c:v>
                </c:pt>
                <c:pt idx="1825">
                  <c:v>18.260000000000002</c:v>
                </c:pt>
                <c:pt idx="1826">
                  <c:v>18.27</c:v>
                </c:pt>
                <c:pt idx="1827">
                  <c:v>18.28</c:v>
                </c:pt>
                <c:pt idx="1828">
                  <c:v>18.29</c:v>
                </c:pt>
                <c:pt idx="1829">
                  <c:v>18.3</c:v>
                </c:pt>
                <c:pt idx="1830">
                  <c:v>18.309999999999999</c:v>
                </c:pt>
                <c:pt idx="1831">
                  <c:v>18.32</c:v>
                </c:pt>
                <c:pt idx="1832">
                  <c:v>18.329999999999998</c:v>
                </c:pt>
                <c:pt idx="1833">
                  <c:v>18.34</c:v>
                </c:pt>
                <c:pt idx="1834">
                  <c:v>18.350000000000001</c:v>
                </c:pt>
                <c:pt idx="1835">
                  <c:v>18.36</c:v>
                </c:pt>
                <c:pt idx="1836">
                  <c:v>18.37</c:v>
                </c:pt>
                <c:pt idx="1837">
                  <c:v>18.38</c:v>
                </c:pt>
                <c:pt idx="1838">
                  <c:v>18.39</c:v>
                </c:pt>
                <c:pt idx="1839">
                  <c:v>18.399999999999999</c:v>
                </c:pt>
                <c:pt idx="1840">
                  <c:v>18.41</c:v>
                </c:pt>
                <c:pt idx="1841">
                  <c:v>18.420000000000002</c:v>
                </c:pt>
                <c:pt idx="1842">
                  <c:v>18.43</c:v>
                </c:pt>
                <c:pt idx="1843">
                  <c:v>18.440000000000001</c:v>
                </c:pt>
                <c:pt idx="1844">
                  <c:v>18.45</c:v>
                </c:pt>
                <c:pt idx="1845">
                  <c:v>18.46</c:v>
                </c:pt>
                <c:pt idx="1846">
                  <c:v>18.47</c:v>
                </c:pt>
                <c:pt idx="1847">
                  <c:v>18.48</c:v>
                </c:pt>
                <c:pt idx="1848">
                  <c:v>18.489999999999998</c:v>
                </c:pt>
                <c:pt idx="1849">
                  <c:v>18.5</c:v>
                </c:pt>
                <c:pt idx="1850">
                  <c:v>18.510000000000002</c:v>
                </c:pt>
                <c:pt idx="1851">
                  <c:v>18.52</c:v>
                </c:pt>
                <c:pt idx="1852">
                  <c:v>18.53</c:v>
                </c:pt>
                <c:pt idx="1853">
                  <c:v>18.54</c:v>
                </c:pt>
                <c:pt idx="1854">
                  <c:v>18.55</c:v>
                </c:pt>
                <c:pt idx="1855">
                  <c:v>18.559999999999999</c:v>
                </c:pt>
                <c:pt idx="1856">
                  <c:v>18.57</c:v>
                </c:pt>
                <c:pt idx="1857">
                  <c:v>18.579999999999998</c:v>
                </c:pt>
                <c:pt idx="1858">
                  <c:v>18.59</c:v>
                </c:pt>
                <c:pt idx="1859">
                  <c:v>18.600000000000001</c:v>
                </c:pt>
                <c:pt idx="1860">
                  <c:v>18.61</c:v>
                </c:pt>
                <c:pt idx="1861">
                  <c:v>18.62</c:v>
                </c:pt>
                <c:pt idx="1862">
                  <c:v>18.63</c:v>
                </c:pt>
                <c:pt idx="1863">
                  <c:v>18.64</c:v>
                </c:pt>
                <c:pt idx="1864">
                  <c:v>18.649999999999999</c:v>
                </c:pt>
                <c:pt idx="1865">
                  <c:v>18.66</c:v>
                </c:pt>
                <c:pt idx="1866">
                  <c:v>18.670000000000002</c:v>
                </c:pt>
                <c:pt idx="1867">
                  <c:v>18.68</c:v>
                </c:pt>
                <c:pt idx="1868">
                  <c:v>18.690000000000001</c:v>
                </c:pt>
                <c:pt idx="1869">
                  <c:v>18.7</c:v>
                </c:pt>
                <c:pt idx="1870">
                  <c:v>18.71</c:v>
                </c:pt>
                <c:pt idx="1871">
                  <c:v>18.72</c:v>
                </c:pt>
                <c:pt idx="1872">
                  <c:v>18.73</c:v>
                </c:pt>
                <c:pt idx="1873">
                  <c:v>18.739999999999998</c:v>
                </c:pt>
                <c:pt idx="1874">
                  <c:v>18.75</c:v>
                </c:pt>
                <c:pt idx="1875">
                  <c:v>18.760000000000002</c:v>
                </c:pt>
                <c:pt idx="1876">
                  <c:v>18.77</c:v>
                </c:pt>
                <c:pt idx="1877">
                  <c:v>18.78</c:v>
                </c:pt>
                <c:pt idx="1878">
                  <c:v>18.79</c:v>
                </c:pt>
                <c:pt idx="1879">
                  <c:v>18.8</c:v>
                </c:pt>
                <c:pt idx="1880">
                  <c:v>18.809999999999999</c:v>
                </c:pt>
                <c:pt idx="1881">
                  <c:v>18.82</c:v>
                </c:pt>
                <c:pt idx="1882">
                  <c:v>18.829999999999998</c:v>
                </c:pt>
                <c:pt idx="1883">
                  <c:v>18.84</c:v>
                </c:pt>
                <c:pt idx="1884">
                  <c:v>18.850000000000001</c:v>
                </c:pt>
                <c:pt idx="1885">
                  <c:v>18.86</c:v>
                </c:pt>
                <c:pt idx="1886">
                  <c:v>18.87</c:v>
                </c:pt>
                <c:pt idx="1887">
                  <c:v>18.88</c:v>
                </c:pt>
                <c:pt idx="1888">
                  <c:v>18.89</c:v>
                </c:pt>
                <c:pt idx="1889">
                  <c:v>18.899999999999999</c:v>
                </c:pt>
                <c:pt idx="1890">
                  <c:v>18.91</c:v>
                </c:pt>
                <c:pt idx="1891">
                  <c:v>18.920000000000002</c:v>
                </c:pt>
                <c:pt idx="1892">
                  <c:v>18.93</c:v>
                </c:pt>
                <c:pt idx="1893">
                  <c:v>18.940000000000001</c:v>
                </c:pt>
                <c:pt idx="1894">
                  <c:v>18.95</c:v>
                </c:pt>
                <c:pt idx="1895">
                  <c:v>18.96</c:v>
                </c:pt>
                <c:pt idx="1896">
                  <c:v>18.97</c:v>
                </c:pt>
                <c:pt idx="1897">
                  <c:v>18.98</c:v>
                </c:pt>
                <c:pt idx="1898">
                  <c:v>18.989999999999998</c:v>
                </c:pt>
                <c:pt idx="1899">
                  <c:v>19</c:v>
                </c:pt>
                <c:pt idx="1900">
                  <c:v>19.010000000000002</c:v>
                </c:pt>
                <c:pt idx="1901">
                  <c:v>19.02</c:v>
                </c:pt>
                <c:pt idx="1902">
                  <c:v>19.03</c:v>
                </c:pt>
                <c:pt idx="1903">
                  <c:v>19.04</c:v>
                </c:pt>
                <c:pt idx="1904">
                  <c:v>19.05</c:v>
                </c:pt>
                <c:pt idx="1905">
                  <c:v>19.059999999999999</c:v>
                </c:pt>
                <c:pt idx="1906">
                  <c:v>19.07</c:v>
                </c:pt>
                <c:pt idx="1907">
                  <c:v>19.079999999999998</c:v>
                </c:pt>
                <c:pt idx="1908">
                  <c:v>19.09</c:v>
                </c:pt>
                <c:pt idx="1909">
                  <c:v>19.100000000000001</c:v>
                </c:pt>
                <c:pt idx="1910">
                  <c:v>19.11</c:v>
                </c:pt>
                <c:pt idx="1911">
                  <c:v>19.12</c:v>
                </c:pt>
                <c:pt idx="1912">
                  <c:v>19.13</c:v>
                </c:pt>
                <c:pt idx="1913">
                  <c:v>19.14</c:v>
                </c:pt>
                <c:pt idx="1914">
                  <c:v>19.149999999999999</c:v>
                </c:pt>
                <c:pt idx="1915">
                  <c:v>19.16</c:v>
                </c:pt>
                <c:pt idx="1916">
                  <c:v>19.170000000000002</c:v>
                </c:pt>
                <c:pt idx="1917">
                  <c:v>19.18</c:v>
                </c:pt>
                <c:pt idx="1918">
                  <c:v>19.190000000000001</c:v>
                </c:pt>
                <c:pt idx="1919">
                  <c:v>19.2</c:v>
                </c:pt>
                <c:pt idx="1920">
                  <c:v>19.21</c:v>
                </c:pt>
                <c:pt idx="1921">
                  <c:v>19.22</c:v>
                </c:pt>
                <c:pt idx="1922">
                  <c:v>19.23</c:v>
                </c:pt>
                <c:pt idx="1923">
                  <c:v>19.239999999999998</c:v>
                </c:pt>
                <c:pt idx="1924">
                  <c:v>19.25</c:v>
                </c:pt>
                <c:pt idx="1925">
                  <c:v>19.260000000000002</c:v>
                </c:pt>
                <c:pt idx="1926">
                  <c:v>19.27</c:v>
                </c:pt>
                <c:pt idx="1927">
                  <c:v>19.28</c:v>
                </c:pt>
                <c:pt idx="1928">
                  <c:v>19.29</c:v>
                </c:pt>
                <c:pt idx="1929">
                  <c:v>19.3</c:v>
                </c:pt>
                <c:pt idx="1930">
                  <c:v>19.309999999999999</c:v>
                </c:pt>
                <c:pt idx="1931">
                  <c:v>19.32</c:v>
                </c:pt>
                <c:pt idx="1932">
                  <c:v>19.329999999999998</c:v>
                </c:pt>
                <c:pt idx="1933">
                  <c:v>19.34</c:v>
                </c:pt>
                <c:pt idx="1934">
                  <c:v>19.350000000000001</c:v>
                </c:pt>
                <c:pt idx="1935">
                  <c:v>19.36</c:v>
                </c:pt>
                <c:pt idx="1936">
                  <c:v>19.37</c:v>
                </c:pt>
                <c:pt idx="1937">
                  <c:v>19.38</c:v>
                </c:pt>
                <c:pt idx="1938">
                  <c:v>19.39</c:v>
                </c:pt>
                <c:pt idx="1939">
                  <c:v>19.399999999999999</c:v>
                </c:pt>
                <c:pt idx="1940">
                  <c:v>19.41</c:v>
                </c:pt>
                <c:pt idx="1941">
                  <c:v>19.420000000000002</c:v>
                </c:pt>
                <c:pt idx="1942">
                  <c:v>19.43</c:v>
                </c:pt>
                <c:pt idx="1943">
                  <c:v>19.440000000000001</c:v>
                </c:pt>
                <c:pt idx="1944">
                  <c:v>19.45</c:v>
                </c:pt>
                <c:pt idx="1945">
                  <c:v>19.46</c:v>
                </c:pt>
                <c:pt idx="1946">
                  <c:v>19.47</c:v>
                </c:pt>
                <c:pt idx="1947">
                  <c:v>19.48</c:v>
                </c:pt>
                <c:pt idx="1948">
                  <c:v>19.489999999999998</c:v>
                </c:pt>
                <c:pt idx="1949">
                  <c:v>19.5</c:v>
                </c:pt>
                <c:pt idx="1950">
                  <c:v>19.510000000000002</c:v>
                </c:pt>
                <c:pt idx="1951">
                  <c:v>19.52</c:v>
                </c:pt>
                <c:pt idx="1952">
                  <c:v>19.53</c:v>
                </c:pt>
                <c:pt idx="1953">
                  <c:v>19.54</c:v>
                </c:pt>
                <c:pt idx="1954">
                  <c:v>19.55</c:v>
                </c:pt>
                <c:pt idx="1955">
                  <c:v>19.559999999999999</c:v>
                </c:pt>
                <c:pt idx="1956">
                  <c:v>19.57</c:v>
                </c:pt>
                <c:pt idx="1957">
                  <c:v>19.579999999999998</c:v>
                </c:pt>
                <c:pt idx="1958">
                  <c:v>19.59</c:v>
                </c:pt>
                <c:pt idx="1959">
                  <c:v>19.600000000000001</c:v>
                </c:pt>
                <c:pt idx="1960">
                  <c:v>19.61</c:v>
                </c:pt>
                <c:pt idx="1961">
                  <c:v>19.62</c:v>
                </c:pt>
                <c:pt idx="1962">
                  <c:v>19.63</c:v>
                </c:pt>
                <c:pt idx="1963">
                  <c:v>19.64</c:v>
                </c:pt>
                <c:pt idx="1964">
                  <c:v>19.649999999999999</c:v>
                </c:pt>
                <c:pt idx="1965">
                  <c:v>19.66</c:v>
                </c:pt>
                <c:pt idx="1966">
                  <c:v>19.670000000000002</c:v>
                </c:pt>
                <c:pt idx="1967">
                  <c:v>19.68</c:v>
                </c:pt>
                <c:pt idx="1968">
                  <c:v>19.690000000000001</c:v>
                </c:pt>
                <c:pt idx="1969">
                  <c:v>19.7</c:v>
                </c:pt>
                <c:pt idx="1970">
                  <c:v>19.71</c:v>
                </c:pt>
                <c:pt idx="1971">
                  <c:v>19.72</c:v>
                </c:pt>
                <c:pt idx="1972">
                  <c:v>19.73</c:v>
                </c:pt>
                <c:pt idx="1973">
                  <c:v>19.739999999999998</c:v>
                </c:pt>
                <c:pt idx="1974">
                  <c:v>19.75</c:v>
                </c:pt>
                <c:pt idx="1975">
                  <c:v>19.760000000000002</c:v>
                </c:pt>
                <c:pt idx="1976">
                  <c:v>19.77</c:v>
                </c:pt>
                <c:pt idx="1977">
                  <c:v>19.78</c:v>
                </c:pt>
                <c:pt idx="1978">
                  <c:v>19.79</c:v>
                </c:pt>
                <c:pt idx="1979">
                  <c:v>19.8</c:v>
                </c:pt>
                <c:pt idx="1980">
                  <c:v>19.809999999999999</c:v>
                </c:pt>
                <c:pt idx="1981">
                  <c:v>19.82</c:v>
                </c:pt>
                <c:pt idx="1982">
                  <c:v>19.829999999999998</c:v>
                </c:pt>
                <c:pt idx="1983">
                  <c:v>19.84</c:v>
                </c:pt>
                <c:pt idx="1984">
                  <c:v>19.850000000000001</c:v>
                </c:pt>
                <c:pt idx="1985">
                  <c:v>19.86</c:v>
                </c:pt>
                <c:pt idx="1986">
                  <c:v>19.87</c:v>
                </c:pt>
                <c:pt idx="1987">
                  <c:v>19.88</c:v>
                </c:pt>
                <c:pt idx="1988">
                  <c:v>19.89</c:v>
                </c:pt>
                <c:pt idx="1989">
                  <c:v>19.899999999999999</c:v>
                </c:pt>
                <c:pt idx="1990">
                  <c:v>19.91</c:v>
                </c:pt>
                <c:pt idx="1991">
                  <c:v>19.920000000000002</c:v>
                </c:pt>
                <c:pt idx="1992">
                  <c:v>19.93</c:v>
                </c:pt>
                <c:pt idx="1993">
                  <c:v>19.940000000000001</c:v>
                </c:pt>
                <c:pt idx="1994">
                  <c:v>19.95</c:v>
                </c:pt>
                <c:pt idx="1995">
                  <c:v>19.96</c:v>
                </c:pt>
                <c:pt idx="1996">
                  <c:v>19.97</c:v>
                </c:pt>
                <c:pt idx="1997">
                  <c:v>19.98</c:v>
                </c:pt>
                <c:pt idx="1998">
                  <c:v>19.989999999999998</c:v>
                </c:pt>
                <c:pt idx="1999">
                  <c:v>20</c:v>
                </c:pt>
                <c:pt idx="2000">
                  <c:v>20.010000000000002</c:v>
                </c:pt>
                <c:pt idx="2001">
                  <c:v>20.02</c:v>
                </c:pt>
                <c:pt idx="2002">
                  <c:v>20.03</c:v>
                </c:pt>
                <c:pt idx="2003">
                  <c:v>20.04</c:v>
                </c:pt>
                <c:pt idx="2004">
                  <c:v>20.05</c:v>
                </c:pt>
                <c:pt idx="2005">
                  <c:v>20.059999999999999</c:v>
                </c:pt>
                <c:pt idx="2006">
                  <c:v>20.07</c:v>
                </c:pt>
                <c:pt idx="2007">
                  <c:v>20.079999999999998</c:v>
                </c:pt>
                <c:pt idx="2008">
                  <c:v>20.09</c:v>
                </c:pt>
                <c:pt idx="2009">
                  <c:v>20.100000000000001</c:v>
                </c:pt>
                <c:pt idx="2010">
                  <c:v>20.11</c:v>
                </c:pt>
                <c:pt idx="2011">
                  <c:v>20.12</c:v>
                </c:pt>
                <c:pt idx="2012">
                  <c:v>20.13</c:v>
                </c:pt>
                <c:pt idx="2013">
                  <c:v>20.14</c:v>
                </c:pt>
                <c:pt idx="2014">
                  <c:v>20.149999999999999</c:v>
                </c:pt>
                <c:pt idx="2015">
                  <c:v>20.16</c:v>
                </c:pt>
                <c:pt idx="2016">
                  <c:v>20.170000000000002</c:v>
                </c:pt>
                <c:pt idx="2017">
                  <c:v>20.18</c:v>
                </c:pt>
                <c:pt idx="2018">
                  <c:v>20.190000000000001</c:v>
                </c:pt>
                <c:pt idx="2019">
                  <c:v>20.2</c:v>
                </c:pt>
                <c:pt idx="2020">
                  <c:v>20.21</c:v>
                </c:pt>
                <c:pt idx="2021">
                  <c:v>20.22</c:v>
                </c:pt>
                <c:pt idx="2022">
                  <c:v>20.23</c:v>
                </c:pt>
                <c:pt idx="2023">
                  <c:v>20.239999999999998</c:v>
                </c:pt>
                <c:pt idx="2024">
                  <c:v>20.25</c:v>
                </c:pt>
                <c:pt idx="2025">
                  <c:v>20.260000000000002</c:v>
                </c:pt>
                <c:pt idx="2026">
                  <c:v>20.27</c:v>
                </c:pt>
                <c:pt idx="2027">
                  <c:v>20.28</c:v>
                </c:pt>
                <c:pt idx="2028">
                  <c:v>20.29</c:v>
                </c:pt>
                <c:pt idx="2029">
                  <c:v>20.3</c:v>
                </c:pt>
                <c:pt idx="2030">
                  <c:v>20.309999999999999</c:v>
                </c:pt>
                <c:pt idx="2031">
                  <c:v>20.32</c:v>
                </c:pt>
                <c:pt idx="2032">
                  <c:v>20.329999999999998</c:v>
                </c:pt>
                <c:pt idx="2033">
                  <c:v>20.34</c:v>
                </c:pt>
                <c:pt idx="2034">
                  <c:v>20.350000000000001</c:v>
                </c:pt>
                <c:pt idx="2035">
                  <c:v>20.36</c:v>
                </c:pt>
                <c:pt idx="2036">
                  <c:v>20.37</c:v>
                </c:pt>
                <c:pt idx="2037">
                  <c:v>20.38</c:v>
                </c:pt>
                <c:pt idx="2038">
                  <c:v>20.39</c:v>
                </c:pt>
                <c:pt idx="2039">
                  <c:v>20.399999999999999</c:v>
                </c:pt>
                <c:pt idx="2040">
                  <c:v>20.41</c:v>
                </c:pt>
                <c:pt idx="2041">
                  <c:v>20.420000000000002</c:v>
                </c:pt>
                <c:pt idx="2042">
                  <c:v>20.43</c:v>
                </c:pt>
                <c:pt idx="2043">
                  <c:v>20.440000000000001</c:v>
                </c:pt>
                <c:pt idx="2044">
                  <c:v>20.45</c:v>
                </c:pt>
                <c:pt idx="2045">
                  <c:v>20.46</c:v>
                </c:pt>
                <c:pt idx="2046">
                  <c:v>20.47</c:v>
                </c:pt>
                <c:pt idx="2047">
                  <c:v>20.48</c:v>
                </c:pt>
                <c:pt idx="2048">
                  <c:v>20.49</c:v>
                </c:pt>
                <c:pt idx="2049">
                  <c:v>20.5</c:v>
                </c:pt>
                <c:pt idx="2050">
                  <c:v>20.51</c:v>
                </c:pt>
                <c:pt idx="2051">
                  <c:v>20.52</c:v>
                </c:pt>
                <c:pt idx="2052">
                  <c:v>20.53</c:v>
                </c:pt>
                <c:pt idx="2053">
                  <c:v>20.54</c:v>
                </c:pt>
                <c:pt idx="2054">
                  <c:v>20.55</c:v>
                </c:pt>
                <c:pt idx="2055">
                  <c:v>20.56</c:v>
                </c:pt>
                <c:pt idx="2056">
                  <c:v>20.57</c:v>
                </c:pt>
                <c:pt idx="2057">
                  <c:v>20.58</c:v>
                </c:pt>
                <c:pt idx="2058">
                  <c:v>20.59</c:v>
                </c:pt>
                <c:pt idx="2059">
                  <c:v>20.6</c:v>
                </c:pt>
                <c:pt idx="2060">
                  <c:v>20.61</c:v>
                </c:pt>
                <c:pt idx="2061">
                  <c:v>20.62</c:v>
                </c:pt>
                <c:pt idx="2062">
                  <c:v>20.63</c:v>
                </c:pt>
                <c:pt idx="2063">
                  <c:v>20.64</c:v>
                </c:pt>
                <c:pt idx="2064">
                  <c:v>20.65</c:v>
                </c:pt>
                <c:pt idx="2065">
                  <c:v>20.66</c:v>
                </c:pt>
                <c:pt idx="2066">
                  <c:v>20.67</c:v>
                </c:pt>
                <c:pt idx="2067">
                  <c:v>20.68</c:v>
                </c:pt>
                <c:pt idx="2068">
                  <c:v>20.69</c:v>
                </c:pt>
                <c:pt idx="2069">
                  <c:v>20.7</c:v>
                </c:pt>
                <c:pt idx="2070">
                  <c:v>20.71</c:v>
                </c:pt>
                <c:pt idx="2071">
                  <c:v>20.72</c:v>
                </c:pt>
                <c:pt idx="2072">
                  <c:v>20.73</c:v>
                </c:pt>
                <c:pt idx="2073">
                  <c:v>20.74</c:v>
                </c:pt>
                <c:pt idx="2074">
                  <c:v>20.75</c:v>
                </c:pt>
                <c:pt idx="2075">
                  <c:v>20.76</c:v>
                </c:pt>
                <c:pt idx="2076">
                  <c:v>20.77</c:v>
                </c:pt>
                <c:pt idx="2077">
                  <c:v>20.78</c:v>
                </c:pt>
                <c:pt idx="2078">
                  <c:v>20.79</c:v>
                </c:pt>
                <c:pt idx="2079">
                  <c:v>20.8</c:v>
                </c:pt>
                <c:pt idx="2080">
                  <c:v>20.81</c:v>
                </c:pt>
                <c:pt idx="2081">
                  <c:v>20.82</c:v>
                </c:pt>
                <c:pt idx="2082">
                  <c:v>20.83</c:v>
                </c:pt>
                <c:pt idx="2083">
                  <c:v>20.84</c:v>
                </c:pt>
                <c:pt idx="2084">
                  <c:v>20.85</c:v>
                </c:pt>
                <c:pt idx="2085">
                  <c:v>20.86</c:v>
                </c:pt>
                <c:pt idx="2086">
                  <c:v>20.87</c:v>
                </c:pt>
                <c:pt idx="2087">
                  <c:v>20.88</c:v>
                </c:pt>
                <c:pt idx="2088">
                  <c:v>20.89</c:v>
                </c:pt>
                <c:pt idx="2089">
                  <c:v>20.9</c:v>
                </c:pt>
                <c:pt idx="2090">
                  <c:v>20.91</c:v>
                </c:pt>
                <c:pt idx="2091">
                  <c:v>20.92</c:v>
                </c:pt>
                <c:pt idx="2092">
                  <c:v>20.93</c:v>
                </c:pt>
                <c:pt idx="2093">
                  <c:v>20.94</c:v>
                </c:pt>
                <c:pt idx="2094">
                  <c:v>20.95</c:v>
                </c:pt>
                <c:pt idx="2095">
                  <c:v>20.96</c:v>
                </c:pt>
                <c:pt idx="2096">
                  <c:v>20.97</c:v>
                </c:pt>
                <c:pt idx="2097">
                  <c:v>20.98</c:v>
                </c:pt>
                <c:pt idx="2098">
                  <c:v>20.99</c:v>
                </c:pt>
                <c:pt idx="2099">
                  <c:v>21</c:v>
                </c:pt>
                <c:pt idx="2100">
                  <c:v>21.01</c:v>
                </c:pt>
                <c:pt idx="2101">
                  <c:v>21.02</c:v>
                </c:pt>
                <c:pt idx="2102">
                  <c:v>21.03</c:v>
                </c:pt>
                <c:pt idx="2103">
                  <c:v>21.04</c:v>
                </c:pt>
                <c:pt idx="2104">
                  <c:v>21.05</c:v>
                </c:pt>
                <c:pt idx="2105">
                  <c:v>21.06</c:v>
                </c:pt>
                <c:pt idx="2106">
                  <c:v>21.07</c:v>
                </c:pt>
                <c:pt idx="2107">
                  <c:v>21.08</c:v>
                </c:pt>
                <c:pt idx="2108">
                  <c:v>21.09</c:v>
                </c:pt>
                <c:pt idx="2109">
                  <c:v>21.1</c:v>
                </c:pt>
                <c:pt idx="2110">
                  <c:v>21.11</c:v>
                </c:pt>
                <c:pt idx="2111">
                  <c:v>21.12</c:v>
                </c:pt>
                <c:pt idx="2112">
                  <c:v>21.13</c:v>
                </c:pt>
                <c:pt idx="2113">
                  <c:v>21.14</c:v>
                </c:pt>
                <c:pt idx="2114">
                  <c:v>21.15</c:v>
                </c:pt>
                <c:pt idx="2115">
                  <c:v>21.16</c:v>
                </c:pt>
                <c:pt idx="2116">
                  <c:v>21.17</c:v>
                </c:pt>
                <c:pt idx="2117">
                  <c:v>21.18</c:v>
                </c:pt>
                <c:pt idx="2118">
                  <c:v>21.19</c:v>
                </c:pt>
                <c:pt idx="2119">
                  <c:v>21.2</c:v>
                </c:pt>
                <c:pt idx="2120">
                  <c:v>21.21</c:v>
                </c:pt>
                <c:pt idx="2121">
                  <c:v>21.22</c:v>
                </c:pt>
                <c:pt idx="2122">
                  <c:v>21.23</c:v>
                </c:pt>
                <c:pt idx="2123">
                  <c:v>21.24</c:v>
                </c:pt>
                <c:pt idx="2124">
                  <c:v>21.25</c:v>
                </c:pt>
                <c:pt idx="2125">
                  <c:v>21.26</c:v>
                </c:pt>
                <c:pt idx="2126">
                  <c:v>21.27</c:v>
                </c:pt>
                <c:pt idx="2127">
                  <c:v>21.28</c:v>
                </c:pt>
                <c:pt idx="2128">
                  <c:v>21.29</c:v>
                </c:pt>
                <c:pt idx="2129">
                  <c:v>21.3</c:v>
                </c:pt>
                <c:pt idx="2130">
                  <c:v>21.31</c:v>
                </c:pt>
                <c:pt idx="2131">
                  <c:v>21.32</c:v>
                </c:pt>
                <c:pt idx="2132">
                  <c:v>21.33</c:v>
                </c:pt>
                <c:pt idx="2133">
                  <c:v>21.34</c:v>
                </c:pt>
                <c:pt idx="2134">
                  <c:v>21.35</c:v>
                </c:pt>
                <c:pt idx="2135">
                  <c:v>21.36</c:v>
                </c:pt>
                <c:pt idx="2136">
                  <c:v>21.37</c:v>
                </c:pt>
                <c:pt idx="2137">
                  <c:v>21.38</c:v>
                </c:pt>
                <c:pt idx="2138">
                  <c:v>21.39</c:v>
                </c:pt>
                <c:pt idx="2139">
                  <c:v>21.4</c:v>
                </c:pt>
                <c:pt idx="2140">
                  <c:v>21.41</c:v>
                </c:pt>
                <c:pt idx="2141">
                  <c:v>21.42</c:v>
                </c:pt>
                <c:pt idx="2142">
                  <c:v>21.43</c:v>
                </c:pt>
                <c:pt idx="2143">
                  <c:v>21.44</c:v>
                </c:pt>
                <c:pt idx="2144">
                  <c:v>21.45</c:v>
                </c:pt>
                <c:pt idx="2145">
                  <c:v>21.46</c:v>
                </c:pt>
                <c:pt idx="2146">
                  <c:v>21.47</c:v>
                </c:pt>
                <c:pt idx="2147">
                  <c:v>21.48</c:v>
                </c:pt>
                <c:pt idx="2148">
                  <c:v>21.49</c:v>
                </c:pt>
                <c:pt idx="2149">
                  <c:v>21.5</c:v>
                </c:pt>
                <c:pt idx="2150">
                  <c:v>21.51</c:v>
                </c:pt>
                <c:pt idx="2151">
                  <c:v>21.52</c:v>
                </c:pt>
                <c:pt idx="2152">
                  <c:v>21.53</c:v>
                </c:pt>
                <c:pt idx="2153">
                  <c:v>21.54</c:v>
                </c:pt>
                <c:pt idx="2154">
                  <c:v>21.55</c:v>
                </c:pt>
                <c:pt idx="2155">
                  <c:v>21.56</c:v>
                </c:pt>
                <c:pt idx="2156">
                  <c:v>21.57</c:v>
                </c:pt>
                <c:pt idx="2157">
                  <c:v>21.58</c:v>
                </c:pt>
                <c:pt idx="2158">
                  <c:v>21.59</c:v>
                </c:pt>
                <c:pt idx="2159">
                  <c:v>21.6</c:v>
                </c:pt>
                <c:pt idx="2160">
                  <c:v>21.61</c:v>
                </c:pt>
                <c:pt idx="2161">
                  <c:v>21.62</c:v>
                </c:pt>
                <c:pt idx="2162">
                  <c:v>21.63</c:v>
                </c:pt>
                <c:pt idx="2163">
                  <c:v>21.64</c:v>
                </c:pt>
                <c:pt idx="2164">
                  <c:v>21.65</c:v>
                </c:pt>
                <c:pt idx="2165">
                  <c:v>21.66</c:v>
                </c:pt>
                <c:pt idx="2166">
                  <c:v>21.67</c:v>
                </c:pt>
                <c:pt idx="2167">
                  <c:v>21.68</c:v>
                </c:pt>
                <c:pt idx="2168">
                  <c:v>21.69</c:v>
                </c:pt>
                <c:pt idx="2169">
                  <c:v>21.7</c:v>
                </c:pt>
                <c:pt idx="2170">
                  <c:v>21.71</c:v>
                </c:pt>
                <c:pt idx="2171">
                  <c:v>21.72</c:v>
                </c:pt>
                <c:pt idx="2172">
                  <c:v>21.73</c:v>
                </c:pt>
                <c:pt idx="2173">
                  <c:v>21.74</c:v>
                </c:pt>
                <c:pt idx="2174">
                  <c:v>21.75</c:v>
                </c:pt>
                <c:pt idx="2175">
                  <c:v>21.76</c:v>
                </c:pt>
                <c:pt idx="2176">
                  <c:v>21.77</c:v>
                </c:pt>
                <c:pt idx="2177">
                  <c:v>21.78</c:v>
                </c:pt>
                <c:pt idx="2178">
                  <c:v>21.79</c:v>
                </c:pt>
                <c:pt idx="2179">
                  <c:v>21.8</c:v>
                </c:pt>
                <c:pt idx="2180">
                  <c:v>21.81</c:v>
                </c:pt>
                <c:pt idx="2181">
                  <c:v>21.82</c:v>
                </c:pt>
                <c:pt idx="2182">
                  <c:v>21.83</c:v>
                </c:pt>
                <c:pt idx="2183">
                  <c:v>21.84</c:v>
                </c:pt>
                <c:pt idx="2184">
                  <c:v>21.85</c:v>
                </c:pt>
                <c:pt idx="2185">
                  <c:v>21.86</c:v>
                </c:pt>
                <c:pt idx="2186">
                  <c:v>21.87</c:v>
                </c:pt>
                <c:pt idx="2187">
                  <c:v>21.88</c:v>
                </c:pt>
                <c:pt idx="2188">
                  <c:v>21.89</c:v>
                </c:pt>
                <c:pt idx="2189">
                  <c:v>21.9</c:v>
                </c:pt>
                <c:pt idx="2190">
                  <c:v>21.91</c:v>
                </c:pt>
                <c:pt idx="2191">
                  <c:v>21.92</c:v>
                </c:pt>
                <c:pt idx="2192">
                  <c:v>21.93</c:v>
                </c:pt>
                <c:pt idx="2193">
                  <c:v>21.94</c:v>
                </c:pt>
                <c:pt idx="2194">
                  <c:v>21.95</c:v>
                </c:pt>
                <c:pt idx="2195">
                  <c:v>21.96</c:v>
                </c:pt>
                <c:pt idx="2196">
                  <c:v>21.97</c:v>
                </c:pt>
                <c:pt idx="2197">
                  <c:v>21.98</c:v>
                </c:pt>
                <c:pt idx="2198">
                  <c:v>21.99</c:v>
                </c:pt>
                <c:pt idx="2199">
                  <c:v>22</c:v>
                </c:pt>
                <c:pt idx="2200">
                  <c:v>22.01</c:v>
                </c:pt>
                <c:pt idx="2201">
                  <c:v>22.02</c:v>
                </c:pt>
                <c:pt idx="2202">
                  <c:v>22.03</c:v>
                </c:pt>
                <c:pt idx="2203">
                  <c:v>22.04</c:v>
                </c:pt>
                <c:pt idx="2204">
                  <c:v>22.05</c:v>
                </c:pt>
                <c:pt idx="2205">
                  <c:v>22.06</c:v>
                </c:pt>
                <c:pt idx="2206">
                  <c:v>22.07</c:v>
                </c:pt>
                <c:pt idx="2207">
                  <c:v>22.08</c:v>
                </c:pt>
                <c:pt idx="2208">
                  <c:v>22.09</c:v>
                </c:pt>
                <c:pt idx="2209">
                  <c:v>22.1</c:v>
                </c:pt>
                <c:pt idx="2210">
                  <c:v>22.11</c:v>
                </c:pt>
                <c:pt idx="2211">
                  <c:v>22.12</c:v>
                </c:pt>
                <c:pt idx="2212">
                  <c:v>22.13</c:v>
                </c:pt>
                <c:pt idx="2213">
                  <c:v>22.14</c:v>
                </c:pt>
                <c:pt idx="2214">
                  <c:v>22.15</c:v>
                </c:pt>
                <c:pt idx="2215">
                  <c:v>22.16</c:v>
                </c:pt>
                <c:pt idx="2216">
                  <c:v>22.17</c:v>
                </c:pt>
                <c:pt idx="2217">
                  <c:v>22.18</c:v>
                </c:pt>
                <c:pt idx="2218">
                  <c:v>22.19</c:v>
                </c:pt>
                <c:pt idx="2219">
                  <c:v>22.2</c:v>
                </c:pt>
                <c:pt idx="2220">
                  <c:v>22.21</c:v>
                </c:pt>
                <c:pt idx="2221">
                  <c:v>22.22</c:v>
                </c:pt>
                <c:pt idx="2222">
                  <c:v>22.23</c:v>
                </c:pt>
                <c:pt idx="2223">
                  <c:v>22.24</c:v>
                </c:pt>
                <c:pt idx="2224">
                  <c:v>22.25</c:v>
                </c:pt>
                <c:pt idx="2225">
                  <c:v>22.26</c:v>
                </c:pt>
                <c:pt idx="2226">
                  <c:v>22.27</c:v>
                </c:pt>
                <c:pt idx="2227">
                  <c:v>22.28</c:v>
                </c:pt>
                <c:pt idx="2228">
                  <c:v>22.29</c:v>
                </c:pt>
                <c:pt idx="2229">
                  <c:v>22.3</c:v>
                </c:pt>
                <c:pt idx="2230">
                  <c:v>22.31</c:v>
                </c:pt>
                <c:pt idx="2231">
                  <c:v>22.32</c:v>
                </c:pt>
                <c:pt idx="2232">
                  <c:v>22.33</c:v>
                </c:pt>
                <c:pt idx="2233">
                  <c:v>22.34</c:v>
                </c:pt>
                <c:pt idx="2234">
                  <c:v>22.35</c:v>
                </c:pt>
                <c:pt idx="2235">
                  <c:v>22.36</c:v>
                </c:pt>
                <c:pt idx="2236">
                  <c:v>22.37</c:v>
                </c:pt>
                <c:pt idx="2237">
                  <c:v>22.38</c:v>
                </c:pt>
                <c:pt idx="2238">
                  <c:v>22.39</c:v>
                </c:pt>
                <c:pt idx="2239">
                  <c:v>22.4</c:v>
                </c:pt>
                <c:pt idx="2240">
                  <c:v>22.41</c:v>
                </c:pt>
                <c:pt idx="2241">
                  <c:v>22.42</c:v>
                </c:pt>
                <c:pt idx="2242">
                  <c:v>22.43</c:v>
                </c:pt>
                <c:pt idx="2243">
                  <c:v>22.44</c:v>
                </c:pt>
                <c:pt idx="2244">
                  <c:v>22.45</c:v>
                </c:pt>
                <c:pt idx="2245">
                  <c:v>22.46</c:v>
                </c:pt>
                <c:pt idx="2246">
                  <c:v>22.47</c:v>
                </c:pt>
                <c:pt idx="2247">
                  <c:v>22.48</c:v>
                </c:pt>
                <c:pt idx="2248">
                  <c:v>22.49</c:v>
                </c:pt>
                <c:pt idx="2249">
                  <c:v>22.5</c:v>
                </c:pt>
                <c:pt idx="2250">
                  <c:v>22.51</c:v>
                </c:pt>
                <c:pt idx="2251">
                  <c:v>22.52</c:v>
                </c:pt>
                <c:pt idx="2252">
                  <c:v>22.53</c:v>
                </c:pt>
                <c:pt idx="2253">
                  <c:v>22.54</c:v>
                </c:pt>
                <c:pt idx="2254">
                  <c:v>22.55</c:v>
                </c:pt>
                <c:pt idx="2255">
                  <c:v>22.56</c:v>
                </c:pt>
                <c:pt idx="2256">
                  <c:v>22.57</c:v>
                </c:pt>
                <c:pt idx="2257">
                  <c:v>22.58</c:v>
                </c:pt>
                <c:pt idx="2258">
                  <c:v>22.59</c:v>
                </c:pt>
                <c:pt idx="2259">
                  <c:v>22.6</c:v>
                </c:pt>
                <c:pt idx="2260">
                  <c:v>22.61</c:v>
                </c:pt>
                <c:pt idx="2261">
                  <c:v>22.62</c:v>
                </c:pt>
                <c:pt idx="2262">
                  <c:v>22.63</c:v>
                </c:pt>
                <c:pt idx="2263">
                  <c:v>22.64</c:v>
                </c:pt>
                <c:pt idx="2264">
                  <c:v>22.65</c:v>
                </c:pt>
                <c:pt idx="2265">
                  <c:v>22.66</c:v>
                </c:pt>
                <c:pt idx="2266">
                  <c:v>22.67</c:v>
                </c:pt>
                <c:pt idx="2267">
                  <c:v>22.68</c:v>
                </c:pt>
                <c:pt idx="2268">
                  <c:v>22.69</c:v>
                </c:pt>
                <c:pt idx="2269">
                  <c:v>22.7</c:v>
                </c:pt>
                <c:pt idx="2270">
                  <c:v>22.71</c:v>
                </c:pt>
                <c:pt idx="2271">
                  <c:v>22.72</c:v>
                </c:pt>
                <c:pt idx="2272">
                  <c:v>22.73</c:v>
                </c:pt>
                <c:pt idx="2273">
                  <c:v>22.74</c:v>
                </c:pt>
                <c:pt idx="2274">
                  <c:v>22.75</c:v>
                </c:pt>
                <c:pt idx="2275">
                  <c:v>22.76</c:v>
                </c:pt>
                <c:pt idx="2276">
                  <c:v>22.77</c:v>
                </c:pt>
                <c:pt idx="2277">
                  <c:v>22.78</c:v>
                </c:pt>
                <c:pt idx="2278">
                  <c:v>22.79</c:v>
                </c:pt>
                <c:pt idx="2279">
                  <c:v>22.8</c:v>
                </c:pt>
                <c:pt idx="2280">
                  <c:v>22.81</c:v>
                </c:pt>
                <c:pt idx="2281">
                  <c:v>22.82</c:v>
                </c:pt>
                <c:pt idx="2282">
                  <c:v>22.83</c:v>
                </c:pt>
                <c:pt idx="2283">
                  <c:v>22.84</c:v>
                </c:pt>
                <c:pt idx="2284">
                  <c:v>22.85</c:v>
                </c:pt>
                <c:pt idx="2285">
                  <c:v>22.86</c:v>
                </c:pt>
                <c:pt idx="2286">
                  <c:v>22.87</c:v>
                </c:pt>
                <c:pt idx="2287">
                  <c:v>22.88</c:v>
                </c:pt>
                <c:pt idx="2288">
                  <c:v>22.89</c:v>
                </c:pt>
                <c:pt idx="2289">
                  <c:v>22.9</c:v>
                </c:pt>
                <c:pt idx="2290">
                  <c:v>22.91</c:v>
                </c:pt>
                <c:pt idx="2291">
                  <c:v>22.92</c:v>
                </c:pt>
                <c:pt idx="2292">
                  <c:v>22.93</c:v>
                </c:pt>
                <c:pt idx="2293">
                  <c:v>22.94</c:v>
                </c:pt>
                <c:pt idx="2294">
                  <c:v>22.95</c:v>
                </c:pt>
                <c:pt idx="2295">
                  <c:v>22.96</c:v>
                </c:pt>
                <c:pt idx="2296">
                  <c:v>22.97</c:v>
                </c:pt>
                <c:pt idx="2297">
                  <c:v>22.98</c:v>
                </c:pt>
                <c:pt idx="2298">
                  <c:v>22.99</c:v>
                </c:pt>
                <c:pt idx="2299">
                  <c:v>23</c:v>
                </c:pt>
                <c:pt idx="2300">
                  <c:v>23.01</c:v>
                </c:pt>
                <c:pt idx="2301">
                  <c:v>23.02</c:v>
                </c:pt>
                <c:pt idx="2302">
                  <c:v>23.03</c:v>
                </c:pt>
                <c:pt idx="2303">
                  <c:v>23.04</c:v>
                </c:pt>
                <c:pt idx="2304">
                  <c:v>23.05</c:v>
                </c:pt>
                <c:pt idx="2305">
                  <c:v>23.06</c:v>
                </c:pt>
                <c:pt idx="2306">
                  <c:v>23.07</c:v>
                </c:pt>
                <c:pt idx="2307">
                  <c:v>23.08</c:v>
                </c:pt>
                <c:pt idx="2308">
                  <c:v>23.09</c:v>
                </c:pt>
                <c:pt idx="2309">
                  <c:v>23.1</c:v>
                </c:pt>
                <c:pt idx="2310">
                  <c:v>23.11</c:v>
                </c:pt>
                <c:pt idx="2311">
                  <c:v>23.12</c:v>
                </c:pt>
                <c:pt idx="2312">
                  <c:v>23.13</c:v>
                </c:pt>
                <c:pt idx="2313">
                  <c:v>23.14</c:v>
                </c:pt>
                <c:pt idx="2314">
                  <c:v>23.15</c:v>
                </c:pt>
                <c:pt idx="2315">
                  <c:v>23.16</c:v>
                </c:pt>
                <c:pt idx="2316">
                  <c:v>23.17</c:v>
                </c:pt>
                <c:pt idx="2317">
                  <c:v>23.18</c:v>
                </c:pt>
                <c:pt idx="2318">
                  <c:v>23.19</c:v>
                </c:pt>
                <c:pt idx="2319">
                  <c:v>23.2</c:v>
                </c:pt>
                <c:pt idx="2320">
                  <c:v>23.21</c:v>
                </c:pt>
                <c:pt idx="2321">
                  <c:v>23.22</c:v>
                </c:pt>
                <c:pt idx="2322">
                  <c:v>23.23</c:v>
                </c:pt>
                <c:pt idx="2323">
                  <c:v>23.24</c:v>
                </c:pt>
                <c:pt idx="2324">
                  <c:v>23.25</c:v>
                </c:pt>
                <c:pt idx="2325">
                  <c:v>23.26</c:v>
                </c:pt>
                <c:pt idx="2326">
                  <c:v>23.27</c:v>
                </c:pt>
                <c:pt idx="2327">
                  <c:v>23.28</c:v>
                </c:pt>
                <c:pt idx="2328">
                  <c:v>23.29</c:v>
                </c:pt>
                <c:pt idx="2329">
                  <c:v>23.3</c:v>
                </c:pt>
                <c:pt idx="2330">
                  <c:v>23.31</c:v>
                </c:pt>
                <c:pt idx="2331">
                  <c:v>23.32</c:v>
                </c:pt>
                <c:pt idx="2332">
                  <c:v>23.33</c:v>
                </c:pt>
                <c:pt idx="2333">
                  <c:v>23.34</c:v>
                </c:pt>
                <c:pt idx="2334">
                  <c:v>23.35</c:v>
                </c:pt>
                <c:pt idx="2335">
                  <c:v>23.36</c:v>
                </c:pt>
                <c:pt idx="2336">
                  <c:v>23.37</c:v>
                </c:pt>
                <c:pt idx="2337">
                  <c:v>23.38</c:v>
                </c:pt>
                <c:pt idx="2338">
                  <c:v>23.39</c:v>
                </c:pt>
                <c:pt idx="2339">
                  <c:v>23.4</c:v>
                </c:pt>
                <c:pt idx="2340">
                  <c:v>23.41</c:v>
                </c:pt>
                <c:pt idx="2341">
                  <c:v>23.42</c:v>
                </c:pt>
                <c:pt idx="2342">
                  <c:v>23.43</c:v>
                </c:pt>
                <c:pt idx="2343">
                  <c:v>23.44</c:v>
                </c:pt>
                <c:pt idx="2344">
                  <c:v>23.45</c:v>
                </c:pt>
                <c:pt idx="2345">
                  <c:v>23.46</c:v>
                </c:pt>
                <c:pt idx="2346">
                  <c:v>23.47</c:v>
                </c:pt>
                <c:pt idx="2347">
                  <c:v>23.48</c:v>
                </c:pt>
                <c:pt idx="2348">
                  <c:v>23.49</c:v>
                </c:pt>
                <c:pt idx="2349">
                  <c:v>23.5</c:v>
                </c:pt>
                <c:pt idx="2350">
                  <c:v>23.51</c:v>
                </c:pt>
                <c:pt idx="2351">
                  <c:v>23.52</c:v>
                </c:pt>
                <c:pt idx="2352">
                  <c:v>23.53</c:v>
                </c:pt>
                <c:pt idx="2353">
                  <c:v>23.54</c:v>
                </c:pt>
                <c:pt idx="2354">
                  <c:v>23.55</c:v>
                </c:pt>
                <c:pt idx="2355">
                  <c:v>23.56</c:v>
                </c:pt>
                <c:pt idx="2356">
                  <c:v>23.57</c:v>
                </c:pt>
                <c:pt idx="2357">
                  <c:v>23.58</c:v>
                </c:pt>
                <c:pt idx="2358">
                  <c:v>23.59</c:v>
                </c:pt>
                <c:pt idx="2359">
                  <c:v>23.6</c:v>
                </c:pt>
                <c:pt idx="2360">
                  <c:v>23.61</c:v>
                </c:pt>
                <c:pt idx="2361">
                  <c:v>23.62</c:v>
                </c:pt>
                <c:pt idx="2362">
                  <c:v>23.63</c:v>
                </c:pt>
                <c:pt idx="2363">
                  <c:v>23.64</c:v>
                </c:pt>
                <c:pt idx="2364">
                  <c:v>23.65</c:v>
                </c:pt>
                <c:pt idx="2365">
                  <c:v>23.66</c:v>
                </c:pt>
                <c:pt idx="2366">
                  <c:v>23.67</c:v>
                </c:pt>
                <c:pt idx="2367">
                  <c:v>23.68</c:v>
                </c:pt>
                <c:pt idx="2368">
                  <c:v>23.69</c:v>
                </c:pt>
                <c:pt idx="2369">
                  <c:v>23.7</c:v>
                </c:pt>
                <c:pt idx="2370">
                  <c:v>23.71</c:v>
                </c:pt>
                <c:pt idx="2371">
                  <c:v>23.72</c:v>
                </c:pt>
                <c:pt idx="2372">
                  <c:v>23.73</c:v>
                </c:pt>
                <c:pt idx="2373">
                  <c:v>23.74</c:v>
                </c:pt>
                <c:pt idx="2374">
                  <c:v>23.75</c:v>
                </c:pt>
                <c:pt idx="2375">
                  <c:v>23.76</c:v>
                </c:pt>
                <c:pt idx="2376">
                  <c:v>23.77</c:v>
                </c:pt>
                <c:pt idx="2377">
                  <c:v>23.78</c:v>
                </c:pt>
                <c:pt idx="2378">
                  <c:v>23.79</c:v>
                </c:pt>
                <c:pt idx="2379">
                  <c:v>23.8</c:v>
                </c:pt>
                <c:pt idx="2380">
                  <c:v>23.81</c:v>
                </c:pt>
                <c:pt idx="2381">
                  <c:v>23.82</c:v>
                </c:pt>
                <c:pt idx="2382">
                  <c:v>23.83</c:v>
                </c:pt>
                <c:pt idx="2383">
                  <c:v>23.84</c:v>
                </c:pt>
                <c:pt idx="2384">
                  <c:v>23.85</c:v>
                </c:pt>
                <c:pt idx="2385">
                  <c:v>23.86</c:v>
                </c:pt>
                <c:pt idx="2386">
                  <c:v>23.87</c:v>
                </c:pt>
                <c:pt idx="2387">
                  <c:v>23.88</c:v>
                </c:pt>
                <c:pt idx="2388">
                  <c:v>23.89</c:v>
                </c:pt>
                <c:pt idx="2389">
                  <c:v>23.9</c:v>
                </c:pt>
                <c:pt idx="2390">
                  <c:v>23.91</c:v>
                </c:pt>
                <c:pt idx="2391">
                  <c:v>23.92</c:v>
                </c:pt>
                <c:pt idx="2392">
                  <c:v>23.93</c:v>
                </c:pt>
                <c:pt idx="2393">
                  <c:v>23.94</c:v>
                </c:pt>
                <c:pt idx="2394">
                  <c:v>23.95</c:v>
                </c:pt>
                <c:pt idx="2395">
                  <c:v>23.96</c:v>
                </c:pt>
                <c:pt idx="2396">
                  <c:v>23.97</c:v>
                </c:pt>
                <c:pt idx="2397">
                  <c:v>23.98</c:v>
                </c:pt>
                <c:pt idx="2398">
                  <c:v>23.99</c:v>
                </c:pt>
                <c:pt idx="2399">
                  <c:v>24</c:v>
                </c:pt>
                <c:pt idx="2400">
                  <c:v>24.01</c:v>
                </c:pt>
                <c:pt idx="2401">
                  <c:v>24.02</c:v>
                </c:pt>
                <c:pt idx="2402">
                  <c:v>24.03</c:v>
                </c:pt>
                <c:pt idx="2403">
                  <c:v>24.04</c:v>
                </c:pt>
                <c:pt idx="2404">
                  <c:v>24.05</c:v>
                </c:pt>
                <c:pt idx="2405">
                  <c:v>24.06</c:v>
                </c:pt>
                <c:pt idx="2406">
                  <c:v>24.07</c:v>
                </c:pt>
                <c:pt idx="2407">
                  <c:v>24.08</c:v>
                </c:pt>
                <c:pt idx="2408">
                  <c:v>24.09</c:v>
                </c:pt>
                <c:pt idx="2409">
                  <c:v>24.1</c:v>
                </c:pt>
                <c:pt idx="2410">
                  <c:v>24.11</c:v>
                </c:pt>
                <c:pt idx="2411">
                  <c:v>24.12</c:v>
                </c:pt>
                <c:pt idx="2412">
                  <c:v>24.13</c:v>
                </c:pt>
                <c:pt idx="2413">
                  <c:v>24.14</c:v>
                </c:pt>
                <c:pt idx="2414">
                  <c:v>24.15</c:v>
                </c:pt>
                <c:pt idx="2415">
                  <c:v>24.16</c:v>
                </c:pt>
                <c:pt idx="2416">
                  <c:v>24.17</c:v>
                </c:pt>
                <c:pt idx="2417">
                  <c:v>24.18</c:v>
                </c:pt>
                <c:pt idx="2418">
                  <c:v>24.19</c:v>
                </c:pt>
                <c:pt idx="2419">
                  <c:v>24.2</c:v>
                </c:pt>
                <c:pt idx="2420">
                  <c:v>24.21</c:v>
                </c:pt>
                <c:pt idx="2421">
                  <c:v>24.22</c:v>
                </c:pt>
                <c:pt idx="2422">
                  <c:v>24.23</c:v>
                </c:pt>
                <c:pt idx="2423">
                  <c:v>24.24</c:v>
                </c:pt>
                <c:pt idx="2424">
                  <c:v>24.25</c:v>
                </c:pt>
                <c:pt idx="2425">
                  <c:v>24.26</c:v>
                </c:pt>
                <c:pt idx="2426">
                  <c:v>24.27</c:v>
                </c:pt>
                <c:pt idx="2427">
                  <c:v>24.28</c:v>
                </c:pt>
                <c:pt idx="2428">
                  <c:v>24.29</c:v>
                </c:pt>
                <c:pt idx="2429">
                  <c:v>24.3</c:v>
                </c:pt>
                <c:pt idx="2430">
                  <c:v>24.31</c:v>
                </c:pt>
                <c:pt idx="2431">
                  <c:v>24.32</c:v>
                </c:pt>
                <c:pt idx="2432">
                  <c:v>24.33</c:v>
                </c:pt>
                <c:pt idx="2433">
                  <c:v>24.34</c:v>
                </c:pt>
                <c:pt idx="2434">
                  <c:v>24.35</c:v>
                </c:pt>
                <c:pt idx="2435">
                  <c:v>24.36</c:v>
                </c:pt>
                <c:pt idx="2436">
                  <c:v>24.37</c:v>
                </c:pt>
                <c:pt idx="2437">
                  <c:v>24.38</c:v>
                </c:pt>
                <c:pt idx="2438">
                  <c:v>24.39</c:v>
                </c:pt>
                <c:pt idx="2439">
                  <c:v>24.4</c:v>
                </c:pt>
                <c:pt idx="2440">
                  <c:v>24.41</c:v>
                </c:pt>
                <c:pt idx="2441">
                  <c:v>24.42</c:v>
                </c:pt>
                <c:pt idx="2442">
                  <c:v>24.43</c:v>
                </c:pt>
                <c:pt idx="2443">
                  <c:v>24.44</c:v>
                </c:pt>
                <c:pt idx="2444">
                  <c:v>24.45</c:v>
                </c:pt>
                <c:pt idx="2445">
                  <c:v>24.46</c:v>
                </c:pt>
                <c:pt idx="2446">
                  <c:v>24.47</c:v>
                </c:pt>
                <c:pt idx="2447">
                  <c:v>24.48</c:v>
                </c:pt>
                <c:pt idx="2448">
                  <c:v>24.49</c:v>
                </c:pt>
                <c:pt idx="2449">
                  <c:v>24.5</c:v>
                </c:pt>
                <c:pt idx="2450">
                  <c:v>24.51</c:v>
                </c:pt>
                <c:pt idx="2451">
                  <c:v>24.52</c:v>
                </c:pt>
                <c:pt idx="2452">
                  <c:v>24.53</c:v>
                </c:pt>
                <c:pt idx="2453">
                  <c:v>24.54</c:v>
                </c:pt>
                <c:pt idx="2454">
                  <c:v>24.55</c:v>
                </c:pt>
                <c:pt idx="2455">
                  <c:v>24.56</c:v>
                </c:pt>
                <c:pt idx="2456">
                  <c:v>24.57</c:v>
                </c:pt>
                <c:pt idx="2457">
                  <c:v>24.58</c:v>
                </c:pt>
                <c:pt idx="2458">
                  <c:v>24.59</c:v>
                </c:pt>
                <c:pt idx="2459">
                  <c:v>24.6</c:v>
                </c:pt>
                <c:pt idx="2460">
                  <c:v>24.61</c:v>
                </c:pt>
                <c:pt idx="2461">
                  <c:v>24.62</c:v>
                </c:pt>
                <c:pt idx="2462">
                  <c:v>24.63</c:v>
                </c:pt>
                <c:pt idx="2463">
                  <c:v>24.64</c:v>
                </c:pt>
                <c:pt idx="2464">
                  <c:v>24.65</c:v>
                </c:pt>
                <c:pt idx="2465">
                  <c:v>24.66</c:v>
                </c:pt>
                <c:pt idx="2466">
                  <c:v>24.67</c:v>
                </c:pt>
                <c:pt idx="2467">
                  <c:v>24.68</c:v>
                </c:pt>
                <c:pt idx="2468">
                  <c:v>24.69</c:v>
                </c:pt>
                <c:pt idx="2469">
                  <c:v>24.7</c:v>
                </c:pt>
                <c:pt idx="2470">
                  <c:v>24.71</c:v>
                </c:pt>
                <c:pt idx="2471">
                  <c:v>24.72</c:v>
                </c:pt>
                <c:pt idx="2472">
                  <c:v>24.73</c:v>
                </c:pt>
                <c:pt idx="2473">
                  <c:v>24.74</c:v>
                </c:pt>
                <c:pt idx="2474">
                  <c:v>24.75</c:v>
                </c:pt>
                <c:pt idx="2475">
                  <c:v>24.76</c:v>
                </c:pt>
                <c:pt idx="2476">
                  <c:v>24.77</c:v>
                </c:pt>
                <c:pt idx="2477">
                  <c:v>24.78</c:v>
                </c:pt>
                <c:pt idx="2478">
                  <c:v>24.79</c:v>
                </c:pt>
                <c:pt idx="2479">
                  <c:v>24.8</c:v>
                </c:pt>
                <c:pt idx="2480">
                  <c:v>24.81</c:v>
                </c:pt>
                <c:pt idx="2481">
                  <c:v>24.82</c:v>
                </c:pt>
                <c:pt idx="2482">
                  <c:v>24.83</c:v>
                </c:pt>
                <c:pt idx="2483">
                  <c:v>24.84</c:v>
                </c:pt>
                <c:pt idx="2484">
                  <c:v>24.85</c:v>
                </c:pt>
                <c:pt idx="2485">
                  <c:v>24.86</c:v>
                </c:pt>
                <c:pt idx="2486">
                  <c:v>24.87</c:v>
                </c:pt>
                <c:pt idx="2487">
                  <c:v>24.88</c:v>
                </c:pt>
                <c:pt idx="2488">
                  <c:v>24.89</c:v>
                </c:pt>
                <c:pt idx="2489">
                  <c:v>24.9</c:v>
                </c:pt>
                <c:pt idx="2490">
                  <c:v>24.91</c:v>
                </c:pt>
                <c:pt idx="2491">
                  <c:v>24.92</c:v>
                </c:pt>
                <c:pt idx="2492">
                  <c:v>24.93</c:v>
                </c:pt>
                <c:pt idx="2493">
                  <c:v>24.94</c:v>
                </c:pt>
                <c:pt idx="2494">
                  <c:v>24.95</c:v>
                </c:pt>
                <c:pt idx="2495">
                  <c:v>24.96</c:v>
                </c:pt>
                <c:pt idx="2496">
                  <c:v>24.97</c:v>
                </c:pt>
                <c:pt idx="2497">
                  <c:v>24.98</c:v>
                </c:pt>
                <c:pt idx="2498">
                  <c:v>24.99</c:v>
                </c:pt>
                <c:pt idx="2499">
                  <c:v>25</c:v>
                </c:pt>
                <c:pt idx="2500">
                  <c:v>25.01</c:v>
                </c:pt>
                <c:pt idx="2501">
                  <c:v>25.02</c:v>
                </c:pt>
                <c:pt idx="2502">
                  <c:v>25.03</c:v>
                </c:pt>
                <c:pt idx="2503">
                  <c:v>25.04</c:v>
                </c:pt>
                <c:pt idx="2504">
                  <c:v>25.05</c:v>
                </c:pt>
                <c:pt idx="2505">
                  <c:v>25.06</c:v>
                </c:pt>
                <c:pt idx="2506">
                  <c:v>25.07</c:v>
                </c:pt>
                <c:pt idx="2507">
                  <c:v>25.08</c:v>
                </c:pt>
                <c:pt idx="2508">
                  <c:v>25.09</c:v>
                </c:pt>
                <c:pt idx="2509">
                  <c:v>25.1</c:v>
                </c:pt>
                <c:pt idx="2510">
                  <c:v>25.11</c:v>
                </c:pt>
                <c:pt idx="2511">
                  <c:v>25.12</c:v>
                </c:pt>
                <c:pt idx="2512">
                  <c:v>25.13</c:v>
                </c:pt>
                <c:pt idx="2513">
                  <c:v>25.14</c:v>
                </c:pt>
                <c:pt idx="2514">
                  <c:v>25.15</c:v>
                </c:pt>
                <c:pt idx="2515">
                  <c:v>25.16</c:v>
                </c:pt>
                <c:pt idx="2516">
                  <c:v>25.17</c:v>
                </c:pt>
                <c:pt idx="2517">
                  <c:v>25.18</c:v>
                </c:pt>
                <c:pt idx="2518">
                  <c:v>25.19</c:v>
                </c:pt>
                <c:pt idx="2519">
                  <c:v>25.2</c:v>
                </c:pt>
                <c:pt idx="2520">
                  <c:v>25.21</c:v>
                </c:pt>
                <c:pt idx="2521">
                  <c:v>25.22</c:v>
                </c:pt>
                <c:pt idx="2522">
                  <c:v>25.23</c:v>
                </c:pt>
                <c:pt idx="2523">
                  <c:v>25.24</c:v>
                </c:pt>
                <c:pt idx="2524">
                  <c:v>25.25</c:v>
                </c:pt>
                <c:pt idx="2525">
                  <c:v>25.26</c:v>
                </c:pt>
                <c:pt idx="2526">
                  <c:v>25.27</c:v>
                </c:pt>
                <c:pt idx="2527">
                  <c:v>25.28</c:v>
                </c:pt>
                <c:pt idx="2528">
                  <c:v>25.29</c:v>
                </c:pt>
                <c:pt idx="2529">
                  <c:v>25.3</c:v>
                </c:pt>
                <c:pt idx="2530">
                  <c:v>25.31</c:v>
                </c:pt>
                <c:pt idx="2531">
                  <c:v>25.32</c:v>
                </c:pt>
                <c:pt idx="2532">
                  <c:v>25.33</c:v>
                </c:pt>
                <c:pt idx="2533">
                  <c:v>25.34</c:v>
                </c:pt>
                <c:pt idx="2534">
                  <c:v>25.35</c:v>
                </c:pt>
                <c:pt idx="2535">
                  <c:v>25.36</c:v>
                </c:pt>
                <c:pt idx="2536">
                  <c:v>25.37</c:v>
                </c:pt>
                <c:pt idx="2537">
                  <c:v>25.38</c:v>
                </c:pt>
                <c:pt idx="2538">
                  <c:v>25.39</c:v>
                </c:pt>
                <c:pt idx="2539">
                  <c:v>25.4</c:v>
                </c:pt>
                <c:pt idx="2540">
                  <c:v>25.41</c:v>
                </c:pt>
                <c:pt idx="2541">
                  <c:v>25.42</c:v>
                </c:pt>
                <c:pt idx="2542">
                  <c:v>25.43</c:v>
                </c:pt>
                <c:pt idx="2543">
                  <c:v>25.44</c:v>
                </c:pt>
                <c:pt idx="2544">
                  <c:v>25.45</c:v>
                </c:pt>
                <c:pt idx="2545">
                  <c:v>25.46</c:v>
                </c:pt>
                <c:pt idx="2546">
                  <c:v>25.47</c:v>
                </c:pt>
                <c:pt idx="2547">
                  <c:v>25.48</c:v>
                </c:pt>
                <c:pt idx="2548">
                  <c:v>25.49</c:v>
                </c:pt>
                <c:pt idx="2549">
                  <c:v>25.5</c:v>
                </c:pt>
                <c:pt idx="2550">
                  <c:v>25.51</c:v>
                </c:pt>
                <c:pt idx="2551">
                  <c:v>25.52</c:v>
                </c:pt>
                <c:pt idx="2552">
                  <c:v>25.53</c:v>
                </c:pt>
                <c:pt idx="2553">
                  <c:v>25.54</c:v>
                </c:pt>
                <c:pt idx="2554">
                  <c:v>25.55</c:v>
                </c:pt>
                <c:pt idx="2555">
                  <c:v>25.56</c:v>
                </c:pt>
                <c:pt idx="2556">
                  <c:v>25.57</c:v>
                </c:pt>
                <c:pt idx="2557">
                  <c:v>25.58</c:v>
                </c:pt>
                <c:pt idx="2558">
                  <c:v>25.59</c:v>
                </c:pt>
                <c:pt idx="2559">
                  <c:v>25.6</c:v>
                </c:pt>
                <c:pt idx="2560">
                  <c:v>25.61</c:v>
                </c:pt>
                <c:pt idx="2561">
                  <c:v>25.62</c:v>
                </c:pt>
                <c:pt idx="2562">
                  <c:v>25.63</c:v>
                </c:pt>
                <c:pt idx="2563">
                  <c:v>25.64</c:v>
                </c:pt>
                <c:pt idx="2564">
                  <c:v>25.65</c:v>
                </c:pt>
                <c:pt idx="2565">
                  <c:v>25.66</c:v>
                </c:pt>
                <c:pt idx="2566">
                  <c:v>25.67</c:v>
                </c:pt>
                <c:pt idx="2567">
                  <c:v>25.68</c:v>
                </c:pt>
                <c:pt idx="2568">
                  <c:v>25.69</c:v>
                </c:pt>
                <c:pt idx="2569">
                  <c:v>25.7</c:v>
                </c:pt>
                <c:pt idx="2570">
                  <c:v>25.71</c:v>
                </c:pt>
                <c:pt idx="2571">
                  <c:v>25.72</c:v>
                </c:pt>
                <c:pt idx="2572">
                  <c:v>25.73</c:v>
                </c:pt>
                <c:pt idx="2573">
                  <c:v>25.74</c:v>
                </c:pt>
                <c:pt idx="2574">
                  <c:v>25.75</c:v>
                </c:pt>
                <c:pt idx="2575">
                  <c:v>25.76</c:v>
                </c:pt>
                <c:pt idx="2576">
                  <c:v>25.77</c:v>
                </c:pt>
                <c:pt idx="2577">
                  <c:v>25.78</c:v>
                </c:pt>
                <c:pt idx="2578">
                  <c:v>25.79</c:v>
                </c:pt>
                <c:pt idx="2579">
                  <c:v>25.8</c:v>
                </c:pt>
                <c:pt idx="2580">
                  <c:v>25.81</c:v>
                </c:pt>
                <c:pt idx="2581">
                  <c:v>25.82</c:v>
                </c:pt>
                <c:pt idx="2582">
                  <c:v>25.83</c:v>
                </c:pt>
                <c:pt idx="2583">
                  <c:v>25.84</c:v>
                </c:pt>
                <c:pt idx="2584">
                  <c:v>25.85</c:v>
                </c:pt>
                <c:pt idx="2585">
                  <c:v>25.86</c:v>
                </c:pt>
                <c:pt idx="2586">
                  <c:v>25.87</c:v>
                </c:pt>
                <c:pt idx="2587">
                  <c:v>25.88</c:v>
                </c:pt>
                <c:pt idx="2588">
                  <c:v>25.89</c:v>
                </c:pt>
                <c:pt idx="2589">
                  <c:v>25.9</c:v>
                </c:pt>
                <c:pt idx="2590">
                  <c:v>25.91</c:v>
                </c:pt>
                <c:pt idx="2591">
                  <c:v>25.92</c:v>
                </c:pt>
                <c:pt idx="2592">
                  <c:v>25.93</c:v>
                </c:pt>
                <c:pt idx="2593">
                  <c:v>25.94</c:v>
                </c:pt>
                <c:pt idx="2594">
                  <c:v>25.95</c:v>
                </c:pt>
                <c:pt idx="2595">
                  <c:v>25.96</c:v>
                </c:pt>
                <c:pt idx="2596">
                  <c:v>25.97</c:v>
                </c:pt>
                <c:pt idx="2597">
                  <c:v>25.98</c:v>
                </c:pt>
                <c:pt idx="2598">
                  <c:v>25.99</c:v>
                </c:pt>
                <c:pt idx="2599">
                  <c:v>26</c:v>
                </c:pt>
                <c:pt idx="2600">
                  <c:v>26.01</c:v>
                </c:pt>
                <c:pt idx="2601">
                  <c:v>26.02</c:v>
                </c:pt>
                <c:pt idx="2602">
                  <c:v>26.03</c:v>
                </c:pt>
                <c:pt idx="2603">
                  <c:v>26.04</c:v>
                </c:pt>
                <c:pt idx="2604">
                  <c:v>26.05</c:v>
                </c:pt>
                <c:pt idx="2605">
                  <c:v>26.06</c:v>
                </c:pt>
                <c:pt idx="2606">
                  <c:v>26.07</c:v>
                </c:pt>
                <c:pt idx="2607">
                  <c:v>26.08</c:v>
                </c:pt>
                <c:pt idx="2608">
                  <c:v>26.09</c:v>
                </c:pt>
                <c:pt idx="2609">
                  <c:v>26.1</c:v>
                </c:pt>
                <c:pt idx="2610">
                  <c:v>26.11</c:v>
                </c:pt>
                <c:pt idx="2611">
                  <c:v>26.12</c:v>
                </c:pt>
                <c:pt idx="2612">
                  <c:v>26.13</c:v>
                </c:pt>
                <c:pt idx="2613">
                  <c:v>26.14</c:v>
                </c:pt>
                <c:pt idx="2614">
                  <c:v>26.15</c:v>
                </c:pt>
                <c:pt idx="2615">
                  <c:v>26.16</c:v>
                </c:pt>
                <c:pt idx="2616">
                  <c:v>26.17</c:v>
                </c:pt>
                <c:pt idx="2617">
                  <c:v>26.18</c:v>
                </c:pt>
                <c:pt idx="2618">
                  <c:v>26.19</c:v>
                </c:pt>
                <c:pt idx="2619">
                  <c:v>26.2</c:v>
                </c:pt>
                <c:pt idx="2620">
                  <c:v>26.21</c:v>
                </c:pt>
                <c:pt idx="2621">
                  <c:v>26.22</c:v>
                </c:pt>
                <c:pt idx="2622">
                  <c:v>26.23</c:v>
                </c:pt>
                <c:pt idx="2623">
                  <c:v>26.24</c:v>
                </c:pt>
                <c:pt idx="2624">
                  <c:v>26.25</c:v>
                </c:pt>
                <c:pt idx="2625">
                  <c:v>26.26</c:v>
                </c:pt>
                <c:pt idx="2626">
                  <c:v>26.27</c:v>
                </c:pt>
                <c:pt idx="2627">
                  <c:v>26.28</c:v>
                </c:pt>
                <c:pt idx="2628">
                  <c:v>26.29</c:v>
                </c:pt>
                <c:pt idx="2629">
                  <c:v>26.3</c:v>
                </c:pt>
                <c:pt idx="2630">
                  <c:v>26.31</c:v>
                </c:pt>
                <c:pt idx="2631">
                  <c:v>26.32</c:v>
                </c:pt>
                <c:pt idx="2632">
                  <c:v>26.33</c:v>
                </c:pt>
                <c:pt idx="2633">
                  <c:v>26.34</c:v>
                </c:pt>
                <c:pt idx="2634">
                  <c:v>26.35</c:v>
                </c:pt>
                <c:pt idx="2635">
                  <c:v>26.36</c:v>
                </c:pt>
                <c:pt idx="2636">
                  <c:v>26.37</c:v>
                </c:pt>
                <c:pt idx="2637">
                  <c:v>26.38</c:v>
                </c:pt>
                <c:pt idx="2638">
                  <c:v>26.39</c:v>
                </c:pt>
                <c:pt idx="2639">
                  <c:v>26.4</c:v>
                </c:pt>
                <c:pt idx="2640">
                  <c:v>26.41</c:v>
                </c:pt>
                <c:pt idx="2641">
                  <c:v>26.42</c:v>
                </c:pt>
                <c:pt idx="2642">
                  <c:v>26.43</c:v>
                </c:pt>
                <c:pt idx="2643">
                  <c:v>26.44</c:v>
                </c:pt>
                <c:pt idx="2644">
                  <c:v>26.45</c:v>
                </c:pt>
                <c:pt idx="2645">
                  <c:v>26.46</c:v>
                </c:pt>
                <c:pt idx="2646">
                  <c:v>26.47</c:v>
                </c:pt>
                <c:pt idx="2647">
                  <c:v>26.48</c:v>
                </c:pt>
                <c:pt idx="2648">
                  <c:v>26.49</c:v>
                </c:pt>
                <c:pt idx="2649">
                  <c:v>26.5</c:v>
                </c:pt>
                <c:pt idx="2650">
                  <c:v>26.51</c:v>
                </c:pt>
                <c:pt idx="2651">
                  <c:v>26.52</c:v>
                </c:pt>
                <c:pt idx="2652">
                  <c:v>26.53</c:v>
                </c:pt>
                <c:pt idx="2653">
                  <c:v>26.54</c:v>
                </c:pt>
                <c:pt idx="2654">
                  <c:v>26.55</c:v>
                </c:pt>
                <c:pt idx="2655">
                  <c:v>26.56</c:v>
                </c:pt>
                <c:pt idx="2656">
                  <c:v>26.57</c:v>
                </c:pt>
                <c:pt idx="2657">
                  <c:v>26.58</c:v>
                </c:pt>
                <c:pt idx="2658">
                  <c:v>26.59</c:v>
                </c:pt>
                <c:pt idx="2659">
                  <c:v>26.6</c:v>
                </c:pt>
                <c:pt idx="2660">
                  <c:v>26.61</c:v>
                </c:pt>
                <c:pt idx="2661">
                  <c:v>26.62</c:v>
                </c:pt>
                <c:pt idx="2662">
                  <c:v>26.63</c:v>
                </c:pt>
                <c:pt idx="2663">
                  <c:v>26.64</c:v>
                </c:pt>
                <c:pt idx="2664">
                  <c:v>26.65</c:v>
                </c:pt>
                <c:pt idx="2665">
                  <c:v>26.66</c:v>
                </c:pt>
                <c:pt idx="2666">
                  <c:v>26.67</c:v>
                </c:pt>
                <c:pt idx="2667">
                  <c:v>26.68</c:v>
                </c:pt>
                <c:pt idx="2668">
                  <c:v>26.69</c:v>
                </c:pt>
                <c:pt idx="2669">
                  <c:v>26.7</c:v>
                </c:pt>
                <c:pt idx="2670">
                  <c:v>26.71</c:v>
                </c:pt>
                <c:pt idx="2671">
                  <c:v>26.72</c:v>
                </c:pt>
                <c:pt idx="2672">
                  <c:v>26.73</c:v>
                </c:pt>
                <c:pt idx="2673">
                  <c:v>26.74</c:v>
                </c:pt>
                <c:pt idx="2674">
                  <c:v>26.75</c:v>
                </c:pt>
                <c:pt idx="2675">
                  <c:v>26.76</c:v>
                </c:pt>
                <c:pt idx="2676">
                  <c:v>26.77</c:v>
                </c:pt>
                <c:pt idx="2677">
                  <c:v>26.78</c:v>
                </c:pt>
                <c:pt idx="2678">
                  <c:v>26.79</c:v>
                </c:pt>
                <c:pt idx="2679">
                  <c:v>26.8</c:v>
                </c:pt>
                <c:pt idx="2680">
                  <c:v>26.81</c:v>
                </c:pt>
                <c:pt idx="2681">
                  <c:v>26.82</c:v>
                </c:pt>
                <c:pt idx="2682">
                  <c:v>26.83</c:v>
                </c:pt>
                <c:pt idx="2683">
                  <c:v>26.84</c:v>
                </c:pt>
                <c:pt idx="2684">
                  <c:v>26.85</c:v>
                </c:pt>
                <c:pt idx="2685">
                  <c:v>26.86</c:v>
                </c:pt>
                <c:pt idx="2686">
                  <c:v>26.87</c:v>
                </c:pt>
                <c:pt idx="2687">
                  <c:v>26.88</c:v>
                </c:pt>
                <c:pt idx="2688">
                  <c:v>26.89</c:v>
                </c:pt>
                <c:pt idx="2689">
                  <c:v>26.9</c:v>
                </c:pt>
                <c:pt idx="2690">
                  <c:v>26.91</c:v>
                </c:pt>
                <c:pt idx="2691">
                  <c:v>26.92</c:v>
                </c:pt>
                <c:pt idx="2692">
                  <c:v>26.93</c:v>
                </c:pt>
                <c:pt idx="2693">
                  <c:v>26.94</c:v>
                </c:pt>
                <c:pt idx="2694">
                  <c:v>26.95</c:v>
                </c:pt>
                <c:pt idx="2695">
                  <c:v>26.96</c:v>
                </c:pt>
                <c:pt idx="2696">
                  <c:v>26.97</c:v>
                </c:pt>
                <c:pt idx="2697">
                  <c:v>26.98</c:v>
                </c:pt>
                <c:pt idx="2698">
                  <c:v>26.99</c:v>
                </c:pt>
                <c:pt idx="2699">
                  <c:v>27</c:v>
                </c:pt>
                <c:pt idx="2700">
                  <c:v>27.01</c:v>
                </c:pt>
                <c:pt idx="2701">
                  <c:v>27.02</c:v>
                </c:pt>
                <c:pt idx="2702">
                  <c:v>27.03</c:v>
                </c:pt>
                <c:pt idx="2703">
                  <c:v>27.04</c:v>
                </c:pt>
                <c:pt idx="2704">
                  <c:v>27.05</c:v>
                </c:pt>
                <c:pt idx="2705">
                  <c:v>27.06</c:v>
                </c:pt>
                <c:pt idx="2706">
                  <c:v>27.07</c:v>
                </c:pt>
                <c:pt idx="2707">
                  <c:v>27.08</c:v>
                </c:pt>
                <c:pt idx="2708">
                  <c:v>27.09</c:v>
                </c:pt>
                <c:pt idx="2709">
                  <c:v>27.1</c:v>
                </c:pt>
                <c:pt idx="2710">
                  <c:v>27.11</c:v>
                </c:pt>
                <c:pt idx="2711">
                  <c:v>27.12</c:v>
                </c:pt>
                <c:pt idx="2712">
                  <c:v>27.13</c:v>
                </c:pt>
                <c:pt idx="2713">
                  <c:v>27.14</c:v>
                </c:pt>
                <c:pt idx="2714">
                  <c:v>27.15</c:v>
                </c:pt>
                <c:pt idx="2715">
                  <c:v>27.16</c:v>
                </c:pt>
                <c:pt idx="2716">
                  <c:v>27.17</c:v>
                </c:pt>
                <c:pt idx="2717">
                  <c:v>27.18</c:v>
                </c:pt>
                <c:pt idx="2718">
                  <c:v>27.19</c:v>
                </c:pt>
                <c:pt idx="2719">
                  <c:v>27.2</c:v>
                </c:pt>
                <c:pt idx="2720">
                  <c:v>27.21</c:v>
                </c:pt>
                <c:pt idx="2721">
                  <c:v>27.22</c:v>
                </c:pt>
                <c:pt idx="2722">
                  <c:v>27.23</c:v>
                </c:pt>
                <c:pt idx="2723">
                  <c:v>27.24</c:v>
                </c:pt>
                <c:pt idx="2724">
                  <c:v>27.25</c:v>
                </c:pt>
                <c:pt idx="2725">
                  <c:v>27.26</c:v>
                </c:pt>
                <c:pt idx="2726">
                  <c:v>27.27</c:v>
                </c:pt>
                <c:pt idx="2727">
                  <c:v>27.28</c:v>
                </c:pt>
                <c:pt idx="2728">
                  <c:v>27.29</c:v>
                </c:pt>
                <c:pt idx="2729">
                  <c:v>27.3</c:v>
                </c:pt>
                <c:pt idx="2730">
                  <c:v>27.31</c:v>
                </c:pt>
                <c:pt idx="2731">
                  <c:v>27.32</c:v>
                </c:pt>
                <c:pt idx="2732">
                  <c:v>27.33</c:v>
                </c:pt>
                <c:pt idx="2733">
                  <c:v>27.34</c:v>
                </c:pt>
                <c:pt idx="2734">
                  <c:v>27.35</c:v>
                </c:pt>
                <c:pt idx="2735">
                  <c:v>27.36</c:v>
                </c:pt>
                <c:pt idx="2736">
                  <c:v>27.37</c:v>
                </c:pt>
                <c:pt idx="2737">
                  <c:v>27.38</c:v>
                </c:pt>
                <c:pt idx="2738">
                  <c:v>27.39</c:v>
                </c:pt>
                <c:pt idx="2739">
                  <c:v>27.4</c:v>
                </c:pt>
                <c:pt idx="2740">
                  <c:v>27.41</c:v>
                </c:pt>
                <c:pt idx="2741">
                  <c:v>27.42</c:v>
                </c:pt>
                <c:pt idx="2742">
                  <c:v>27.43</c:v>
                </c:pt>
                <c:pt idx="2743">
                  <c:v>27.44</c:v>
                </c:pt>
                <c:pt idx="2744">
                  <c:v>27.45</c:v>
                </c:pt>
                <c:pt idx="2745">
                  <c:v>27.46</c:v>
                </c:pt>
                <c:pt idx="2746">
                  <c:v>27.47</c:v>
                </c:pt>
                <c:pt idx="2747">
                  <c:v>27.48</c:v>
                </c:pt>
                <c:pt idx="2748">
                  <c:v>27.49</c:v>
                </c:pt>
                <c:pt idx="2749">
                  <c:v>27.5</c:v>
                </c:pt>
                <c:pt idx="2750">
                  <c:v>27.51</c:v>
                </c:pt>
                <c:pt idx="2751">
                  <c:v>27.52</c:v>
                </c:pt>
                <c:pt idx="2752">
                  <c:v>27.53</c:v>
                </c:pt>
                <c:pt idx="2753">
                  <c:v>27.54</c:v>
                </c:pt>
                <c:pt idx="2754">
                  <c:v>27.55</c:v>
                </c:pt>
                <c:pt idx="2755">
                  <c:v>27.56</c:v>
                </c:pt>
                <c:pt idx="2756">
                  <c:v>27.57</c:v>
                </c:pt>
                <c:pt idx="2757">
                  <c:v>27.58</c:v>
                </c:pt>
                <c:pt idx="2758">
                  <c:v>27.59</c:v>
                </c:pt>
                <c:pt idx="2759">
                  <c:v>27.6</c:v>
                </c:pt>
                <c:pt idx="2760">
                  <c:v>27.61</c:v>
                </c:pt>
                <c:pt idx="2761">
                  <c:v>27.62</c:v>
                </c:pt>
                <c:pt idx="2762">
                  <c:v>27.63</c:v>
                </c:pt>
                <c:pt idx="2763">
                  <c:v>27.64</c:v>
                </c:pt>
                <c:pt idx="2764">
                  <c:v>27.65</c:v>
                </c:pt>
                <c:pt idx="2765">
                  <c:v>27.66</c:v>
                </c:pt>
                <c:pt idx="2766">
                  <c:v>27.67</c:v>
                </c:pt>
                <c:pt idx="2767">
                  <c:v>27.68</c:v>
                </c:pt>
                <c:pt idx="2768">
                  <c:v>27.69</c:v>
                </c:pt>
                <c:pt idx="2769">
                  <c:v>27.7</c:v>
                </c:pt>
                <c:pt idx="2770">
                  <c:v>27.71</c:v>
                </c:pt>
                <c:pt idx="2771">
                  <c:v>27.72</c:v>
                </c:pt>
                <c:pt idx="2772">
                  <c:v>27.73</c:v>
                </c:pt>
                <c:pt idx="2773">
                  <c:v>27.74</c:v>
                </c:pt>
                <c:pt idx="2774">
                  <c:v>27.75</c:v>
                </c:pt>
                <c:pt idx="2775">
                  <c:v>27.76</c:v>
                </c:pt>
                <c:pt idx="2776">
                  <c:v>27.77</c:v>
                </c:pt>
                <c:pt idx="2777">
                  <c:v>27.78</c:v>
                </c:pt>
                <c:pt idx="2778">
                  <c:v>27.79</c:v>
                </c:pt>
                <c:pt idx="2779">
                  <c:v>27.8</c:v>
                </c:pt>
                <c:pt idx="2780">
                  <c:v>27.81</c:v>
                </c:pt>
                <c:pt idx="2781">
                  <c:v>27.82</c:v>
                </c:pt>
                <c:pt idx="2782">
                  <c:v>27.83</c:v>
                </c:pt>
                <c:pt idx="2783">
                  <c:v>27.84</c:v>
                </c:pt>
                <c:pt idx="2784">
                  <c:v>27.85</c:v>
                </c:pt>
                <c:pt idx="2785">
                  <c:v>27.86</c:v>
                </c:pt>
                <c:pt idx="2786">
                  <c:v>27.87</c:v>
                </c:pt>
                <c:pt idx="2787">
                  <c:v>27.88</c:v>
                </c:pt>
                <c:pt idx="2788">
                  <c:v>27.89</c:v>
                </c:pt>
                <c:pt idx="2789">
                  <c:v>27.9</c:v>
                </c:pt>
                <c:pt idx="2790">
                  <c:v>27.91</c:v>
                </c:pt>
                <c:pt idx="2791">
                  <c:v>27.92</c:v>
                </c:pt>
                <c:pt idx="2792">
                  <c:v>27.93</c:v>
                </c:pt>
                <c:pt idx="2793">
                  <c:v>27.94</c:v>
                </c:pt>
                <c:pt idx="2794">
                  <c:v>27.95</c:v>
                </c:pt>
                <c:pt idx="2795">
                  <c:v>27.96</c:v>
                </c:pt>
                <c:pt idx="2796">
                  <c:v>27.97</c:v>
                </c:pt>
                <c:pt idx="2797">
                  <c:v>27.98</c:v>
                </c:pt>
                <c:pt idx="2798">
                  <c:v>27.99</c:v>
                </c:pt>
                <c:pt idx="2799">
                  <c:v>28</c:v>
                </c:pt>
                <c:pt idx="2800">
                  <c:v>28.01</c:v>
                </c:pt>
                <c:pt idx="2801">
                  <c:v>28.02</c:v>
                </c:pt>
                <c:pt idx="2802">
                  <c:v>28.03</c:v>
                </c:pt>
                <c:pt idx="2803">
                  <c:v>28.04</c:v>
                </c:pt>
                <c:pt idx="2804">
                  <c:v>28.05</c:v>
                </c:pt>
                <c:pt idx="2805">
                  <c:v>28.06</c:v>
                </c:pt>
                <c:pt idx="2806">
                  <c:v>28.07</c:v>
                </c:pt>
                <c:pt idx="2807">
                  <c:v>28.08</c:v>
                </c:pt>
                <c:pt idx="2808">
                  <c:v>28.09</c:v>
                </c:pt>
                <c:pt idx="2809">
                  <c:v>28.1</c:v>
                </c:pt>
                <c:pt idx="2810">
                  <c:v>28.11</c:v>
                </c:pt>
                <c:pt idx="2811">
                  <c:v>28.12</c:v>
                </c:pt>
                <c:pt idx="2812">
                  <c:v>28.13</c:v>
                </c:pt>
                <c:pt idx="2813">
                  <c:v>28.14</c:v>
                </c:pt>
                <c:pt idx="2814">
                  <c:v>28.15</c:v>
                </c:pt>
                <c:pt idx="2815">
                  <c:v>28.16</c:v>
                </c:pt>
                <c:pt idx="2816">
                  <c:v>28.17</c:v>
                </c:pt>
                <c:pt idx="2817">
                  <c:v>28.18</c:v>
                </c:pt>
                <c:pt idx="2818">
                  <c:v>28.19</c:v>
                </c:pt>
                <c:pt idx="2819">
                  <c:v>28.2</c:v>
                </c:pt>
                <c:pt idx="2820">
                  <c:v>28.21</c:v>
                </c:pt>
                <c:pt idx="2821">
                  <c:v>28.22</c:v>
                </c:pt>
                <c:pt idx="2822">
                  <c:v>28.23</c:v>
                </c:pt>
                <c:pt idx="2823">
                  <c:v>28.24</c:v>
                </c:pt>
                <c:pt idx="2824">
                  <c:v>28.25</c:v>
                </c:pt>
                <c:pt idx="2825">
                  <c:v>28.26</c:v>
                </c:pt>
                <c:pt idx="2826">
                  <c:v>28.27</c:v>
                </c:pt>
                <c:pt idx="2827">
                  <c:v>28.28</c:v>
                </c:pt>
                <c:pt idx="2828">
                  <c:v>28.29</c:v>
                </c:pt>
                <c:pt idx="2829">
                  <c:v>28.3</c:v>
                </c:pt>
                <c:pt idx="2830">
                  <c:v>28.31</c:v>
                </c:pt>
                <c:pt idx="2831">
                  <c:v>28.32</c:v>
                </c:pt>
                <c:pt idx="2832">
                  <c:v>28.33</c:v>
                </c:pt>
                <c:pt idx="2833">
                  <c:v>28.34</c:v>
                </c:pt>
                <c:pt idx="2834">
                  <c:v>28.35</c:v>
                </c:pt>
                <c:pt idx="2835">
                  <c:v>28.36</c:v>
                </c:pt>
                <c:pt idx="2836">
                  <c:v>28.37</c:v>
                </c:pt>
                <c:pt idx="2837">
                  <c:v>28.38</c:v>
                </c:pt>
                <c:pt idx="2838">
                  <c:v>28.39</c:v>
                </c:pt>
                <c:pt idx="2839">
                  <c:v>28.4</c:v>
                </c:pt>
                <c:pt idx="2840">
                  <c:v>28.41</c:v>
                </c:pt>
                <c:pt idx="2841">
                  <c:v>28.42</c:v>
                </c:pt>
                <c:pt idx="2842">
                  <c:v>28.43</c:v>
                </c:pt>
                <c:pt idx="2843">
                  <c:v>28.44</c:v>
                </c:pt>
                <c:pt idx="2844">
                  <c:v>28.45</c:v>
                </c:pt>
                <c:pt idx="2845">
                  <c:v>28.46</c:v>
                </c:pt>
                <c:pt idx="2846">
                  <c:v>28.47</c:v>
                </c:pt>
                <c:pt idx="2847">
                  <c:v>28.48</c:v>
                </c:pt>
                <c:pt idx="2848">
                  <c:v>28.49</c:v>
                </c:pt>
                <c:pt idx="2849">
                  <c:v>28.5</c:v>
                </c:pt>
                <c:pt idx="2850">
                  <c:v>28.51</c:v>
                </c:pt>
                <c:pt idx="2851">
                  <c:v>28.52</c:v>
                </c:pt>
                <c:pt idx="2852">
                  <c:v>28.53</c:v>
                </c:pt>
                <c:pt idx="2853">
                  <c:v>28.54</c:v>
                </c:pt>
                <c:pt idx="2854">
                  <c:v>28.55</c:v>
                </c:pt>
                <c:pt idx="2855">
                  <c:v>28.56</c:v>
                </c:pt>
                <c:pt idx="2856">
                  <c:v>28.57</c:v>
                </c:pt>
                <c:pt idx="2857">
                  <c:v>28.58</c:v>
                </c:pt>
                <c:pt idx="2858">
                  <c:v>28.59</c:v>
                </c:pt>
                <c:pt idx="2859">
                  <c:v>28.6</c:v>
                </c:pt>
                <c:pt idx="2860">
                  <c:v>28.61</c:v>
                </c:pt>
                <c:pt idx="2861">
                  <c:v>28.62</c:v>
                </c:pt>
                <c:pt idx="2862">
                  <c:v>28.63</c:v>
                </c:pt>
                <c:pt idx="2863">
                  <c:v>28.64</c:v>
                </c:pt>
                <c:pt idx="2864">
                  <c:v>28.65</c:v>
                </c:pt>
                <c:pt idx="2865">
                  <c:v>28.66</c:v>
                </c:pt>
                <c:pt idx="2866">
                  <c:v>28.67</c:v>
                </c:pt>
                <c:pt idx="2867">
                  <c:v>28.68</c:v>
                </c:pt>
                <c:pt idx="2868">
                  <c:v>28.69</c:v>
                </c:pt>
                <c:pt idx="2869">
                  <c:v>28.7</c:v>
                </c:pt>
                <c:pt idx="2870">
                  <c:v>28.71</c:v>
                </c:pt>
                <c:pt idx="2871">
                  <c:v>28.72</c:v>
                </c:pt>
                <c:pt idx="2872">
                  <c:v>28.73</c:v>
                </c:pt>
                <c:pt idx="2873">
                  <c:v>28.74</c:v>
                </c:pt>
                <c:pt idx="2874">
                  <c:v>28.75</c:v>
                </c:pt>
                <c:pt idx="2875">
                  <c:v>28.76</c:v>
                </c:pt>
                <c:pt idx="2876">
                  <c:v>28.77</c:v>
                </c:pt>
                <c:pt idx="2877">
                  <c:v>28.78</c:v>
                </c:pt>
                <c:pt idx="2878">
                  <c:v>28.79</c:v>
                </c:pt>
                <c:pt idx="2879">
                  <c:v>28.8</c:v>
                </c:pt>
                <c:pt idx="2880">
                  <c:v>28.81</c:v>
                </c:pt>
                <c:pt idx="2881">
                  <c:v>28.82</c:v>
                </c:pt>
                <c:pt idx="2882">
                  <c:v>28.83</c:v>
                </c:pt>
                <c:pt idx="2883">
                  <c:v>28.84</c:v>
                </c:pt>
                <c:pt idx="2884">
                  <c:v>28.85</c:v>
                </c:pt>
                <c:pt idx="2885">
                  <c:v>28.86</c:v>
                </c:pt>
                <c:pt idx="2886">
                  <c:v>28.87</c:v>
                </c:pt>
                <c:pt idx="2887">
                  <c:v>28.88</c:v>
                </c:pt>
                <c:pt idx="2888">
                  <c:v>28.89</c:v>
                </c:pt>
                <c:pt idx="2889">
                  <c:v>28.9</c:v>
                </c:pt>
                <c:pt idx="2890">
                  <c:v>28.91</c:v>
                </c:pt>
                <c:pt idx="2891">
                  <c:v>28.92</c:v>
                </c:pt>
                <c:pt idx="2892">
                  <c:v>28.93</c:v>
                </c:pt>
                <c:pt idx="2893">
                  <c:v>28.94</c:v>
                </c:pt>
                <c:pt idx="2894">
                  <c:v>28.95</c:v>
                </c:pt>
                <c:pt idx="2895">
                  <c:v>28.96</c:v>
                </c:pt>
                <c:pt idx="2896">
                  <c:v>28.97</c:v>
                </c:pt>
                <c:pt idx="2897">
                  <c:v>28.98</c:v>
                </c:pt>
                <c:pt idx="2898">
                  <c:v>28.99</c:v>
                </c:pt>
                <c:pt idx="2899">
                  <c:v>29</c:v>
                </c:pt>
                <c:pt idx="2900">
                  <c:v>29.01</c:v>
                </c:pt>
                <c:pt idx="2901">
                  <c:v>29.02</c:v>
                </c:pt>
                <c:pt idx="2902">
                  <c:v>29.03</c:v>
                </c:pt>
                <c:pt idx="2903">
                  <c:v>29.04</c:v>
                </c:pt>
                <c:pt idx="2904">
                  <c:v>29.05</c:v>
                </c:pt>
                <c:pt idx="2905">
                  <c:v>29.06</c:v>
                </c:pt>
                <c:pt idx="2906">
                  <c:v>29.07</c:v>
                </c:pt>
                <c:pt idx="2907">
                  <c:v>29.08</c:v>
                </c:pt>
                <c:pt idx="2908">
                  <c:v>29.09</c:v>
                </c:pt>
                <c:pt idx="2909">
                  <c:v>29.1</c:v>
                </c:pt>
                <c:pt idx="2910">
                  <c:v>29.11</c:v>
                </c:pt>
                <c:pt idx="2911">
                  <c:v>29.12</c:v>
                </c:pt>
                <c:pt idx="2912">
                  <c:v>29.13</c:v>
                </c:pt>
                <c:pt idx="2913">
                  <c:v>29.14</c:v>
                </c:pt>
                <c:pt idx="2914">
                  <c:v>29.15</c:v>
                </c:pt>
                <c:pt idx="2915">
                  <c:v>29.16</c:v>
                </c:pt>
                <c:pt idx="2916">
                  <c:v>29.17</c:v>
                </c:pt>
                <c:pt idx="2917">
                  <c:v>29.18</c:v>
                </c:pt>
                <c:pt idx="2918">
                  <c:v>29.19</c:v>
                </c:pt>
                <c:pt idx="2919">
                  <c:v>29.2</c:v>
                </c:pt>
                <c:pt idx="2920">
                  <c:v>29.21</c:v>
                </c:pt>
                <c:pt idx="2921">
                  <c:v>29.22</c:v>
                </c:pt>
                <c:pt idx="2922">
                  <c:v>29.23</c:v>
                </c:pt>
                <c:pt idx="2923">
                  <c:v>29.24</c:v>
                </c:pt>
                <c:pt idx="2924">
                  <c:v>29.25</c:v>
                </c:pt>
                <c:pt idx="2925">
                  <c:v>29.26</c:v>
                </c:pt>
                <c:pt idx="2926">
                  <c:v>29.27</c:v>
                </c:pt>
                <c:pt idx="2927">
                  <c:v>29.28</c:v>
                </c:pt>
                <c:pt idx="2928">
                  <c:v>29.29</c:v>
                </c:pt>
                <c:pt idx="2929">
                  <c:v>29.3</c:v>
                </c:pt>
                <c:pt idx="2930">
                  <c:v>29.31</c:v>
                </c:pt>
                <c:pt idx="2931">
                  <c:v>29.32</c:v>
                </c:pt>
                <c:pt idx="2932">
                  <c:v>29.33</c:v>
                </c:pt>
                <c:pt idx="2933">
                  <c:v>29.34</c:v>
                </c:pt>
                <c:pt idx="2934">
                  <c:v>29.35</c:v>
                </c:pt>
                <c:pt idx="2935">
                  <c:v>29.36</c:v>
                </c:pt>
                <c:pt idx="2936">
                  <c:v>29.37</c:v>
                </c:pt>
                <c:pt idx="2937">
                  <c:v>29.38</c:v>
                </c:pt>
                <c:pt idx="2938">
                  <c:v>29.39</c:v>
                </c:pt>
                <c:pt idx="2939">
                  <c:v>29.4</c:v>
                </c:pt>
                <c:pt idx="2940">
                  <c:v>29.41</c:v>
                </c:pt>
                <c:pt idx="2941">
                  <c:v>29.42</c:v>
                </c:pt>
                <c:pt idx="2942">
                  <c:v>29.43</c:v>
                </c:pt>
                <c:pt idx="2943">
                  <c:v>29.44</c:v>
                </c:pt>
                <c:pt idx="2944">
                  <c:v>29.45</c:v>
                </c:pt>
                <c:pt idx="2945">
                  <c:v>29.46</c:v>
                </c:pt>
                <c:pt idx="2946">
                  <c:v>29.47</c:v>
                </c:pt>
                <c:pt idx="2947">
                  <c:v>29.48</c:v>
                </c:pt>
                <c:pt idx="2948">
                  <c:v>29.49</c:v>
                </c:pt>
                <c:pt idx="2949">
                  <c:v>29.5</c:v>
                </c:pt>
                <c:pt idx="2950">
                  <c:v>29.51</c:v>
                </c:pt>
                <c:pt idx="2951">
                  <c:v>29.52</c:v>
                </c:pt>
                <c:pt idx="2952">
                  <c:v>29.53</c:v>
                </c:pt>
                <c:pt idx="2953">
                  <c:v>29.54</c:v>
                </c:pt>
                <c:pt idx="2954">
                  <c:v>29.55</c:v>
                </c:pt>
                <c:pt idx="2955">
                  <c:v>29.56</c:v>
                </c:pt>
                <c:pt idx="2956">
                  <c:v>29.57</c:v>
                </c:pt>
                <c:pt idx="2957">
                  <c:v>29.58</c:v>
                </c:pt>
                <c:pt idx="2958">
                  <c:v>29.59</c:v>
                </c:pt>
                <c:pt idx="2959">
                  <c:v>29.6</c:v>
                </c:pt>
                <c:pt idx="2960">
                  <c:v>29.61</c:v>
                </c:pt>
                <c:pt idx="2961">
                  <c:v>29.62</c:v>
                </c:pt>
                <c:pt idx="2962">
                  <c:v>29.63</c:v>
                </c:pt>
                <c:pt idx="2963">
                  <c:v>29.64</c:v>
                </c:pt>
                <c:pt idx="2964">
                  <c:v>29.65</c:v>
                </c:pt>
                <c:pt idx="2965">
                  <c:v>29.66</c:v>
                </c:pt>
                <c:pt idx="2966">
                  <c:v>29.67</c:v>
                </c:pt>
                <c:pt idx="2967">
                  <c:v>29.68</c:v>
                </c:pt>
                <c:pt idx="2968">
                  <c:v>29.69</c:v>
                </c:pt>
                <c:pt idx="2969">
                  <c:v>29.7</c:v>
                </c:pt>
                <c:pt idx="2970">
                  <c:v>29.71</c:v>
                </c:pt>
                <c:pt idx="2971">
                  <c:v>29.72</c:v>
                </c:pt>
                <c:pt idx="2972">
                  <c:v>29.73</c:v>
                </c:pt>
                <c:pt idx="2973">
                  <c:v>29.74</c:v>
                </c:pt>
                <c:pt idx="2974">
                  <c:v>29.75</c:v>
                </c:pt>
                <c:pt idx="2975">
                  <c:v>29.76</c:v>
                </c:pt>
                <c:pt idx="2976">
                  <c:v>29.77</c:v>
                </c:pt>
                <c:pt idx="2977">
                  <c:v>29.78</c:v>
                </c:pt>
                <c:pt idx="2978">
                  <c:v>29.79</c:v>
                </c:pt>
                <c:pt idx="2979">
                  <c:v>29.8</c:v>
                </c:pt>
                <c:pt idx="2980">
                  <c:v>29.81</c:v>
                </c:pt>
                <c:pt idx="2981">
                  <c:v>29.82</c:v>
                </c:pt>
                <c:pt idx="2982">
                  <c:v>29.83</c:v>
                </c:pt>
                <c:pt idx="2983">
                  <c:v>29.84</c:v>
                </c:pt>
                <c:pt idx="2984">
                  <c:v>29.85</c:v>
                </c:pt>
                <c:pt idx="2985">
                  <c:v>29.86</c:v>
                </c:pt>
                <c:pt idx="2986">
                  <c:v>29.87</c:v>
                </c:pt>
                <c:pt idx="2987">
                  <c:v>29.88</c:v>
                </c:pt>
                <c:pt idx="2988">
                  <c:v>29.89</c:v>
                </c:pt>
                <c:pt idx="2989">
                  <c:v>29.9</c:v>
                </c:pt>
                <c:pt idx="2990">
                  <c:v>29.91</c:v>
                </c:pt>
                <c:pt idx="2991">
                  <c:v>29.92</c:v>
                </c:pt>
                <c:pt idx="2992">
                  <c:v>29.93</c:v>
                </c:pt>
                <c:pt idx="2993">
                  <c:v>29.94</c:v>
                </c:pt>
                <c:pt idx="2994">
                  <c:v>29.95</c:v>
                </c:pt>
                <c:pt idx="2995">
                  <c:v>29.96</c:v>
                </c:pt>
                <c:pt idx="2996">
                  <c:v>29.97</c:v>
                </c:pt>
                <c:pt idx="2997">
                  <c:v>29.98</c:v>
                </c:pt>
                <c:pt idx="2998">
                  <c:v>29.99</c:v>
                </c:pt>
                <c:pt idx="2999">
                  <c:v>30</c:v>
                </c:pt>
                <c:pt idx="3000">
                  <c:v>30.01</c:v>
                </c:pt>
                <c:pt idx="3001">
                  <c:v>30.02</c:v>
                </c:pt>
                <c:pt idx="3002">
                  <c:v>30.03</c:v>
                </c:pt>
                <c:pt idx="3003">
                  <c:v>30.04</c:v>
                </c:pt>
                <c:pt idx="3004">
                  <c:v>30.05</c:v>
                </c:pt>
                <c:pt idx="3005">
                  <c:v>30.06</c:v>
                </c:pt>
                <c:pt idx="3006">
                  <c:v>30.07</c:v>
                </c:pt>
                <c:pt idx="3007">
                  <c:v>30.08</c:v>
                </c:pt>
                <c:pt idx="3008">
                  <c:v>30.09</c:v>
                </c:pt>
                <c:pt idx="3009">
                  <c:v>30.1</c:v>
                </c:pt>
                <c:pt idx="3010">
                  <c:v>30.11</c:v>
                </c:pt>
                <c:pt idx="3011">
                  <c:v>30.12</c:v>
                </c:pt>
                <c:pt idx="3012">
                  <c:v>30.13</c:v>
                </c:pt>
                <c:pt idx="3013">
                  <c:v>30.14</c:v>
                </c:pt>
                <c:pt idx="3014">
                  <c:v>30.15</c:v>
                </c:pt>
                <c:pt idx="3015">
                  <c:v>30.16</c:v>
                </c:pt>
                <c:pt idx="3016">
                  <c:v>30.17</c:v>
                </c:pt>
                <c:pt idx="3017">
                  <c:v>30.18</c:v>
                </c:pt>
                <c:pt idx="3018">
                  <c:v>30.19</c:v>
                </c:pt>
                <c:pt idx="3019">
                  <c:v>30.2</c:v>
                </c:pt>
                <c:pt idx="3020">
                  <c:v>30.21</c:v>
                </c:pt>
                <c:pt idx="3021">
                  <c:v>30.22</c:v>
                </c:pt>
                <c:pt idx="3022">
                  <c:v>30.23</c:v>
                </c:pt>
                <c:pt idx="3023">
                  <c:v>30.24</c:v>
                </c:pt>
                <c:pt idx="3024">
                  <c:v>30.25</c:v>
                </c:pt>
                <c:pt idx="3025">
                  <c:v>30.26</c:v>
                </c:pt>
                <c:pt idx="3026">
                  <c:v>30.27</c:v>
                </c:pt>
                <c:pt idx="3027">
                  <c:v>30.28</c:v>
                </c:pt>
                <c:pt idx="3028">
                  <c:v>30.29</c:v>
                </c:pt>
                <c:pt idx="3029">
                  <c:v>30.3</c:v>
                </c:pt>
                <c:pt idx="3030">
                  <c:v>30.31</c:v>
                </c:pt>
                <c:pt idx="3031">
                  <c:v>30.32</c:v>
                </c:pt>
                <c:pt idx="3032">
                  <c:v>30.33</c:v>
                </c:pt>
                <c:pt idx="3033">
                  <c:v>30.34</c:v>
                </c:pt>
                <c:pt idx="3034">
                  <c:v>30.35</c:v>
                </c:pt>
                <c:pt idx="3035">
                  <c:v>30.36</c:v>
                </c:pt>
                <c:pt idx="3036">
                  <c:v>30.37</c:v>
                </c:pt>
                <c:pt idx="3037">
                  <c:v>30.38</c:v>
                </c:pt>
                <c:pt idx="3038">
                  <c:v>30.39</c:v>
                </c:pt>
                <c:pt idx="3039">
                  <c:v>30.4</c:v>
                </c:pt>
                <c:pt idx="3040">
                  <c:v>30.41</c:v>
                </c:pt>
                <c:pt idx="3041">
                  <c:v>30.42</c:v>
                </c:pt>
                <c:pt idx="3042">
                  <c:v>30.43</c:v>
                </c:pt>
                <c:pt idx="3043">
                  <c:v>30.44</c:v>
                </c:pt>
                <c:pt idx="3044">
                  <c:v>30.45</c:v>
                </c:pt>
                <c:pt idx="3045">
                  <c:v>30.46</c:v>
                </c:pt>
                <c:pt idx="3046">
                  <c:v>30.47</c:v>
                </c:pt>
                <c:pt idx="3047">
                  <c:v>30.48</c:v>
                </c:pt>
                <c:pt idx="3048">
                  <c:v>30.49</c:v>
                </c:pt>
                <c:pt idx="3049">
                  <c:v>30.5</c:v>
                </c:pt>
                <c:pt idx="3050">
                  <c:v>30.51</c:v>
                </c:pt>
                <c:pt idx="3051">
                  <c:v>30.52</c:v>
                </c:pt>
                <c:pt idx="3052">
                  <c:v>30.53</c:v>
                </c:pt>
                <c:pt idx="3053">
                  <c:v>30.54</c:v>
                </c:pt>
                <c:pt idx="3054">
                  <c:v>30.55</c:v>
                </c:pt>
                <c:pt idx="3055">
                  <c:v>30.56</c:v>
                </c:pt>
                <c:pt idx="3056">
                  <c:v>30.57</c:v>
                </c:pt>
                <c:pt idx="3057">
                  <c:v>30.58</c:v>
                </c:pt>
                <c:pt idx="3058">
                  <c:v>30.59</c:v>
                </c:pt>
                <c:pt idx="3059">
                  <c:v>30.6</c:v>
                </c:pt>
                <c:pt idx="3060">
                  <c:v>30.61</c:v>
                </c:pt>
                <c:pt idx="3061">
                  <c:v>30.62</c:v>
                </c:pt>
                <c:pt idx="3062">
                  <c:v>30.63</c:v>
                </c:pt>
                <c:pt idx="3063">
                  <c:v>30.64</c:v>
                </c:pt>
                <c:pt idx="3064">
                  <c:v>30.65</c:v>
                </c:pt>
                <c:pt idx="3065">
                  <c:v>30.66</c:v>
                </c:pt>
                <c:pt idx="3066">
                  <c:v>30.67</c:v>
                </c:pt>
                <c:pt idx="3067">
                  <c:v>30.68</c:v>
                </c:pt>
                <c:pt idx="3068">
                  <c:v>30.69</c:v>
                </c:pt>
                <c:pt idx="3069">
                  <c:v>30.7</c:v>
                </c:pt>
                <c:pt idx="3070">
                  <c:v>30.71</c:v>
                </c:pt>
                <c:pt idx="3071">
                  <c:v>30.72</c:v>
                </c:pt>
                <c:pt idx="3072">
                  <c:v>30.73</c:v>
                </c:pt>
                <c:pt idx="3073">
                  <c:v>30.74</c:v>
                </c:pt>
                <c:pt idx="3074">
                  <c:v>30.75</c:v>
                </c:pt>
                <c:pt idx="3075">
                  <c:v>30.76</c:v>
                </c:pt>
                <c:pt idx="3076">
                  <c:v>30.77</c:v>
                </c:pt>
                <c:pt idx="3077">
                  <c:v>30.78</c:v>
                </c:pt>
                <c:pt idx="3078">
                  <c:v>30.79</c:v>
                </c:pt>
                <c:pt idx="3079">
                  <c:v>30.8</c:v>
                </c:pt>
                <c:pt idx="3080">
                  <c:v>30.81</c:v>
                </c:pt>
                <c:pt idx="3081">
                  <c:v>30.82</c:v>
                </c:pt>
                <c:pt idx="3082">
                  <c:v>30.83</c:v>
                </c:pt>
                <c:pt idx="3083">
                  <c:v>30.84</c:v>
                </c:pt>
                <c:pt idx="3084">
                  <c:v>30.85</c:v>
                </c:pt>
                <c:pt idx="3085">
                  <c:v>30.86</c:v>
                </c:pt>
                <c:pt idx="3086">
                  <c:v>30.87</c:v>
                </c:pt>
                <c:pt idx="3087">
                  <c:v>30.88</c:v>
                </c:pt>
                <c:pt idx="3088">
                  <c:v>30.89</c:v>
                </c:pt>
                <c:pt idx="3089">
                  <c:v>30.9</c:v>
                </c:pt>
                <c:pt idx="3090">
                  <c:v>30.91</c:v>
                </c:pt>
                <c:pt idx="3091">
                  <c:v>30.92</c:v>
                </c:pt>
                <c:pt idx="3092">
                  <c:v>30.93</c:v>
                </c:pt>
                <c:pt idx="3093">
                  <c:v>30.94</c:v>
                </c:pt>
                <c:pt idx="3094">
                  <c:v>30.95</c:v>
                </c:pt>
                <c:pt idx="3095">
                  <c:v>30.96</c:v>
                </c:pt>
                <c:pt idx="3096">
                  <c:v>30.97</c:v>
                </c:pt>
                <c:pt idx="3097">
                  <c:v>30.98</c:v>
                </c:pt>
                <c:pt idx="3098">
                  <c:v>30.99</c:v>
                </c:pt>
                <c:pt idx="3099">
                  <c:v>31</c:v>
                </c:pt>
                <c:pt idx="3100">
                  <c:v>31.01</c:v>
                </c:pt>
                <c:pt idx="3101">
                  <c:v>31.02</c:v>
                </c:pt>
                <c:pt idx="3102">
                  <c:v>31.03</c:v>
                </c:pt>
                <c:pt idx="3103">
                  <c:v>31.04</c:v>
                </c:pt>
                <c:pt idx="3104">
                  <c:v>31.05</c:v>
                </c:pt>
                <c:pt idx="3105">
                  <c:v>31.06</c:v>
                </c:pt>
                <c:pt idx="3106">
                  <c:v>31.07</c:v>
                </c:pt>
                <c:pt idx="3107">
                  <c:v>31.08</c:v>
                </c:pt>
                <c:pt idx="3108">
                  <c:v>31.09</c:v>
                </c:pt>
                <c:pt idx="3109">
                  <c:v>31.1</c:v>
                </c:pt>
                <c:pt idx="3110">
                  <c:v>31.11</c:v>
                </c:pt>
                <c:pt idx="3111">
                  <c:v>31.12</c:v>
                </c:pt>
                <c:pt idx="3112">
                  <c:v>31.13</c:v>
                </c:pt>
                <c:pt idx="3113">
                  <c:v>31.14</c:v>
                </c:pt>
                <c:pt idx="3114">
                  <c:v>31.15</c:v>
                </c:pt>
                <c:pt idx="3115">
                  <c:v>31.16</c:v>
                </c:pt>
                <c:pt idx="3116">
                  <c:v>31.17</c:v>
                </c:pt>
                <c:pt idx="3117">
                  <c:v>31.18</c:v>
                </c:pt>
                <c:pt idx="3118">
                  <c:v>31.19</c:v>
                </c:pt>
                <c:pt idx="3119">
                  <c:v>31.2</c:v>
                </c:pt>
                <c:pt idx="3120">
                  <c:v>31.21</c:v>
                </c:pt>
                <c:pt idx="3121">
                  <c:v>31.22</c:v>
                </c:pt>
                <c:pt idx="3122">
                  <c:v>31.23</c:v>
                </c:pt>
                <c:pt idx="3123">
                  <c:v>31.24</c:v>
                </c:pt>
                <c:pt idx="3124">
                  <c:v>31.25</c:v>
                </c:pt>
                <c:pt idx="3125">
                  <c:v>31.26</c:v>
                </c:pt>
                <c:pt idx="3126">
                  <c:v>31.27</c:v>
                </c:pt>
                <c:pt idx="3127">
                  <c:v>31.28</c:v>
                </c:pt>
                <c:pt idx="3128">
                  <c:v>31.29</c:v>
                </c:pt>
                <c:pt idx="3129">
                  <c:v>31.3</c:v>
                </c:pt>
                <c:pt idx="3130">
                  <c:v>31.31</c:v>
                </c:pt>
                <c:pt idx="3131">
                  <c:v>31.32</c:v>
                </c:pt>
                <c:pt idx="3132">
                  <c:v>31.33</c:v>
                </c:pt>
                <c:pt idx="3133">
                  <c:v>31.34</c:v>
                </c:pt>
                <c:pt idx="3134">
                  <c:v>31.35</c:v>
                </c:pt>
                <c:pt idx="3135">
                  <c:v>31.36</c:v>
                </c:pt>
                <c:pt idx="3136">
                  <c:v>31.37</c:v>
                </c:pt>
                <c:pt idx="3137">
                  <c:v>31.38</c:v>
                </c:pt>
                <c:pt idx="3138">
                  <c:v>31.39</c:v>
                </c:pt>
                <c:pt idx="3139">
                  <c:v>31.4</c:v>
                </c:pt>
                <c:pt idx="3140">
                  <c:v>31.41</c:v>
                </c:pt>
                <c:pt idx="3141">
                  <c:v>31.42</c:v>
                </c:pt>
                <c:pt idx="3142">
                  <c:v>31.43</c:v>
                </c:pt>
                <c:pt idx="3143">
                  <c:v>31.44</c:v>
                </c:pt>
                <c:pt idx="3144">
                  <c:v>31.45</c:v>
                </c:pt>
                <c:pt idx="3145">
                  <c:v>31.46</c:v>
                </c:pt>
                <c:pt idx="3146">
                  <c:v>31.47</c:v>
                </c:pt>
                <c:pt idx="3147">
                  <c:v>31.48</c:v>
                </c:pt>
                <c:pt idx="3148">
                  <c:v>31.49</c:v>
                </c:pt>
                <c:pt idx="3149">
                  <c:v>31.5</c:v>
                </c:pt>
                <c:pt idx="3150">
                  <c:v>31.51</c:v>
                </c:pt>
                <c:pt idx="3151">
                  <c:v>31.52</c:v>
                </c:pt>
                <c:pt idx="3152">
                  <c:v>31.53</c:v>
                </c:pt>
                <c:pt idx="3153">
                  <c:v>31.54</c:v>
                </c:pt>
                <c:pt idx="3154">
                  <c:v>31.55</c:v>
                </c:pt>
                <c:pt idx="3155">
                  <c:v>31.56</c:v>
                </c:pt>
                <c:pt idx="3156">
                  <c:v>31.57</c:v>
                </c:pt>
                <c:pt idx="3157">
                  <c:v>31.58</c:v>
                </c:pt>
                <c:pt idx="3158">
                  <c:v>31.59</c:v>
                </c:pt>
                <c:pt idx="3159">
                  <c:v>31.6</c:v>
                </c:pt>
                <c:pt idx="3160">
                  <c:v>31.61</c:v>
                </c:pt>
                <c:pt idx="3161">
                  <c:v>31.62</c:v>
                </c:pt>
                <c:pt idx="3162">
                  <c:v>31.63</c:v>
                </c:pt>
                <c:pt idx="3163">
                  <c:v>31.64</c:v>
                </c:pt>
                <c:pt idx="3164">
                  <c:v>31.65</c:v>
                </c:pt>
                <c:pt idx="3165">
                  <c:v>31.66</c:v>
                </c:pt>
                <c:pt idx="3166">
                  <c:v>31.67</c:v>
                </c:pt>
                <c:pt idx="3167">
                  <c:v>31.68</c:v>
                </c:pt>
                <c:pt idx="3168">
                  <c:v>31.69</c:v>
                </c:pt>
                <c:pt idx="3169">
                  <c:v>31.7</c:v>
                </c:pt>
                <c:pt idx="3170">
                  <c:v>31.71</c:v>
                </c:pt>
                <c:pt idx="3171">
                  <c:v>31.72</c:v>
                </c:pt>
                <c:pt idx="3172">
                  <c:v>31.73</c:v>
                </c:pt>
                <c:pt idx="3173">
                  <c:v>31.74</c:v>
                </c:pt>
                <c:pt idx="3174">
                  <c:v>31.75</c:v>
                </c:pt>
                <c:pt idx="3175">
                  <c:v>31.76</c:v>
                </c:pt>
                <c:pt idx="3176">
                  <c:v>31.77</c:v>
                </c:pt>
                <c:pt idx="3177">
                  <c:v>31.78</c:v>
                </c:pt>
                <c:pt idx="3178">
                  <c:v>31.79</c:v>
                </c:pt>
                <c:pt idx="3179">
                  <c:v>31.8</c:v>
                </c:pt>
                <c:pt idx="3180">
                  <c:v>31.81</c:v>
                </c:pt>
                <c:pt idx="3181">
                  <c:v>31.82</c:v>
                </c:pt>
                <c:pt idx="3182">
                  <c:v>31.83</c:v>
                </c:pt>
                <c:pt idx="3183">
                  <c:v>31.84</c:v>
                </c:pt>
                <c:pt idx="3184">
                  <c:v>31.85</c:v>
                </c:pt>
                <c:pt idx="3185">
                  <c:v>31.86</c:v>
                </c:pt>
                <c:pt idx="3186">
                  <c:v>31.87</c:v>
                </c:pt>
                <c:pt idx="3187">
                  <c:v>31.88</c:v>
                </c:pt>
                <c:pt idx="3188">
                  <c:v>31.89</c:v>
                </c:pt>
                <c:pt idx="3189">
                  <c:v>31.9</c:v>
                </c:pt>
                <c:pt idx="3190">
                  <c:v>31.91</c:v>
                </c:pt>
                <c:pt idx="3191">
                  <c:v>31.92</c:v>
                </c:pt>
                <c:pt idx="3192">
                  <c:v>31.93</c:v>
                </c:pt>
                <c:pt idx="3193">
                  <c:v>31.94</c:v>
                </c:pt>
                <c:pt idx="3194">
                  <c:v>31.95</c:v>
                </c:pt>
                <c:pt idx="3195">
                  <c:v>31.96</c:v>
                </c:pt>
                <c:pt idx="3196">
                  <c:v>31.97</c:v>
                </c:pt>
                <c:pt idx="3197">
                  <c:v>31.98</c:v>
                </c:pt>
                <c:pt idx="3198">
                  <c:v>31.99</c:v>
                </c:pt>
                <c:pt idx="3199">
                  <c:v>32</c:v>
                </c:pt>
                <c:pt idx="3200">
                  <c:v>32.01</c:v>
                </c:pt>
                <c:pt idx="3201">
                  <c:v>32.020000000000003</c:v>
                </c:pt>
                <c:pt idx="3202">
                  <c:v>32.03</c:v>
                </c:pt>
                <c:pt idx="3203">
                  <c:v>32.04</c:v>
                </c:pt>
                <c:pt idx="3204">
                  <c:v>32.049999999999997</c:v>
                </c:pt>
                <c:pt idx="3205">
                  <c:v>32.06</c:v>
                </c:pt>
                <c:pt idx="3206">
                  <c:v>32.07</c:v>
                </c:pt>
                <c:pt idx="3207">
                  <c:v>32.08</c:v>
                </c:pt>
                <c:pt idx="3208">
                  <c:v>32.090000000000003</c:v>
                </c:pt>
                <c:pt idx="3209">
                  <c:v>32.1</c:v>
                </c:pt>
                <c:pt idx="3210">
                  <c:v>32.11</c:v>
                </c:pt>
                <c:pt idx="3211">
                  <c:v>32.119999999999997</c:v>
                </c:pt>
                <c:pt idx="3212">
                  <c:v>32.130000000000003</c:v>
                </c:pt>
                <c:pt idx="3213">
                  <c:v>32.14</c:v>
                </c:pt>
                <c:pt idx="3214">
                  <c:v>32.15</c:v>
                </c:pt>
                <c:pt idx="3215">
                  <c:v>32.159999999999997</c:v>
                </c:pt>
                <c:pt idx="3216">
                  <c:v>32.17</c:v>
                </c:pt>
                <c:pt idx="3217">
                  <c:v>32.18</c:v>
                </c:pt>
                <c:pt idx="3218">
                  <c:v>32.19</c:v>
                </c:pt>
                <c:pt idx="3219">
                  <c:v>32.200000000000003</c:v>
                </c:pt>
                <c:pt idx="3220">
                  <c:v>32.21</c:v>
                </c:pt>
                <c:pt idx="3221">
                  <c:v>32.22</c:v>
                </c:pt>
                <c:pt idx="3222">
                  <c:v>32.229999999999997</c:v>
                </c:pt>
                <c:pt idx="3223">
                  <c:v>32.24</c:v>
                </c:pt>
                <c:pt idx="3224">
                  <c:v>32.25</c:v>
                </c:pt>
                <c:pt idx="3225">
                  <c:v>32.26</c:v>
                </c:pt>
                <c:pt idx="3226">
                  <c:v>32.270000000000003</c:v>
                </c:pt>
                <c:pt idx="3227">
                  <c:v>32.28</c:v>
                </c:pt>
                <c:pt idx="3228">
                  <c:v>32.29</c:v>
                </c:pt>
                <c:pt idx="3229">
                  <c:v>32.299999999999997</c:v>
                </c:pt>
                <c:pt idx="3230">
                  <c:v>32.31</c:v>
                </c:pt>
                <c:pt idx="3231">
                  <c:v>32.32</c:v>
                </c:pt>
                <c:pt idx="3232">
                  <c:v>32.33</c:v>
                </c:pt>
                <c:pt idx="3233">
                  <c:v>32.340000000000003</c:v>
                </c:pt>
                <c:pt idx="3234">
                  <c:v>32.35</c:v>
                </c:pt>
                <c:pt idx="3235">
                  <c:v>32.36</c:v>
                </c:pt>
                <c:pt idx="3236">
                  <c:v>32.369999999999997</c:v>
                </c:pt>
                <c:pt idx="3237">
                  <c:v>32.380000000000003</c:v>
                </c:pt>
                <c:pt idx="3238">
                  <c:v>32.39</c:v>
                </c:pt>
                <c:pt idx="3239">
                  <c:v>32.4</c:v>
                </c:pt>
                <c:pt idx="3240">
                  <c:v>32.409999999999997</c:v>
                </c:pt>
                <c:pt idx="3241">
                  <c:v>32.42</c:v>
                </c:pt>
                <c:pt idx="3242">
                  <c:v>32.43</c:v>
                </c:pt>
                <c:pt idx="3243">
                  <c:v>32.44</c:v>
                </c:pt>
                <c:pt idx="3244">
                  <c:v>32.450000000000003</c:v>
                </c:pt>
                <c:pt idx="3245">
                  <c:v>32.46</c:v>
                </c:pt>
                <c:pt idx="3246">
                  <c:v>32.47</c:v>
                </c:pt>
                <c:pt idx="3247">
                  <c:v>32.479999999999997</c:v>
                </c:pt>
                <c:pt idx="3248">
                  <c:v>32.49</c:v>
                </c:pt>
                <c:pt idx="3249">
                  <c:v>32.5</c:v>
                </c:pt>
                <c:pt idx="3250">
                  <c:v>32.51</c:v>
                </c:pt>
                <c:pt idx="3251">
                  <c:v>32.520000000000003</c:v>
                </c:pt>
                <c:pt idx="3252">
                  <c:v>32.53</c:v>
                </c:pt>
                <c:pt idx="3253">
                  <c:v>32.54</c:v>
                </c:pt>
                <c:pt idx="3254">
                  <c:v>32.549999999999997</c:v>
                </c:pt>
                <c:pt idx="3255">
                  <c:v>32.56</c:v>
                </c:pt>
                <c:pt idx="3256">
                  <c:v>32.57</c:v>
                </c:pt>
                <c:pt idx="3257">
                  <c:v>32.58</c:v>
                </c:pt>
                <c:pt idx="3258">
                  <c:v>32.590000000000003</c:v>
                </c:pt>
                <c:pt idx="3259">
                  <c:v>32.6</c:v>
                </c:pt>
                <c:pt idx="3260">
                  <c:v>32.61</c:v>
                </c:pt>
                <c:pt idx="3261">
                  <c:v>32.619999999999997</c:v>
                </c:pt>
                <c:pt idx="3262">
                  <c:v>32.630000000000003</c:v>
                </c:pt>
                <c:pt idx="3263">
                  <c:v>32.64</c:v>
                </c:pt>
                <c:pt idx="3264">
                  <c:v>32.65</c:v>
                </c:pt>
                <c:pt idx="3265">
                  <c:v>32.659999999999997</c:v>
                </c:pt>
                <c:pt idx="3266">
                  <c:v>32.67</c:v>
                </c:pt>
                <c:pt idx="3267">
                  <c:v>32.68</c:v>
                </c:pt>
                <c:pt idx="3268">
                  <c:v>32.69</c:v>
                </c:pt>
                <c:pt idx="3269">
                  <c:v>32.700000000000003</c:v>
                </c:pt>
                <c:pt idx="3270">
                  <c:v>32.71</c:v>
                </c:pt>
                <c:pt idx="3271">
                  <c:v>32.72</c:v>
                </c:pt>
                <c:pt idx="3272">
                  <c:v>32.729999999999997</c:v>
                </c:pt>
                <c:pt idx="3273">
                  <c:v>32.74</c:v>
                </c:pt>
                <c:pt idx="3274">
                  <c:v>32.75</c:v>
                </c:pt>
                <c:pt idx="3275">
                  <c:v>32.76</c:v>
                </c:pt>
                <c:pt idx="3276">
                  <c:v>32.770000000000003</c:v>
                </c:pt>
                <c:pt idx="3277">
                  <c:v>32.78</c:v>
                </c:pt>
                <c:pt idx="3278">
                  <c:v>32.79</c:v>
                </c:pt>
                <c:pt idx="3279">
                  <c:v>32.799999999999997</c:v>
                </c:pt>
                <c:pt idx="3280">
                  <c:v>32.81</c:v>
                </c:pt>
                <c:pt idx="3281">
                  <c:v>32.82</c:v>
                </c:pt>
                <c:pt idx="3282">
                  <c:v>32.83</c:v>
                </c:pt>
                <c:pt idx="3283">
                  <c:v>32.840000000000003</c:v>
                </c:pt>
                <c:pt idx="3284">
                  <c:v>32.85</c:v>
                </c:pt>
                <c:pt idx="3285">
                  <c:v>32.86</c:v>
                </c:pt>
                <c:pt idx="3286">
                  <c:v>32.869999999999997</c:v>
                </c:pt>
                <c:pt idx="3287">
                  <c:v>32.880000000000003</c:v>
                </c:pt>
                <c:pt idx="3288">
                  <c:v>32.89</c:v>
                </c:pt>
                <c:pt idx="3289">
                  <c:v>32.9</c:v>
                </c:pt>
                <c:pt idx="3290">
                  <c:v>32.909999999999997</c:v>
                </c:pt>
                <c:pt idx="3291">
                  <c:v>32.92</c:v>
                </c:pt>
                <c:pt idx="3292">
                  <c:v>32.93</c:v>
                </c:pt>
                <c:pt idx="3293">
                  <c:v>32.94</c:v>
                </c:pt>
                <c:pt idx="3294">
                  <c:v>32.950000000000003</c:v>
                </c:pt>
                <c:pt idx="3295">
                  <c:v>32.96</c:v>
                </c:pt>
                <c:pt idx="3296">
                  <c:v>32.97</c:v>
                </c:pt>
                <c:pt idx="3297">
                  <c:v>32.979999999999997</c:v>
                </c:pt>
                <c:pt idx="3298">
                  <c:v>32.99</c:v>
                </c:pt>
                <c:pt idx="3299">
                  <c:v>33</c:v>
                </c:pt>
                <c:pt idx="3300">
                  <c:v>33.01</c:v>
                </c:pt>
                <c:pt idx="3301">
                  <c:v>33.020000000000003</c:v>
                </c:pt>
                <c:pt idx="3302">
                  <c:v>33.03</c:v>
                </c:pt>
                <c:pt idx="3303">
                  <c:v>33.04</c:v>
                </c:pt>
                <c:pt idx="3304">
                  <c:v>33.049999999999997</c:v>
                </c:pt>
                <c:pt idx="3305">
                  <c:v>33.06</c:v>
                </c:pt>
                <c:pt idx="3306">
                  <c:v>33.07</c:v>
                </c:pt>
                <c:pt idx="3307">
                  <c:v>33.08</c:v>
                </c:pt>
                <c:pt idx="3308">
                  <c:v>33.090000000000003</c:v>
                </c:pt>
                <c:pt idx="3309">
                  <c:v>33.1</c:v>
                </c:pt>
                <c:pt idx="3310">
                  <c:v>33.11</c:v>
                </c:pt>
                <c:pt idx="3311">
                  <c:v>33.119999999999997</c:v>
                </c:pt>
                <c:pt idx="3312">
                  <c:v>33.130000000000003</c:v>
                </c:pt>
                <c:pt idx="3313">
                  <c:v>33.14</c:v>
                </c:pt>
                <c:pt idx="3314">
                  <c:v>33.15</c:v>
                </c:pt>
                <c:pt idx="3315">
                  <c:v>33.159999999999997</c:v>
                </c:pt>
                <c:pt idx="3316">
                  <c:v>33.17</c:v>
                </c:pt>
                <c:pt idx="3317">
                  <c:v>33.18</c:v>
                </c:pt>
                <c:pt idx="3318">
                  <c:v>33.19</c:v>
                </c:pt>
                <c:pt idx="3319">
                  <c:v>33.200000000000003</c:v>
                </c:pt>
                <c:pt idx="3320">
                  <c:v>33.21</c:v>
                </c:pt>
                <c:pt idx="3321">
                  <c:v>33.22</c:v>
                </c:pt>
                <c:pt idx="3322">
                  <c:v>33.229999999999997</c:v>
                </c:pt>
                <c:pt idx="3323">
                  <c:v>33.24</c:v>
                </c:pt>
                <c:pt idx="3324">
                  <c:v>33.25</c:v>
                </c:pt>
                <c:pt idx="3325">
                  <c:v>33.26</c:v>
                </c:pt>
                <c:pt idx="3326">
                  <c:v>33.270000000000003</c:v>
                </c:pt>
                <c:pt idx="3327">
                  <c:v>33.28</c:v>
                </c:pt>
                <c:pt idx="3328">
                  <c:v>33.29</c:v>
                </c:pt>
                <c:pt idx="3329">
                  <c:v>33.299999999999997</c:v>
                </c:pt>
                <c:pt idx="3330">
                  <c:v>33.31</c:v>
                </c:pt>
                <c:pt idx="3331">
                  <c:v>33.32</c:v>
                </c:pt>
                <c:pt idx="3332">
                  <c:v>33.33</c:v>
                </c:pt>
                <c:pt idx="3333">
                  <c:v>33.340000000000003</c:v>
                </c:pt>
                <c:pt idx="3334">
                  <c:v>33.35</c:v>
                </c:pt>
                <c:pt idx="3335">
                  <c:v>33.36</c:v>
                </c:pt>
                <c:pt idx="3336">
                  <c:v>33.369999999999997</c:v>
                </c:pt>
                <c:pt idx="3337">
                  <c:v>33.380000000000003</c:v>
                </c:pt>
                <c:pt idx="3338">
                  <c:v>33.39</c:v>
                </c:pt>
                <c:pt idx="3339">
                  <c:v>33.4</c:v>
                </c:pt>
                <c:pt idx="3340">
                  <c:v>33.409999999999997</c:v>
                </c:pt>
                <c:pt idx="3341">
                  <c:v>33.42</c:v>
                </c:pt>
                <c:pt idx="3342">
                  <c:v>33.43</c:v>
                </c:pt>
                <c:pt idx="3343">
                  <c:v>33.44</c:v>
                </c:pt>
                <c:pt idx="3344">
                  <c:v>33.450000000000003</c:v>
                </c:pt>
                <c:pt idx="3345">
                  <c:v>33.46</c:v>
                </c:pt>
                <c:pt idx="3346">
                  <c:v>33.47</c:v>
                </c:pt>
                <c:pt idx="3347">
                  <c:v>33.479999999999997</c:v>
                </c:pt>
                <c:pt idx="3348">
                  <c:v>33.49</c:v>
                </c:pt>
                <c:pt idx="3349">
                  <c:v>33.5</c:v>
                </c:pt>
                <c:pt idx="3350">
                  <c:v>33.51</c:v>
                </c:pt>
                <c:pt idx="3351">
                  <c:v>33.520000000000003</c:v>
                </c:pt>
                <c:pt idx="3352">
                  <c:v>33.53</c:v>
                </c:pt>
                <c:pt idx="3353">
                  <c:v>33.54</c:v>
                </c:pt>
                <c:pt idx="3354">
                  <c:v>33.549999999999997</c:v>
                </c:pt>
                <c:pt idx="3355">
                  <c:v>33.56</c:v>
                </c:pt>
                <c:pt idx="3356">
                  <c:v>33.57</c:v>
                </c:pt>
                <c:pt idx="3357">
                  <c:v>33.58</c:v>
                </c:pt>
                <c:pt idx="3358">
                  <c:v>33.590000000000003</c:v>
                </c:pt>
                <c:pt idx="3359">
                  <c:v>33.6</c:v>
                </c:pt>
                <c:pt idx="3360">
                  <c:v>33.61</c:v>
                </c:pt>
                <c:pt idx="3361">
                  <c:v>33.619999999999997</c:v>
                </c:pt>
                <c:pt idx="3362">
                  <c:v>33.630000000000003</c:v>
                </c:pt>
                <c:pt idx="3363">
                  <c:v>33.64</c:v>
                </c:pt>
                <c:pt idx="3364">
                  <c:v>33.65</c:v>
                </c:pt>
                <c:pt idx="3365">
                  <c:v>33.659999999999997</c:v>
                </c:pt>
                <c:pt idx="3366">
                  <c:v>33.67</c:v>
                </c:pt>
                <c:pt idx="3367">
                  <c:v>33.68</c:v>
                </c:pt>
                <c:pt idx="3368">
                  <c:v>33.69</c:v>
                </c:pt>
                <c:pt idx="3369">
                  <c:v>33.700000000000003</c:v>
                </c:pt>
                <c:pt idx="3370">
                  <c:v>33.71</c:v>
                </c:pt>
                <c:pt idx="3371">
                  <c:v>33.72</c:v>
                </c:pt>
                <c:pt idx="3372">
                  <c:v>33.729999999999997</c:v>
                </c:pt>
                <c:pt idx="3373">
                  <c:v>33.74</c:v>
                </c:pt>
                <c:pt idx="3374">
                  <c:v>33.75</c:v>
                </c:pt>
                <c:pt idx="3375">
                  <c:v>33.76</c:v>
                </c:pt>
                <c:pt idx="3376">
                  <c:v>33.770000000000003</c:v>
                </c:pt>
                <c:pt idx="3377">
                  <c:v>33.78</c:v>
                </c:pt>
                <c:pt idx="3378">
                  <c:v>33.79</c:v>
                </c:pt>
                <c:pt idx="3379">
                  <c:v>33.799999999999997</c:v>
                </c:pt>
                <c:pt idx="3380">
                  <c:v>33.81</c:v>
                </c:pt>
                <c:pt idx="3381">
                  <c:v>33.82</c:v>
                </c:pt>
                <c:pt idx="3382">
                  <c:v>33.83</c:v>
                </c:pt>
                <c:pt idx="3383">
                  <c:v>33.840000000000003</c:v>
                </c:pt>
                <c:pt idx="3384">
                  <c:v>33.85</c:v>
                </c:pt>
                <c:pt idx="3385">
                  <c:v>33.86</c:v>
                </c:pt>
                <c:pt idx="3386">
                  <c:v>33.869999999999997</c:v>
                </c:pt>
                <c:pt idx="3387">
                  <c:v>33.880000000000003</c:v>
                </c:pt>
                <c:pt idx="3388">
                  <c:v>33.89</c:v>
                </c:pt>
                <c:pt idx="3389">
                  <c:v>33.9</c:v>
                </c:pt>
                <c:pt idx="3390">
                  <c:v>33.909999999999997</c:v>
                </c:pt>
                <c:pt idx="3391">
                  <c:v>33.92</c:v>
                </c:pt>
                <c:pt idx="3392">
                  <c:v>33.93</c:v>
                </c:pt>
                <c:pt idx="3393">
                  <c:v>33.94</c:v>
                </c:pt>
                <c:pt idx="3394">
                  <c:v>33.950000000000003</c:v>
                </c:pt>
                <c:pt idx="3395">
                  <c:v>33.96</c:v>
                </c:pt>
                <c:pt idx="3396">
                  <c:v>33.97</c:v>
                </c:pt>
                <c:pt idx="3397">
                  <c:v>33.979999999999997</c:v>
                </c:pt>
                <c:pt idx="3398">
                  <c:v>33.99</c:v>
                </c:pt>
                <c:pt idx="3399">
                  <c:v>34</c:v>
                </c:pt>
                <c:pt idx="3400">
                  <c:v>34.01</c:v>
                </c:pt>
                <c:pt idx="3401">
                  <c:v>34.020000000000003</c:v>
                </c:pt>
                <c:pt idx="3402">
                  <c:v>34.03</c:v>
                </c:pt>
                <c:pt idx="3403">
                  <c:v>34.04</c:v>
                </c:pt>
                <c:pt idx="3404">
                  <c:v>34.049999999999997</c:v>
                </c:pt>
                <c:pt idx="3405">
                  <c:v>34.06</c:v>
                </c:pt>
                <c:pt idx="3406">
                  <c:v>34.07</c:v>
                </c:pt>
                <c:pt idx="3407">
                  <c:v>34.08</c:v>
                </c:pt>
                <c:pt idx="3408">
                  <c:v>34.090000000000003</c:v>
                </c:pt>
                <c:pt idx="3409">
                  <c:v>34.1</c:v>
                </c:pt>
                <c:pt idx="3410">
                  <c:v>34.11</c:v>
                </c:pt>
                <c:pt idx="3411">
                  <c:v>34.119999999999997</c:v>
                </c:pt>
                <c:pt idx="3412">
                  <c:v>34.130000000000003</c:v>
                </c:pt>
                <c:pt idx="3413">
                  <c:v>34.14</c:v>
                </c:pt>
                <c:pt idx="3414">
                  <c:v>34.15</c:v>
                </c:pt>
                <c:pt idx="3415">
                  <c:v>34.159999999999997</c:v>
                </c:pt>
                <c:pt idx="3416">
                  <c:v>34.17</c:v>
                </c:pt>
                <c:pt idx="3417">
                  <c:v>34.18</c:v>
                </c:pt>
                <c:pt idx="3418">
                  <c:v>34.19</c:v>
                </c:pt>
                <c:pt idx="3419">
                  <c:v>34.200000000000003</c:v>
                </c:pt>
                <c:pt idx="3420">
                  <c:v>34.21</c:v>
                </c:pt>
                <c:pt idx="3421">
                  <c:v>34.22</c:v>
                </c:pt>
                <c:pt idx="3422">
                  <c:v>34.229999999999997</c:v>
                </c:pt>
                <c:pt idx="3423">
                  <c:v>34.24</c:v>
                </c:pt>
                <c:pt idx="3424">
                  <c:v>34.25</c:v>
                </c:pt>
                <c:pt idx="3425">
                  <c:v>34.26</c:v>
                </c:pt>
                <c:pt idx="3426">
                  <c:v>34.270000000000003</c:v>
                </c:pt>
                <c:pt idx="3427">
                  <c:v>34.28</c:v>
                </c:pt>
                <c:pt idx="3428">
                  <c:v>34.29</c:v>
                </c:pt>
                <c:pt idx="3429">
                  <c:v>34.299999999999997</c:v>
                </c:pt>
                <c:pt idx="3430">
                  <c:v>34.31</c:v>
                </c:pt>
                <c:pt idx="3431">
                  <c:v>34.32</c:v>
                </c:pt>
                <c:pt idx="3432">
                  <c:v>34.33</c:v>
                </c:pt>
                <c:pt idx="3433">
                  <c:v>34.340000000000003</c:v>
                </c:pt>
                <c:pt idx="3434">
                  <c:v>34.35</c:v>
                </c:pt>
                <c:pt idx="3435">
                  <c:v>34.36</c:v>
                </c:pt>
                <c:pt idx="3436">
                  <c:v>34.369999999999997</c:v>
                </c:pt>
                <c:pt idx="3437">
                  <c:v>34.380000000000003</c:v>
                </c:pt>
                <c:pt idx="3438">
                  <c:v>34.39</c:v>
                </c:pt>
                <c:pt idx="3439">
                  <c:v>34.4</c:v>
                </c:pt>
                <c:pt idx="3440">
                  <c:v>34.409999999999997</c:v>
                </c:pt>
                <c:pt idx="3441">
                  <c:v>34.42</c:v>
                </c:pt>
                <c:pt idx="3442">
                  <c:v>34.43</c:v>
                </c:pt>
                <c:pt idx="3443">
                  <c:v>34.44</c:v>
                </c:pt>
                <c:pt idx="3444">
                  <c:v>34.450000000000003</c:v>
                </c:pt>
                <c:pt idx="3445">
                  <c:v>34.46</c:v>
                </c:pt>
                <c:pt idx="3446">
                  <c:v>34.47</c:v>
                </c:pt>
                <c:pt idx="3447">
                  <c:v>34.479999999999997</c:v>
                </c:pt>
                <c:pt idx="3448">
                  <c:v>34.49</c:v>
                </c:pt>
                <c:pt idx="3449">
                  <c:v>34.5</c:v>
                </c:pt>
                <c:pt idx="3450">
                  <c:v>34.51</c:v>
                </c:pt>
                <c:pt idx="3451">
                  <c:v>34.520000000000003</c:v>
                </c:pt>
                <c:pt idx="3452">
                  <c:v>34.53</c:v>
                </c:pt>
                <c:pt idx="3453">
                  <c:v>34.54</c:v>
                </c:pt>
                <c:pt idx="3454">
                  <c:v>34.549999999999997</c:v>
                </c:pt>
                <c:pt idx="3455">
                  <c:v>34.56</c:v>
                </c:pt>
                <c:pt idx="3456">
                  <c:v>34.57</c:v>
                </c:pt>
                <c:pt idx="3457">
                  <c:v>34.58</c:v>
                </c:pt>
                <c:pt idx="3458">
                  <c:v>34.590000000000003</c:v>
                </c:pt>
                <c:pt idx="3459">
                  <c:v>34.6</c:v>
                </c:pt>
                <c:pt idx="3460">
                  <c:v>34.61</c:v>
                </c:pt>
                <c:pt idx="3461">
                  <c:v>34.619999999999997</c:v>
                </c:pt>
                <c:pt idx="3462">
                  <c:v>34.630000000000003</c:v>
                </c:pt>
                <c:pt idx="3463">
                  <c:v>34.64</c:v>
                </c:pt>
                <c:pt idx="3464">
                  <c:v>34.65</c:v>
                </c:pt>
                <c:pt idx="3465">
                  <c:v>34.659999999999997</c:v>
                </c:pt>
                <c:pt idx="3466">
                  <c:v>34.67</c:v>
                </c:pt>
                <c:pt idx="3467">
                  <c:v>34.68</c:v>
                </c:pt>
                <c:pt idx="3468">
                  <c:v>34.69</c:v>
                </c:pt>
                <c:pt idx="3469">
                  <c:v>34.700000000000003</c:v>
                </c:pt>
                <c:pt idx="3470">
                  <c:v>34.71</c:v>
                </c:pt>
                <c:pt idx="3471">
                  <c:v>34.72</c:v>
                </c:pt>
                <c:pt idx="3472">
                  <c:v>34.729999999999997</c:v>
                </c:pt>
                <c:pt idx="3473">
                  <c:v>34.74</c:v>
                </c:pt>
                <c:pt idx="3474">
                  <c:v>34.75</c:v>
                </c:pt>
                <c:pt idx="3475">
                  <c:v>34.76</c:v>
                </c:pt>
                <c:pt idx="3476">
                  <c:v>34.770000000000003</c:v>
                </c:pt>
                <c:pt idx="3477">
                  <c:v>34.78</c:v>
                </c:pt>
                <c:pt idx="3478">
                  <c:v>34.79</c:v>
                </c:pt>
                <c:pt idx="3479">
                  <c:v>34.799999999999997</c:v>
                </c:pt>
                <c:pt idx="3480">
                  <c:v>34.81</c:v>
                </c:pt>
                <c:pt idx="3481">
                  <c:v>34.82</c:v>
                </c:pt>
                <c:pt idx="3482">
                  <c:v>34.83</c:v>
                </c:pt>
                <c:pt idx="3483">
                  <c:v>34.840000000000003</c:v>
                </c:pt>
                <c:pt idx="3484">
                  <c:v>34.85</c:v>
                </c:pt>
                <c:pt idx="3485">
                  <c:v>34.86</c:v>
                </c:pt>
                <c:pt idx="3486">
                  <c:v>34.869999999999997</c:v>
                </c:pt>
                <c:pt idx="3487">
                  <c:v>34.880000000000003</c:v>
                </c:pt>
                <c:pt idx="3488">
                  <c:v>34.89</c:v>
                </c:pt>
                <c:pt idx="3489">
                  <c:v>34.9</c:v>
                </c:pt>
                <c:pt idx="3490">
                  <c:v>34.909999999999997</c:v>
                </c:pt>
                <c:pt idx="3491">
                  <c:v>34.92</c:v>
                </c:pt>
                <c:pt idx="3492">
                  <c:v>34.93</c:v>
                </c:pt>
                <c:pt idx="3493">
                  <c:v>34.94</c:v>
                </c:pt>
                <c:pt idx="3494">
                  <c:v>34.950000000000003</c:v>
                </c:pt>
                <c:pt idx="3495">
                  <c:v>34.96</c:v>
                </c:pt>
                <c:pt idx="3496">
                  <c:v>34.97</c:v>
                </c:pt>
                <c:pt idx="3497">
                  <c:v>34.979999999999997</c:v>
                </c:pt>
                <c:pt idx="3498">
                  <c:v>34.99</c:v>
                </c:pt>
                <c:pt idx="3499">
                  <c:v>35</c:v>
                </c:pt>
                <c:pt idx="3500">
                  <c:v>35.01</c:v>
                </c:pt>
                <c:pt idx="3501">
                  <c:v>35.020000000000003</c:v>
                </c:pt>
                <c:pt idx="3502">
                  <c:v>35.03</c:v>
                </c:pt>
                <c:pt idx="3503">
                  <c:v>35.04</c:v>
                </c:pt>
                <c:pt idx="3504">
                  <c:v>35.049999999999997</c:v>
                </c:pt>
                <c:pt idx="3505">
                  <c:v>35.06</c:v>
                </c:pt>
                <c:pt idx="3506">
                  <c:v>35.07</c:v>
                </c:pt>
                <c:pt idx="3507">
                  <c:v>35.08</c:v>
                </c:pt>
                <c:pt idx="3508">
                  <c:v>35.090000000000003</c:v>
                </c:pt>
                <c:pt idx="3509">
                  <c:v>35.1</c:v>
                </c:pt>
                <c:pt idx="3510">
                  <c:v>35.11</c:v>
                </c:pt>
                <c:pt idx="3511">
                  <c:v>35.119999999999997</c:v>
                </c:pt>
                <c:pt idx="3512">
                  <c:v>35.130000000000003</c:v>
                </c:pt>
                <c:pt idx="3513">
                  <c:v>35.14</c:v>
                </c:pt>
                <c:pt idx="3514">
                  <c:v>35.15</c:v>
                </c:pt>
                <c:pt idx="3515">
                  <c:v>35.159999999999997</c:v>
                </c:pt>
                <c:pt idx="3516">
                  <c:v>35.17</c:v>
                </c:pt>
                <c:pt idx="3517">
                  <c:v>35.18</c:v>
                </c:pt>
                <c:pt idx="3518">
                  <c:v>35.19</c:v>
                </c:pt>
                <c:pt idx="3519">
                  <c:v>35.200000000000003</c:v>
                </c:pt>
                <c:pt idx="3520">
                  <c:v>35.21</c:v>
                </c:pt>
                <c:pt idx="3521">
                  <c:v>35.22</c:v>
                </c:pt>
                <c:pt idx="3522">
                  <c:v>35.229999999999997</c:v>
                </c:pt>
                <c:pt idx="3523">
                  <c:v>35.24</c:v>
                </c:pt>
                <c:pt idx="3524">
                  <c:v>35.25</c:v>
                </c:pt>
                <c:pt idx="3525">
                  <c:v>35.26</c:v>
                </c:pt>
                <c:pt idx="3526">
                  <c:v>35.270000000000003</c:v>
                </c:pt>
                <c:pt idx="3527">
                  <c:v>35.28</c:v>
                </c:pt>
                <c:pt idx="3528">
                  <c:v>35.29</c:v>
                </c:pt>
                <c:pt idx="3529">
                  <c:v>35.299999999999997</c:v>
                </c:pt>
                <c:pt idx="3530">
                  <c:v>35.31</c:v>
                </c:pt>
                <c:pt idx="3531">
                  <c:v>35.32</c:v>
                </c:pt>
                <c:pt idx="3532">
                  <c:v>35.33</c:v>
                </c:pt>
                <c:pt idx="3533">
                  <c:v>35.340000000000003</c:v>
                </c:pt>
                <c:pt idx="3534">
                  <c:v>35.35</c:v>
                </c:pt>
                <c:pt idx="3535">
                  <c:v>35.36</c:v>
                </c:pt>
                <c:pt idx="3536">
                  <c:v>35.369999999999997</c:v>
                </c:pt>
                <c:pt idx="3537">
                  <c:v>35.380000000000003</c:v>
                </c:pt>
                <c:pt idx="3538">
                  <c:v>35.39</c:v>
                </c:pt>
                <c:pt idx="3539">
                  <c:v>35.4</c:v>
                </c:pt>
                <c:pt idx="3540">
                  <c:v>35.409999999999997</c:v>
                </c:pt>
                <c:pt idx="3541">
                  <c:v>35.42</c:v>
                </c:pt>
                <c:pt idx="3542">
                  <c:v>35.43</c:v>
                </c:pt>
                <c:pt idx="3543">
                  <c:v>35.44</c:v>
                </c:pt>
                <c:pt idx="3544">
                  <c:v>35.450000000000003</c:v>
                </c:pt>
                <c:pt idx="3545">
                  <c:v>35.46</c:v>
                </c:pt>
                <c:pt idx="3546">
                  <c:v>35.47</c:v>
                </c:pt>
                <c:pt idx="3547">
                  <c:v>35.479999999999997</c:v>
                </c:pt>
                <c:pt idx="3548">
                  <c:v>35.49</c:v>
                </c:pt>
              </c:numCache>
            </c:numRef>
          </c:xVal>
          <c:yVal>
            <c:numRef>
              <c:f>yaw!$B$2:$B$3550</c:f>
              <c:numCache>
                <c:formatCode>General</c:formatCode>
                <c:ptCount val="3549"/>
                <c:pt idx="0">
                  <c:v>3.7615199999999999E-4</c:v>
                </c:pt>
                <c:pt idx="1">
                  <c:v>5.6637199999999999E-4</c:v>
                </c:pt>
                <c:pt idx="2">
                  <c:v>1.5088199999999999E-3</c:v>
                </c:pt>
                <c:pt idx="3">
                  <c:v>2.0839600000000002E-3</c:v>
                </c:pt>
                <c:pt idx="4">
                  <c:v>2.9658200000000001E-3</c:v>
                </c:pt>
                <c:pt idx="5">
                  <c:v>4.0464000000000003E-3</c:v>
                </c:pt>
                <c:pt idx="6">
                  <c:v>5.2225800000000001E-3</c:v>
                </c:pt>
                <c:pt idx="7">
                  <c:v>5.9994499999999999E-3</c:v>
                </c:pt>
                <c:pt idx="8">
                  <c:v>7.1841199999999996E-3</c:v>
                </c:pt>
                <c:pt idx="9">
                  <c:v>8.4036100000000006E-3</c:v>
                </c:pt>
                <c:pt idx="10">
                  <c:v>9.4649699999999996E-3</c:v>
                </c:pt>
                <c:pt idx="11">
                  <c:v>1.0789E-2</c:v>
                </c:pt>
                <c:pt idx="12">
                  <c:v>1.20112E-2</c:v>
                </c:pt>
                <c:pt idx="13">
                  <c:v>1.34076E-2</c:v>
                </c:pt>
                <c:pt idx="14">
                  <c:v>1.4837100000000001E-2</c:v>
                </c:pt>
                <c:pt idx="15">
                  <c:v>1.67362E-2</c:v>
                </c:pt>
                <c:pt idx="16">
                  <c:v>1.8155600000000001E-2</c:v>
                </c:pt>
                <c:pt idx="17">
                  <c:v>1.99843E-2</c:v>
                </c:pt>
                <c:pt idx="18">
                  <c:v>2.2379300000000001E-2</c:v>
                </c:pt>
                <c:pt idx="19">
                  <c:v>2.3691400000000001E-2</c:v>
                </c:pt>
                <c:pt idx="20">
                  <c:v>2.5909499999999999E-2</c:v>
                </c:pt>
                <c:pt idx="21">
                  <c:v>2.7630200000000001E-2</c:v>
                </c:pt>
                <c:pt idx="22">
                  <c:v>2.8979700000000001E-2</c:v>
                </c:pt>
                <c:pt idx="23">
                  <c:v>3.08001E-2</c:v>
                </c:pt>
                <c:pt idx="24">
                  <c:v>3.1886499999999998E-2</c:v>
                </c:pt>
                <c:pt idx="25">
                  <c:v>3.3129800000000001E-2</c:v>
                </c:pt>
                <c:pt idx="26">
                  <c:v>3.4678E-2</c:v>
                </c:pt>
                <c:pt idx="27">
                  <c:v>3.6393200000000001E-2</c:v>
                </c:pt>
                <c:pt idx="28">
                  <c:v>3.7898899999999999E-2</c:v>
                </c:pt>
                <c:pt idx="29">
                  <c:v>3.96467E-2</c:v>
                </c:pt>
                <c:pt idx="30">
                  <c:v>4.1318899999999999E-2</c:v>
                </c:pt>
                <c:pt idx="31">
                  <c:v>4.2970300000000003E-2</c:v>
                </c:pt>
                <c:pt idx="32">
                  <c:v>4.4321199999999998E-2</c:v>
                </c:pt>
                <c:pt idx="33">
                  <c:v>4.5841300000000001E-2</c:v>
                </c:pt>
                <c:pt idx="34">
                  <c:v>4.7400200000000003E-2</c:v>
                </c:pt>
                <c:pt idx="35">
                  <c:v>4.8837600000000002E-2</c:v>
                </c:pt>
                <c:pt idx="36">
                  <c:v>5.0211600000000002E-2</c:v>
                </c:pt>
                <c:pt idx="37">
                  <c:v>5.1660699999999997E-2</c:v>
                </c:pt>
                <c:pt idx="38">
                  <c:v>5.3197800000000003E-2</c:v>
                </c:pt>
                <c:pt idx="39">
                  <c:v>5.4770699999999999E-2</c:v>
                </c:pt>
                <c:pt idx="40">
                  <c:v>5.6138300000000002E-2</c:v>
                </c:pt>
                <c:pt idx="41">
                  <c:v>5.7575300000000003E-2</c:v>
                </c:pt>
                <c:pt idx="42">
                  <c:v>5.9147999999999999E-2</c:v>
                </c:pt>
                <c:pt idx="43">
                  <c:v>6.0462599999999998E-2</c:v>
                </c:pt>
                <c:pt idx="44">
                  <c:v>6.1821099999999997E-2</c:v>
                </c:pt>
                <c:pt idx="45">
                  <c:v>6.3184599999999994E-2</c:v>
                </c:pt>
                <c:pt idx="46">
                  <c:v>6.4680699999999994E-2</c:v>
                </c:pt>
                <c:pt idx="47">
                  <c:v>6.61437E-2</c:v>
                </c:pt>
                <c:pt idx="48">
                  <c:v>6.7445599999999994E-2</c:v>
                </c:pt>
                <c:pt idx="49">
                  <c:v>6.8804799999999999E-2</c:v>
                </c:pt>
                <c:pt idx="50">
                  <c:v>7.0138400000000004E-2</c:v>
                </c:pt>
                <c:pt idx="51">
                  <c:v>7.1196099999999998E-2</c:v>
                </c:pt>
                <c:pt idx="52">
                  <c:v>7.2582099999999997E-2</c:v>
                </c:pt>
                <c:pt idx="53">
                  <c:v>7.3821999999999999E-2</c:v>
                </c:pt>
                <c:pt idx="54">
                  <c:v>7.5363100000000002E-2</c:v>
                </c:pt>
                <c:pt idx="55">
                  <c:v>7.7140500000000001E-2</c:v>
                </c:pt>
                <c:pt idx="56">
                  <c:v>7.8424499999999994E-2</c:v>
                </c:pt>
                <c:pt idx="57">
                  <c:v>8.0600699999999997E-2</c:v>
                </c:pt>
                <c:pt idx="58">
                  <c:v>8.2176399999999997E-2</c:v>
                </c:pt>
                <c:pt idx="59">
                  <c:v>8.4082699999999996E-2</c:v>
                </c:pt>
                <c:pt idx="60">
                  <c:v>8.60514E-2</c:v>
                </c:pt>
                <c:pt idx="61">
                  <c:v>8.7519E-2</c:v>
                </c:pt>
                <c:pt idx="62">
                  <c:v>8.9382299999999998E-2</c:v>
                </c:pt>
                <c:pt idx="63">
                  <c:v>9.1213799999999998E-2</c:v>
                </c:pt>
                <c:pt idx="64">
                  <c:v>9.1971300000000006E-2</c:v>
                </c:pt>
                <c:pt idx="65">
                  <c:v>9.3980099999999997E-2</c:v>
                </c:pt>
                <c:pt idx="66">
                  <c:v>9.5028899999999999E-2</c:v>
                </c:pt>
                <c:pt idx="67">
                  <c:v>9.6687800000000004E-2</c:v>
                </c:pt>
                <c:pt idx="68">
                  <c:v>9.7711300000000001E-2</c:v>
                </c:pt>
                <c:pt idx="69">
                  <c:v>9.9284899999999995E-2</c:v>
                </c:pt>
                <c:pt idx="70">
                  <c:v>0.100552</c:v>
                </c:pt>
                <c:pt idx="71">
                  <c:v>0.102017</c:v>
                </c:pt>
                <c:pt idx="72">
                  <c:v>0.10373</c:v>
                </c:pt>
                <c:pt idx="73">
                  <c:v>0.10537000000000001</c:v>
                </c:pt>
                <c:pt idx="74">
                  <c:v>0.106864</c:v>
                </c:pt>
                <c:pt idx="75">
                  <c:v>0.10863200000000001</c:v>
                </c:pt>
                <c:pt idx="76">
                  <c:v>0.110357</c:v>
                </c:pt>
                <c:pt idx="77">
                  <c:v>0.11197</c:v>
                </c:pt>
                <c:pt idx="78">
                  <c:v>0.113744</c:v>
                </c:pt>
                <c:pt idx="79">
                  <c:v>0.115894</c:v>
                </c:pt>
                <c:pt idx="80">
                  <c:v>0.117281</c:v>
                </c:pt>
                <c:pt idx="81">
                  <c:v>0.11908199999999999</c:v>
                </c:pt>
                <c:pt idx="82">
                  <c:v>0.12098299999999999</c:v>
                </c:pt>
                <c:pt idx="83">
                  <c:v>0.122701</c:v>
                </c:pt>
                <c:pt idx="84">
                  <c:v>0.12410499999999999</c:v>
                </c:pt>
                <c:pt idx="85">
                  <c:v>0.12573300000000001</c:v>
                </c:pt>
                <c:pt idx="86">
                  <c:v>0.127412</c:v>
                </c:pt>
                <c:pt idx="87">
                  <c:v>0.12889999999999999</c:v>
                </c:pt>
                <c:pt idx="88">
                  <c:v>0.130548</c:v>
                </c:pt>
                <c:pt idx="89">
                  <c:v>0.13197300000000001</c:v>
                </c:pt>
                <c:pt idx="90">
                  <c:v>0.133489</c:v>
                </c:pt>
                <c:pt idx="91">
                  <c:v>0.13506299999999999</c:v>
                </c:pt>
                <c:pt idx="92">
                  <c:v>0.13631299999999999</c:v>
                </c:pt>
                <c:pt idx="93">
                  <c:v>0.137764</c:v>
                </c:pt>
                <c:pt idx="94">
                  <c:v>0.13914899999999999</c:v>
                </c:pt>
                <c:pt idx="95">
                  <c:v>0.14072499999999999</c:v>
                </c:pt>
                <c:pt idx="96">
                  <c:v>0.14208000000000001</c:v>
                </c:pt>
                <c:pt idx="97">
                  <c:v>0.14339399999999999</c:v>
                </c:pt>
                <c:pt idx="98">
                  <c:v>0.14476900000000001</c:v>
                </c:pt>
                <c:pt idx="99">
                  <c:v>0.146118</c:v>
                </c:pt>
                <c:pt idx="100">
                  <c:v>0.148344</c:v>
                </c:pt>
                <c:pt idx="101">
                  <c:v>0.153144</c:v>
                </c:pt>
                <c:pt idx="102">
                  <c:v>0.153338</c:v>
                </c:pt>
                <c:pt idx="103">
                  <c:v>0.156415</c:v>
                </c:pt>
                <c:pt idx="104">
                  <c:v>0.157748</c:v>
                </c:pt>
                <c:pt idx="105">
                  <c:v>0.15826399999999999</c:v>
                </c:pt>
                <c:pt idx="106">
                  <c:v>0.16040099999999999</c:v>
                </c:pt>
                <c:pt idx="107">
                  <c:v>0.15953100000000001</c:v>
                </c:pt>
                <c:pt idx="108">
                  <c:v>0.16036600000000001</c:v>
                </c:pt>
                <c:pt idx="109">
                  <c:v>0.15992000000000001</c:v>
                </c:pt>
                <c:pt idx="110">
                  <c:v>0.15937200000000001</c:v>
                </c:pt>
                <c:pt idx="111">
                  <c:v>0.15932499999999999</c:v>
                </c:pt>
                <c:pt idx="112">
                  <c:v>0.15790599999999999</c:v>
                </c:pt>
                <c:pt idx="113">
                  <c:v>0.15742100000000001</c:v>
                </c:pt>
                <c:pt idx="114">
                  <c:v>0.15576599999999999</c:v>
                </c:pt>
                <c:pt idx="115">
                  <c:v>0.154306</c:v>
                </c:pt>
                <c:pt idx="116">
                  <c:v>0.152451</c:v>
                </c:pt>
                <c:pt idx="117">
                  <c:v>0.150975</c:v>
                </c:pt>
                <c:pt idx="118">
                  <c:v>0.14908299999999999</c:v>
                </c:pt>
                <c:pt idx="119">
                  <c:v>0.14775099999999999</c:v>
                </c:pt>
                <c:pt idx="120">
                  <c:v>0.14602499999999999</c:v>
                </c:pt>
                <c:pt idx="121">
                  <c:v>0.144098</c:v>
                </c:pt>
                <c:pt idx="122">
                  <c:v>0.14222599999999999</c:v>
                </c:pt>
                <c:pt idx="123">
                  <c:v>0.14061499999999999</c:v>
                </c:pt>
                <c:pt idx="124">
                  <c:v>0.138595</c:v>
                </c:pt>
                <c:pt idx="125">
                  <c:v>0.13716500000000001</c:v>
                </c:pt>
                <c:pt idx="126">
                  <c:v>0.13531899999999999</c:v>
                </c:pt>
                <c:pt idx="127">
                  <c:v>0.13334299999999999</c:v>
                </c:pt>
                <c:pt idx="128">
                  <c:v>0.13162099999999999</c:v>
                </c:pt>
                <c:pt idx="129">
                  <c:v>0.13001399999999999</c:v>
                </c:pt>
                <c:pt idx="130">
                  <c:v>0.12815799999999999</c:v>
                </c:pt>
                <c:pt idx="131">
                  <c:v>0.12667300000000001</c:v>
                </c:pt>
                <c:pt idx="132">
                  <c:v>0.12475</c:v>
                </c:pt>
                <c:pt idx="133">
                  <c:v>0.123423</c:v>
                </c:pt>
                <c:pt idx="134">
                  <c:v>0.121587</c:v>
                </c:pt>
                <c:pt idx="135">
                  <c:v>0.11974600000000001</c:v>
                </c:pt>
                <c:pt idx="136">
                  <c:v>0.11823</c:v>
                </c:pt>
                <c:pt idx="137">
                  <c:v>0.11661199999999999</c:v>
                </c:pt>
                <c:pt idx="138">
                  <c:v>0.115067</c:v>
                </c:pt>
                <c:pt idx="139">
                  <c:v>0.113299</c:v>
                </c:pt>
                <c:pt idx="140">
                  <c:v>0.111733</c:v>
                </c:pt>
                <c:pt idx="141">
                  <c:v>0.110051</c:v>
                </c:pt>
                <c:pt idx="142">
                  <c:v>0.10851</c:v>
                </c:pt>
                <c:pt idx="143">
                  <c:v>0.10678600000000001</c:v>
                </c:pt>
                <c:pt idx="144">
                  <c:v>0.10502300000000001</c:v>
                </c:pt>
                <c:pt idx="145">
                  <c:v>0.10360900000000001</c:v>
                </c:pt>
                <c:pt idx="146">
                  <c:v>0.101822</c:v>
                </c:pt>
                <c:pt idx="147">
                  <c:v>0.10018000000000001</c:v>
                </c:pt>
                <c:pt idx="148">
                  <c:v>9.8451499999999997E-2</c:v>
                </c:pt>
                <c:pt idx="149">
                  <c:v>9.6985799999999997E-2</c:v>
                </c:pt>
                <c:pt idx="150">
                  <c:v>9.6376500000000004E-2</c:v>
                </c:pt>
                <c:pt idx="151">
                  <c:v>9.4671000000000005E-2</c:v>
                </c:pt>
                <c:pt idx="152">
                  <c:v>9.5108700000000004E-2</c:v>
                </c:pt>
                <c:pt idx="153">
                  <c:v>9.4963000000000006E-2</c:v>
                </c:pt>
                <c:pt idx="154">
                  <c:v>9.4810800000000001E-2</c:v>
                </c:pt>
                <c:pt idx="155">
                  <c:v>9.5532300000000001E-2</c:v>
                </c:pt>
                <c:pt idx="156">
                  <c:v>9.56148E-2</c:v>
                </c:pt>
                <c:pt idx="157">
                  <c:v>9.6737500000000004E-2</c:v>
                </c:pt>
                <c:pt idx="158">
                  <c:v>9.7999900000000001E-2</c:v>
                </c:pt>
                <c:pt idx="159">
                  <c:v>9.9051100000000003E-2</c:v>
                </c:pt>
                <c:pt idx="160">
                  <c:v>0.1003</c:v>
                </c:pt>
                <c:pt idx="161">
                  <c:v>0.10151200000000001</c:v>
                </c:pt>
                <c:pt idx="162">
                  <c:v>0.102658</c:v>
                </c:pt>
                <c:pt idx="163">
                  <c:v>0.104266</c:v>
                </c:pt>
                <c:pt idx="164">
                  <c:v>0.105661</c:v>
                </c:pt>
                <c:pt idx="165">
                  <c:v>0.1071</c:v>
                </c:pt>
                <c:pt idx="166">
                  <c:v>0.108857</c:v>
                </c:pt>
                <c:pt idx="167">
                  <c:v>0.110211</c:v>
                </c:pt>
                <c:pt idx="168">
                  <c:v>0.111943</c:v>
                </c:pt>
                <c:pt idx="169">
                  <c:v>0.11329500000000001</c:v>
                </c:pt>
                <c:pt idx="170">
                  <c:v>0.114885</c:v>
                </c:pt>
                <c:pt idx="171">
                  <c:v>0.116468</c:v>
                </c:pt>
                <c:pt idx="172">
                  <c:v>0.118025</c:v>
                </c:pt>
                <c:pt idx="173">
                  <c:v>0.11959599999999999</c:v>
                </c:pt>
                <c:pt idx="174">
                  <c:v>0.121021</c:v>
                </c:pt>
                <c:pt idx="175">
                  <c:v>0.122715</c:v>
                </c:pt>
                <c:pt idx="176">
                  <c:v>0.12404</c:v>
                </c:pt>
                <c:pt idx="177">
                  <c:v>0.12571499999999999</c:v>
                </c:pt>
                <c:pt idx="178">
                  <c:v>0.12698400000000001</c:v>
                </c:pt>
                <c:pt idx="179">
                  <c:v>0.128695</c:v>
                </c:pt>
                <c:pt idx="180">
                  <c:v>0.130055</c:v>
                </c:pt>
                <c:pt idx="181">
                  <c:v>0.13175999999999999</c:v>
                </c:pt>
                <c:pt idx="182">
                  <c:v>0.13302900000000001</c:v>
                </c:pt>
                <c:pt idx="183">
                  <c:v>0.13453699999999999</c:v>
                </c:pt>
                <c:pt idx="184">
                  <c:v>0.136069</c:v>
                </c:pt>
                <c:pt idx="185">
                  <c:v>0.13749900000000001</c:v>
                </c:pt>
                <c:pt idx="186">
                  <c:v>0.13897999999999999</c:v>
                </c:pt>
                <c:pt idx="187">
                  <c:v>0.14035900000000001</c:v>
                </c:pt>
                <c:pt idx="188">
                  <c:v>0.14202899999999999</c:v>
                </c:pt>
                <c:pt idx="189">
                  <c:v>0.14340900000000001</c:v>
                </c:pt>
                <c:pt idx="190">
                  <c:v>0.14486599999999999</c:v>
                </c:pt>
                <c:pt idx="191">
                  <c:v>0.14622199999999999</c:v>
                </c:pt>
                <c:pt idx="192">
                  <c:v>0.147785</c:v>
                </c:pt>
                <c:pt idx="193">
                  <c:v>0.149119</c:v>
                </c:pt>
                <c:pt idx="194">
                  <c:v>0.15063099999999999</c:v>
                </c:pt>
                <c:pt idx="195">
                  <c:v>0.15201000000000001</c:v>
                </c:pt>
                <c:pt idx="196">
                  <c:v>0.15359200000000001</c:v>
                </c:pt>
                <c:pt idx="197">
                  <c:v>0.15520500000000001</c:v>
                </c:pt>
                <c:pt idx="198">
                  <c:v>0.15667500000000001</c:v>
                </c:pt>
                <c:pt idx="199">
                  <c:v>0.15825400000000001</c:v>
                </c:pt>
                <c:pt idx="200">
                  <c:v>0.156115</c:v>
                </c:pt>
                <c:pt idx="201">
                  <c:v>0.151842</c:v>
                </c:pt>
                <c:pt idx="202">
                  <c:v>0.151613</c:v>
                </c:pt>
                <c:pt idx="203">
                  <c:v>0.14837900000000001</c:v>
                </c:pt>
                <c:pt idx="204">
                  <c:v>0.149147</c:v>
                </c:pt>
                <c:pt idx="205">
                  <c:v>0.146812</c:v>
                </c:pt>
                <c:pt idx="206">
                  <c:v>0.14834</c:v>
                </c:pt>
                <c:pt idx="207">
                  <c:v>0.147536</c:v>
                </c:pt>
                <c:pt idx="208">
                  <c:v>0.14848500000000001</c:v>
                </c:pt>
                <c:pt idx="209">
                  <c:v>0.14876200000000001</c:v>
                </c:pt>
                <c:pt idx="210">
                  <c:v>0.14941199999999999</c:v>
                </c:pt>
                <c:pt idx="211">
                  <c:v>0.15051800000000001</c:v>
                </c:pt>
                <c:pt idx="212">
                  <c:v>0.15090200000000001</c:v>
                </c:pt>
                <c:pt idx="213">
                  <c:v>0.152277</c:v>
                </c:pt>
                <c:pt idx="214">
                  <c:v>0.15336900000000001</c:v>
                </c:pt>
                <c:pt idx="215">
                  <c:v>0.154444</c:v>
                </c:pt>
                <c:pt idx="216">
                  <c:v>0.15603400000000001</c:v>
                </c:pt>
                <c:pt idx="217">
                  <c:v>0.157413</c:v>
                </c:pt>
                <c:pt idx="218">
                  <c:v>0.15923399999999999</c:v>
                </c:pt>
                <c:pt idx="219">
                  <c:v>0.16067100000000001</c:v>
                </c:pt>
                <c:pt idx="220">
                  <c:v>0.16262399999999999</c:v>
                </c:pt>
                <c:pt idx="221">
                  <c:v>0.16413900000000001</c:v>
                </c:pt>
                <c:pt idx="222">
                  <c:v>0.16595799999999999</c:v>
                </c:pt>
                <c:pt idx="223">
                  <c:v>0.16761799999999999</c:v>
                </c:pt>
                <c:pt idx="224">
                  <c:v>0.16924400000000001</c:v>
                </c:pt>
                <c:pt idx="225">
                  <c:v>0.17089399999999999</c:v>
                </c:pt>
                <c:pt idx="226">
                  <c:v>0.17241000000000001</c:v>
                </c:pt>
                <c:pt idx="227">
                  <c:v>0.17413899999999999</c:v>
                </c:pt>
                <c:pt idx="228">
                  <c:v>0.17551</c:v>
                </c:pt>
                <c:pt idx="229">
                  <c:v>0.17726700000000001</c:v>
                </c:pt>
                <c:pt idx="230">
                  <c:v>0.17858599999999999</c:v>
                </c:pt>
                <c:pt idx="231">
                  <c:v>0.180309</c:v>
                </c:pt>
                <c:pt idx="232">
                  <c:v>0.18160399999999999</c:v>
                </c:pt>
                <c:pt idx="233">
                  <c:v>0.18326300000000001</c:v>
                </c:pt>
                <c:pt idx="234">
                  <c:v>0.184498</c:v>
                </c:pt>
                <c:pt idx="235">
                  <c:v>0.18601999999999999</c:v>
                </c:pt>
                <c:pt idx="236">
                  <c:v>0.18746299999999999</c:v>
                </c:pt>
                <c:pt idx="237">
                  <c:v>0.188945</c:v>
                </c:pt>
                <c:pt idx="238">
                  <c:v>0.19037799999999999</c:v>
                </c:pt>
                <c:pt idx="239">
                  <c:v>0.19178100000000001</c:v>
                </c:pt>
                <c:pt idx="240">
                  <c:v>0.19348299999999999</c:v>
                </c:pt>
                <c:pt idx="241">
                  <c:v>0.194859</c:v>
                </c:pt>
                <c:pt idx="242">
                  <c:v>0.19650200000000001</c:v>
                </c:pt>
                <c:pt idx="243">
                  <c:v>0.197796</c:v>
                </c:pt>
                <c:pt idx="244">
                  <c:v>0.19933899999999999</c:v>
                </c:pt>
                <c:pt idx="245">
                  <c:v>0.200824</c:v>
                </c:pt>
                <c:pt idx="246">
                  <c:v>0.202268</c:v>
                </c:pt>
                <c:pt idx="247">
                  <c:v>0.20355799999999999</c:v>
                </c:pt>
                <c:pt idx="248">
                  <c:v>0.20495099999999999</c:v>
                </c:pt>
                <c:pt idx="249">
                  <c:v>0.20654800000000001</c:v>
                </c:pt>
                <c:pt idx="250">
                  <c:v>0.207791</c:v>
                </c:pt>
                <c:pt idx="251">
                  <c:v>0.20928099999999999</c:v>
                </c:pt>
                <c:pt idx="252">
                  <c:v>0.210373</c:v>
                </c:pt>
                <c:pt idx="253">
                  <c:v>0.21188599999999999</c:v>
                </c:pt>
                <c:pt idx="254">
                  <c:v>0.21307000000000001</c:v>
                </c:pt>
                <c:pt idx="255">
                  <c:v>0.214139</c:v>
                </c:pt>
                <c:pt idx="256">
                  <c:v>0.215867</c:v>
                </c:pt>
                <c:pt idx="257">
                  <c:v>0.216998</c:v>
                </c:pt>
                <c:pt idx="258">
                  <c:v>0.21779999999999999</c:v>
                </c:pt>
                <c:pt idx="259">
                  <c:v>0.21916099999999999</c:v>
                </c:pt>
                <c:pt idx="260">
                  <c:v>0.21984899999999999</c:v>
                </c:pt>
                <c:pt idx="261">
                  <c:v>0.221137</c:v>
                </c:pt>
                <c:pt idx="262">
                  <c:v>0.22264300000000001</c:v>
                </c:pt>
                <c:pt idx="263">
                  <c:v>0.22375900000000001</c:v>
                </c:pt>
                <c:pt idx="264">
                  <c:v>0.225462</c:v>
                </c:pt>
                <c:pt idx="265">
                  <c:v>0.227048</c:v>
                </c:pt>
                <c:pt idx="266">
                  <c:v>0.22869100000000001</c:v>
                </c:pt>
                <c:pt idx="267">
                  <c:v>0.230437</c:v>
                </c:pt>
                <c:pt idx="268">
                  <c:v>0.23202900000000001</c:v>
                </c:pt>
                <c:pt idx="269">
                  <c:v>0.23369000000000001</c:v>
                </c:pt>
                <c:pt idx="270">
                  <c:v>0.235295</c:v>
                </c:pt>
                <c:pt idx="271">
                  <c:v>0.236931</c:v>
                </c:pt>
                <c:pt idx="272">
                  <c:v>0.238458</c:v>
                </c:pt>
                <c:pt idx="273">
                  <c:v>0.24002299999999999</c:v>
                </c:pt>
                <c:pt idx="274">
                  <c:v>0.241646</c:v>
                </c:pt>
                <c:pt idx="275">
                  <c:v>0.243231</c:v>
                </c:pt>
                <c:pt idx="276">
                  <c:v>0.24484900000000001</c:v>
                </c:pt>
                <c:pt idx="277">
                  <c:v>0.24635599999999999</c:v>
                </c:pt>
                <c:pt idx="278">
                  <c:v>0.248199</c:v>
                </c:pt>
                <c:pt idx="279">
                  <c:v>0.24973500000000001</c:v>
                </c:pt>
                <c:pt idx="280">
                  <c:v>0.251332</c:v>
                </c:pt>
                <c:pt idx="281">
                  <c:v>0.25291000000000002</c:v>
                </c:pt>
                <c:pt idx="282">
                  <c:v>0.25449300000000002</c:v>
                </c:pt>
                <c:pt idx="283">
                  <c:v>0.25625500000000001</c:v>
                </c:pt>
                <c:pt idx="284">
                  <c:v>0.257801</c:v>
                </c:pt>
                <c:pt idx="285">
                  <c:v>0.25935799999999998</c:v>
                </c:pt>
                <c:pt idx="286">
                  <c:v>0.26094099999999998</c:v>
                </c:pt>
                <c:pt idx="287">
                  <c:v>0.26264500000000002</c:v>
                </c:pt>
                <c:pt idx="288">
                  <c:v>0.264098</c:v>
                </c:pt>
                <c:pt idx="289">
                  <c:v>0.26567000000000002</c:v>
                </c:pt>
                <c:pt idx="290">
                  <c:v>0.267177</c:v>
                </c:pt>
                <c:pt idx="291">
                  <c:v>0.268845</c:v>
                </c:pt>
                <c:pt idx="292">
                  <c:v>0.27042500000000003</c:v>
                </c:pt>
                <c:pt idx="293">
                  <c:v>0.27192</c:v>
                </c:pt>
                <c:pt idx="294">
                  <c:v>0.27355000000000002</c:v>
                </c:pt>
                <c:pt idx="295">
                  <c:v>0.27507799999999999</c:v>
                </c:pt>
                <c:pt idx="296">
                  <c:v>0.276756</c:v>
                </c:pt>
                <c:pt idx="297">
                  <c:v>0.27823999999999999</c:v>
                </c:pt>
                <c:pt idx="298">
                  <c:v>0.279947</c:v>
                </c:pt>
                <c:pt idx="299">
                  <c:v>0.28136899999999998</c:v>
                </c:pt>
                <c:pt idx="300">
                  <c:v>0.285383</c:v>
                </c:pt>
                <c:pt idx="301">
                  <c:v>0.29475099999999999</c:v>
                </c:pt>
                <c:pt idx="302">
                  <c:v>0.29618800000000001</c:v>
                </c:pt>
                <c:pt idx="303">
                  <c:v>0.302983</c:v>
                </c:pt>
                <c:pt idx="304">
                  <c:v>0.30528899999999998</c:v>
                </c:pt>
                <c:pt idx="305">
                  <c:v>0.30803599999999998</c:v>
                </c:pt>
                <c:pt idx="306">
                  <c:v>0.310888</c:v>
                </c:pt>
                <c:pt idx="307">
                  <c:v>0.312801</c:v>
                </c:pt>
                <c:pt idx="308">
                  <c:v>0.31489</c:v>
                </c:pt>
                <c:pt idx="309">
                  <c:v>0.31673499999999999</c:v>
                </c:pt>
                <c:pt idx="310">
                  <c:v>0.31781500000000001</c:v>
                </c:pt>
                <c:pt idx="311">
                  <c:v>0.31846600000000003</c:v>
                </c:pt>
                <c:pt idx="312">
                  <c:v>0.31955299999999998</c:v>
                </c:pt>
                <c:pt idx="313">
                  <c:v>0.31947799999999998</c:v>
                </c:pt>
                <c:pt idx="314">
                  <c:v>0.31959799999999999</c:v>
                </c:pt>
                <c:pt idx="315">
                  <c:v>0.31979099999999999</c:v>
                </c:pt>
                <c:pt idx="316">
                  <c:v>0.31978699999999999</c:v>
                </c:pt>
                <c:pt idx="317">
                  <c:v>0.31978000000000001</c:v>
                </c:pt>
                <c:pt idx="318">
                  <c:v>0.31970399999999999</c:v>
                </c:pt>
                <c:pt idx="319">
                  <c:v>0.31970199999999999</c:v>
                </c:pt>
                <c:pt idx="320">
                  <c:v>0.31970199999999999</c:v>
                </c:pt>
                <c:pt idx="321">
                  <c:v>0.31969199999999998</c:v>
                </c:pt>
                <c:pt idx="322">
                  <c:v>0.319685</c:v>
                </c:pt>
                <c:pt idx="323">
                  <c:v>0.31968299999999999</c:v>
                </c:pt>
                <c:pt idx="324">
                  <c:v>0.31968299999999999</c:v>
                </c:pt>
                <c:pt idx="325">
                  <c:v>0.31969500000000001</c:v>
                </c:pt>
                <c:pt idx="326">
                  <c:v>0.31969500000000001</c:v>
                </c:pt>
                <c:pt idx="327">
                  <c:v>0.31969500000000001</c:v>
                </c:pt>
                <c:pt idx="328">
                  <c:v>0.31969500000000001</c:v>
                </c:pt>
                <c:pt idx="329">
                  <c:v>0.319687</c:v>
                </c:pt>
                <c:pt idx="330">
                  <c:v>0.31968600000000003</c:v>
                </c:pt>
                <c:pt idx="331">
                  <c:v>0.31968600000000003</c:v>
                </c:pt>
                <c:pt idx="332">
                  <c:v>0.31968600000000003</c:v>
                </c:pt>
                <c:pt idx="333">
                  <c:v>0.31967899999999999</c:v>
                </c:pt>
                <c:pt idx="334">
                  <c:v>0.31967899999999999</c:v>
                </c:pt>
                <c:pt idx="335">
                  <c:v>0.31967899999999999</c:v>
                </c:pt>
                <c:pt idx="336">
                  <c:v>0.31967899999999999</c:v>
                </c:pt>
                <c:pt idx="337">
                  <c:v>0.31967899999999999</c:v>
                </c:pt>
                <c:pt idx="338">
                  <c:v>0.31967899999999999</c:v>
                </c:pt>
                <c:pt idx="339">
                  <c:v>0.31967899999999999</c:v>
                </c:pt>
                <c:pt idx="340">
                  <c:v>0.31967899999999999</c:v>
                </c:pt>
                <c:pt idx="341">
                  <c:v>0.31967899999999999</c:v>
                </c:pt>
                <c:pt idx="342">
                  <c:v>0.31968200000000002</c:v>
                </c:pt>
                <c:pt idx="343">
                  <c:v>0.31968200000000002</c:v>
                </c:pt>
                <c:pt idx="344">
                  <c:v>0.31968200000000002</c:v>
                </c:pt>
                <c:pt idx="345">
                  <c:v>0.31967800000000002</c:v>
                </c:pt>
                <c:pt idx="346">
                  <c:v>0.31967800000000002</c:v>
                </c:pt>
                <c:pt idx="347">
                  <c:v>0.31967800000000002</c:v>
                </c:pt>
                <c:pt idx="348">
                  <c:v>0.31967800000000002</c:v>
                </c:pt>
                <c:pt idx="349">
                  <c:v>0.31967800000000002</c:v>
                </c:pt>
                <c:pt idx="350">
                  <c:v>0.31811600000000001</c:v>
                </c:pt>
                <c:pt idx="351">
                  <c:v>0.31518400000000002</c:v>
                </c:pt>
                <c:pt idx="352">
                  <c:v>0.31505699999999998</c:v>
                </c:pt>
                <c:pt idx="353">
                  <c:v>0.31386399999999998</c:v>
                </c:pt>
                <c:pt idx="354">
                  <c:v>0.31382900000000002</c:v>
                </c:pt>
                <c:pt idx="355">
                  <c:v>0.31382900000000002</c:v>
                </c:pt>
                <c:pt idx="356">
                  <c:v>0.31382900000000002</c:v>
                </c:pt>
                <c:pt idx="357">
                  <c:v>0.31382900000000002</c:v>
                </c:pt>
                <c:pt idx="358">
                  <c:v>0.31382900000000002</c:v>
                </c:pt>
                <c:pt idx="359">
                  <c:v>0.31382900000000002</c:v>
                </c:pt>
                <c:pt idx="360">
                  <c:v>0.31382900000000002</c:v>
                </c:pt>
                <c:pt idx="361">
                  <c:v>0.31382900000000002</c:v>
                </c:pt>
                <c:pt idx="362">
                  <c:v>0.31382900000000002</c:v>
                </c:pt>
                <c:pt idx="363">
                  <c:v>0.31382900000000002</c:v>
                </c:pt>
                <c:pt idx="364">
                  <c:v>0.31382900000000002</c:v>
                </c:pt>
                <c:pt idx="365">
                  <c:v>0.31382900000000002</c:v>
                </c:pt>
                <c:pt idx="366">
                  <c:v>0.31382900000000002</c:v>
                </c:pt>
                <c:pt idx="367">
                  <c:v>0.31382900000000002</c:v>
                </c:pt>
                <c:pt idx="368">
                  <c:v>0.31382900000000002</c:v>
                </c:pt>
                <c:pt idx="369">
                  <c:v>0.31382900000000002</c:v>
                </c:pt>
                <c:pt idx="370">
                  <c:v>0.31382900000000002</c:v>
                </c:pt>
                <c:pt idx="371">
                  <c:v>0.31382900000000002</c:v>
                </c:pt>
                <c:pt idx="372">
                  <c:v>0.31382900000000002</c:v>
                </c:pt>
                <c:pt idx="373">
                  <c:v>0.31382900000000002</c:v>
                </c:pt>
                <c:pt idx="374">
                  <c:v>0.31382900000000002</c:v>
                </c:pt>
                <c:pt idx="375">
                  <c:v>0.31382900000000002</c:v>
                </c:pt>
                <c:pt idx="376">
                  <c:v>0.31382900000000002</c:v>
                </c:pt>
                <c:pt idx="377">
                  <c:v>0.31382900000000002</c:v>
                </c:pt>
                <c:pt idx="378">
                  <c:v>0.31382900000000002</c:v>
                </c:pt>
                <c:pt idx="379">
                  <c:v>0.31382900000000002</c:v>
                </c:pt>
                <c:pt idx="380">
                  <c:v>0.31382900000000002</c:v>
                </c:pt>
                <c:pt idx="381">
                  <c:v>0.31382900000000002</c:v>
                </c:pt>
                <c:pt idx="382">
                  <c:v>0.31382900000000002</c:v>
                </c:pt>
                <c:pt idx="383">
                  <c:v>0.31382900000000002</c:v>
                </c:pt>
                <c:pt idx="384">
                  <c:v>0.31382900000000002</c:v>
                </c:pt>
                <c:pt idx="385">
                  <c:v>0.31382900000000002</c:v>
                </c:pt>
                <c:pt idx="386">
                  <c:v>0.31382900000000002</c:v>
                </c:pt>
                <c:pt idx="387">
                  <c:v>0.31382900000000002</c:v>
                </c:pt>
                <c:pt idx="388">
                  <c:v>0.31382900000000002</c:v>
                </c:pt>
                <c:pt idx="389">
                  <c:v>0.31382900000000002</c:v>
                </c:pt>
                <c:pt idx="390">
                  <c:v>0.31382900000000002</c:v>
                </c:pt>
                <c:pt idx="391">
                  <c:v>0.31382900000000002</c:v>
                </c:pt>
                <c:pt idx="392">
                  <c:v>0.31382900000000002</c:v>
                </c:pt>
                <c:pt idx="393">
                  <c:v>0.31382900000000002</c:v>
                </c:pt>
                <c:pt idx="394">
                  <c:v>0.31382900000000002</c:v>
                </c:pt>
                <c:pt idx="395">
                  <c:v>0.31382900000000002</c:v>
                </c:pt>
                <c:pt idx="396">
                  <c:v>0.31382900000000002</c:v>
                </c:pt>
                <c:pt idx="397">
                  <c:v>0.31382900000000002</c:v>
                </c:pt>
                <c:pt idx="398">
                  <c:v>0.31382900000000002</c:v>
                </c:pt>
                <c:pt idx="399">
                  <c:v>0.31382900000000002</c:v>
                </c:pt>
                <c:pt idx="400">
                  <c:v>0.315778</c:v>
                </c:pt>
                <c:pt idx="401">
                  <c:v>0.31885000000000002</c:v>
                </c:pt>
                <c:pt idx="402">
                  <c:v>0.31953199999999998</c:v>
                </c:pt>
                <c:pt idx="403">
                  <c:v>0.32213799999999998</c:v>
                </c:pt>
                <c:pt idx="404">
                  <c:v>0.32352199999999998</c:v>
                </c:pt>
                <c:pt idx="405">
                  <c:v>0.32458199999999998</c:v>
                </c:pt>
                <c:pt idx="406">
                  <c:v>0.32603399999999999</c:v>
                </c:pt>
                <c:pt idx="407">
                  <c:v>0.32736199999999999</c:v>
                </c:pt>
                <c:pt idx="408">
                  <c:v>0.328901</c:v>
                </c:pt>
                <c:pt idx="409">
                  <c:v>0.33016800000000002</c:v>
                </c:pt>
                <c:pt idx="410">
                  <c:v>0.33166299999999999</c:v>
                </c:pt>
                <c:pt idx="411">
                  <c:v>0.33351199999999998</c:v>
                </c:pt>
                <c:pt idx="412">
                  <c:v>0.33479599999999998</c:v>
                </c:pt>
                <c:pt idx="413">
                  <c:v>0.33651599999999998</c:v>
                </c:pt>
                <c:pt idx="414">
                  <c:v>0.33807999999999999</c:v>
                </c:pt>
                <c:pt idx="415">
                  <c:v>0.33974199999999999</c:v>
                </c:pt>
                <c:pt idx="416">
                  <c:v>0.34138800000000002</c:v>
                </c:pt>
                <c:pt idx="417">
                  <c:v>0.34281699999999998</c:v>
                </c:pt>
                <c:pt idx="418">
                  <c:v>0.344414</c:v>
                </c:pt>
                <c:pt idx="419">
                  <c:v>0.34608299999999997</c:v>
                </c:pt>
                <c:pt idx="420">
                  <c:v>0.34768700000000002</c:v>
                </c:pt>
                <c:pt idx="421">
                  <c:v>0.34909699999999999</c:v>
                </c:pt>
                <c:pt idx="422">
                  <c:v>0.35080800000000001</c:v>
                </c:pt>
                <c:pt idx="423">
                  <c:v>0.35245799999999999</c:v>
                </c:pt>
                <c:pt idx="424">
                  <c:v>0.35409000000000002</c:v>
                </c:pt>
                <c:pt idx="425">
                  <c:v>0.35558600000000001</c:v>
                </c:pt>
                <c:pt idx="426">
                  <c:v>0.357319</c:v>
                </c:pt>
                <c:pt idx="427">
                  <c:v>0.35905999999999999</c:v>
                </c:pt>
                <c:pt idx="428">
                  <c:v>0.36071999999999999</c:v>
                </c:pt>
                <c:pt idx="429">
                  <c:v>0.36225099999999999</c:v>
                </c:pt>
                <c:pt idx="430">
                  <c:v>0.36407200000000001</c:v>
                </c:pt>
                <c:pt idx="431">
                  <c:v>0.36585899999999999</c:v>
                </c:pt>
                <c:pt idx="432">
                  <c:v>0.36757600000000001</c:v>
                </c:pt>
                <c:pt idx="433">
                  <c:v>0.36918099999999998</c:v>
                </c:pt>
                <c:pt idx="434">
                  <c:v>0.37103700000000001</c:v>
                </c:pt>
                <c:pt idx="435">
                  <c:v>0.37296099999999999</c:v>
                </c:pt>
                <c:pt idx="436">
                  <c:v>0.37459100000000001</c:v>
                </c:pt>
                <c:pt idx="437">
                  <c:v>0.37649300000000002</c:v>
                </c:pt>
                <c:pt idx="438">
                  <c:v>0.37790699999999999</c:v>
                </c:pt>
                <c:pt idx="439">
                  <c:v>0.38007000000000002</c:v>
                </c:pt>
                <c:pt idx="440">
                  <c:v>0.38189699999999999</c:v>
                </c:pt>
                <c:pt idx="441">
                  <c:v>0.383299</c:v>
                </c:pt>
                <c:pt idx="442">
                  <c:v>0.38525900000000002</c:v>
                </c:pt>
                <c:pt idx="443">
                  <c:v>0.386936</c:v>
                </c:pt>
                <c:pt idx="444">
                  <c:v>0.38864399999999999</c:v>
                </c:pt>
                <c:pt idx="445">
                  <c:v>0.39029700000000001</c:v>
                </c:pt>
                <c:pt idx="446">
                  <c:v>0.39222699999999999</c:v>
                </c:pt>
                <c:pt idx="447">
                  <c:v>0.39403700000000003</c:v>
                </c:pt>
                <c:pt idx="448">
                  <c:v>0.39589099999999999</c:v>
                </c:pt>
                <c:pt idx="449">
                  <c:v>0.39766299999999999</c:v>
                </c:pt>
                <c:pt idx="450">
                  <c:v>0.397036</c:v>
                </c:pt>
                <c:pt idx="451">
                  <c:v>0.39548100000000003</c:v>
                </c:pt>
                <c:pt idx="452">
                  <c:v>0.39463799999999999</c:v>
                </c:pt>
                <c:pt idx="453">
                  <c:v>0.39348699999999998</c:v>
                </c:pt>
                <c:pt idx="454">
                  <c:v>0.39132899999999998</c:v>
                </c:pt>
                <c:pt idx="455">
                  <c:v>0.390903</c:v>
                </c:pt>
                <c:pt idx="456">
                  <c:v>0.387934</c:v>
                </c:pt>
                <c:pt idx="457">
                  <c:v>0.38683000000000001</c:v>
                </c:pt>
                <c:pt idx="458">
                  <c:v>0.38475700000000002</c:v>
                </c:pt>
                <c:pt idx="459">
                  <c:v>0.38253999999999999</c:v>
                </c:pt>
                <c:pt idx="460">
                  <c:v>0.38021899999999997</c:v>
                </c:pt>
                <c:pt idx="461">
                  <c:v>0.37765100000000001</c:v>
                </c:pt>
                <c:pt idx="462">
                  <c:v>0.37506499999999998</c:v>
                </c:pt>
                <c:pt idx="463">
                  <c:v>0.37227700000000002</c:v>
                </c:pt>
                <c:pt idx="464">
                  <c:v>0.36979499999999998</c:v>
                </c:pt>
                <c:pt idx="465">
                  <c:v>0.367454</c:v>
                </c:pt>
                <c:pt idx="466">
                  <c:v>0.365319</c:v>
                </c:pt>
                <c:pt idx="467">
                  <c:v>0.36355500000000002</c:v>
                </c:pt>
                <c:pt idx="468">
                  <c:v>0.36175400000000002</c:v>
                </c:pt>
                <c:pt idx="469">
                  <c:v>0.35954700000000001</c:v>
                </c:pt>
                <c:pt idx="470">
                  <c:v>0.35759099999999999</c:v>
                </c:pt>
                <c:pt idx="471">
                  <c:v>0.35553299999999999</c:v>
                </c:pt>
                <c:pt idx="472">
                  <c:v>0.35405599999999998</c:v>
                </c:pt>
                <c:pt idx="473">
                  <c:v>0.35119400000000001</c:v>
                </c:pt>
                <c:pt idx="474">
                  <c:v>0.35020499999999999</c:v>
                </c:pt>
                <c:pt idx="475">
                  <c:v>0.34764499999999998</c:v>
                </c:pt>
                <c:pt idx="476">
                  <c:v>0.34556500000000001</c:v>
                </c:pt>
                <c:pt idx="477">
                  <c:v>0.34367900000000001</c:v>
                </c:pt>
                <c:pt idx="478">
                  <c:v>0.34126200000000001</c:v>
                </c:pt>
                <c:pt idx="479">
                  <c:v>0.339198</c:v>
                </c:pt>
                <c:pt idx="480">
                  <c:v>0.33732400000000001</c:v>
                </c:pt>
                <c:pt idx="481">
                  <c:v>0.33552300000000002</c:v>
                </c:pt>
                <c:pt idx="482">
                  <c:v>0.334227</c:v>
                </c:pt>
                <c:pt idx="483">
                  <c:v>0.332347</c:v>
                </c:pt>
                <c:pt idx="484">
                  <c:v>0.330787</c:v>
                </c:pt>
                <c:pt idx="485">
                  <c:v>0.32951799999999998</c:v>
                </c:pt>
                <c:pt idx="486">
                  <c:v>0.32721299999999998</c:v>
                </c:pt>
                <c:pt idx="487">
                  <c:v>0.32629000000000002</c:v>
                </c:pt>
                <c:pt idx="488">
                  <c:v>0.32420700000000002</c:v>
                </c:pt>
                <c:pt idx="489">
                  <c:v>0.32297199999999998</c:v>
                </c:pt>
                <c:pt idx="490">
                  <c:v>0.32174199999999997</c:v>
                </c:pt>
                <c:pt idx="491">
                  <c:v>0.32037399999999999</c:v>
                </c:pt>
                <c:pt idx="492">
                  <c:v>0.31881700000000002</c:v>
                </c:pt>
                <c:pt idx="493">
                  <c:v>0.317278</c:v>
                </c:pt>
                <c:pt idx="494">
                  <c:v>0.31550699999999998</c:v>
                </c:pt>
                <c:pt idx="495">
                  <c:v>0.313911</c:v>
                </c:pt>
                <c:pt idx="496">
                  <c:v>0.312027</c:v>
                </c:pt>
                <c:pt idx="497">
                  <c:v>0.31039099999999997</c:v>
                </c:pt>
                <c:pt idx="498">
                  <c:v>0.30886999999999998</c:v>
                </c:pt>
                <c:pt idx="499">
                  <c:v>0.307369</c:v>
                </c:pt>
                <c:pt idx="500">
                  <c:v>0.30565599999999998</c:v>
                </c:pt>
                <c:pt idx="501">
                  <c:v>0.30533100000000002</c:v>
                </c:pt>
                <c:pt idx="502">
                  <c:v>0.30407299999999998</c:v>
                </c:pt>
                <c:pt idx="503">
                  <c:v>0.30385000000000001</c:v>
                </c:pt>
                <c:pt idx="504">
                  <c:v>0.30303000000000002</c:v>
                </c:pt>
                <c:pt idx="505">
                  <c:v>0.30262699999999998</c:v>
                </c:pt>
                <c:pt idx="506">
                  <c:v>0.30258499999999999</c:v>
                </c:pt>
                <c:pt idx="507">
                  <c:v>0.30217100000000002</c:v>
                </c:pt>
                <c:pt idx="508">
                  <c:v>0.30210599999999999</c:v>
                </c:pt>
                <c:pt idx="509">
                  <c:v>0.30228100000000002</c:v>
                </c:pt>
                <c:pt idx="510">
                  <c:v>0.30200300000000002</c:v>
                </c:pt>
                <c:pt idx="511">
                  <c:v>0.30228699999999997</c:v>
                </c:pt>
                <c:pt idx="512">
                  <c:v>0.30207699999999998</c:v>
                </c:pt>
                <c:pt idx="513">
                  <c:v>0.30204199999999998</c:v>
                </c:pt>
                <c:pt idx="514">
                  <c:v>0.302174</c:v>
                </c:pt>
                <c:pt idx="515">
                  <c:v>0.302203</c:v>
                </c:pt>
                <c:pt idx="516">
                  <c:v>0.30182100000000001</c:v>
                </c:pt>
                <c:pt idx="517">
                  <c:v>0.30168099999999998</c:v>
                </c:pt>
                <c:pt idx="518">
                  <c:v>0.30213499999999999</c:v>
                </c:pt>
                <c:pt idx="519">
                  <c:v>0.30133700000000002</c:v>
                </c:pt>
                <c:pt idx="520">
                  <c:v>0.30144900000000002</c:v>
                </c:pt>
                <c:pt idx="521">
                  <c:v>0.30151499999999998</c:v>
                </c:pt>
                <c:pt idx="522">
                  <c:v>0.30083599999999999</c:v>
                </c:pt>
                <c:pt idx="523">
                  <c:v>0.300956</c:v>
                </c:pt>
                <c:pt idx="524">
                  <c:v>0.30067500000000003</c:v>
                </c:pt>
                <c:pt idx="525">
                  <c:v>0.30054599999999998</c:v>
                </c:pt>
                <c:pt idx="526">
                  <c:v>0.300564</c:v>
                </c:pt>
                <c:pt idx="527">
                  <c:v>0.30065199999999997</c:v>
                </c:pt>
                <c:pt idx="528">
                  <c:v>0.30068899999999998</c:v>
                </c:pt>
                <c:pt idx="529">
                  <c:v>0.30069099999999999</c:v>
                </c:pt>
                <c:pt idx="530">
                  <c:v>0.30069299999999999</c:v>
                </c:pt>
                <c:pt idx="531">
                  <c:v>0.30069600000000002</c:v>
                </c:pt>
                <c:pt idx="532">
                  <c:v>0.30069600000000002</c:v>
                </c:pt>
                <c:pt idx="533">
                  <c:v>0.30070000000000002</c:v>
                </c:pt>
                <c:pt idx="534">
                  <c:v>0.30070200000000002</c:v>
                </c:pt>
                <c:pt idx="535">
                  <c:v>0.30070200000000002</c:v>
                </c:pt>
                <c:pt idx="536">
                  <c:v>0.30070200000000002</c:v>
                </c:pt>
                <c:pt idx="537">
                  <c:v>0.30070200000000002</c:v>
                </c:pt>
                <c:pt idx="538">
                  <c:v>0.30070200000000002</c:v>
                </c:pt>
                <c:pt idx="539">
                  <c:v>0.30070200000000002</c:v>
                </c:pt>
                <c:pt idx="540">
                  <c:v>0.30070200000000002</c:v>
                </c:pt>
                <c:pt idx="541">
                  <c:v>0.30070200000000002</c:v>
                </c:pt>
                <c:pt idx="542">
                  <c:v>0.30070200000000002</c:v>
                </c:pt>
                <c:pt idx="543">
                  <c:v>0.30070200000000002</c:v>
                </c:pt>
                <c:pt idx="544">
                  <c:v>0.30070200000000002</c:v>
                </c:pt>
                <c:pt idx="545">
                  <c:v>0.30070200000000002</c:v>
                </c:pt>
                <c:pt idx="546">
                  <c:v>0.30070200000000002</c:v>
                </c:pt>
                <c:pt idx="547">
                  <c:v>0.30070200000000002</c:v>
                </c:pt>
                <c:pt idx="548">
                  <c:v>0.30070200000000002</c:v>
                </c:pt>
                <c:pt idx="549">
                  <c:v>0.30070200000000002</c:v>
                </c:pt>
                <c:pt idx="550">
                  <c:v>0.30201</c:v>
                </c:pt>
                <c:pt idx="551">
                  <c:v>0.30495899999999998</c:v>
                </c:pt>
                <c:pt idx="552">
                  <c:v>0.30493700000000001</c:v>
                </c:pt>
                <c:pt idx="553">
                  <c:v>0.306587</c:v>
                </c:pt>
                <c:pt idx="554">
                  <c:v>0.30612499999999998</c:v>
                </c:pt>
                <c:pt idx="555">
                  <c:v>0.30665599999999998</c:v>
                </c:pt>
                <c:pt idx="556">
                  <c:v>0.30605599999999999</c:v>
                </c:pt>
                <c:pt idx="557">
                  <c:v>0.30558800000000003</c:v>
                </c:pt>
                <c:pt idx="558">
                  <c:v>0.30511100000000002</c:v>
                </c:pt>
                <c:pt idx="559">
                  <c:v>0.303948</c:v>
                </c:pt>
                <c:pt idx="560">
                  <c:v>0.302981</c:v>
                </c:pt>
                <c:pt idx="561">
                  <c:v>0.30150900000000003</c:v>
                </c:pt>
                <c:pt idx="562">
                  <c:v>0.29994900000000002</c:v>
                </c:pt>
                <c:pt idx="563">
                  <c:v>0.29837599999999997</c:v>
                </c:pt>
                <c:pt idx="564">
                  <c:v>0.296483</c:v>
                </c:pt>
                <c:pt idx="565">
                  <c:v>0.29453299999999999</c:v>
                </c:pt>
                <c:pt idx="566">
                  <c:v>0.29244700000000001</c:v>
                </c:pt>
                <c:pt idx="567">
                  <c:v>0.29064000000000001</c:v>
                </c:pt>
                <c:pt idx="568">
                  <c:v>0.28860200000000003</c:v>
                </c:pt>
                <c:pt idx="569">
                  <c:v>0.286551</c:v>
                </c:pt>
                <c:pt idx="570">
                  <c:v>0.28492099999999998</c:v>
                </c:pt>
                <c:pt idx="571">
                  <c:v>0.28322000000000003</c:v>
                </c:pt>
                <c:pt idx="572">
                  <c:v>0.28146700000000002</c:v>
                </c:pt>
                <c:pt idx="573">
                  <c:v>0.27982600000000002</c:v>
                </c:pt>
                <c:pt idx="574">
                  <c:v>0.27784399999999998</c:v>
                </c:pt>
                <c:pt idx="575">
                  <c:v>0.27621200000000001</c:v>
                </c:pt>
                <c:pt idx="576">
                  <c:v>0.27428799999999998</c:v>
                </c:pt>
                <c:pt idx="577">
                  <c:v>0.27251500000000001</c:v>
                </c:pt>
                <c:pt idx="578">
                  <c:v>0.270596</c:v>
                </c:pt>
                <c:pt idx="579">
                  <c:v>0.26894899999999999</c:v>
                </c:pt>
                <c:pt idx="580">
                  <c:v>0.26713100000000001</c:v>
                </c:pt>
                <c:pt idx="581">
                  <c:v>0.26504100000000003</c:v>
                </c:pt>
                <c:pt idx="582">
                  <c:v>0.263457</c:v>
                </c:pt>
                <c:pt idx="583">
                  <c:v>0.26117299999999999</c:v>
                </c:pt>
                <c:pt idx="584">
                  <c:v>0.25951099999999999</c:v>
                </c:pt>
                <c:pt idx="585">
                  <c:v>0.25770300000000002</c:v>
                </c:pt>
                <c:pt idx="586">
                  <c:v>0.25543199999999999</c:v>
                </c:pt>
                <c:pt idx="587">
                  <c:v>0.253857</c:v>
                </c:pt>
                <c:pt idx="588">
                  <c:v>0.25183899999999998</c:v>
                </c:pt>
                <c:pt idx="589">
                  <c:v>0.24991099999999999</c:v>
                </c:pt>
                <c:pt idx="590">
                  <c:v>0.24810599999999999</c:v>
                </c:pt>
                <c:pt idx="591">
                  <c:v>0.24567600000000001</c:v>
                </c:pt>
                <c:pt idx="592">
                  <c:v>0.24412400000000001</c:v>
                </c:pt>
                <c:pt idx="593">
                  <c:v>0.24190600000000001</c:v>
                </c:pt>
                <c:pt idx="594">
                  <c:v>0.24013499999999999</c:v>
                </c:pt>
                <c:pt idx="595">
                  <c:v>0.23807900000000001</c:v>
                </c:pt>
                <c:pt idx="596">
                  <c:v>0.23630100000000001</c:v>
                </c:pt>
                <c:pt idx="597">
                  <c:v>0.23446</c:v>
                </c:pt>
                <c:pt idx="598">
                  <c:v>0.232742</c:v>
                </c:pt>
                <c:pt idx="599">
                  <c:v>0.23111200000000001</c:v>
                </c:pt>
                <c:pt idx="600">
                  <c:v>0.22747400000000001</c:v>
                </c:pt>
                <c:pt idx="601">
                  <c:v>0.21768499999999999</c:v>
                </c:pt>
                <c:pt idx="602">
                  <c:v>0.216498</c:v>
                </c:pt>
                <c:pt idx="603">
                  <c:v>0.210621</c:v>
                </c:pt>
                <c:pt idx="604">
                  <c:v>0.20681099999999999</c:v>
                </c:pt>
                <c:pt idx="605">
                  <c:v>0.204232</c:v>
                </c:pt>
                <c:pt idx="606">
                  <c:v>0.200847</c:v>
                </c:pt>
                <c:pt idx="607">
                  <c:v>0.19817299999999999</c:v>
                </c:pt>
                <c:pt idx="608">
                  <c:v>0.195158</c:v>
                </c:pt>
                <c:pt idx="609">
                  <c:v>0.193331</c:v>
                </c:pt>
                <c:pt idx="610">
                  <c:v>0.19076100000000001</c:v>
                </c:pt>
                <c:pt idx="611">
                  <c:v>0.18902099999999999</c:v>
                </c:pt>
                <c:pt idx="612">
                  <c:v>0.18690000000000001</c:v>
                </c:pt>
                <c:pt idx="613">
                  <c:v>0.18509999999999999</c:v>
                </c:pt>
                <c:pt idx="614">
                  <c:v>0.18321399999999999</c:v>
                </c:pt>
                <c:pt idx="615">
                  <c:v>0.18151800000000001</c:v>
                </c:pt>
                <c:pt idx="616">
                  <c:v>0.179843</c:v>
                </c:pt>
                <c:pt idx="617">
                  <c:v>0.17821400000000001</c:v>
                </c:pt>
                <c:pt idx="618">
                  <c:v>0.17601800000000001</c:v>
                </c:pt>
                <c:pt idx="619">
                  <c:v>0.17457800000000001</c:v>
                </c:pt>
                <c:pt idx="620">
                  <c:v>0.172435</c:v>
                </c:pt>
                <c:pt idx="621">
                  <c:v>0.17079800000000001</c:v>
                </c:pt>
                <c:pt idx="622">
                  <c:v>0.168659</c:v>
                </c:pt>
                <c:pt idx="623">
                  <c:v>0.16736100000000001</c:v>
                </c:pt>
                <c:pt idx="624">
                  <c:v>0.16556499999999999</c:v>
                </c:pt>
                <c:pt idx="625">
                  <c:v>0.16406799999999999</c:v>
                </c:pt>
                <c:pt idx="626">
                  <c:v>0.162437</c:v>
                </c:pt>
                <c:pt idx="627">
                  <c:v>0.16050500000000001</c:v>
                </c:pt>
                <c:pt idx="628">
                  <c:v>0.15903800000000001</c:v>
                </c:pt>
                <c:pt idx="629">
                  <c:v>0.157309</c:v>
                </c:pt>
                <c:pt idx="630">
                  <c:v>0.155585</c:v>
                </c:pt>
                <c:pt idx="631">
                  <c:v>0.15387500000000001</c:v>
                </c:pt>
                <c:pt idx="632">
                  <c:v>0.15220600000000001</c:v>
                </c:pt>
                <c:pt idx="633">
                  <c:v>0.15065600000000001</c:v>
                </c:pt>
                <c:pt idx="634">
                  <c:v>0.14887900000000001</c:v>
                </c:pt>
                <c:pt idx="635">
                  <c:v>0.14726300000000001</c:v>
                </c:pt>
                <c:pt idx="636">
                  <c:v>0.14571700000000001</c:v>
                </c:pt>
                <c:pt idx="637">
                  <c:v>0.14424100000000001</c:v>
                </c:pt>
                <c:pt idx="638">
                  <c:v>0.14250299999999999</c:v>
                </c:pt>
                <c:pt idx="639">
                  <c:v>0.14110500000000001</c:v>
                </c:pt>
                <c:pt idx="640">
                  <c:v>0.13944999999999999</c:v>
                </c:pt>
                <c:pt idx="641">
                  <c:v>0.137989</c:v>
                </c:pt>
                <c:pt idx="642">
                  <c:v>0.136325</c:v>
                </c:pt>
                <c:pt idx="643">
                  <c:v>0.134822</c:v>
                </c:pt>
                <c:pt idx="644">
                  <c:v>0.1333</c:v>
                </c:pt>
                <c:pt idx="645">
                  <c:v>0.13166900000000001</c:v>
                </c:pt>
                <c:pt idx="646">
                  <c:v>0.13014800000000001</c:v>
                </c:pt>
                <c:pt idx="647">
                  <c:v>0.12856999999999999</c:v>
                </c:pt>
                <c:pt idx="648">
                  <c:v>0.12707299999999999</c:v>
                </c:pt>
                <c:pt idx="649">
                  <c:v>0.12545300000000001</c:v>
                </c:pt>
                <c:pt idx="650">
                  <c:v>0.124905</c:v>
                </c:pt>
                <c:pt idx="651">
                  <c:v>0.123346</c:v>
                </c:pt>
                <c:pt idx="652">
                  <c:v>0.12361999999999999</c:v>
                </c:pt>
                <c:pt idx="653">
                  <c:v>0.12324499999999999</c:v>
                </c:pt>
                <c:pt idx="654">
                  <c:v>0.123825</c:v>
                </c:pt>
                <c:pt idx="655">
                  <c:v>0.124719</c:v>
                </c:pt>
                <c:pt idx="656">
                  <c:v>0.12504299999999999</c:v>
                </c:pt>
                <c:pt idx="657">
                  <c:v>0.12662100000000001</c:v>
                </c:pt>
                <c:pt idx="658">
                  <c:v>0.1275</c:v>
                </c:pt>
                <c:pt idx="659">
                  <c:v>0.12889300000000001</c:v>
                </c:pt>
                <c:pt idx="660">
                  <c:v>0.13037899999999999</c:v>
                </c:pt>
                <c:pt idx="661">
                  <c:v>0.13192899999999999</c:v>
                </c:pt>
                <c:pt idx="662">
                  <c:v>0.13328699999999999</c:v>
                </c:pt>
                <c:pt idx="663">
                  <c:v>0.13492000000000001</c:v>
                </c:pt>
                <c:pt idx="664">
                  <c:v>0.136541</c:v>
                </c:pt>
                <c:pt idx="665">
                  <c:v>0.13803699999999999</c:v>
                </c:pt>
                <c:pt idx="666">
                  <c:v>0.13960600000000001</c:v>
                </c:pt>
                <c:pt idx="667">
                  <c:v>0.14111000000000001</c:v>
                </c:pt>
                <c:pt idx="668">
                  <c:v>0.14287</c:v>
                </c:pt>
                <c:pt idx="669">
                  <c:v>0.14421300000000001</c:v>
                </c:pt>
                <c:pt idx="670">
                  <c:v>0.14593700000000001</c:v>
                </c:pt>
                <c:pt idx="671">
                  <c:v>0.147451</c:v>
                </c:pt>
                <c:pt idx="672">
                  <c:v>0.149117</c:v>
                </c:pt>
                <c:pt idx="673">
                  <c:v>0.15051800000000001</c:v>
                </c:pt>
                <c:pt idx="674">
                  <c:v>0.152225</c:v>
                </c:pt>
                <c:pt idx="675">
                  <c:v>0.15362999999999999</c:v>
                </c:pt>
                <c:pt idx="676">
                  <c:v>0.15532199999999999</c:v>
                </c:pt>
                <c:pt idx="677">
                  <c:v>0.156639</c:v>
                </c:pt>
                <c:pt idx="678">
                  <c:v>0.15836700000000001</c:v>
                </c:pt>
                <c:pt idx="679">
                  <c:v>0.15992799999999999</c:v>
                </c:pt>
                <c:pt idx="680">
                  <c:v>0.161631</c:v>
                </c:pt>
                <c:pt idx="681">
                  <c:v>0.16316900000000001</c:v>
                </c:pt>
                <c:pt idx="682">
                  <c:v>0.16484199999999999</c:v>
                </c:pt>
                <c:pt idx="683">
                  <c:v>0.16650699999999999</c:v>
                </c:pt>
                <c:pt idx="684">
                  <c:v>0.168045</c:v>
                </c:pt>
                <c:pt idx="685">
                  <c:v>0.169571</c:v>
                </c:pt>
                <c:pt idx="686">
                  <c:v>0.171014</c:v>
                </c:pt>
                <c:pt idx="687">
                  <c:v>0.17280300000000001</c:v>
                </c:pt>
                <c:pt idx="688">
                  <c:v>0.17421700000000001</c:v>
                </c:pt>
                <c:pt idx="689">
                  <c:v>0.17590500000000001</c:v>
                </c:pt>
                <c:pt idx="690">
                  <c:v>0.17729300000000001</c:v>
                </c:pt>
                <c:pt idx="691">
                  <c:v>0.17893100000000001</c:v>
                </c:pt>
                <c:pt idx="692">
                  <c:v>0.18043799999999999</c:v>
                </c:pt>
                <c:pt idx="693">
                  <c:v>0.182032</c:v>
                </c:pt>
                <c:pt idx="694">
                  <c:v>0.18349799999999999</c:v>
                </c:pt>
                <c:pt idx="695">
                  <c:v>0.18501500000000001</c:v>
                </c:pt>
                <c:pt idx="696">
                  <c:v>0.18672</c:v>
                </c:pt>
                <c:pt idx="697">
                  <c:v>0.18824399999999999</c:v>
                </c:pt>
                <c:pt idx="698">
                  <c:v>0.18986700000000001</c:v>
                </c:pt>
                <c:pt idx="699">
                  <c:v>0.191385</c:v>
                </c:pt>
                <c:pt idx="700">
                  <c:v>0.19417499999999999</c:v>
                </c:pt>
                <c:pt idx="701">
                  <c:v>0.19941300000000001</c:v>
                </c:pt>
                <c:pt idx="702">
                  <c:v>0.20082800000000001</c:v>
                </c:pt>
                <c:pt idx="703">
                  <c:v>0.20497000000000001</c:v>
                </c:pt>
                <c:pt idx="704">
                  <c:v>0.20753099999999999</c:v>
                </c:pt>
                <c:pt idx="705">
                  <c:v>0.210623</c:v>
                </c:pt>
                <c:pt idx="706">
                  <c:v>0.21334500000000001</c:v>
                </c:pt>
                <c:pt idx="707">
                  <c:v>0.21612999999999999</c:v>
                </c:pt>
                <c:pt idx="708">
                  <c:v>0.21896499999999999</c:v>
                </c:pt>
                <c:pt idx="709">
                  <c:v>0.22059200000000001</c:v>
                </c:pt>
                <c:pt idx="710">
                  <c:v>0.22525300000000001</c:v>
                </c:pt>
                <c:pt idx="711">
                  <c:v>0.226136</c:v>
                </c:pt>
                <c:pt idx="712">
                  <c:v>0.22930400000000001</c:v>
                </c:pt>
                <c:pt idx="713">
                  <c:v>0.23200299999999999</c:v>
                </c:pt>
                <c:pt idx="714">
                  <c:v>0.234403</c:v>
                </c:pt>
                <c:pt idx="715">
                  <c:v>0.23668</c:v>
                </c:pt>
                <c:pt idx="716">
                  <c:v>0.23891699999999999</c:v>
                </c:pt>
                <c:pt idx="717">
                  <c:v>0.24058599999999999</c:v>
                </c:pt>
                <c:pt idx="718">
                  <c:v>0.24232500000000001</c:v>
                </c:pt>
                <c:pt idx="719">
                  <c:v>0.24376800000000001</c:v>
                </c:pt>
                <c:pt idx="720">
                  <c:v>0.245416</c:v>
                </c:pt>
                <c:pt idx="721">
                  <c:v>0.24670700000000001</c:v>
                </c:pt>
                <c:pt idx="722">
                  <c:v>0.24817400000000001</c:v>
                </c:pt>
                <c:pt idx="723">
                  <c:v>0.24959300000000001</c:v>
                </c:pt>
                <c:pt idx="724">
                  <c:v>0.251054</c:v>
                </c:pt>
                <c:pt idx="725">
                  <c:v>0.25240299999999999</c:v>
                </c:pt>
                <c:pt idx="726">
                  <c:v>0.25396999999999997</c:v>
                </c:pt>
                <c:pt idx="727">
                  <c:v>0.25536799999999998</c:v>
                </c:pt>
                <c:pt idx="728">
                  <c:v>0.25687599999999999</c:v>
                </c:pt>
                <c:pt idx="729">
                  <c:v>0.25821699999999997</c:v>
                </c:pt>
                <c:pt idx="730">
                  <c:v>0.259772</c:v>
                </c:pt>
                <c:pt idx="731">
                  <c:v>0.26123400000000002</c:v>
                </c:pt>
                <c:pt idx="732">
                  <c:v>0.26271099999999997</c:v>
                </c:pt>
                <c:pt idx="733">
                  <c:v>0.26410299999999998</c:v>
                </c:pt>
                <c:pt idx="734">
                  <c:v>0.26552900000000002</c:v>
                </c:pt>
                <c:pt idx="735">
                  <c:v>0.26729199999999997</c:v>
                </c:pt>
                <c:pt idx="736">
                  <c:v>0.26882099999999998</c:v>
                </c:pt>
                <c:pt idx="737">
                  <c:v>0.27034599999999998</c:v>
                </c:pt>
                <c:pt idx="738">
                  <c:v>0.27207799999999999</c:v>
                </c:pt>
                <c:pt idx="739">
                  <c:v>0.27410699999999999</c:v>
                </c:pt>
                <c:pt idx="740">
                  <c:v>0.27550599999999997</c:v>
                </c:pt>
                <c:pt idx="741">
                  <c:v>0.27723700000000001</c:v>
                </c:pt>
                <c:pt idx="742">
                  <c:v>0.27920600000000001</c:v>
                </c:pt>
                <c:pt idx="743">
                  <c:v>0.280723</c:v>
                </c:pt>
                <c:pt idx="744">
                  <c:v>0.28254299999999999</c:v>
                </c:pt>
                <c:pt idx="745">
                  <c:v>0.28406199999999998</c:v>
                </c:pt>
                <c:pt idx="746">
                  <c:v>0.28591299999999997</c:v>
                </c:pt>
                <c:pt idx="747">
                  <c:v>0.28751199999999999</c:v>
                </c:pt>
                <c:pt idx="748">
                  <c:v>0.28967199999999999</c:v>
                </c:pt>
                <c:pt idx="749">
                  <c:v>0.29105900000000001</c:v>
                </c:pt>
                <c:pt idx="750">
                  <c:v>0.29219699999999998</c:v>
                </c:pt>
                <c:pt idx="751">
                  <c:v>0.29517300000000002</c:v>
                </c:pt>
                <c:pt idx="752">
                  <c:v>0.29503299999999999</c:v>
                </c:pt>
                <c:pt idx="753">
                  <c:v>0.29666300000000001</c:v>
                </c:pt>
                <c:pt idx="754">
                  <c:v>0.297101</c:v>
                </c:pt>
                <c:pt idx="755">
                  <c:v>0.29809600000000003</c:v>
                </c:pt>
                <c:pt idx="756">
                  <c:v>0.29826999999999998</c:v>
                </c:pt>
                <c:pt idx="757">
                  <c:v>0.298348</c:v>
                </c:pt>
                <c:pt idx="758">
                  <c:v>0.298348</c:v>
                </c:pt>
                <c:pt idx="759">
                  <c:v>0.29836499999999999</c:v>
                </c:pt>
                <c:pt idx="760">
                  <c:v>0.29828100000000002</c:v>
                </c:pt>
                <c:pt idx="761">
                  <c:v>0.29829099999999997</c:v>
                </c:pt>
                <c:pt idx="762">
                  <c:v>0.29834300000000002</c:v>
                </c:pt>
                <c:pt idx="763">
                  <c:v>0.29839300000000002</c:v>
                </c:pt>
                <c:pt idx="764">
                  <c:v>0.29840100000000003</c:v>
                </c:pt>
                <c:pt idx="765">
                  <c:v>0.2984</c:v>
                </c:pt>
                <c:pt idx="766">
                  <c:v>0.29831600000000003</c:v>
                </c:pt>
                <c:pt idx="767">
                  <c:v>0.29831600000000003</c:v>
                </c:pt>
                <c:pt idx="768">
                  <c:v>0.29831600000000003</c:v>
                </c:pt>
                <c:pt idx="769">
                  <c:v>0.29831600000000003</c:v>
                </c:pt>
                <c:pt idx="770">
                  <c:v>0.29831600000000003</c:v>
                </c:pt>
                <c:pt idx="771">
                  <c:v>0.29831600000000003</c:v>
                </c:pt>
                <c:pt idx="772">
                  <c:v>0.29831600000000003</c:v>
                </c:pt>
                <c:pt idx="773">
                  <c:v>0.29831600000000003</c:v>
                </c:pt>
                <c:pt idx="774">
                  <c:v>0.29836699999999999</c:v>
                </c:pt>
                <c:pt idx="775">
                  <c:v>0.29848799999999998</c:v>
                </c:pt>
                <c:pt idx="776">
                  <c:v>0.298564</c:v>
                </c:pt>
                <c:pt idx="777">
                  <c:v>0.298564</c:v>
                </c:pt>
                <c:pt idx="778">
                  <c:v>0.298564</c:v>
                </c:pt>
                <c:pt idx="779">
                  <c:v>0.29857499999999998</c:v>
                </c:pt>
                <c:pt idx="780">
                  <c:v>0.29865900000000001</c:v>
                </c:pt>
                <c:pt idx="781">
                  <c:v>0.298821</c:v>
                </c:pt>
                <c:pt idx="782">
                  <c:v>0.298904</c:v>
                </c:pt>
                <c:pt idx="783">
                  <c:v>0.298904</c:v>
                </c:pt>
                <c:pt idx="784">
                  <c:v>0.298904</c:v>
                </c:pt>
                <c:pt idx="785">
                  <c:v>0.29891200000000001</c:v>
                </c:pt>
                <c:pt idx="786">
                  <c:v>0.29898400000000003</c:v>
                </c:pt>
                <c:pt idx="787">
                  <c:v>0.29913800000000001</c:v>
                </c:pt>
                <c:pt idx="788">
                  <c:v>0.299236</c:v>
                </c:pt>
                <c:pt idx="789">
                  <c:v>0.29924099999999998</c:v>
                </c:pt>
                <c:pt idx="790">
                  <c:v>0.29924099999999998</c:v>
                </c:pt>
                <c:pt idx="791">
                  <c:v>0.29924499999999998</c:v>
                </c:pt>
                <c:pt idx="792">
                  <c:v>0.29929699999999998</c:v>
                </c:pt>
                <c:pt idx="793">
                  <c:v>0.299431</c:v>
                </c:pt>
                <c:pt idx="794">
                  <c:v>0.299535</c:v>
                </c:pt>
                <c:pt idx="795">
                  <c:v>0.29954999999999998</c:v>
                </c:pt>
                <c:pt idx="796">
                  <c:v>0.29954999999999998</c:v>
                </c:pt>
                <c:pt idx="797">
                  <c:v>0.29955399999999999</c:v>
                </c:pt>
                <c:pt idx="798">
                  <c:v>0.29960199999999998</c:v>
                </c:pt>
                <c:pt idx="799">
                  <c:v>0.29971599999999998</c:v>
                </c:pt>
                <c:pt idx="800">
                  <c:v>0.30225299999999999</c:v>
                </c:pt>
                <c:pt idx="801">
                  <c:v>0.30498700000000001</c:v>
                </c:pt>
                <c:pt idx="802">
                  <c:v>0.30722300000000002</c:v>
                </c:pt>
                <c:pt idx="803">
                  <c:v>0.309942</c:v>
                </c:pt>
                <c:pt idx="804">
                  <c:v>0.31274600000000002</c:v>
                </c:pt>
                <c:pt idx="805">
                  <c:v>0.31496400000000002</c:v>
                </c:pt>
                <c:pt idx="806">
                  <c:v>0.31737900000000002</c:v>
                </c:pt>
                <c:pt idx="807">
                  <c:v>0.32006899999999999</c:v>
                </c:pt>
                <c:pt idx="808">
                  <c:v>0.322884</c:v>
                </c:pt>
                <c:pt idx="809">
                  <c:v>0.32541500000000001</c:v>
                </c:pt>
                <c:pt idx="810">
                  <c:v>0.327822</c:v>
                </c:pt>
                <c:pt idx="811">
                  <c:v>0.330374</c:v>
                </c:pt>
                <c:pt idx="812">
                  <c:v>0.33308599999999999</c:v>
                </c:pt>
                <c:pt idx="813">
                  <c:v>0.33577499999999999</c:v>
                </c:pt>
                <c:pt idx="814">
                  <c:v>0.33827800000000002</c:v>
                </c:pt>
                <c:pt idx="815">
                  <c:v>0.34073999999999999</c:v>
                </c:pt>
                <c:pt idx="816">
                  <c:v>0.34330699999999997</c:v>
                </c:pt>
                <c:pt idx="817">
                  <c:v>0.34601799999999999</c:v>
                </c:pt>
                <c:pt idx="818">
                  <c:v>0.348665</c:v>
                </c:pt>
                <c:pt idx="819">
                  <c:v>0.35112500000000002</c:v>
                </c:pt>
                <c:pt idx="820">
                  <c:v>0.35359299999999999</c:v>
                </c:pt>
                <c:pt idx="821">
                  <c:v>0.35619699999999999</c:v>
                </c:pt>
                <c:pt idx="822">
                  <c:v>0.358929</c:v>
                </c:pt>
                <c:pt idx="823">
                  <c:v>0.36149199999999998</c:v>
                </c:pt>
                <c:pt idx="824">
                  <c:v>0.363902</c:v>
                </c:pt>
                <c:pt idx="825">
                  <c:v>0.36641800000000002</c:v>
                </c:pt>
                <c:pt idx="826">
                  <c:v>0.36908999999999997</c:v>
                </c:pt>
                <c:pt idx="827">
                  <c:v>0.371782</c:v>
                </c:pt>
                <c:pt idx="828">
                  <c:v>0.37423499999999998</c:v>
                </c:pt>
                <c:pt idx="829">
                  <c:v>0.37668600000000002</c:v>
                </c:pt>
                <c:pt idx="830">
                  <c:v>0.37926700000000002</c:v>
                </c:pt>
                <c:pt idx="831">
                  <c:v>0.381965</c:v>
                </c:pt>
                <c:pt idx="832">
                  <c:v>0.384544</c:v>
                </c:pt>
                <c:pt idx="833">
                  <c:v>0.386957</c:v>
                </c:pt>
                <c:pt idx="834">
                  <c:v>0.38947500000000002</c:v>
                </c:pt>
                <c:pt idx="835">
                  <c:v>0.39212000000000002</c:v>
                </c:pt>
                <c:pt idx="836">
                  <c:v>0.39478200000000002</c:v>
                </c:pt>
                <c:pt idx="837">
                  <c:v>0.39722499999999999</c:v>
                </c:pt>
                <c:pt idx="838">
                  <c:v>0.39968799999999999</c:v>
                </c:pt>
                <c:pt idx="839">
                  <c:v>0.40227600000000002</c:v>
                </c:pt>
                <c:pt idx="840">
                  <c:v>0.40494400000000003</c:v>
                </c:pt>
                <c:pt idx="841">
                  <c:v>0.40747</c:v>
                </c:pt>
                <c:pt idx="842">
                  <c:v>0.40989399999999998</c:v>
                </c:pt>
                <c:pt idx="843">
                  <c:v>0.412439</c:v>
                </c:pt>
                <c:pt idx="844">
                  <c:v>0.41508400000000001</c:v>
                </c:pt>
                <c:pt idx="845">
                  <c:v>0.41767599999999999</c:v>
                </c:pt>
                <c:pt idx="846">
                  <c:v>0.42009099999999999</c:v>
                </c:pt>
                <c:pt idx="847">
                  <c:v>0.422599</c:v>
                </c:pt>
                <c:pt idx="848">
                  <c:v>0.42521999999999999</c:v>
                </c:pt>
                <c:pt idx="849">
                  <c:v>0.42782900000000001</c:v>
                </c:pt>
                <c:pt idx="850">
                  <c:v>0.42677199999999998</c:v>
                </c:pt>
                <c:pt idx="851">
                  <c:v>0.42018899999999998</c:v>
                </c:pt>
                <c:pt idx="852">
                  <c:v>0.41952400000000001</c:v>
                </c:pt>
                <c:pt idx="853">
                  <c:v>0.415211</c:v>
                </c:pt>
                <c:pt idx="854">
                  <c:v>0.41480099999999998</c:v>
                </c:pt>
                <c:pt idx="855">
                  <c:v>0.411497</c:v>
                </c:pt>
                <c:pt idx="856">
                  <c:v>0.40957100000000002</c:v>
                </c:pt>
                <c:pt idx="857">
                  <c:v>0.40727099999999999</c:v>
                </c:pt>
                <c:pt idx="858">
                  <c:v>0.40545900000000001</c:v>
                </c:pt>
                <c:pt idx="859">
                  <c:v>0.403395</c:v>
                </c:pt>
                <c:pt idx="860">
                  <c:v>0.40145900000000001</c:v>
                </c:pt>
                <c:pt idx="861">
                  <c:v>0.399451</c:v>
                </c:pt>
                <c:pt idx="862">
                  <c:v>0.39721899999999999</c:v>
                </c:pt>
                <c:pt idx="863">
                  <c:v>0.39438000000000001</c:v>
                </c:pt>
                <c:pt idx="864">
                  <c:v>0.39206299999999999</c:v>
                </c:pt>
                <c:pt idx="865">
                  <c:v>0.38980999999999999</c:v>
                </c:pt>
                <c:pt idx="866">
                  <c:v>0.38723400000000002</c:v>
                </c:pt>
                <c:pt idx="867">
                  <c:v>0.38485000000000003</c:v>
                </c:pt>
                <c:pt idx="868">
                  <c:v>0.38270599999999999</c:v>
                </c:pt>
                <c:pt idx="869">
                  <c:v>0.380415</c:v>
                </c:pt>
                <c:pt idx="870">
                  <c:v>0.37789899999999998</c:v>
                </c:pt>
                <c:pt idx="871">
                  <c:v>0.37553900000000001</c:v>
                </c:pt>
                <c:pt idx="872">
                  <c:v>0.37336000000000003</c:v>
                </c:pt>
                <c:pt idx="873">
                  <c:v>0.37105700000000003</c:v>
                </c:pt>
                <c:pt idx="874">
                  <c:v>0.36867899999999998</c:v>
                </c:pt>
                <c:pt idx="875">
                  <c:v>0.36631999999999998</c:v>
                </c:pt>
                <c:pt idx="876">
                  <c:v>0.364037</c:v>
                </c:pt>
                <c:pt idx="877">
                  <c:v>0.36173699999999998</c:v>
                </c:pt>
                <c:pt idx="878">
                  <c:v>0.35941299999999998</c:v>
                </c:pt>
                <c:pt idx="879">
                  <c:v>0.35709800000000003</c:v>
                </c:pt>
                <c:pt idx="880">
                  <c:v>0.35475899999999999</c:v>
                </c:pt>
                <c:pt idx="881">
                  <c:v>0.352462</c:v>
                </c:pt>
                <c:pt idx="882">
                  <c:v>0.35016799999999998</c:v>
                </c:pt>
                <c:pt idx="883">
                  <c:v>0.34784999999999999</c:v>
                </c:pt>
                <c:pt idx="884">
                  <c:v>0.34541699999999997</c:v>
                </c:pt>
                <c:pt idx="885">
                  <c:v>0.34306900000000001</c:v>
                </c:pt>
                <c:pt idx="886">
                  <c:v>0.340702</c:v>
                </c:pt>
                <c:pt idx="887">
                  <c:v>0.33843899999999999</c:v>
                </c:pt>
                <c:pt idx="888">
                  <c:v>0.33629300000000001</c:v>
                </c:pt>
                <c:pt idx="889">
                  <c:v>0.33404</c:v>
                </c:pt>
                <c:pt idx="890">
                  <c:v>0.33173000000000002</c:v>
                </c:pt>
                <c:pt idx="891">
                  <c:v>0.32953300000000002</c:v>
                </c:pt>
                <c:pt idx="892">
                  <c:v>0.32735199999999998</c:v>
                </c:pt>
                <c:pt idx="893">
                  <c:v>0.32519100000000001</c:v>
                </c:pt>
                <c:pt idx="894">
                  <c:v>0.322992</c:v>
                </c:pt>
                <c:pt idx="895">
                  <c:v>0.320803</c:v>
                </c:pt>
                <c:pt idx="896">
                  <c:v>0.318629</c:v>
                </c:pt>
                <c:pt idx="897">
                  <c:v>0.316471</c:v>
                </c:pt>
                <c:pt idx="898">
                  <c:v>0.31432199999999999</c:v>
                </c:pt>
                <c:pt idx="899">
                  <c:v>0.31213000000000002</c:v>
                </c:pt>
                <c:pt idx="900">
                  <c:v>0.31262000000000001</c:v>
                </c:pt>
                <c:pt idx="901">
                  <c:v>0.31281999999999999</c:v>
                </c:pt>
                <c:pt idx="902">
                  <c:v>0.31215500000000002</c:v>
                </c:pt>
                <c:pt idx="903">
                  <c:v>0.313189</c:v>
                </c:pt>
                <c:pt idx="904">
                  <c:v>0.31104700000000002</c:v>
                </c:pt>
                <c:pt idx="905">
                  <c:v>0.31112600000000001</c:v>
                </c:pt>
                <c:pt idx="906">
                  <c:v>0.30956400000000001</c:v>
                </c:pt>
                <c:pt idx="907">
                  <c:v>0.30968099999999998</c:v>
                </c:pt>
                <c:pt idx="908">
                  <c:v>0.31125700000000001</c:v>
                </c:pt>
                <c:pt idx="909">
                  <c:v>0.30968099999999998</c:v>
                </c:pt>
                <c:pt idx="910">
                  <c:v>0.310809</c:v>
                </c:pt>
                <c:pt idx="911">
                  <c:v>0.30957000000000001</c:v>
                </c:pt>
                <c:pt idx="912">
                  <c:v>0.30889499999999998</c:v>
                </c:pt>
                <c:pt idx="913">
                  <c:v>0.310608</c:v>
                </c:pt>
                <c:pt idx="914">
                  <c:v>0.30910900000000002</c:v>
                </c:pt>
                <c:pt idx="915">
                  <c:v>0.30976999999999999</c:v>
                </c:pt>
                <c:pt idx="916">
                  <c:v>0.30907099999999998</c:v>
                </c:pt>
                <c:pt idx="917">
                  <c:v>0.30803799999999998</c:v>
                </c:pt>
                <c:pt idx="918">
                  <c:v>0.309749</c:v>
                </c:pt>
                <c:pt idx="919">
                  <c:v>0.30859900000000001</c:v>
                </c:pt>
                <c:pt idx="920">
                  <c:v>0.30913400000000002</c:v>
                </c:pt>
                <c:pt idx="921">
                  <c:v>0.30862699999999998</c:v>
                </c:pt>
                <c:pt idx="922">
                  <c:v>0.30813600000000002</c:v>
                </c:pt>
                <c:pt idx="923">
                  <c:v>0.30758799999999997</c:v>
                </c:pt>
                <c:pt idx="924">
                  <c:v>0.30660500000000002</c:v>
                </c:pt>
                <c:pt idx="925">
                  <c:v>0.307091</c:v>
                </c:pt>
                <c:pt idx="926">
                  <c:v>0.30757400000000001</c:v>
                </c:pt>
                <c:pt idx="927">
                  <c:v>0.30666500000000002</c:v>
                </c:pt>
                <c:pt idx="928">
                  <c:v>0.307226</c:v>
                </c:pt>
                <c:pt idx="929">
                  <c:v>0.30716399999999999</c:v>
                </c:pt>
                <c:pt idx="930">
                  <c:v>0.30723099999999998</c:v>
                </c:pt>
                <c:pt idx="931">
                  <c:v>0.306313</c:v>
                </c:pt>
                <c:pt idx="932">
                  <c:v>0.30646299999999999</c:v>
                </c:pt>
                <c:pt idx="933">
                  <c:v>0.30689300000000003</c:v>
                </c:pt>
                <c:pt idx="934">
                  <c:v>0.30661500000000003</c:v>
                </c:pt>
                <c:pt idx="935">
                  <c:v>0.30633300000000002</c:v>
                </c:pt>
                <c:pt idx="936">
                  <c:v>0.306338</c:v>
                </c:pt>
                <c:pt idx="937">
                  <c:v>0.30648199999999998</c:v>
                </c:pt>
                <c:pt idx="938">
                  <c:v>0.30610700000000002</c:v>
                </c:pt>
                <c:pt idx="939">
                  <c:v>0.30553999999999998</c:v>
                </c:pt>
                <c:pt idx="940">
                  <c:v>0.30537399999999998</c:v>
                </c:pt>
                <c:pt idx="941">
                  <c:v>0.305392</c:v>
                </c:pt>
                <c:pt idx="942">
                  <c:v>0.30502099999999999</c:v>
                </c:pt>
                <c:pt idx="943">
                  <c:v>0.30448799999999998</c:v>
                </c:pt>
                <c:pt idx="944">
                  <c:v>0.304483</c:v>
                </c:pt>
                <c:pt idx="945">
                  <c:v>0.30501600000000001</c:v>
                </c:pt>
                <c:pt idx="946">
                  <c:v>0.30429299999999998</c:v>
                </c:pt>
                <c:pt idx="947">
                  <c:v>0.304288</c:v>
                </c:pt>
                <c:pt idx="948">
                  <c:v>0.30412499999999998</c:v>
                </c:pt>
                <c:pt idx="949">
                  <c:v>0.304151</c:v>
                </c:pt>
                <c:pt idx="950">
                  <c:v>0.305199</c:v>
                </c:pt>
                <c:pt idx="951">
                  <c:v>0.30799300000000002</c:v>
                </c:pt>
                <c:pt idx="952">
                  <c:v>0.311033</c:v>
                </c:pt>
                <c:pt idx="953">
                  <c:v>0.31329099999999999</c:v>
                </c:pt>
                <c:pt idx="954">
                  <c:v>0.31566</c:v>
                </c:pt>
                <c:pt idx="955">
                  <c:v>0.31771700000000003</c:v>
                </c:pt>
                <c:pt idx="956">
                  <c:v>0.31995499999999999</c:v>
                </c:pt>
                <c:pt idx="957">
                  <c:v>0.322517</c:v>
                </c:pt>
                <c:pt idx="958">
                  <c:v>0.325013</c:v>
                </c:pt>
                <c:pt idx="959">
                  <c:v>0.32726300000000003</c:v>
                </c:pt>
                <c:pt idx="960">
                  <c:v>0.32946199999999998</c:v>
                </c:pt>
                <c:pt idx="961">
                  <c:v>0.331839</c:v>
                </c:pt>
                <c:pt idx="962">
                  <c:v>0.33428099999999999</c:v>
                </c:pt>
                <c:pt idx="963">
                  <c:v>0.33654299999999998</c:v>
                </c:pt>
                <c:pt idx="964">
                  <c:v>0.33896999999999999</c:v>
                </c:pt>
                <c:pt idx="965">
                  <c:v>0.34157100000000001</c:v>
                </c:pt>
                <c:pt idx="966">
                  <c:v>0.344086</c:v>
                </c:pt>
                <c:pt idx="967">
                  <c:v>0.34643699999999999</c:v>
                </c:pt>
                <c:pt idx="968">
                  <c:v>0.34879700000000002</c:v>
                </c:pt>
                <c:pt idx="969">
                  <c:v>0.35127000000000003</c:v>
                </c:pt>
                <c:pt idx="970">
                  <c:v>0.353773</c:v>
                </c:pt>
                <c:pt idx="971">
                  <c:v>0.35619800000000001</c:v>
                </c:pt>
                <c:pt idx="972">
                  <c:v>0.35856900000000003</c:v>
                </c:pt>
                <c:pt idx="973">
                  <c:v>0.36100199999999999</c:v>
                </c:pt>
                <c:pt idx="974">
                  <c:v>0.36348900000000001</c:v>
                </c:pt>
                <c:pt idx="975">
                  <c:v>0.36593399999999998</c:v>
                </c:pt>
                <c:pt idx="976">
                  <c:v>0.36832500000000001</c:v>
                </c:pt>
                <c:pt idx="977">
                  <c:v>0.370722</c:v>
                </c:pt>
                <c:pt idx="978">
                  <c:v>0.37317899999999998</c:v>
                </c:pt>
                <c:pt idx="979">
                  <c:v>0.375643</c:v>
                </c:pt>
                <c:pt idx="980">
                  <c:v>0.37805100000000003</c:v>
                </c:pt>
                <c:pt idx="981">
                  <c:v>0.380444</c:v>
                </c:pt>
                <c:pt idx="982">
                  <c:v>0.38286599999999998</c:v>
                </c:pt>
                <c:pt idx="983">
                  <c:v>0.38531399999999999</c:v>
                </c:pt>
                <c:pt idx="984">
                  <c:v>0.38774599999999998</c:v>
                </c:pt>
                <c:pt idx="985">
                  <c:v>0.39013900000000001</c:v>
                </c:pt>
                <c:pt idx="986">
                  <c:v>0.39254699999999998</c:v>
                </c:pt>
                <c:pt idx="987">
                  <c:v>0.39497599999999999</c:v>
                </c:pt>
                <c:pt idx="988">
                  <c:v>0.39740300000000001</c:v>
                </c:pt>
                <c:pt idx="989">
                  <c:v>0.39981100000000003</c:v>
                </c:pt>
                <c:pt idx="990">
                  <c:v>0.40220400000000001</c:v>
                </c:pt>
                <c:pt idx="991">
                  <c:v>0.40462399999999998</c:v>
                </c:pt>
                <c:pt idx="992">
                  <c:v>0.40704499999999999</c:v>
                </c:pt>
                <c:pt idx="993">
                  <c:v>0.40944999999999998</c:v>
                </c:pt>
                <c:pt idx="994">
                  <c:v>0.41184799999999999</c:v>
                </c:pt>
                <c:pt idx="995">
                  <c:v>0.41424800000000001</c:v>
                </c:pt>
                <c:pt idx="996">
                  <c:v>0.41666700000000001</c:v>
                </c:pt>
                <c:pt idx="997">
                  <c:v>0.41906900000000002</c:v>
                </c:pt>
                <c:pt idx="998">
                  <c:v>0.42146299999999998</c:v>
                </c:pt>
                <c:pt idx="999">
                  <c:v>0.42386099999999999</c:v>
                </c:pt>
                <c:pt idx="1000">
                  <c:v>0.426819</c:v>
                </c:pt>
                <c:pt idx="1001">
                  <c:v>0.42891600000000002</c:v>
                </c:pt>
                <c:pt idx="1002">
                  <c:v>0.43098199999999998</c:v>
                </c:pt>
                <c:pt idx="1003">
                  <c:v>0.433757</c:v>
                </c:pt>
                <c:pt idx="1004">
                  <c:v>0.43593300000000001</c:v>
                </c:pt>
                <c:pt idx="1005">
                  <c:v>0.43830400000000003</c:v>
                </c:pt>
                <c:pt idx="1006">
                  <c:v>0.44049899999999997</c:v>
                </c:pt>
                <c:pt idx="1007">
                  <c:v>0.44300099999999998</c:v>
                </c:pt>
                <c:pt idx="1008">
                  <c:v>0.44556800000000002</c:v>
                </c:pt>
                <c:pt idx="1009">
                  <c:v>0.44766800000000001</c:v>
                </c:pt>
                <c:pt idx="1010">
                  <c:v>0.44999</c:v>
                </c:pt>
                <c:pt idx="1011">
                  <c:v>0.45255299999999998</c:v>
                </c:pt>
                <c:pt idx="1012">
                  <c:v>0.45480500000000001</c:v>
                </c:pt>
                <c:pt idx="1013">
                  <c:v>0.45710699999999999</c:v>
                </c:pt>
                <c:pt idx="1014">
                  <c:v>0.45963900000000002</c:v>
                </c:pt>
                <c:pt idx="1015">
                  <c:v>0.46198400000000001</c:v>
                </c:pt>
                <c:pt idx="1016">
                  <c:v>0.46423999999999999</c:v>
                </c:pt>
                <c:pt idx="1017">
                  <c:v>0.46656500000000001</c:v>
                </c:pt>
                <c:pt idx="1018">
                  <c:v>0.46895999999999999</c:v>
                </c:pt>
                <c:pt idx="1019">
                  <c:v>0.47131899999999999</c:v>
                </c:pt>
                <c:pt idx="1020">
                  <c:v>0.47365299999999999</c:v>
                </c:pt>
                <c:pt idx="1021">
                  <c:v>0.47594500000000001</c:v>
                </c:pt>
                <c:pt idx="1022">
                  <c:v>0.478298</c:v>
                </c:pt>
                <c:pt idx="1023">
                  <c:v>0.480491</c:v>
                </c:pt>
                <c:pt idx="1024">
                  <c:v>0.48274600000000001</c:v>
                </c:pt>
                <c:pt idx="1025">
                  <c:v>0.48510500000000001</c:v>
                </c:pt>
                <c:pt idx="1026">
                  <c:v>0.48758800000000002</c:v>
                </c:pt>
                <c:pt idx="1027">
                  <c:v>0.48992400000000003</c:v>
                </c:pt>
                <c:pt idx="1028">
                  <c:v>0.49193100000000001</c:v>
                </c:pt>
                <c:pt idx="1029">
                  <c:v>0.494307</c:v>
                </c:pt>
                <c:pt idx="1030">
                  <c:v>0.49688500000000002</c:v>
                </c:pt>
                <c:pt idx="1031">
                  <c:v>0.49900099999999997</c:v>
                </c:pt>
                <c:pt idx="1032">
                  <c:v>0.50139400000000001</c:v>
                </c:pt>
                <c:pt idx="1033">
                  <c:v>0.50385000000000002</c:v>
                </c:pt>
                <c:pt idx="1034">
                  <c:v>0.50590000000000002</c:v>
                </c:pt>
                <c:pt idx="1035">
                  <c:v>0.50823099999999999</c:v>
                </c:pt>
                <c:pt idx="1036">
                  <c:v>0.51054999999999995</c:v>
                </c:pt>
                <c:pt idx="1037">
                  <c:v>0.51266699999999998</c:v>
                </c:pt>
                <c:pt idx="1038">
                  <c:v>0.51502400000000004</c:v>
                </c:pt>
                <c:pt idx="1039">
                  <c:v>0.51724599999999998</c:v>
                </c:pt>
                <c:pt idx="1040">
                  <c:v>0.51950799999999997</c:v>
                </c:pt>
                <c:pt idx="1041">
                  <c:v>0.52193900000000004</c:v>
                </c:pt>
                <c:pt idx="1042">
                  <c:v>0.52401500000000001</c:v>
                </c:pt>
                <c:pt idx="1043">
                  <c:v>0.52635500000000002</c:v>
                </c:pt>
                <c:pt idx="1044">
                  <c:v>0.52856499999999995</c:v>
                </c:pt>
                <c:pt idx="1045">
                  <c:v>0.53086</c:v>
                </c:pt>
                <c:pt idx="1046">
                  <c:v>0.53326899999999999</c:v>
                </c:pt>
                <c:pt idx="1047">
                  <c:v>0.53541000000000005</c:v>
                </c:pt>
                <c:pt idx="1048">
                  <c:v>0.53773199999999999</c:v>
                </c:pt>
                <c:pt idx="1049">
                  <c:v>0.539933</c:v>
                </c:pt>
                <c:pt idx="1050">
                  <c:v>0.53790700000000002</c:v>
                </c:pt>
                <c:pt idx="1051">
                  <c:v>0.53456899999999996</c:v>
                </c:pt>
                <c:pt idx="1052">
                  <c:v>0.53347599999999995</c:v>
                </c:pt>
                <c:pt idx="1053">
                  <c:v>0.52965399999999996</c:v>
                </c:pt>
                <c:pt idx="1054">
                  <c:v>0.52883500000000006</c:v>
                </c:pt>
                <c:pt idx="1055">
                  <c:v>0.52525100000000002</c:v>
                </c:pt>
                <c:pt idx="1056">
                  <c:v>0.52415900000000004</c:v>
                </c:pt>
                <c:pt idx="1057">
                  <c:v>0.52129499999999995</c:v>
                </c:pt>
                <c:pt idx="1058">
                  <c:v>0.51942200000000005</c:v>
                </c:pt>
                <c:pt idx="1059">
                  <c:v>0.51738099999999998</c:v>
                </c:pt>
                <c:pt idx="1060">
                  <c:v>0.51501399999999997</c:v>
                </c:pt>
                <c:pt idx="1061">
                  <c:v>0.51311899999999999</c:v>
                </c:pt>
                <c:pt idx="1062">
                  <c:v>0.51112199999999997</c:v>
                </c:pt>
                <c:pt idx="1063">
                  <c:v>0.50868199999999997</c:v>
                </c:pt>
                <c:pt idx="1064">
                  <c:v>0.50666500000000003</c:v>
                </c:pt>
                <c:pt idx="1065">
                  <c:v>0.50456500000000004</c:v>
                </c:pt>
                <c:pt idx="1066">
                  <c:v>0.50288500000000003</c:v>
                </c:pt>
                <c:pt idx="1067">
                  <c:v>0.50073000000000001</c:v>
                </c:pt>
                <c:pt idx="1068">
                  <c:v>0.49944</c:v>
                </c:pt>
                <c:pt idx="1069">
                  <c:v>0.49726799999999999</c:v>
                </c:pt>
                <c:pt idx="1070">
                  <c:v>0.49519099999999999</c:v>
                </c:pt>
                <c:pt idx="1071">
                  <c:v>0.492641</c:v>
                </c:pt>
                <c:pt idx="1072">
                  <c:v>0.49088100000000001</c:v>
                </c:pt>
                <c:pt idx="1073">
                  <c:v>0.48811500000000002</c:v>
                </c:pt>
                <c:pt idx="1074">
                  <c:v>0.48622500000000002</c:v>
                </c:pt>
                <c:pt idx="1075">
                  <c:v>0.48413800000000001</c:v>
                </c:pt>
                <c:pt idx="1076">
                  <c:v>0.48191800000000001</c:v>
                </c:pt>
                <c:pt idx="1077">
                  <c:v>0.48024299999999998</c:v>
                </c:pt>
                <c:pt idx="1078">
                  <c:v>0.47824899999999998</c:v>
                </c:pt>
                <c:pt idx="1079">
                  <c:v>0.47623700000000002</c:v>
                </c:pt>
                <c:pt idx="1080">
                  <c:v>0.47397</c:v>
                </c:pt>
                <c:pt idx="1081">
                  <c:v>0.47209099999999998</c:v>
                </c:pt>
                <c:pt idx="1082">
                  <c:v>0.46984500000000001</c:v>
                </c:pt>
                <c:pt idx="1083">
                  <c:v>0.467528</c:v>
                </c:pt>
                <c:pt idx="1084">
                  <c:v>0.46564499999999998</c:v>
                </c:pt>
                <c:pt idx="1085">
                  <c:v>0.46320099999999997</c:v>
                </c:pt>
                <c:pt idx="1086">
                  <c:v>0.46124999999999999</c:v>
                </c:pt>
                <c:pt idx="1087">
                  <c:v>0.45875300000000002</c:v>
                </c:pt>
                <c:pt idx="1088">
                  <c:v>0.45703899999999997</c:v>
                </c:pt>
                <c:pt idx="1089">
                  <c:v>0.45505099999999998</c:v>
                </c:pt>
                <c:pt idx="1090">
                  <c:v>0.45347799999999999</c:v>
                </c:pt>
                <c:pt idx="1091">
                  <c:v>0.451623</c:v>
                </c:pt>
                <c:pt idx="1092">
                  <c:v>0.44954300000000003</c:v>
                </c:pt>
                <c:pt idx="1093">
                  <c:v>0.44702399999999998</c:v>
                </c:pt>
                <c:pt idx="1094">
                  <c:v>0.44522899999999999</c:v>
                </c:pt>
                <c:pt idx="1095">
                  <c:v>0.44348399999999999</c:v>
                </c:pt>
                <c:pt idx="1096">
                  <c:v>0.44089299999999998</c:v>
                </c:pt>
                <c:pt idx="1097">
                  <c:v>0.43886999999999998</c:v>
                </c:pt>
                <c:pt idx="1098">
                  <c:v>0.43728</c:v>
                </c:pt>
                <c:pt idx="1099">
                  <c:v>0.43501200000000001</c:v>
                </c:pt>
                <c:pt idx="1100">
                  <c:v>0.43458999999999998</c:v>
                </c:pt>
                <c:pt idx="1101">
                  <c:v>0.43573600000000001</c:v>
                </c:pt>
                <c:pt idx="1102">
                  <c:v>0.43485699999999999</c:v>
                </c:pt>
                <c:pt idx="1103">
                  <c:v>0.43543100000000001</c:v>
                </c:pt>
                <c:pt idx="1104">
                  <c:v>0.43485800000000002</c:v>
                </c:pt>
                <c:pt idx="1105">
                  <c:v>0.43514599999999998</c:v>
                </c:pt>
                <c:pt idx="1106">
                  <c:v>0.434446</c:v>
                </c:pt>
                <c:pt idx="1107">
                  <c:v>0.43445</c:v>
                </c:pt>
                <c:pt idx="1108">
                  <c:v>0.433591</c:v>
                </c:pt>
                <c:pt idx="1109">
                  <c:v>0.43384</c:v>
                </c:pt>
                <c:pt idx="1110">
                  <c:v>0.433813</c:v>
                </c:pt>
                <c:pt idx="1111">
                  <c:v>0.43321599999999999</c:v>
                </c:pt>
                <c:pt idx="1112">
                  <c:v>0.43339</c:v>
                </c:pt>
                <c:pt idx="1113">
                  <c:v>0.43355900000000003</c:v>
                </c:pt>
                <c:pt idx="1114">
                  <c:v>0.43312600000000001</c:v>
                </c:pt>
                <c:pt idx="1115">
                  <c:v>0.43337300000000001</c:v>
                </c:pt>
                <c:pt idx="1116">
                  <c:v>0.43343799999999999</c:v>
                </c:pt>
                <c:pt idx="1117">
                  <c:v>0.43302200000000002</c:v>
                </c:pt>
                <c:pt idx="1118">
                  <c:v>0.432537</c:v>
                </c:pt>
                <c:pt idx="1119">
                  <c:v>0.432361</c:v>
                </c:pt>
                <c:pt idx="1120">
                  <c:v>0.43205199999999999</c:v>
                </c:pt>
                <c:pt idx="1121">
                  <c:v>0.43211300000000002</c:v>
                </c:pt>
                <c:pt idx="1122">
                  <c:v>0.431558</c:v>
                </c:pt>
                <c:pt idx="1123">
                  <c:v>0.43133500000000002</c:v>
                </c:pt>
                <c:pt idx="1124">
                  <c:v>0.43079499999999998</c:v>
                </c:pt>
                <c:pt idx="1125">
                  <c:v>0.43135099999999998</c:v>
                </c:pt>
                <c:pt idx="1126">
                  <c:v>0.43083900000000003</c:v>
                </c:pt>
                <c:pt idx="1127">
                  <c:v>0.430674</c:v>
                </c:pt>
                <c:pt idx="1128">
                  <c:v>0.430753</c:v>
                </c:pt>
                <c:pt idx="1129">
                  <c:v>0.430732</c:v>
                </c:pt>
                <c:pt idx="1130">
                  <c:v>0.43010199999999998</c:v>
                </c:pt>
                <c:pt idx="1131">
                  <c:v>0.43012800000000001</c:v>
                </c:pt>
                <c:pt idx="1132">
                  <c:v>0.429151</c:v>
                </c:pt>
                <c:pt idx="1133">
                  <c:v>0.42939300000000002</c:v>
                </c:pt>
                <c:pt idx="1134">
                  <c:v>0.42942200000000003</c:v>
                </c:pt>
                <c:pt idx="1135">
                  <c:v>0.428894</c:v>
                </c:pt>
                <c:pt idx="1136">
                  <c:v>0.42899500000000002</c:v>
                </c:pt>
                <c:pt idx="1137">
                  <c:v>0.42907699999999999</c:v>
                </c:pt>
                <c:pt idx="1138">
                  <c:v>0.42843500000000001</c:v>
                </c:pt>
                <c:pt idx="1139">
                  <c:v>0.42813899999999999</c:v>
                </c:pt>
                <c:pt idx="1140">
                  <c:v>0.42733500000000002</c:v>
                </c:pt>
                <c:pt idx="1141">
                  <c:v>0.42622199999999999</c:v>
                </c:pt>
                <c:pt idx="1142">
                  <c:v>0.42546200000000001</c:v>
                </c:pt>
                <c:pt idx="1143">
                  <c:v>0.42542400000000002</c:v>
                </c:pt>
                <c:pt idx="1144">
                  <c:v>0.425456</c:v>
                </c:pt>
                <c:pt idx="1145">
                  <c:v>0.42480699999999999</c:v>
                </c:pt>
                <c:pt idx="1146">
                  <c:v>0.42469499999999999</c:v>
                </c:pt>
                <c:pt idx="1147">
                  <c:v>0.42430099999999998</c:v>
                </c:pt>
                <c:pt idx="1148">
                  <c:v>0.42458600000000002</c:v>
                </c:pt>
                <c:pt idx="1149">
                  <c:v>0.42391200000000001</c:v>
                </c:pt>
                <c:pt idx="1150">
                  <c:v>0.425956</c:v>
                </c:pt>
                <c:pt idx="1151">
                  <c:v>0.42802400000000002</c:v>
                </c:pt>
                <c:pt idx="1152">
                  <c:v>0.430398</c:v>
                </c:pt>
                <c:pt idx="1153">
                  <c:v>0.432037</c:v>
                </c:pt>
                <c:pt idx="1154">
                  <c:v>0.43364900000000001</c:v>
                </c:pt>
                <c:pt idx="1155">
                  <c:v>0.43518699999999999</c:v>
                </c:pt>
                <c:pt idx="1156">
                  <c:v>0.43784600000000001</c:v>
                </c:pt>
                <c:pt idx="1157">
                  <c:v>0.438892</c:v>
                </c:pt>
                <c:pt idx="1158">
                  <c:v>0.44113000000000002</c:v>
                </c:pt>
                <c:pt idx="1159">
                  <c:v>0.44276799999999999</c:v>
                </c:pt>
                <c:pt idx="1160">
                  <c:v>0.44461299999999998</c:v>
                </c:pt>
                <c:pt idx="1161">
                  <c:v>0.44592199999999999</c:v>
                </c:pt>
                <c:pt idx="1162">
                  <c:v>0.44724399999999997</c:v>
                </c:pt>
                <c:pt idx="1163">
                  <c:v>0.44841399999999998</c:v>
                </c:pt>
                <c:pt idx="1164">
                  <c:v>0.45020500000000002</c:v>
                </c:pt>
                <c:pt idx="1165">
                  <c:v>0.45216099999999998</c:v>
                </c:pt>
                <c:pt idx="1166">
                  <c:v>0.45367800000000003</c:v>
                </c:pt>
                <c:pt idx="1167">
                  <c:v>0.45519900000000002</c:v>
                </c:pt>
                <c:pt idx="1168">
                  <c:v>0.45709300000000003</c:v>
                </c:pt>
                <c:pt idx="1169">
                  <c:v>0.45899800000000002</c:v>
                </c:pt>
                <c:pt idx="1170">
                  <c:v>0.46029100000000001</c:v>
                </c:pt>
                <c:pt idx="1171">
                  <c:v>0.46195199999999997</c:v>
                </c:pt>
                <c:pt idx="1172">
                  <c:v>0.46331499999999998</c:v>
                </c:pt>
                <c:pt idx="1173">
                  <c:v>0.46545599999999998</c:v>
                </c:pt>
                <c:pt idx="1174">
                  <c:v>0.46660299999999999</c:v>
                </c:pt>
                <c:pt idx="1175">
                  <c:v>0.46833200000000003</c:v>
                </c:pt>
                <c:pt idx="1176">
                  <c:v>0.46956900000000001</c:v>
                </c:pt>
                <c:pt idx="1177">
                  <c:v>0.471891</c:v>
                </c:pt>
                <c:pt idx="1178">
                  <c:v>0.47288799999999998</c:v>
                </c:pt>
                <c:pt idx="1179">
                  <c:v>0.47448899999999999</c:v>
                </c:pt>
                <c:pt idx="1180">
                  <c:v>0.47550500000000001</c:v>
                </c:pt>
                <c:pt idx="1181">
                  <c:v>0.47830499999999998</c:v>
                </c:pt>
                <c:pt idx="1182">
                  <c:v>0.47939700000000002</c:v>
                </c:pt>
                <c:pt idx="1183">
                  <c:v>0.48140899999999998</c:v>
                </c:pt>
                <c:pt idx="1184">
                  <c:v>0.48291299999999998</c:v>
                </c:pt>
                <c:pt idx="1185">
                  <c:v>0.48491200000000001</c:v>
                </c:pt>
                <c:pt idx="1186">
                  <c:v>0.486068</c:v>
                </c:pt>
                <c:pt idx="1187">
                  <c:v>0.48769200000000001</c:v>
                </c:pt>
                <c:pt idx="1188">
                  <c:v>0.48897299999999999</c:v>
                </c:pt>
                <c:pt idx="1189">
                  <c:v>0.49126399999999998</c:v>
                </c:pt>
                <c:pt idx="1190">
                  <c:v>0.49157600000000001</c:v>
                </c:pt>
                <c:pt idx="1191">
                  <c:v>0.49359199999999998</c:v>
                </c:pt>
                <c:pt idx="1192">
                  <c:v>0.493954</c:v>
                </c:pt>
                <c:pt idx="1193">
                  <c:v>0.49678299999999997</c:v>
                </c:pt>
                <c:pt idx="1194">
                  <c:v>0.49738500000000002</c:v>
                </c:pt>
                <c:pt idx="1195">
                  <c:v>0.49904700000000002</c:v>
                </c:pt>
                <c:pt idx="1196">
                  <c:v>0.50041400000000003</c:v>
                </c:pt>
                <c:pt idx="1197">
                  <c:v>0.502382</c:v>
                </c:pt>
                <c:pt idx="1198">
                  <c:v>0.50306700000000004</c:v>
                </c:pt>
                <c:pt idx="1199">
                  <c:v>0.50462099999999999</c:v>
                </c:pt>
                <c:pt idx="1200">
                  <c:v>0.50182899999999997</c:v>
                </c:pt>
                <c:pt idx="1201">
                  <c:v>0.49879600000000002</c:v>
                </c:pt>
                <c:pt idx="1202">
                  <c:v>0.49760700000000002</c:v>
                </c:pt>
                <c:pt idx="1203">
                  <c:v>0.49435400000000002</c:v>
                </c:pt>
                <c:pt idx="1204">
                  <c:v>0.49418499999999999</c:v>
                </c:pt>
                <c:pt idx="1205">
                  <c:v>0.49175200000000002</c:v>
                </c:pt>
                <c:pt idx="1206">
                  <c:v>0.490593</c:v>
                </c:pt>
                <c:pt idx="1207">
                  <c:v>0.48846899999999999</c:v>
                </c:pt>
                <c:pt idx="1208">
                  <c:v>0.486483</c:v>
                </c:pt>
                <c:pt idx="1209">
                  <c:v>0.48430699999999999</c:v>
                </c:pt>
                <c:pt idx="1210">
                  <c:v>0.48215999999999998</c:v>
                </c:pt>
                <c:pt idx="1211">
                  <c:v>0.47994700000000001</c:v>
                </c:pt>
                <c:pt idx="1212">
                  <c:v>0.47860200000000003</c:v>
                </c:pt>
                <c:pt idx="1213">
                  <c:v>0.47686699999999999</c:v>
                </c:pt>
                <c:pt idx="1214">
                  <c:v>0.47604400000000002</c:v>
                </c:pt>
                <c:pt idx="1215">
                  <c:v>0.47543299999999999</c:v>
                </c:pt>
                <c:pt idx="1216">
                  <c:v>0.47351300000000002</c:v>
                </c:pt>
                <c:pt idx="1217">
                  <c:v>0.47257199999999999</c:v>
                </c:pt>
                <c:pt idx="1218">
                  <c:v>0.46974500000000002</c:v>
                </c:pt>
                <c:pt idx="1219">
                  <c:v>0.46859600000000001</c:v>
                </c:pt>
                <c:pt idx="1220">
                  <c:v>0.46555299999999999</c:v>
                </c:pt>
                <c:pt idx="1221">
                  <c:v>0.46412199999999998</c:v>
                </c:pt>
                <c:pt idx="1222">
                  <c:v>0.46096500000000001</c:v>
                </c:pt>
                <c:pt idx="1223">
                  <c:v>0.46033299999999999</c:v>
                </c:pt>
                <c:pt idx="1224">
                  <c:v>0.45721699999999998</c:v>
                </c:pt>
                <c:pt idx="1225">
                  <c:v>0.457237</c:v>
                </c:pt>
                <c:pt idx="1226">
                  <c:v>0.45531700000000003</c:v>
                </c:pt>
                <c:pt idx="1227">
                  <c:v>0.45458500000000002</c:v>
                </c:pt>
                <c:pt idx="1228">
                  <c:v>0.45356999999999997</c:v>
                </c:pt>
                <c:pt idx="1229">
                  <c:v>0.45231500000000002</c:v>
                </c:pt>
                <c:pt idx="1230">
                  <c:v>0.451048</c:v>
                </c:pt>
                <c:pt idx="1231">
                  <c:v>0.44930599999999998</c:v>
                </c:pt>
                <c:pt idx="1232">
                  <c:v>0.44745699999999999</c:v>
                </c:pt>
                <c:pt idx="1233">
                  <c:v>0.445851</c:v>
                </c:pt>
                <c:pt idx="1234">
                  <c:v>0.44350000000000001</c:v>
                </c:pt>
                <c:pt idx="1235">
                  <c:v>0.44186700000000001</c:v>
                </c:pt>
                <c:pt idx="1236">
                  <c:v>0.44020900000000002</c:v>
                </c:pt>
                <c:pt idx="1237">
                  <c:v>0.43859100000000001</c:v>
                </c:pt>
                <c:pt idx="1238">
                  <c:v>0.437558</c:v>
                </c:pt>
                <c:pt idx="1239">
                  <c:v>0.43701800000000002</c:v>
                </c:pt>
                <c:pt idx="1240">
                  <c:v>0.43595800000000001</c:v>
                </c:pt>
                <c:pt idx="1241">
                  <c:v>0.435886</c:v>
                </c:pt>
                <c:pt idx="1242">
                  <c:v>0.43449900000000002</c:v>
                </c:pt>
                <c:pt idx="1243">
                  <c:v>0.43371100000000001</c:v>
                </c:pt>
                <c:pt idx="1244">
                  <c:v>0.43197200000000002</c:v>
                </c:pt>
                <c:pt idx="1245">
                  <c:v>0.43107200000000001</c:v>
                </c:pt>
                <c:pt idx="1246">
                  <c:v>0.42906300000000003</c:v>
                </c:pt>
                <c:pt idx="1247">
                  <c:v>0.42784800000000001</c:v>
                </c:pt>
                <c:pt idx="1248">
                  <c:v>0.42613899999999999</c:v>
                </c:pt>
                <c:pt idx="1249">
                  <c:v>0.42473100000000003</c:v>
                </c:pt>
                <c:pt idx="1250">
                  <c:v>0.42368499999999998</c:v>
                </c:pt>
                <c:pt idx="1251">
                  <c:v>0.42244500000000001</c:v>
                </c:pt>
                <c:pt idx="1252">
                  <c:v>0.42251499999999997</c:v>
                </c:pt>
                <c:pt idx="1253">
                  <c:v>0.42199599999999998</c:v>
                </c:pt>
                <c:pt idx="1254">
                  <c:v>0.42150500000000002</c:v>
                </c:pt>
                <c:pt idx="1255">
                  <c:v>0.422014</c:v>
                </c:pt>
                <c:pt idx="1256">
                  <c:v>0.42142499999999999</c:v>
                </c:pt>
                <c:pt idx="1257">
                  <c:v>0.42172399999999999</c:v>
                </c:pt>
                <c:pt idx="1258">
                  <c:v>0.42098400000000002</c:v>
                </c:pt>
                <c:pt idx="1259">
                  <c:v>0.41996699999999998</c:v>
                </c:pt>
                <c:pt idx="1260">
                  <c:v>0.418707</c:v>
                </c:pt>
                <c:pt idx="1261">
                  <c:v>0.41763</c:v>
                </c:pt>
                <c:pt idx="1262">
                  <c:v>0.416128</c:v>
                </c:pt>
                <c:pt idx="1263">
                  <c:v>0.41489999999999999</c:v>
                </c:pt>
                <c:pt idx="1264">
                  <c:v>0.41344399999999998</c:v>
                </c:pt>
                <c:pt idx="1265">
                  <c:v>0.41195199999999998</c:v>
                </c:pt>
                <c:pt idx="1266">
                  <c:v>0.41068100000000002</c:v>
                </c:pt>
                <c:pt idx="1267">
                  <c:v>0.40941899999999998</c:v>
                </c:pt>
                <c:pt idx="1268">
                  <c:v>0.40783000000000003</c:v>
                </c:pt>
                <c:pt idx="1269">
                  <c:v>0.40668199999999999</c:v>
                </c:pt>
                <c:pt idx="1270">
                  <c:v>0.40460200000000002</c:v>
                </c:pt>
                <c:pt idx="1271">
                  <c:v>0.40426000000000001</c:v>
                </c:pt>
                <c:pt idx="1272">
                  <c:v>0.40296700000000002</c:v>
                </c:pt>
                <c:pt idx="1273">
                  <c:v>0.40230700000000003</c:v>
                </c:pt>
                <c:pt idx="1274">
                  <c:v>0.40082000000000001</c:v>
                </c:pt>
                <c:pt idx="1275">
                  <c:v>0.39940500000000001</c:v>
                </c:pt>
                <c:pt idx="1276">
                  <c:v>0.39804</c:v>
                </c:pt>
                <c:pt idx="1277">
                  <c:v>0.396704</c:v>
                </c:pt>
                <c:pt idx="1278">
                  <c:v>0.39579300000000001</c:v>
                </c:pt>
                <c:pt idx="1279">
                  <c:v>0.39550400000000002</c:v>
                </c:pt>
                <c:pt idx="1280">
                  <c:v>0.39482400000000001</c:v>
                </c:pt>
                <c:pt idx="1281">
                  <c:v>0.393926</c:v>
                </c:pt>
                <c:pt idx="1282">
                  <c:v>0.39236199999999999</c:v>
                </c:pt>
                <c:pt idx="1283">
                  <c:v>0.391231</c:v>
                </c:pt>
                <c:pt idx="1284">
                  <c:v>0.38897100000000001</c:v>
                </c:pt>
                <c:pt idx="1285">
                  <c:v>0.388096</c:v>
                </c:pt>
                <c:pt idx="1286">
                  <c:v>0.386596</c:v>
                </c:pt>
                <c:pt idx="1287">
                  <c:v>0.385907</c:v>
                </c:pt>
                <c:pt idx="1288">
                  <c:v>0.385411</c:v>
                </c:pt>
                <c:pt idx="1289">
                  <c:v>0.38428400000000001</c:v>
                </c:pt>
                <c:pt idx="1290">
                  <c:v>0.383243</c:v>
                </c:pt>
                <c:pt idx="1291">
                  <c:v>0.38158599999999998</c:v>
                </c:pt>
                <c:pt idx="1292">
                  <c:v>0.38018099999999999</c:v>
                </c:pt>
                <c:pt idx="1293">
                  <c:v>0.379108</c:v>
                </c:pt>
                <c:pt idx="1294">
                  <c:v>0.37807000000000002</c:v>
                </c:pt>
                <c:pt idx="1295">
                  <c:v>0.37782900000000003</c:v>
                </c:pt>
                <c:pt idx="1296">
                  <c:v>0.37693199999999999</c:v>
                </c:pt>
                <c:pt idx="1297">
                  <c:v>0.376087</c:v>
                </c:pt>
                <c:pt idx="1298">
                  <c:v>0.374226</c:v>
                </c:pt>
                <c:pt idx="1299">
                  <c:v>0.37326999999999999</c:v>
                </c:pt>
                <c:pt idx="1300">
                  <c:v>0.37520300000000001</c:v>
                </c:pt>
                <c:pt idx="1301">
                  <c:v>0.378056</c:v>
                </c:pt>
                <c:pt idx="1302">
                  <c:v>0.379413</c:v>
                </c:pt>
                <c:pt idx="1303">
                  <c:v>0.381878</c:v>
                </c:pt>
                <c:pt idx="1304">
                  <c:v>0.38283499999999998</c:v>
                </c:pt>
                <c:pt idx="1305">
                  <c:v>0.38557999999999998</c:v>
                </c:pt>
                <c:pt idx="1306">
                  <c:v>0.385994</c:v>
                </c:pt>
                <c:pt idx="1307">
                  <c:v>0.38801200000000002</c:v>
                </c:pt>
                <c:pt idx="1308">
                  <c:v>0.388569</c:v>
                </c:pt>
                <c:pt idx="1309">
                  <c:v>0.38986500000000002</c:v>
                </c:pt>
                <c:pt idx="1310">
                  <c:v>0.39043</c:v>
                </c:pt>
                <c:pt idx="1311">
                  <c:v>0.39236199999999999</c:v>
                </c:pt>
                <c:pt idx="1312">
                  <c:v>0.39440500000000001</c:v>
                </c:pt>
                <c:pt idx="1313">
                  <c:v>0.39543899999999998</c:v>
                </c:pt>
                <c:pt idx="1314">
                  <c:v>0.39724100000000001</c:v>
                </c:pt>
                <c:pt idx="1315">
                  <c:v>0.39791199999999999</c:v>
                </c:pt>
                <c:pt idx="1316">
                  <c:v>0.39928900000000001</c:v>
                </c:pt>
                <c:pt idx="1317">
                  <c:v>0.399561</c:v>
                </c:pt>
                <c:pt idx="1318">
                  <c:v>0.40093800000000002</c:v>
                </c:pt>
                <c:pt idx="1319">
                  <c:v>0.40314899999999998</c:v>
                </c:pt>
                <c:pt idx="1320">
                  <c:v>0.40402700000000003</c:v>
                </c:pt>
                <c:pt idx="1321">
                  <c:v>0.40589999999999998</c:v>
                </c:pt>
                <c:pt idx="1322">
                  <c:v>0.40657700000000002</c:v>
                </c:pt>
                <c:pt idx="1323">
                  <c:v>0.40783399999999997</c:v>
                </c:pt>
                <c:pt idx="1324">
                  <c:v>0.40825</c:v>
                </c:pt>
                <c:pt idx="1325">
                  <c:v>0.409111</c:v>
                </c:pt>
                <c:pt idx="1326">
                  <c:v>0.41086299999999998</c:v>
                </c:pt>
                <c:pt idx="1327">
                  <c:v>0.41261399999999998</c:v>
                </c:pt>
                <c:pt idx="1328">
                  <c:v>0.413908</c:v>
                </c:pt>
                <c:pt idx="1329">
                  <c:v>0.415354</c:v>
                </c:pt>
                <c:pt idx="1330">
                  <c:v>0.41601399999999999</c:v>
                </c:pt>
                <c:pt idx="1331">
                  <c:v>0.41698499999999999</c:v>
                </c:pt>
                <c:pt idx="1332">
                  <c:v>0.41756300000000002</c:v>
                </c:pt>
                <c:pt idx="1333">
                  <c:v>0.419429</c:v>
                </c:pt>
                <c:pt idx="1334">
                  <c:v>0.42107899999999998</c:v>
                </c:pt>
                <c:pt idx="1335">
                  <c:v>0.42223300000000002</c:v>
                </c:pt>
                <c:pt idx="1336">
                  <c:v>0.423649</c:v>
                </c:pt>
                <c:pt idx="1337">
                  <c:v>0.424404</c:v>
                </c:pt>
                <c:pt idx="1338">
                  <c:v>0.42536099999999999</c:v>
                </c:pt>
                <c:pt idx="1339">
                  <c:v>0.42567899999999997</c:v>
                </c:pt>
                <c:pt idx="1340">
                  <c:v>0.42676700000000001</c:v>
                </c:pt>
                <c:pt idx="1341">
                  <c:v>0.42896899999999999</c:v>
                </c:pt>
                <c:pt idx="1342">
                  <c:v>0.43001800000000001</c:v>
                </c:pt>
                <c:pt idx="1343">
                  <c:v>0.43157499999999999</c:v>
                </c:pt>
                <c:pt idx="1344">
                  <c:v>0.43266500000000002</c:v>
                </c:pt>
                <c:pt idx="1345">
                  <c:v>0.43345899999999998</c:v>
                </c:pt>
                <c:pt idx="1346">
                  <c:v>0.43410599999999999</c:v>
                </c:pt>
                <c:pt idx="1347">
                  <c:v>0.43488700000000002</c:v>
                </c:pt>
                <c:pt idx="1348">
                  <c:v>0.43669799999999998</c:v>
                </c:pt>
                <c:pt idx="1349">
                  <c:v>0.43830400000000003</c:v>
                </c:pt>
                <c:pt idx="1350">
                  <c:v>0.43994299999999997</c:v>
                </c:pt>
                <c:pt idx="1351">
                  <c:v>0.44174600000000003</c:v>
                </c:pt>
                <c:pt idx="1352">
                  <c:v>0.44361499999999998</c:v>
                </c:pt>
                <c:pt idx="1353">
                  <c:v>0.445849</c:v>
                </c:pt>
                <c:pt idx="1354">
                  <c:v>0.448212</c:v>
                </c:pt>
                <c:pt idx="1355">
                  <c:v>0.45062000000000002</c:v>
                </c:pt>
                <c:pt idx="1356">
                  <c:v>0.45303599999999999</c:v>
                </c:pt>
                <c:pt idx="1357">
                  <c:v>0.45518700000000001</c:v>
                </c:pt>
                <c:pt idx="1358">
                  <c:v>0.457343</c:v>
                </c:pt>
                <c:pt idx="1359">
                  <c:v>0.45922400000000002</c:v>
                </c:pt>
                <c:pt idx="1360">
                  <c:v>0.46125100000000002</c:v>
                </c:pt>
                <c:pt idx="1361">
                  <c:v>0.46317199999999997</c:v>
                </c:pt>
                <c:pt idx="1362">
                  <c:v>0.46526000000000001</c:v>
                </c:pt>
                <c:pt idx="1363">
                  <c:v>0.46727099999999999</c:v>
                </c:pt>
                <c:pt idx="1364">
                  <c:v>0.46947899999999998</c:v>
                </c:pt>
                <c:pt idx="1365">
                  <c:v>0.47162199999999999</c:v>
                </c:pt>
                <c:pt idx="1366">
                  <c:v>0.473912</c:v>
                </c:pt>
                <c:pt idx="1367">
                  <c:v>0.476109</c:v>
                </c:pt>
                <c:pt idx="1368">
                  <c:v>0.47825499999999999</c:v>
                </c:pt>
                <c:pt idx="1369">
                  <c:v>0.48029500000000003</c:v>
                </c:pt>
                <c:pt idx="1370">
                  <c:v>0.48228300000000002</c:v>
                </c:pt>
                <c:pt idx="1371">
                  <c:v>0.48451899999999998</c:v>
                </c:pt>
                <c:pt idx="1372">
                  <c:v>0.486705</c:v>
                </c:pt>
                <c:pt idx="1373">
                  <c:v>0.489145</c:v>
                </c:pt>
                <c:pt idx="1374">
                  <c:v>0.49156699999999998</c:v>
                </c:pt>
                <c:pt idx="1375">
                  <c:v>0.49372899999999997</c:v>
                </c:pt>
                <c:pt idx="1376">
                  <c:v>0.495979</c:v>
                </c:pt>
                <c:pt idx="1377">
                  <c:v>0.497971</c:v>
                </c:pt>
                <c:pt idx="1378">
                  <c:v>0.50003799999999998</c:v>
                </c:pt>
                <c:pt idx="1379">
                  <c:v>0.50202899999999995</c:v>
                </c:pt>
                <c:pt idx="1380">
                  <c:v>0.50417599999999996</c:v>
                </c:pt>
                <c:pt idx="1381">
                  <c:v>0.50625100000000001</c:v>
                </c:pt>
                <c:pt idx="1382">
                  <c:v>0.50836000000000003</c:v>
                </c:pt>
                <c:pt idx="1383">
                  <c:v>0.51042100000000001</c:v>
                </c:pt>
                <c:pt idx="1384">
                  <c:v>0.51255899999999999</c:v>
                </c:pt>
                <c:pt idx="1385">
                  <c:v>0.51464100000000002</c:v>
                </c:pt>
                <c:pt idx="1386">
                  <c:v>0.51676</c:v>
                </c:pt>
                <c:pt idx="1387">
                  <c:v>0.51917000000000002</c:v>
                </c:pt>
                <c:pt idx="1388">
                  <c:v>0.52110800000000002</c:v>
                </c:pt>
                <c:pt idx="1389">
                  <c:v>0.52362399999999998</c:v>
                </c:pt>
                <c:pt idx="1390">
                  <c:v>0.525536</c:v>
                </c:pt>
                <c:pt idx="1391">
                  <c:v>0.52782600000000002</c:v>
                </c:pt>
                <c:pt idx="1392">
                  <c:v>0.529941</c:v>
                </c:pt>
                <c:pt idx="1393">
                  <c:v>0.53221200000000002</c:v>
                </c:pt>
                <c:pt idx="1394">
                  <c:v>0.53461499999999995</c:v>
                </c:pt>
                <c:pt idx="1395">
                  <c:v>0.537138</c:v>
                </c:pt>
                <c:pt idx="1396">
                  <c:v>0.53962900000000003</c:v>
                </c:pt>
                <c:pt idx="1397">
                  <c:v>0.54190400000000005</c:v>
                </c:pt>
                <c:pt idx="1398">
                  <c:v>0.54418900000000003</c:v>
                </c:pt>
                <c:pt idx="1399">
                  <c:v>0.54607499999999998</c:v>
                </c:pt>
                <c:pt idx="1400">
                  <c:v>0.542377</c:v>
                </c:pt>
                <c:pt idx="1401">
                  <c:v>0.54056599999999999</c:v>
                </c:pt>
                <c:pt idx="1402">
                  <c:v>0.53545200000000004</c:v>
                </c:pt>
                <c:pt idx="1403">
                  <c:v>0.53507800000000005</c:v>
                </c:pt>
                <c:pt idx="1404">
                  <c:v>0.52994200000000002</c:v>
                </c:pt>
                <c:pt idx="1405">
                  <c:v>0.52963700000000002</c:v>
                </c:pt>
                <c:pt idx="1406">
                  <c:v>0.52455300000000005</c:v>
                </c:pt>
                <c:pt idx="1407">
                  <c:v>0.523733</c:v>
                </c:pt>
                <c:pt idx="1408">
                  <c:v>0.51922000000000001</c:v>
                </c:pt>
                <c:pt idx="1409">
                  <c:v>0.51722199999999996</c:v>
                </c:pt>
                <c:pt idx="1410">
                  <c:v>0.51350700000000005</c:v>
                </c:pt>
                <c:pt idx="1411">
                  <c:v>0.50998299999999996</c:v>
                </c:pt>
                <c:pt idx="1412">
                  <c:v>0.50729100000000005</c:v>
                </c:pt>
                <c:pt idx="1413">
                  <c:v>0.50214999999999999</c:v>
                </c:pt>
                <c:pt idx="1414">
                  <c:v>0.50066600000000006</c:v>
                </c:pt>
                <c:pt idx="1415">
                  <c:v>0.496085</c:v>
                </c:pt>
                <c:pt idx="1416">
                  <c:v>0.49543399999999999</c:v>
                </c:pt>
                <c:pt idx="1417">
                  <c:v>0.49103799999999997</c:v>
                </c:pt>
                <c:pt idx="1418">
                  <c:v>0.49018099999999998</c:v>
                </c:pt>
                <c:pt idx="1419">
                  <c:v>0.485906</c:v>
                </c:pt>
                <c:pt idx="1420">
                  <c:v>0.48503499999999999</c:v>
                </c:pt>
                <c:pt idx="1421">
                  <c:v>0.48076200000000002</c:v>
                </c:pt>
                <c:pt idx="1422">
                  <c:v>0.47942299999999999</c:v>
                </c:pt>
                <c:pt idx="1423">
                  <c:v>0.47642400000000001</c:v>
                </c:pt>
                <c:pt idx="1424">
                  <c:v>0.474636</c:v>
                </c:pt>
                <c:pt idx="1425">
                  <c:v>0.47244799999999998</c:v>
                </c:pt>
                <c:pt idx="1426">
                  <c:v>0.47053499999999998</c:v>
                </c:pt>
                <c:pt idx="1427">
                  <c:v>0.46863500000000002</c:v>
                </c:pt>
                <c:pt idx="1428">
                  <c:v>0.46654800000000002</c:v>
                </c:pt>
                <c:pt idx="1429">
                  <c:v>0.46493499999999999</c:v>
                </c:pt>
                <c:pt idx="1430">
                  <c:v>0.46288699999999999</c:v>
                </c:pt>
                <c:pt idx="1431">
                  <c:v>0.46127000000000001</c:v>
                </c:pt>
                <c:pt idx="1432">
                  <c:v>0.45927099999999998</c:v>
                </c:pt>
                <c:pt idx="1433">
                  <c:v>0.45744099999999999</c:v>
                </c:pt>
                <c:pt idx="1434">
                  <c:v>0.45566899999999999</c:v>
                </c:pt>
                <c:pt idx="1435">
                  <c:v>0.45362599999999997</c:v>
                </c:pt>
                <c:pt idx="1436">
                  <c:v>0.45183299999999998</c:v>
                </c:pt>
                <c:pt idx="1437">
                  <c:v>0.44958700000000001</c:v>
                </c:pt>
                <c:pt idx="1438">
                  <c:v>0.44765300000000002</c:v>
                </c:pt>
                <c:pt idx="1439">
                  <c:v>0.44565100000000002</c:v>
                </c:pt>
                <c:pt idx="1440">
                  <c:v>0.44378600000000001</c:v>
                </c:pt>
                <c:pt idx="1441">
                  <c:v>0.44178200000000001</c:v>
                </c:pt>
                <c:pt idx="1442">
                  <c:v>0.44017299999999998</c:v>
                </c:pt>
                <c:pt idx="1443">
                  <c:v>0.43829299999999999</c:v>
                </c:pt>
                <c:pt idx="1444">
                  <c:v>0.43666100000000002</c:v>
                </c:pt>
                <c:pt idx="1445">
                  <c:v>0.434784</c:v>
                </c:pt>
                <c:pt idx="1446">
                  <c:v>0.43291000000000002</c:v>
                </c:pt>
                <c:pt idx="1447">
                  <c:v>0.43113299999999999</c:v>
                </c:pt>
                <c:pt idx="1448">
                  <c:v>0.42926500000000001</c:v>
                </c:pt>
                <c:pt idx="1449">
                  <c:v>0.427288</c:v>
                </c:pt>
                <c:pt idx="1450">
                  <c:v>0.42732999999999999</c:v>
                </c:pt>
                <c:pt idx="1451">
                  <c:v>0.42716199999999999</c:v>
                </c:pt>
                <c:pt idx="1452">
                  <c:v>0.426508</c:v>
                </c:pt>
                <c:pt idx="1453">
                  <c:v>0.42719099999999999</c:v>
                </c:pt>
                <c:pt idx="1454">
                  <c:v>0.42663899999999999</c:v>
                </c:pt>
                <c:pt idx="1455">
                  <c:v>0.42801600000000001</c:v>
                </c:pt>
                <c:pt idx="1456">
                  <c:v>0.42782700000000001</c:v>
                </c:pt>
                <c:pt idx="1457">
                  <c:v>0.42972300000000002</c:v>
                </c:pt>
                <c:pt idx="1458">
                  <c:v>0.42998799999999998</c:v>
                </c:pt>
                <c:pt idx="1459">
                  <c:v>0.432448</c:v>
                </c:pt>
                <c:pt idx="1460">
                  <c:v>0.43334499999999998</c:v>
                </c:pt>
                <c:pt idx="1461">
                  <c:v>0.43559700000000001</c:v>
                </c:pt>
                <c:pt idx="1462">
                  <c:v>0.43668200000000001</c:v>
                </c:pt>
                <c:pt idx="1463">
                  <c:v>0.43750299999999998</c:v>
                </c:pt>
                <c:pt idx="1464">
                  <c:v>0.43806600000000001</c:v>
                </c:pt>
                <c:pt idx="1465">
                  <c:v>0.43839899999999998</c:v>
                </c:pt>
                <c:pt idx="1466">
                  <c:v>0.438527</c:v>
                </c:pt>
                <c:pt idx="1467">
                  <c:v>0.43877500000000003</c:v>
                </c:pt>
                <c:pt idx="1468">
                  <c:v>0.43897799999999998</c:v>
                </c:pt>
                <c:pt idx="1469">
                  <c:v>0.43892300000000001</c:v>
                </c:pt>
                <c:pt idx="1470">
                  <c:v>0.43907800000000002</c:v>
                </c:pt>
                <c:pt idx="1471">
                  <c:v>0.438608</c:v>
                </c:pt>
                <c:pt idx="1472">
                  <c:v>0.438614</c:v>
                </c:pt>
                <c:pt idx="1473">
                  <c:v>0.43811699999999998</c:v>
                </c:pt>
                <c:pt idx="1474">
                  <c:v>0.437693</c:v>
                </c:pt>
                <c:pt idx="1475">
                  <c:v>0.43763099999999999</c:v>
                </c:pt>
                <c:pt idx="1476">
                  <c:v>0.43705100000000002</c:v>
                </c:pt>
                <c:pt idx="1477">
                  <c:v>0.43789600000000001</c:v>
                </c:pt>
                <c:pt idx="1478">
                  <c:v>0.43798300000000001</c:v>
                </c:pt>
                <c:pt idx="1479">
                  <c:v>0.43922499999999998</c:v>
                </c:pt>
                <c:pt idx="1480">
                  <c:v>0.439863</c:v>
                </c:pt>
                <c:pt idx="1481">
                  <c:v>0.44078200000000001</c:v>
                </c:pt>
                <c:pt idx="1482">
                  <c:v>0.44126199999999999</c:v>
                </c:pt>
                <c:pt idx="1483">
                  <c:v>0.44155</c:v>
                </c:pt>
                <c:pt idx="1484">
                  <c:v>0.44178400000000001</c:v>
                </c:pt>
                <c:pt idx="1485">
                  <c:v>0.44180900000000001</c:v>
                </c:pt>
                <c:pt idx="1486">
                  <c:v>0.44179600000000002</c:v>
                </c:pt>
                <c:pt idx="1487">
                  <c:v>0.44172299999999998</c:v>
                </c:pt>
                <c:pt idx="1488">
                  <c:v>0.44151200000000002</c:v>
                </c:pt>
                <c:pt idx="1489">
                  <c:v>0.44155299999999997</c:v>
                </c:pt>
                <c:pt idx="1490">
                  <c:v>0.44117499999999998</c:v>
                </c:pt>
                <c:pt idx="1491">
                  <c:v>0.44189499999999998</c:v>
                </c:pt>
                <c:pt idx="1492">
                  <c:v>0.44197500000000001</c:v>
                </c:pt>
                <c:pt idx="1493">
                  <c:v>0.443137</c:v>
                </c:pt>
                <c:pt idx="1494">
                  <c:v>0.44333</c:v>
                </c:pt>
                <c:pt idx="1495">
                  <c:v>0.44383299999999998</c:v>
                </c:pt>
                <c:pt idx="1496">
                  <c:v>0.44386100000000001</c:v>
                </c:pt>
                <c:pt idx="1497">
                  <c:v>0.44408500000000001</c:v>
                </c:pt>
                <c:pt idx="1498">
                  <c:v>0.443936</c:v>
                </c:pt>
                <c:pt idx="1499">
                  <c:v>0.44387700000000002</c:v>
                </c:pt>
                <c:pt idx="1500">
                  <c:v>0.44556299999999999</c:v>
                </c:pt>
                <c:pt idx="1501">
                  <c:v>0.44713900000000001</c:v>
                </c:pt>
                <c:pt idx="1502">
                  <c:v>0.44866299999999998</c:v>
                </c:pt>
                <c:pt idx="1503">
                  <c:v>0.44882499999999997</c:v>
                </c:pt>
                <c:pt idx="1504">
                  <c:v>0.45019199999999998</c:v>
                </c:pt>
                <c:pt idx="1505">
                  <c:v>0.44970399999999999</c:v>
                </c:pt>
                <c:pt idx="1506">
                  <c:v>0.45084600000000002</c:v>
                </c:pt>
                <c:pt idx="1507">
                  <c:v>0.45265499999999997</c:v>
                </c:pt>
                <c:pt idx="1508">
                  <c:v>0.45422000000000001</c:v>
                </c:pt>
                <c:pt idx="1509">
                  <c:v>0.45553199999999999</c:v>
                </c:pt>
                <c:pt idx="1510">
                  <c:v>0.456847</c:v>
                </c:pt>
                <c:pt idx="1511">
                  <c:v>0.45730999999999999</c:v>
                </c:pt>
                <c:pt idx="1512">
                  <c:v>0.458092</c:v>
                </c:pt>
                <c:pt idx="1513">
                  <c:v>0.45806200000000002</c:v>
                </c:pt>
                <c:pt idx="1514">
                  <c:v>0.45887099999999997</c:v>
                </c:pt>
                <c:pt idx="1515">
                  <c:v>0.46058700000000002</c:v>
                </c:pt>
                <c:pt idx="1516">
                  <c:v>0.46241500000000002</c:v>
                </c:pt>
                <c:pt idx="1517">
                  <c:v>0.46382699999999999</c:v>
                </c:pt>
                <c:pt idx="1518">
                  <c:v>0.465119</c:v>
                </c:pt>
                <c:pt idx="1519">
                  <c:v>0.46599800000000002</c:v>
                </c:pt>
                <c:pt idx="1520">
                  <c:v>0.46689799999999998</c:v>
                </c:pt>
                <c:pt idx="1521">
                  <c:v>0.468113</c:v>
                </c:pt>
                <c:pt idx="1522">
                  <c:v>0.46980699999999997</c:v>
                </c:pt>
                <c:pt idx="1523">
                  <c:v>0.47176499999999999</c:v>
                </c:pt>
                <c:pt idx="1524">
                  <c:v>0.47306300000000001</c:v>
                </c:pt>
                <c:pt idx="1525">
                  <c:v>0.47456100000000001</c:v>
                </c:pt>
                <c:pt idx="1526">
                  <c:v>0.47530499999999998</c:v>
                </c:pt>
                <c:pt idx="1527">
                  <c:v>0.47661300000000001</c:v>
                </c:pt>
                <c:pt idx="1528">
                  <c:v>0.47847200000000001</c:v>
                </c:pt>
                <c:pt idx="1529">
                  <c:v>0.48023700000000002</c:v>
                </c:pt>
                <c:pt idx="1530">
                  <c:v>0.48185899999999998</c:v>
                </c:pt>
                <c:pt idx="1531">
                  <c:v>0.48356700000000002</c:v>
                </c:pt>
                <c:pt idx="1532">
                  <c:v>0.48485699999999998</c:v>
                </c:pt>
                <c:pt idx="1533">
                  <c:v>0.48640600000000001</c:v>
                </c:pt>
                <c:pt idx="1534">
                  <c:v>0.488348</c:v>
                </c:pt>
                <c:pt idx="1535">
                  <c:v>0.49008800000000002</c:v>
                </c:pt>
                <c:pt idx="1536">
                  <c:v>0.49191400000000002</c:v>
                </c:pt>
                <c:pt idx="1537">
                  <c:v>0.49374499999999999</c:v>
                </c:pt>
                <c:pt idx="1538">
                  <c:v>0.49533899999999997</c:v>
                </c:pt>
                <c:pt idx="1539">
                  <c:v>0.49702000000000002</c:v>
                </c:pt>
                <c:pt idx="1540">
                  <c:v>0.49884099999999998</c:v>
                </c:pt>
                <c:pt idx="1541">
                  <c:v>0.50073800000000002</c:v>
                </c:pt>
                <c:pt idx="1542">
                  <c:v>0.50238799999999995</c:v>
                </c:pt>
                <c:pt idx="1543">
                  <c:v>0.50410500000000003</c:v>
                </c:pt>
                <c:pt idx="1544">
                  <c:v>0.50597199999999998</c:v>
                </c:pt>
                <c:pt idx="1545">
                  <c:v>0.50745399999999996</c:v>
                </c:pt>
                <c:pt idx="1546">
                  <c:v>0.50957699999999995</c:v>
                </c:pt>
                <c:pt idx="1547">
                  <c:v>0.51110900000000004</c:v>
                </c:pt>
                <c:pt idx="1548">
                  <c:v>0.51276699999999997</c:v>
                </c:pt>
                <c:pt idx="1549">
                  <c:v>0.51475400000000004</c:v>
                </c:pt>
                <c:pt idx="1550">
                  <c:v>0.516289</c:v>
                </c:pt>
                <c:pt idx="1551">
                  <c:v>0.51848899999999998</c:v>
                </c:pt>
                <c:pt idx="1552">
                  <c:v>0.52099600000000001</c:v>
                </c:pt>
                <c:pt idx="1553">
                  <c:v>0.52254699999999998</c:v>
                </c:pt>
                <c:pt idx="1554">
                  <c:v>0.52448799999999995</c:v>
                </c:pt>
                <c:pt idx="1555">
                  <c:v>0.52657799999999999</c:v>
                </c:pt>
                <c:pt idx="1556">
                  <c:v>0.52801100000000001</c:v>
                </c:pt>
                <c:pt idx="1557">
                  <c:v>0.52971999999999997</c:v>
                </c:pt>
                <c:pt idx="1558">
                  <c:v>0.53171900000000005</c:v>
                </c:pt>
                <c:pt idx="1559">
                  <c:v>0.53296500000000002</c:v>
                </c:pt>
                <c:pt idx="1560">
                  <c:v>0.53459299999999998</c:v>
                </c:pt>
                <c:pt idx="1561">
                  <c:v>0.53634199999999999</c:v>
                </c:pt>
                <c:pt idx="1562">
                  <c:v>0.53748300000000004</c:v>
                </c:pt>
                <c:pt idx="1563">
                  <c:v>0.53991199999999995</c:v>
                </c:pt>
                <c:pt idx="1564">
                  <c:v>0.54152299999999998</c:v>
                </c:pt>
                <c:pt idx="1565">
                  <c:v>0.543937</c:v>
                </c:pt>
                <c:pt idx="1566">
                  <c:v>0.54577799999999999</c:v>
                </c:pt>
                <c:pt idx="1567">
                  <c:v>0.547794</c:v>
                </c:pt>
                <c:pt idx="1568">
                  <c:v>0.54938200000000004</c:v>
                </c:pt>
                <c:pt idx="1569">
                  <c:v>0.55113400000000001</c:v>
                </c:pt>
                <c:pt idx="1570">
                  <c:v>0.55258499999999999</c:v>
                </c:pt>
                <c:pt idx="1571">
                  <c:v>0.55409399999999998</c:v>
                </c:pt>
                <c:pt idx="1572">
                  <c:v>0.55523900000000004</c:v>
                </c:pt>
                <c:pt idx="1573">
                  <c:v>0.55640699999999998</c:v>
                </c:pt>
                <c:pt idx="1574">
                  <c:v>0.55754999999999999</c:v>
                </c:pt>
                <c:pt idx="1575">
                  <c:v>0.55912099999999998</c:v>
                </c:pt>
                <c:pt idx="1576">
                  <c:v>0.56074999999999997</c:v>
                </c:pt>
                <c:pt idx="1577">
                  <c:v>0.56266799999999995</c:v>
                </c:pt>
                <c:pt idx="1578">
                  <c:v>0.564411</c:v>
                </c:pt>
                <c:pt idx="1579">
                  <c:v>0.566164</c:v>
                </c:pt>
                <c:pt idx="1580">
                  <c:v>0.56782500000000002</c:v>
                </c:pt>
                <c:pt idx="1581">
                  <c:v>0.56950000000000001</c:v>
                </c:pt>
                <c:pt idx="1582">
                  <c:v>0.57103899999999996</c:v>
                </c:pt>
                <c:pt idx="1583">
                  <c:v>0.57258500000000001</c:v>
                </c:pt>
                <c:pt idx="1584">
                  <c:v>0.57414100000000001</c:v>
                </c:pt>
                <c:pt idx="1585">
                  <c:v>0.57560900000000004</c:v>
                </c:pt>
                <c:pt idx="1586">
                  <c:v>0.57713300000000001</c:v>
                </c:pt>
                <c:pt idx="1587">
                  <c:v>0.57887</c:v>
                </c:pt>
                <c:pt idx="1588">
                  <c:v>0.58057300000000001</c:v>
                </c:pt>
                <c:pt idx="1589">
                  <c:v>0.582372</c:v>
                </c:pt>
                <c:pt idx="1590">
                  <c:v>0.58425899999999997</c:v>
                </c:pt>
                <c:pt idx="1591">
                  <c:v>0.58605300000000005</c:v>
                </c:pt>
                <c:pt idx="1592">
                  <c:v>0.58780900000000003</c:v>
                </c:pt>
                <c:pt idx="1593">
                  <c:v>0.58955100000000005</c:v>
                </c:pt>
                <c:pt idx="1594">
                  <c:v>0.59133899999999995</c:v>
                </c:pt>
                <c:pt idx="1595">
                  <c:v>0.59298099999999998</c:v>
                </c:pt>
                <c:pt idx="1596">
                  <c:v>0.594669</c:v>
                </c:pt>
                <c:pt idx="1597">
                  <c:v>0.59640300000000002</c:v>
                </c:pt>
                <c:pt idx="1598">
                  <c:v>0.59808700000000004</c:v>
                </c:pt>
                <c:pt idx="1599">
                  <c:v>0.59981899999999999</c:v>
                </c:pt>
                <c:pt idx="1600">
                  <c:v>0.59986099999999998</c:v>
                </c:pt>
                <c:pt idx="1601">
                  <c:v>0.599804</c:v>
                </c:pt>
                <c:pt idx="1602">
                  <c:v>0.59995399999999999</c:v>
                </c:pt>
                <c:pt idx="1603">
                  <c:v>0.60000500000000001</c:v>
                </c:pt>
                <c:pt idx="1604">
                  <c:v>0.59994599999999998</c:v>
                </c:pt>
                <c:pt idx="1605">
                  <c:v>0.599777</c:v>
                </c:pt>
                <c:pt idx="1606">
                  <c:v>0.60017100000000001</c:v>
                </c:pt>
                <c:pt idx="1607">
                  <c:v>0.59979300000000002</c:v>
                </c:pt>
                <c:pt idx="1608">
                  <c:v>0.60031100000000004</c:v>
                </c:pt>
                <c:pt idx="1609">
                  <c:v>0.59958900000000004</c:v>
                </c:pt>
                <c:pt idx="1610">
                  <c:v>0.59983399999999998</c:v>
                </c:pt>
                <c:pt idx="1611">
                  <c:v>0.59947799999999996</c:v>
                </c:pt>
                <c:pt idx="1612">
                  <c:v>0.59925799999999996</c:v>
                </c:pt>
                <c:pt idx="1613">
                  <c:v>0.59916599999999998</c:v>
                </c:pt>
                <c:pt idx="1614">
                  <c:v>0.598611</c:v>
                </c:pt>
                <c:pt idx="1615">
                  <c:v>0.59856500000000001</c:v>
                </c:pt>
                <c:pt idx="1616">
                  <c:v>0.59788699999999995</c:v>
                </c:pt>
                <c:pt idx="1617">
                  <c:v>0.59767599999999999</c:v>
                </c:pt>
                <c:pt idx="1618">
                  <c:v>0.59759099999999998</c:v>
                </c:pt>
                <c:pt idx="1619">
                  <c:v>0.59722500000000001</c:v>
                </c:pt>
                <c:pt idx="1620">
                  <c:v>0.597217</c:v>
                </c:pt>
                <c:pt idx="1621">
                  <c:v>0.59685100000000002</c:v>
                </c:pt>
                <c:pt idx="1622">
                  <c:v>0.59717500000000001</c:v>
                </c:pt>
                <c:pt idx="1623">
                  <c:v>0.59639699999999995</c:v>
                </c:pt>
                <c:pt idx="1624">
                  <c:v>0.59652400000000005</c:v>
                </c:pt>
                <c:pt idx="1625">
                  <c:v>0.59657099999999996</c:v>
                </c:pt>
                <c:pt idx="1626">
                  <c:v>0.59634100000000001</c:v>
                </c:pt>
                <c:pt idx="1627">
                  <c:v>0.596271</c:v>
                </c:pt>
                <c:pt idx="1628">
                  <c:v>0.59622299999999995</c:v>
                </c:pt>
                <c:pt idx="1629">
                  <c:v>0.59619800000000001</c:v>
                </c:pt>
                <c:pt idx="1630">
                  <c:v>0.59603200000000001</c:v>
                </c:pt>
                <c:pt idx="1631">
                  <c:v>0.59614599999999995</c:v>
                </c:pt>
                <c:pt idx="1632">
                  <c:v>0.59600200000000003</c:v>
                </c:pt>
                <c:pt idx="1633">
                  <c:v>0.595939</c:v>
                </c:pt>
                <c:pt idx="1634">
                  <c:v>0.59602699999999997</c:v>
                </c:pt>
                <c:pt idx="1635">
                  <c:v>0.59572400000000003</c:v>
                </c:pt>
                <c:pt idx="1636">
                  <c:v>0.59587699999999999</c:v>
                </c:pt>
                <c:pt idx="1637">
                  <c:v>0.59577100000000005</c:v>
                </c:pt>
                <c:pt idx="1638">
                  <c:v>0.59557000000000004</c:v>
                </c:pt>
                <c:pt idx="1639">
                  <c:v>0.59585100000000002</c:v>
                </c:pt>
                <c:pt idx="1640">
                  <c:v>0.59545700000000001</c:v>
                </c:pt>
                <c:pt idx="1641">
                  <c:v>0.59564300000000003</c:v>
                </c:pt>
                <c:pt idx="1642">
                  <c:v>0.59561500000000001</c:v>
                </c:pt>
                <c:pt idx="1643">
                  <c:v>0.59525499999999998</c:v>
                </c:pt>
                <c:pt idx="1644">
                  <c:v>0.59567800000000004</c:v>
                </c:pt>
                <c:pt idx="1645">
                  <c:v>0.59523999999999999</c:v>
                </c:pt>
                <c:pt idx="1646">
                  <c:v>0.59542099999999998</c:v>
                </c:pt>
                <c:pt idx="1647">
                  <c:v>0.59547399999999995</c:v>
                </c:pt>
                <c:pt idx="1648">
                  <c:v>0.595028</c:v>
                </c:pt>
                <c:pt idx="1649">
                  <c:v>0.59549300000000005</c:v>
                </c:pt>
                <c:pt idx="1650">
                  <c:v>0.59513499999999997</c:v>
                </c:pt>
                <c:pt idx="1651">
                  <c:v>0.59525300000000003</c:v>
                </c:pt>
                <c:pt idx="1652">
                  <c:v>0.59476600000000002</c:v>
                </c:pt>
                <c:pt idx="1653">
                  <c:v>0.59455499999999994</c:v>
                </c:pt>
                <c:pt idx="1654">
                  <c:v>0.59432099999999999</c:v>
                </c:pt>
                <c:pt idx="1655">
                  <c:v>0.59384899999999996</c:v>
                </c:pt>
                <c:pt idx="1656">
                  <c:v>0.59366600000000003</c:v>
                </c:pt>
                <c:pt idx="1657">
                  <c:v>0.59299800000000003</c:v>
                </c:pt>
                <c:pt idx="1658">
                  <c:v>0.59269300000000003</c:v>
                </c:pt>
                <c:pt idx="1659">
                  <c:v>0.59235000000000004</c:v>
                </c:pt>
                <c:pt idx="1660">
                  <c:v>0.59179800000000005</c:v>
                </c:pt>
                <c:pt idx="1661">
                  <c:v>0.59172400000000003</c:v>
                </c:pt>
                <c:pt idx="1662">
                  <c:v>0.59104400000000001</c:v>
                </c:pt>
                <c:pt idx="1663">
                  <c:v>0.59077999999999997</c:v>
                </c:pt>
                <c:pt idx="1664">
                  <c:v>0.590306</c:v>
                </c:pt>
                <c:pt idx="1665">
                  <c:v>0.58967000000000003</c:v>
                </c:pt>
                <c:pt idx="1666">
                  <c:v>0.58954600000000001</c:v>
                </c:pt>
                <c:pt idx="1667">
                  <c:v>0.588839</c:v>
                </c:pt>
                <c:pt idx="1668">
                  <c:v>0.58869899999999997</c:v>
                </c:pt>
                <c:pt idx="1669">
                  <c:v>0.58808099999999996</c:v>
                </c:pt>
                <c:pt idx="1670">
                  <c:v>0.58765100000000003</c:v>
                </c:pt>
                <c:pt idx="1671">
                  <c:v>0.58743599999999996</c:v>
                </c:pt>
                <c:pt idx="1672">
                  <c:v>0.58671099999999998</c:v>
                </c:pt>
                <c:pt idx="1673">
                  <c:v>0.58664499999999997</c:v>
                </c:pt>
                <c:pt idx="1674">
                  <c:v>0.58590200000000003</c:v>
                </c:pt>
                <c:pt idx="1675">
                  <c:v>0.58559799999999995</c:v>
                </c:pt>
                <c:pt idx="1676">
                  <c:v>0.58521800000000002</c:v>
                </c:pt>
                <c:pt idx="1677">
                  <c:v>0.584615</c:v>
                </c:pt>
                <c:pt idx="1678">
                  <c:v>0.58450899999999995</c:v>
                </c:pt>
                <c:pt idx="1679">
                  <c:v>0.58381499999999997</c:v>
                </c:pt>
                <c:pt idx="1680">
                  <c:v>0.583708</c:v>
                </c:pt>
                <c:pt idx="1681">
                  <c:v>0.58304999999999996</c:v>
                </c:pt>
                <c:pt idx="1682">
                  <c:v>0.58263200000000004</c:v>
                </c:pt>
                <c:pt idx="1683">
                  <c:v>0.582318</c:v>
                </c:pt>
                <c:pt idx="1684">
                  <c:v>0.58160900000000004</c:v>
                </c:pt>
                <c:pt idx="1685">
                  <c:v>0.58154700000000004</c:v>
                </c:pt>
                <c:pt idx="1686">
                  <c:v>0.58071899999999999</c:v>
                </c:pt>
                <c:pt idx="1687">
                  <c:v>0.58057999999999998</c:v>
                </c:pt>
                <c:pt idx="1688">
                  <c:v>0.57992200000000005</c:v>
                </c:pt>
                <c:pt idx="1689">
                  <c:v>0.57957199999999998</c:v>
                </c:pt>
                <c:pt idx="1690">
                  <c:v>0.57919200000000004</c:v>
                </c:pt>
                <c:pt idx="1691">
                  <c:v>0.57860999999999996</c:v>
                </c:pt>
                <c:pt idx="1692">
                  <c:v>0.57845800000000003</c:v>
                </c:pt>
                <c:pt idx="1693">
                  <c:v>0.57774599999999998</c:v>
                </c:pt>
                <c:pt idx="1694">
                  <c:v>0.57766099999999998</c:v>
                </c:pt>
                <c:pt idx="1695">
                  <c:v>0.57701899999999995</c:v>
                </c:pt>
                <c:pt idx="1696">
                  <c:v>0.57682100000000003</c:v>
                </c:pt>
                <c:pt idx="1697">
                  <c:v>0.576291</c:v>
                </c:pt>
                <c:pt idx="1698">
                  <c:v>0.57582500000000003</c:v>
                </c:pt>
                <c:pt idx="1699">
                  <c:v>0.57558500000000001</c:v>
                </c:pt>
                <c:pt idx="1700">
                  <c:v>0.57681199999999999</c:v>
                </c:pt>
                <c:pt idx="1701">
                  <c:v>0.57833299999999999</c:v>
                </c:pt>
                <c:pt idx="1702">
                  <c:v>0.57923599999999997</c:v>
                </c:pt>
                <c:pt idx="1703">
                  <c:v>0.58050500000000005</c:v>
                </c:pt>
                <c:pt idx="1704">
                  <c:v>0.58116500000000004</c:v>
                </c:pt>
                <c:pt idx="1705">
                  <c:v>0.58257300000000001</c:v>
                </c:pt>
                <c:pt idx="1706">
                  <c:v>0.58322600000000002</c:v>
                </c:pt>
                <c:pt idx="1707">
                  <c:v>0.584588</c:v>
                </c:pt>
                <c:pt idx="1708">
                  <c:v>0.58542099999999997</c:v>
                </c:pt>
                <c:pt idx="1709">
                  <c:v>0.58660199999999996</c:v>
                </c:pt>
                <c:pt idx="1710">
                  <c:v>0.58785100000000001</c:v>
                </c:pt>
                <c:pt idx="1711">
                  <c:v>0.58873900000000001</c:v>
                </c:pt>
                <c:pt idx="1712">
                  <c:v>0.590198</c:v>
                </c:pt>
                <c:pt idx="1713">
                  <c:v>0.59098700000000004</c:v>
                </c:pt>
                <c:pt idx="1714">
                  <c:v>0.592306</c:v>
                </c:pt>
                <c:pt idx="1715">
                  <c:v>0.59331400000000001</c:v>
                </c:pt>
                <c:pt idx="1716">
                  <c:v>0.594279</c:v>
                </c:pt>
                <c:pt idx="1717">
                  <c:v>0.59559600000000001</c:v>
                </c:pt>
                <c:pt idx="1718">
                  <c:v>0.59629500000000002</c:v>
                </c:pt>
                <c:pt idx="1719">
                  <c:v>0.59761299999999995</c:v>
                </c:pt>
                <c:pt idx="1720">
                  <c:v>0.59838899999999995</c:v>
                </c:pt>
                <c:pt idx="1721">
                  <c:v>0.59946500000000003</c:v>
                </c:pt>
                <c:pt idx="1722">
                  <c:v>0.60058100000000003</c:v>
                </c:pt>
                <c:pt idx="1723">
                  <c:v>0.60136000000000001</c:v>
                </c:pt>
                <c:pt idx="1724">
                  <c:v>0.60278500000000002</c:v>
                </c:pt>
                <c:pt idx="1725">
                  <c:v>0.60342799999999996</c:v>
                </c:pt>
                <c:pt idx="1726">
                  <c:v>0.60481399999999996</c:v>
                </c:pt>
                <c:pt idx="1727">
                  <c:v>0.60567000000000004</c:v>
                </c:pt>
                <c:pt idx="1728">
                  <c:v>0.60679000000000005</c:v>
                </c:pt>
                <c:pt idx="1729">
                  <c:v>0.60799099999999995</c:v>
                </c:pt>
                <c:pt idx="1730">
                  <c:v>0.608788</c:v>
                </c:pt>
                <c:pt idx="1731">
                  <c:v>0.61016300000000001</c:v>
                </c:pt>
                <c:pt idx="1732">
                  <c:v>0.61087000000000002</c:v>
                </c:pt>
                <c:pt idx="1733">
                  <c:v>0.61216599999999999</c:v>
                </c:pt>
                <c:pt idx="1734">
                  <c:v>0.61301700000000003</c:v>
                </c:pt>
                <c:pt idx="1735">
                  <c:v>0.61402000000000001</c:v>
                </c:pt>
                <c:pt idx="1736">
                  <c:v>0.61520699999999995</c:v>
                </c:pt>
                <c:pt idx="1737">
                  <c:v>0.61590199999999995</c:v>
                </c:pt>
                <c:pt idx="1738">
                  <c:v>0.61728300000000003</c:v>
                </c:pt>
                <c:pt idx="1739">
                  <c:v>0.61791799999999997</c:v>
                </c:pt>
                <c:pt idx="1740">
                  <c:v>0.61921800000000005</c:v>
                </c:pt>
                <c:pt idx="1741">
                  <c:v>0.62009800000000004</c:v>
                </c:pt>
                <c:pt idx="1742">
                  <c:v>0.62111400000000005</c:v>
                </c:pt>
                <c:pt idx="1743">
                  <c:v>0.62237900000000002</c:v>
                </c:pt>
                <c:pt idx="1744">
                  <c:v>0.623081</c:v>
                </c:pt>
                <c:pt idx="1745">
                  <c:v>0.62448700000000001</c:v>
                </c:pt>
                <c:pt idx="1746">
                  <c:v>0.62517500000000004</c:v>
                </c:pt>
                <c:pt idx="1747">
                  <c:v>0.62647399999999998</c:v>
                </c:pt>
                <c:pt idx="1748">
                  <c:v>0.62740899999999999</c:v>
                </c:pt>
                <c:pt idx="1749">
                  <c:v>0.62831199999999998</c:v>
                </c:pt>
                <c:pt idx="1750">
                  <c:v>0.62837799999999999</c:v>
                </c:pt>
                <c:pt idx="1751">
                  <c:v>0.62684300000000004</c:v>
                </c:pt>
                <c:pt idx="1752">
                  <c:v>0.62787099999999996</c:v>
                </c:pt>
                <c:pt idx="1753">
                  <c:v>0.627471</c:v>
                </c:pt>
                <c:pt idx="1754">
                  <c:v>0.62746199999999996</c:v>
                </c:pt>
                <c:pt idx="1755">
                  <c:v>0.62759399999999999</c:v>
                </c:pt>
                <c:pt idx="1756">
                  <c:v>0.62755399999999995</c:v>
                </c:pt>
                <c:pt idx="1757">
                  <c:v>0.62755399999999995</c:v>
                </c:pt>
                <c:pt idx="1758">
                  <c:v>0.62755399999999995</c:v>
                </c:pt>
                <c:pt idx="1759">
                  <c:v>0.62762899999999999</c:v>
                </c:pt>
                <c:pt idx="1760">
                  <c:v>0.62761699999999998</c:v>
                </c:pt>
                <c:pt idx="1761">
                  <c:v>0.62761699999999998</c:v>
                </c:pt>
                <c:pt idx="1762">
                  <c:v>0.62766</c:v>
                </c:pt>
                <c:pt idx="1763">
                  <c:v>0.62766</c:v>
                </c:pt>
                <c:pt idx="1764">
                  <c:v>0.62765400000000005</c:v>
                </c:pt>
                <c:pt idx="1765">
                  <c:v>0.62765499999999996</c:v>
                </c:pt>
                <c:pt idx="1766">
                  <c:v>0.62765899999999997</c:v>
                </c:pt>
                <c:pt idx="1767">
                  <c:v>0.62818799999999997</c:v>
                </c:pt>
                <c:pt idx="1768">
                  <c:v>0.62923600000000002</c:v>
                </c:pt>
                <c:pt idx="1769">
                  <c:v>0.63007500000000005</c:v>
                </c:pt>
                <c:pt idx="1770">
                  <c:v>0.63084899999999999</c:v>
                </c:pt>
                <c:pt idx="1771">
                  <c:v>0.63181600000000004</c:v>
                </c:pt>
                <c:pt idx="1772">
                  <c:v>0.63248199999999999</c:v>
                </c:pt>
                <c:pt idx="1773">
                  <c:v>0.63337200000000005</c:v>
                </c:pt>
                <c:pt idx="1774">
                  <c:v>0.63403799999999999</c:v>
                </c:pt>
                <c:pt idx="1775">
                  <c:v>0.63456800000000002</c:v>
                </c:pt>
                <c:pt idx="1776">
                  <c:v>0.63505299999999998</c:v>
                </c:pt>
                <c:pt idx="1777">
                  <c:v>0.63512000000000002</c:v>
                </c:pt>
                <c:pt idx="1778">
                  <c:v>0.63527500000000003</c:v>
                </c:pt>
                <c:pt idx="1779">
                  <c:v>0.63522900000000004</c:v>
                </c:pt>
                <c:pt idx="1780">
                  <c:v>0.63514400000000004</c:v>
                </c:pt>
                <c:pt idx="1781">
                  <c:v>0.63520500000000002</c:v>
                </c:pt>
                <c:pt idx="1782">
                  <c:v>0.63600199999999996</c:v>
                </c:pt>
                <c:pt idx="1783">
                  <c:v>0.63674900000000001</c:v>
                </c:pt>
                <c:pt idx="1784">
                  <c:v>0.63719099999999995</c:v>
                </c:pt>
                <c:pt idx="1785">
                  <c:v>0.63775199999999999</c:v>
                </c:pt>
                <c:pt idx="1786">
                  <c:v>0.63769200000000004</c:v>
                </c:pt>
                <c:pt idx="1787">
                  <c:v>0.63800299999999999</c:v>
                </c:pt>
                <c:pt idx="1788">
                  <c:v>0.638185</c:v>
                </c:pt>
                <c:pt idx="1789">
                  <c:v>0.63832299999999997</c:v>
                </c:pt>
                <c:pt idx="1790">
                  <c:v>0.63842600000000005</c:v>
                </c:pt>
                <c:pt idx="1791">
                  <c:v>0.63870099999999996</c:v>
                </c:pt>
                <c:pt idx="1792">
                  <c:v>0.638961</c:v>
                </c:pt>
                <c:pt idx="1793">
                  <c:v>0.63947600000000004</c:v>
                </c:pt>
                <c:pt idx="1794">
                  <c:v>0.64005199999999995</c:v>
                </c:pt>
                <c:pt idx="1795">
                  <c:v>0.64041000000000003</c:v>
                </c:pt>
                <c:pt idx="1796">
                  <c:v>0.64090999999999998</c:v>
                </c:pt>
                <c:pt idx="1797">
                  <c:v>0.64135699999999995</c:v>
                </c:pt>
                <c:pt idx="1798">
                  <c:v>0.64154</c:v>
                </c:pt>
                <c:pt idx="1799">
                  <c:v>0.64193599999999995</c:v>
                </c:pt>
                <c:pt idx="1800">
                  <c:v>0.64191500000000001</c:v>
                </c:pt>
                <c:pt idx="1801">
                  <c:v>0.64310599999999996</c:v>
                </c:pt>
                <c:pt idx="1802">
                  <c:v>0.64318500000000001</c:v>
                </c:pt>
                <c:pt idx="1803">
                  <c:v>0.64427199999999996</c:v>
                </c:pt>
                <c:pt idx="1804">
                  <c:v>0.64395599999999997</c:v>
                </c:pt>
                <c:pt idx="1805">
                  <c:v>0.64441999999999999</c:v>
                </c:pt>
                <c:pt idx="1806">
                  <c:v>0.64379200000000003</c:v>
                </c:pt>
                <c:pt idx="1807">
                  <c:v>0.64301399999999997</c:v>
                </c:pt>
                <c:pt idx="1808">
                  <c:v>0.64209799999999995</c:v>
                </c:pt>
                <c:pt idx="1809">
                  <c:v>0.64086500000000002</c:v>
                </c:pt>
                <c:pt idx="1810">
                  <c:v>0.63994300000000004</c:v>
                </c:pt>
                <c:pt idx="1811">
                  <c:v>0.640795</c:v>
                </c:pt>
                <c:pt idx="1812">
                  <c:v>0.64014199999999999</c:v>
                </c:pt>
                <c:pt idx="1813">
                  <c:v>0.64094600000000002</c:v>
                </c:pt>
                <c:pt idx="1814">
                  <c:v>0.63949599999999995</c:v>
                </c:pt>
                <c:pt idx="1815">
                  <c:v>0.63961100000000004</c:v>
                </c:pt>
                <c:pt idx="1816">
                  <c:v>0.63745799999999997</c:v>
                </c:pt>
                <c:pt idx="1817">
                  <c:v>0.63650499999999999</c:v>
                </c:pt>
                <c:pt idx="1818">
                  <c:v>0.63477300000000003</c:v>
                </c:pt>
                <c:pt idx="1819">
                  <c:v>0.63445600000000002</c:v>
                </c:pt>
                <c:pt idx="1820">
                  <c:v>0.63398399999999999</c:v>
                </c:pt>
                <c:pt idx="1821">
                  <c:v>0.63439599999999996</c:v>
                </c:pt>
                <c:pt idx="1822">
                  <c:v>0.63605800000000001</c:v>
                </c:pt>
                <c:pt idx="1823">
                  <c:v>0.63458300000000001</c:v>
                </c:pt>
                <c:pt idx="1824">
                  <c:v>0.63599700000000003</c:v>
                </c:pt>
                <c:pt idx="1825">
                  <c:v>0.63627400000000001</c:v>
                </c:pt>
                <c:pt idx="1826">
                  <c:v>0.63646400000000003</c:v>
                </c:pt>
                <c:pt idx="1827">
                  <c:v>0.63616600000000001</c:v>
                </c:pt>
                <c:pt idx="1828">
                  <c:v>0.63593999999999995</c:v>
                </c:pt>
                <c:pt idx="1829">
                  <c:v>0.635301</c:v>
                </c:pt>
                <c:pt idx="1830">
                  <c:v>0.63559500000000002</c:v>
                </c:pt>
                <c:pt idx="1831">
                  <c:v>0.63612000000000002</c:v>
                </c:pt>
                <c:pt idx="1832">
                  <c:v>0.63610299999999997</c:v>
                </c:pt>
                <c:pt idx="1833">
                  <c:v>0.63592499999999996</c:v>
                </c:pt>
                <c:pt idx="1834">
                  <c:v>0.63557600000000003</c:v>
                </c:pt>
                <c:pt idx="1835">
                  <c:v>0.63462600000000002</c:v>
                </c:pt>
                <c:pt idx="1836">
                  <c:v>0.63453700000000002</c:v>
                </c:pt>
                <c:pt idx="1837">
                  <c:v>0.63448199999999999</c:v>
                </c:pt>
                <c:pt idx="1838">
                  <c:v>0.63578400000000002</c:v>
                </c:pt>
                <c:pt idx="1839">
                  <c:v>0.63476699999999997</c:v>
                </c:pt>
                <c:pt idx="1840">
                  <c:v>0.63514400000000004</c:v>
                </c:pt>
                <c:pt idx="1841">
                  <c:v>0.63551999999999997</c:v>
                </c:pt>
                <c:pt idx="1842">
                  <c:v>0.63508699999999996</c:v>
                </c:pt>
                <c:pt idx="1843">
                  <c:v>0.63531000000000004</c:v>
                </c:pt>
                <c:pt idx="1844">
                  <c:v>0.63645399999999996</c:v>
                </c:pt>
                <c:pt idx="1845">
                  <c:v>0.63535200000000003</c:v>
                </c:pt>
                <c:pt idx="1846">
                  <c:v>0.63593999999999995</c:v>
                </c:pt>
                <c:pt idx="1847">
                  <c:v>0.63519199999999998</c:v>
                </c:pt>
                <c:pt idx="1848">
                  <c:v>0.63593500000000003</c:v>
                </c:pt>
                <c:pt idx="1849">
                  <c:v>0.635297</c:v>
                </c:pt>
                <c:pt idx="1850">
                  <c:v>0.63736899999999996</c:v>
                </c:pt>
                <c:pt idx="1851">
                  <c:v>0.63545399999999996</c:v>
                </c:pt>
                <c:pt idx="1852">
                  <c:v>0.63709400000000005</c:v>
                </c:pt>
                <c:pt idx="1853">
                  <c:v>0.63671199999999994</c:v>
                </c:pt>
                <c:pt idx="1854">
                  <c:v>0.63677700000000004</c:v>
                </c:pt>
                <c:pt idx="1855">
                  <c:v>0.63663199999999998</c:v>
                </c:pt>
                <c:pt idx="1856">
                  <c:v>0.63693999999999995</c:v>
                </c:pt>
                <c:pt idx="1857">
                  <c:v>0.63682000000000005</c:v>
                </c:pt>
                <c:pt idx="1858">
                  <c:v>0.63686799999999999</c:v>
                </c:pt>
                <c:pt idx="1859">
                  <c:v>0.63687300000000002</c:v>
                </c:pt>
                <c:pt idx="1860">
                  <c:v>0.63680700000000001</c:v>
                </c:pt>
                <c:pt idx="1861">
                  <c:v>0.63680700000000001</c:v>
                </c:pt>
                <c:pt idx="1862">
                  <c:v>0.63680700000000001</c:v>
                </c:pt>
                <c:pt idx="1863">
                  <c:v>0.63680700000000001</c:v>
                </c:pt>
                <c:pt idx="1864">
                  <c:v>0.63681699999999997</c:v>
                </c:pt>
                <c:pt idx="1865">
                  <c:v>0.63687700000000003</c:v>
                </c:pt>
                <c:pt idx="1866">
                  <c:v>0.63688199999999995</c:v>
                </c:pt>
                <c:pt idx="1867">
                  <c:v>0.63687000000000005</c:v>
                </c:pt>
                <c:pt idx="1868">
                  <c:v>0.63686799999999999</c:v>
                </c:pt>
                <c:pt idx="1869">
                  <c:v>0.63685800000000004</c:v>
                </c:pt>
                <c:pt idx="1870">
                  <c:v>0.63685800000000004</c:v>
                </c:pt>
                <c:pt idx="1871">
                  <c:v>0.63685800000000004</c:v>
                </c:pt>
                <c:pt idx="1872">
                  <c:v>0.63685800000000004</c:v>
                </c:pt>
                <c:pt idx="1873">
                  <c:v>0.63685800000000004</c:v>
                </c:pt>
                <c:pt idx="1874">
                  <c:v>0.63685800000000004</c:v>
                </c:pt>
                <c:pt idx="1875">
                  <c:v>0.63685800000000004</c:v>
                </c:pt>
                <c:pt idx="1876">
                  <c:v>0.63685800000000004</c:v>
                </c:pt>
                <c:pt idx="1877">
                  <c:v>0.63685800000000004</c:v>
                </c:pt>
                <c:pt idx="1878">
                  <c:v>0.63685800000000004</c:v>
                </c:pt>
                <c:pt idx="1879">
                  <c:v>0.63685700000000001</c:v>
                </c:pt>
                <c:pt idx="1880">
                  <c:v>0.63685700000000001</c:v>
                </c:pt>
                <c:pt idx="1881">
                  <c:v>0.63685700000000001</c:v>
                </c:pt>
                <c:pt idx="1882">
                  <c:v>0.63685700000000001</c:v>
                </c:pt>
                <c:pt idx="1883">
                  <c:v>0.63685700000000001</c:v>
                </c:pt>
                <c:pt idx="1884">
                  <c:v>0.63685700000000001</c:v>
                </c:pt>
                <c:pt idx="1885">
                  <c:v>0.63685700000000001</c:v>
                </c:pt>
                <c:pt idx="1886">
                  <c:v>0.63685700000000001</c:v>
                </c:pt>
                <c:pt idx="1887">
                  <c:v>0.63685700000000001</c:v>
                </c:pt>
                <c:pt idx="1888">
                  <c:v>0.63685700000000001</c:v>
                </c:pt>
                <c:pt idx="1889">
                  <c:v>0.63685700000000001</c:v>
                </c:pt>
                <c:pt idx="1890">
                  <c:v>0.63685700000000001</c:v>
                </c:pt>
                <c:pt idx="1891">
                  <c:v>0.63683900000000004</c:v>
                </c:pt>
                <c:pt idx="1892">
                  <c:v>0.63683500000000004</c:v>
                </c:pt>
                <c:pt idx="1893">
                  <c:v>0.63683500000000004</c:v>
                </c:pt>
                <c:pt idx="1894">
                  <c:v>0.63683500000000004</c:v>
                </c:pt>
                <c:pt idx="1895">
                  <c:v>0.63683500000000004</c:v>
                </c:pt>
                <c:pt idx="1896">
                  <c:v>0.63683999999999996</c:v>
                </c:pt>
                <c:pt idx="1897">
                  <c:v>0.63684399999999997</c:v>
                </c:pt>
                <c:pt idx="1898">
                  <c:v>0.63684399999999997</c:v>
                </c:pt>
                <c:pt idx="1899">
                  <c:v>0.63684300000000005</c:v>
                </c:pt>
                <c:pt idx="1900">
                  <c:v>0.636737</c:v>
                </c:pt>
                <c:pt idx="1901">
                  <c:v>0.63683599999999996</c:v>
                </c:pt>
                <c:pt idx="1902">
                  <c:v>0.63688999999999996</c:v>
                </c:pt>
                <c:pt idx="1903">
                  <c:v>0.63653599999999999</c:v>
                </c:pt>
                <c:pt idx="1904">
                  <c:v>0.63668199999999997</c:v>
                </c:pt>
                <c:pt idx="1905">
                  <c:v>0.63692400000000005</c:v>
                </c:pt>
                <c:pt idx="1906">
                  <c:v>0.63701300000000005</c:v>
                </c:pt>
                <c:pt idx="1907">
                  <c:v>0.63776100000000002</c:v>
                </c:pt>
                <c:pt idx="1908">
                  <c:v>0.63871800000000001</c:v>
                </c:pt>
                <c:pt idx="1909">
                  <c:v>0.63848800000000006</c:v>
                </c:pt>
                <c:pt idx="1910">
                  <c:v>0.63936499999999996</c:v>
                </c:pt>
                <c:pt idx="1911">
                  <c:v>0.63914499999999996</c:v>
                </c:pt>
                <c:pt idx="1912">
                  <c:v>0.63957900000000001</c:v>
                </c:pt>
                <c:pt idx="1913">
                  <c:v>0.63935900000000001</c:v>
                </c:pt>
                <c:pt idx="1914">
                  <c:v>0.63948499999999997</c:v>
                </c:pt>
                <c:pt idx="1915">
                  <c:v>0.63915</c:v>
                </c:pt>
                <c:pt idx="1916">
                  <c:v>0.63965000000000005</c:v>
                </c:pt>
                <c:pt idx="1917">
                  <c:v>0.63942699999999997</c:v>
                </c:pt>
                <c:pt idx="1918">
                  <c:v>0.63921899999999998</c:v>
                </c:pt>
                <c:pt idx="1919">
                  <c:v>0.63904099999999997</c:v>
                </c:pt>
                <c:pt idx="1920">
                  <c:v>0.63861699999999999</c:v>
                </c:pt>
                <c:pt idx="1921">
                  <c:v>0.63851199999999997</c:v>
                </c:pt>
                <c:pt idx="1922">
                  <c:v>0.63798299999999997</c:v>
                </c:pt>
                <c:pt idx="1923">
                  <c:v>0.63755700000000004</c:v>
                </c:pt>
                <c:pt idx="1924">
                  <c:v>0.63708200000000004</c:v>
                </c:pt>
                <c:pt idx="1925">
                  <c:v>0.63763899999999996</c:v>
                </c:pt>
                <c:pt idx="1926">
                  <c:v>0.637598</c:v>
                </c:pt>
                <c:pt idx="1927">
                  <c:v>0.63904000000000005</c:v>
                </c:pt>
                <c:pt idx="1928">
                  <c:v>0.63993599999999995</c:v>
                </c:pt>
                <c:pt idx="1929">
                  <c:v>0.64204799999999995</c:v>
                </c:pt>
                <c:pt idx="1930">
                  <c:v>0.64317599999999997</c:v>
                </c:pt>
                <c:pt idx="1931">
                  <c:v>0.64545699999999995</c:v>
                </c:pt>
                <c:pt idx="1932">
                  <c:v>0.64764500000000003</c:v>
                </c:pt>
                <c:pt idx="1933">
                  <c:v>0.64878599999999997</c:v>
                </c:pt>
                <c:pt idx="1934">
                  <c:v>0.65021899999999999</c:v>
                </c:pt>
                <c:pt idx="1935">
                  <c:v>0.65067699999999995</c:v>
                </c:pt>
                <c:pt idx="1936">
                  <c:v>0.65213600000000005</c:v>
                </c:pt>
                <c:pt idx="1937">
                  <c:v>0.65242500000000003</c:v>
                </c:pt>
                <c:pt idx="1938">
                  <c:v>0.65319899999999997</c:v>
                </c:pt>
                <c:pt idx="1939">
                  <c:v>0.65365799999999996</c:v>
                </c:pt>
                <c:pt idx="1940">
                  <c:v>0.65436799999999995</c:v>
                </c:pt>
                <c:pt idx="1941">
                  <c:v>0.65465200000000001</c:v>
                </c:pt>
                <c:pt idx="1942">
                  <c:v>0.65482099999999999</c:v>
                </c:pt>
                <c:pt idx="1943">
                  <c:v>0.65526200000000001</c:v>
                </c:pt>
                <c:pt idx="1944">
                  <c:v>0.65543700000000005</c:v>
                </c:pt>
                <c:pt idx="1945">
                  <c:v>0.65576599999999996</c:v>
                </c:pt>
                <c:pt idx="1946">
                  <c:v>0.65603199999999995</c:v>
                </c:pt>
                <c:pt idx="1947">
                  <c:v>0.65606799999999998</c:v>
                </c:pt>
                <c:pt idx="1948">
                  <c:v>0.65614399999999995</c:v>
                </c:pt>
                <c:pt idx="1949">
                  <c:v>0.65607800000000005</c:v>
                </c:pt>
                <c:pt idx="1950">
                  <c:v>0.65603100000000003</c:v>
                </c:pt>
                <c:pt idx="1951">
                  <c:v>0.65568800000000005</c:v>
                </c:pt>
                <c:pt idx="1952">
                  <c:v>0.65514300000000003</c:v>
                </c:pt>
                <c:pt idx="1953">
                  <c:v>0.65459999999999996</c:v>
                </c:pt>
                <c:pt idx="1954">
                  <c:v>0.65363800000000005</c:v>
                </c:pt>
                <c:pt idx="1955">
                  <c:v>0.65272699999999995</c:v>
                </c:pt>
                <c:pt idx="1956">
                  <c:v>0.65164100000000003</c:v>
                </c:pt>
                <c:pt idx="1957">
                  <c:v>0.65132000000000001</c:v>
                </c:pt>
                <c:pt idx="1958">
                  <c:v>0.65069299999999997</c:v>
                </c:pt>
                <c:pt idx="1959">
                  <c:v>0.65090400000000004</c:v>
                </c:pt>
                <c:pt idx="1960">
                  <c:v>0.650617</c:v>
                </c:pt>
                <c:pt idx="1961">
                  <c:v>0.65059999999999996</c:v>
                </c:pt>
                <c:pt idx="1962">
                  <c:v>0.650837</c:v>
                </c:pt>
                <c:pt idx="1963">
                  <c:v>0.65071900000000005</c:v>
                </c:pt>
                <c:pt idx="1964">
                  <c:v>0.65090400000000004</c:v>
                </c:pt>
                <c:pt idx="1965">
                  <c:v>0.65112899999999996</c:v>
                </c:pt>
                <c:pt idx="1966">
                  <c:v>0.65134300000000001</c:v>
                </c:pt>
                <c:pt idx="1967">
                  <c:v>0.65251700000000001</c:v>
                </c:pt>
                <c:pt idx="1968">
                  <c:v>0.65282399999999996</c:v>
                </c:pt>
                <c:pt idx="1969">
                  <c:v>0.65401500000000001</c:v>
                </c:pt>
                <c:pt idx="1970">
                  <c:v>0.65439899999999995</c:v>
                </c:pt>
                <c:pt idx="1971">
                  <c:v>0.65501100000000001</c:v>
                </c:pt>
                <c:pt idx="1972">
                  <c:v>0.655528</c:v>
                </c:pt>
                <c:pt idx="1973">
                  <c:v>0.65577099999999999</c:v>
                </c:pt>
                <c:pt idx="1974">
                  <c:v>0.65636300000000003</c:v>
                </c:pt>
                <c:pt idx="1975">
                  <c:v>0.65653300000000003</c:v>
                </c:pt>
                <c:pt idx="1976">
                  <c:v>0.65738600000000003</c:v>
                </c:pt>
                <c:pt idx="1977">
                  <c:v>0.657389</c:v>
                </c:pt>
                <c:pt idx="1978">
                  <c:v>0.657999</c:v>
                </c:pt>
                <c:pt idx="1979">
                  <c:v>0.65829300000000002</c:v>
                </c:pt>
                <c:pt idx="1980">
                  <c:v>0.65851499999999996</c:v>
                </c:pt>
                <c:pt idx="1981">
                  <c:v>0.65930200000000005</c:v>
                </c:pt>
                <c:pt idx="1982">
                  <c:v>0.65943600000000002</c:v>
                </c:pt>
                <c:pt idx="1983">
                  <c:v>0.66025999999999996</c:v>
                </c:pt>
                <c:pt idx="1984">
                  <c:v>0.66059999999999997</c:v>
                </c:pt>
                <c:pt idx="1985">
                  <c:v>0.661111</c:v>
                </c:pt>
                <c:pt idx="1986">
                  <c:v>0.66168800000000005</c:v>
                </c:pt>
                <c:pt idx="1987">
                  <c:v>0.661972</c:v>
                </c:pt>
                <c:pt idx="1988">
                  <c:v>0.66269599999999995</c:v>
                </c:pt>
                <c:pt idx="1989">
                  <c:v>0.66286299999999998</c:v>
                </c:pt>
                <c:pt idx="1990">
                  <c:v>0.66363399999999995</c:v>
                </c:pt>
                <c:pt idx="1991">
                  <c:v>0.66386299999999998</c:v>
                </c:pt>
                <c:pt idx="1992">
                  <c:v>0.66451800000000005</c:v>
                </c:pt>
                <c:pt idx="1993">
                  <c:v>0.66495700000000002</c:v>
                </c:pt>
                <c:pt idx="1994">
                  <c:v>0.66539300000000001</c:v>
                </c:pt>
                <c:pt idx="1995">
                  <c:v>0.666049</c:v>
                </c:pt>
                <c:pt idx="1996">
                  <c:v>0.66632899999999995</c:v>
                </c:pt>
                <c:pt idx="1997">
                  <c:v>0.66713900000000004</c:v>
                </c:pt>
                <c:pt idx="1998">
                  <c:v>0.66732100000000005</c:v>
                </c:pt>
                <c:pt idx="1999">
                  <c:v>0.66811100000000001</c:v>
                </c:pt>
                <c:pt idx="2000">
                  <c:v>0.66835999999999995</c:v>
                </c:pt>
                <c:pt idx="2001">
                  <c:v>0.66922199999999998</c:v>
                </c:pt>
                <c:pt idx="2002">
                  <c:v>0.66991900000000004</c:v>
                </c:pt>
                <c:pt idx="2003">
                  <c:v>0.67064900000000005</c:v>
                </c:pt>
                <c:pt idx="2004">
                  <c:v>0.67111200000000004</c:v>
                </c:pt>
                <c:pt idx="2005">
                  <c:v>0.67166300000000001</c:v>
                </c:pt>
                <c:pt idx="2006">
                  <c:v>0.67210700000000001</c:v>
                </c:pt>
                <c:pt idx="2007">
                  <c:v>0.67250900000000002</c:v>
                </c:pt>
                <c:pt idx="2008">
                  <c:v>0.67297099999999999</c:v>
                </c:pt>
                <c:pt idx="2009">
                  <c:v>0.67319600000000002</c:v>
                </c:pt>
                <c:pt idx="2010">
                  <c:v>0.67358700000000005</c:v>
                </c:pt>
                <c:pt idx="2011">
                  <c:v>0.67376499999999995</c:v>
                </c:pt>
                <c:pt idx="2012">
                  <c:v>0.673983</c:v>
                </c:pt>
                <c:pt idx="2013">
                  <c:v>0.67418999999999996</c:v>
                </c:pt>
                <c:pt idx="2014">
                  <c:v>0.67429899999999998</c:v>
                </c:pt>
                <c:pt idx="2015">
                  <c:v>0.67463300000000004</c:v>
                </c:pt>
                <c:pt idx="2016">
                  <c:v>0.67466099999999996</c:v>
                </c:pt>
                <c:pt idx="2017">
                  <c:v>0.67495700000000003</c:v>
                </c:pt>
                <c:pt idx="2018">
                  <c:v>0.67510300000000001</c:v>
                </c:pt>
                <c:pt idx="2019">
                  <c:v>0.67526900000000001</c:v>
                </c:pt>
                <c:pt idx="2020">
                  <c:v>0.67551899999999998</c:v>
                </c:pt>
                <c:pt idx="2021">
                  <c:v>0.67551899999999998</c:v>
                </c:pt>
                <c:pt idx="2022">
                  <c:v>0.67574500000000004</c:v>
                </c:pt>
                <c:pt idx="2023">
                  <c:v>0.67568099999999998</c:v>
                </c:pt>
                <c:pt idx="2024">
                  <c:v>0.67571999999999999</c:v>
                </c:pt>
                <c:pt idx="2025">
                  <c:v>0.67571800000000004</c:v>
                </c:pt>
                <c:pt idx="2026">
                  <c:v>0.67553600000000003</c:v>
                </c:pt>
                <c:pt idx="2027">
                  <c:v>0.67557500000000004</c:v>
                </c:pt>
                <c:pt idx="2028">
                  <c:v>0.67533900000000002</c:v>
                </c:pt>
                <c:pt idx="2029">
                  <c:v>0.67530100000000004</c:v>
                </c:pt>
                <c:pt idx="2030">
                  <c:v>0.67513400000000001</c:v>
                </c:pt>
                <c:pt idx="2031">
                  <c:v>0.67496500000000004</c:v>
                </c:pt>
                <c:pt idx="2032">
                  <c:v>0.67493999999999998</c:v>
                </c:pt>
                <c:pt idx="2033">
                  <c:v>0.67467500000000002</c:v>
                </c:pt>
                <c:pt idx="2034">
                  <c:v>0.67463799999999996</c:v>
                </c:pt>
                <c:pt idx="2035">
                  <c:v>0.67437199999999997</c:v>
                </c:pt>
                <c:pt idx="2036">
                  <c:v>0.67415499999999995</c:v>
                </c:pt>
                <c:pt idx="2037">
                  <c:v>0.67391699999999999</c:v>
                </c:pt>
                <c:pt idx="2038">
                  <c:v>0.67347199999999996</c:v>
                </c:pt>
                <c:pt idx="2039">
                  <c:v>0.67319099999999998</c:v>
                </c:pt>
                <c:pt idx="2040">
                  <c:v>0.67264400000000002</c:v>
                </c:pt>
                <c:pt idx="2041">
                  <c:v>0.67219700000000004</c:v>
                </c:pt>
                <c:pt idx="2042">
                  <c:v>0.67169699999999999</c:v>
                </c:pt>
                <c:pt idx="2043">
                  <c:v>0.67106500000000002</c:v>
                </c:pt>
                <c:pt idx="2044">
                  <c:v>0.67061599999999999</c:v>
                </c:pt>
                <c:pt idx="2045">
                  <c:v>0.66991400000000001</c:v>
                </c:pt>
                <c:pt idx="2046">
                  <c:v>0.66939899999999997</c:v>
                </c:pt>
                <c:pt idx="2047">
                  <c:v>0.66876899999999995</c:v>
                </c:pt>
                <c:pt idx="2048">
                  <c:v>0.66807700000000003</c:v>
                </c:pt>
                <c:pt idx="2049">
                  <c:v>0.66748399999999997</c:v>
                </c:pt>
                <c:pt idx="2050">
                  <c:v>0.66811399999999999</c:v>
                </c:pt>
                <c:pt idx="2051">
                  <c:v>0.668659</c:v>
                </c:pt>
                <c:pt idx="2052">
                  <c:v>0.66851499999999997</c:v>
                </c:pt>
                <c:pt idx="2053">
                  <c:v>0.66801500000000003</c:v>
                </c:pt>
                <c:pt idx="2054">
                  <c:v>0.66833399999999998</c:v>
                </c:pt>
                <c:pt idx="2055">
                  <c:v>0.66744899999999996</c:v>
                </c:pt>
                <c:pt idx="2056">
                  <c:v>0.66744899999999996</c:v>
                </c:pt>
                <c:pt idx="2057">
                  <c:v>0.66647400000000001</c:v>
                </c:pt>
                <c:pt idx="2058">
                  <c:v>0.66590700000000003</c:v>
                </c:pt>
                <c:pt idx="2059">
                  <c:v>0.66478300000000001</c:v>
                </c:pt>
                <c:pt idx="2060">
                  <c:v>0.66370099999999999</c:v>
                </c:pt>
                <c:pt idx="2061">
                  <c:v>0.662219</c:v>
                </c:pt>
                <c:pt idx="2062">
                  <c:v>0.66056000000000004</c:v>
                </c:pt>
                <c:pt idx="2063">
                  <c:v>0.66060799999999997</c:v>
                </c:pt>
                <c:pt idx="2064">
                  <c:v>0.66020699999999999</c:v>
                </c:pt>
                <c:pt idx="2065">
                  <c:v>0.66105400000000003</c:v>
                </c:pt>
                <c:pt idx="2066">
                  <c:v>0.662053</c:v>
                </c:pt>
                <c:pt idx="2067">
                  <c:v>0.66326099999999999</c:v>
                </c:pt>
                <c:pt idx="2068">
                  <c:v>0.66479699999999997</c:v>
                </c:pt>
                <c:pt idx="2069">
                  <c:v>0.66655500000000001</c:v>
                </c:pt>
                <c:pt idx="2070">
                  <c:v>0.66854899999999995</c:v>
                </c:pt>
                <c:pt idx="2071">
                  <c:v>0.67077200000000003</c:v>
                </c:pt>
                <c:pt idx="2072">
                  <c:v>0.67380399999999996</c:v>
                </c:pt>
                <c:pt idx="2073">
                  <c:v>0.67618400000000001</c:v>
                </c:pt>
                <c:pt idx="2074">
                  <c:v>0.67976199999999998</c:v>
                </c:pt>
                <c:pt idx="2075">
                  <c:v>0.68210499999999996</c:v>
                </c:pt>
                <c:pt idx="2076">
                  <c:v>0.68573200000000001</c:v>
                </c:pt>
                <c:pt idx="2077">
                  <c:v>0.68790499999999999</c:v>
                </c:pt>
                <c:pt idx="2078">
                  <c:v>0.69129700000000005</c:v>
                </c:pt>
                <c:pt idx="2079">
                  <c:v>0.69353200000000004</c:v>
                </c:pt>
                <c:pt idx="2080">
                  <c:v>0.69630599999999998</c:v>
                </c:pt>
                <c:pt idx="2081">
                  <c:v>0.69871899999999998</c:v>
                </c:pt>
                <c:pt idx="2082">
                  <c:v>0.70104100000000003</c:v>
                </c:pt>
                <c:pt idx="2083">
                  <c:v>0.70371899999999998</c:v>
                </c:pt>
                <c:pt idx="2084">
                  <c:v>0.70588099999999998</c:v>
                </c:pt>
                <c:pt idx="2085">
                  <c:v>0.70862000000000003</c:v>
                </c:pt>
                <c:pt idx="2086">
                  <c:v>0.71079899999999996</c:v>
                </c:pt>
                <c:pt idx="2087">
                  <c:v>0.71317299999999995</c:v>
                </c:pt>
                <c:pt idx="2088">
                  <c:v>0.71552099999999996</c:v>
                </c:pt>
                <c:pt idx="2089">
                  <c:v>0.71747000000000005</c:v>
                </c:pt>
                <c:pt idx="2090">
                  <c:v>0.719939</c:v>
                </c:pt>
                <c:pt idx="2091">
                  <c:v>0.72179000000000004</c:v>
                </c:pt>
                <c:pt idx="2092">
                  <c:v>0.72416599999999998</c:v>
                </c:pt>
                <c:pt idx="2093">
                  <c:v>0.72627299999999995</c:v>
                </c:pt>
                <c:pt idx="2094">
                  <c:v>0.72823300000000002</c:v>
                </c:pt>
                <c:pt idx="2095">
                  <c:v>0.73067499999999996</c:v>
                </c:pt>
                <c:pt idx="2096">
                  <c:v>0.732325</c:v>
                </c:pt>
                <c:pt idx="2097">
                  <c:v>0.73474200000000001</c:v>
                </c:pt>
                <c:pt idx="2098">
                  <c:v>0.73650899999999997</c:v>
                </c:pt>
                <c:pt idx="2099">
                  <c:v>0.73852499999999999</c:v>
                </c:pt>
                <c:pt idx="2100">
                  <c:v>0.73777700000000002</c:v>
                </c:pt>
                <c:pt idx="2101">
                  <c:v>0.73828199999999999</c:v>
                </c:pt>
                <c:pt idx="2102">
                  <c:v>0.73823399999999995</c:v>
                </c:pt>
                <c:pt idx="2103">
                  <c:v>0.74036000000000002</c:v>
                </c:pt>
                <c:pt idx="2104">
                  <c:v>0.74016999999999999</c:v>
                </c:pt>
                <c:pt idx="2105">
                  <c:v>0.74200900000000003</c:v>
                </c:pt>
                <c:pt idx="2106">
                  <c:v>0.74157700000000004</c:v>
                </c:pt>
                <c:pt idx="2107">
                  <c:v>0.74288900000000002</c:v>
                </c:pt>
                <c:pt idx="2108">
                  <c:v>0.74274200000000001</c:v>
                </c:pt>
                <c:pt idx="2109">
                  <c:v>0.74336999999999998</c:v>
                </c:pt>
                <c:pt idx="2110">
                  <c:v>0.743668</c:v>
                </c:pt>
                <c:pt idx="2111">
                  <c:v>0.74396200000000001</c:v>
                </c:pt>
                <c:pt idx="2112">
                  <c:v>0.74406899999999998</c:v>
                </c:pt>
                <c:pt idx="2113">
                  <c:v>0.74425699999999995</c:v>
                </c:pt>
                <c:pt idx="2114">
                  <c:v>0.74417299999999997</c:v>
                </c:pt>
                <c:pt idx="2115">
                  <c:v>0.74476100000000001</c:v>
                </c:pt>
                <c:pt idx="2116">
                  <c:v>0.74542299999999995</c:v>
                </c:pt>
                <c:pt idx="2117">
                  <c:v>0.74651299999999998</c:v>
                </c:pt>
                <c:pt idx="2118">
                  <c:v>0.74721400000000004</c:v>
                </c:pt>
                <c:pt idx="2119">
                  <c:v>0.74809099999999995</c:v>
                </c:pt>
                <c:pt idx="2120">
                  <c:v>0.74878</c:v>
                </c:pt>
                <c:pt idx="2121">
                  <c:v>0.74967899999999998</c:v>
                </c:pt>
                <c:pt idx="2122">
                  <c:v>0.75043499999999996</c:v>
                </c:pt>
                <c:pt idx="2123">
                  <c:v>0.75123399999999996</c:v>
                </c:pt>
                <c:pt idx="2124">
                  <c:v>0.75204300000000002</c:v>
                </c:pt>
                <c:pt idx="2125">
                  <c:v>0.75274399999999997</c:v>
                </c:pt>
                <c:pt idx="2126">
                  <c:v>0.75350799999999996</c:v>
                </c:pt>
                <c:pt idx="2127">
                  <c:v>0.75421499999999997</c:v>
                </c:pt>
                <c:pt idx="2128">
                  <c:v>0.754888</c:v>
                </c:pt>
                <c:pt idx="2129">
                  <c:v>0.75563899999999995</c:v>
                </c:pt>
                <c:pt idx="2130">
                  <c:v>0.75629500000000005</c:v>
                </c:pt>
                <c:pt idx="2131">
                  <c:v>0.75705500000000003</c:v>
                </c:pt>
                <c:pt idx="2132">
                  <c:v>0.757803</c:v>
                </c:pt>
                <c:pt idx="2133">
                  <c:v>0.75855600000000001</c:v>
                </c:pt>
                <c:pt idx="2134">
                  <c:v>0.759413</c:v>
                </c:pt>
                <c:pt idx="2135">
                  <c:v>0.76018399999999997</c:v>
                </c:pt>
                <c:pt idx="2136">
                  <c:v>0.76105900000000004</c:v>
                </c:pt>
                <c:pt idx="2137">
                  <c:v>0.76188400000000001</c:v>
                </c:pt>
                <c:pt idx="2138">
                  <c:v>0.76268000000000002</c:v>
                </c:pt>
                <c:pt idx="2139">
                  <c:v>0.76353300000000002</c:v>
                </c:pt>
                <c:pt idx="2140">
                  <c:v>0.76426099999999997</c:v>
                </c:pt>
                <c:pt idx="2141">
                  <c:v>0.76506799999999997</c:v>
                </c:pt>
                <c:pt idx="2142">
                  <c:v>0.76581500000000002</c:v>
                </c:pt>
                <c:pt idx="2143">
                  <c:v>0.76654599999999995</c:v>
                </c:pt>
                <c:pt idx="2144">
                  <c:v>0.76736700000000002</c:v>
                </c:pt>
                <c:pt idx="2145">
                  <c:v>0.76809799999999995</c:v>
                </c:pt>
                <c:pt idx="2146">
                  <c:v>0.76896900000000001</c:v>
                </c:pt>
                <c:pt idx="2147">
                  <c:v>0.76981500000000003</c:v>
                </c:pt>
                <c:pt idx="2148">
                  <c:v>0.77069699999999997</c:v>
                </c:pt>
                <c:pt idx="2149">
                  <c:v>0.771679</c:v>
                </c:pt>
                <c:pt idx="2150">
                  <c:v>0.77422199999999997</c:v>
                </c:pt>
                <c:pt idx="2151">
                  <c:v>0.77654199999999995</c:v>
                </c:pt>
                <c:pt idx="2152">
                  <c:v>0.77832199999999996</c:v>
                </c:pt>
                <c:pt idx="2153">
                  <c:v>0.78037400000000001</c:v>
                </c:pt>
                <c:pt idx="2154">
                  <c:v>0.78184299999999995</c:v>
                </c:pt>
                <c:pt idx="2155">
                  <c:v>0.78375899999999998</c:v>
                </c:pt>
                <c:pt idx="2156">
                  <c:v>0.78480099999999997</c:v>
                </c:pt>
                <c:pt idx="2157">
                  <c:v>0.78639499999999996</c:v>
                </c:pt>
                <c:pt idx="2158">
                  <c:v>0.78787300000000005</c:v>
                </c:pt>
                <c:pt idx="2159">
                  <c:v>0.79042500000000004</c:v>
                </c:pt>
                <c:pt idx="2160">
                  <c:v>0.79272200000000004</c:v>
                </c:pt>
                <c:pt idx="2161">
                  <c:v>0.79527300000000001</c:v>
                </c:pt>
                <c:pt idx="2162">
                  <c:v>0.79714099999999999</c:v>
                </c:pt>
                <c:pt idx="2163">
                  <c:v>0.79945699999999997</c:v>
                </c:pt>
                <c:pt idx="2164">
                  <c:v>0.80177200000000004</c:v>
                </c:pt>
                <c:pt idx="2165">
                  <c:v>0.804122</c:v>
                </c:pt>
                <c:pt idx="2166">
                  <c:v>0.80621399999999999</c:v>
                </c:pt>
                <c:pt idx="2167">
                  <c:v>0.80833500000000003</c:v>
                </c:pt>
                <c:pt idx="2168">
                  <c:v>0.81041300000000005</c:v>
                </c:pt>
                <c:pt idx="2169">
                  <c:v>0.81241099999999999</c:v>
                </c:pt>
                <c:pt idx="2170">
                  <c:v>0.81475299999999995</c:v>
                </c:pt>
                <c:pt idx="2171">
                  <c:v>0.81682200000000005</c:v>
                </c:pt>
                <c:pt idx="2172">
                  <c:v>0.81933800000000001</c:v>
                </c:pt>
                <c:pt idx="2173">
                  <c:v>0.82155299999999998</c:v>
                </c:pt>
                <c:pt idx="2174">
                  <c:v>0.82372100000000004</c:v>
                </c:pt>
                <c:pt idx="2175">
                  <c:v>0.82601999999999998</c:v>
                </c:pt>
                <c:pt idx="2176">
                  <c:v>0.82805499999999999</c:v>
                </c:pt>
                <c:pt idx="2177">
                  <c:v>0.83043800000000001</c:v>
                </c:pt>
                <c:pt idx="2178">
                  <c:v>0.83267400000000003</c:v>
                </c:pt>
                <c:pt idx="2179">
                  <c:v>0.83493600000000001</c:v>
                </c:pt>
                <c:pt idx="2180">
                  <c:v>0.83740300000000001</c:v>
                </c:pt>
                <c:pt idx="2181">
                  <c:v>0.83955800000000003</c:v>
                </c:pt>
                <c:pt idx="2182">
                  <c:v>0.84192299999999998</c:v>
                </c:pt>
                <c:pt idx="2183">
                  <c:v>0.84417699999999996</c:v>
                </c:pt>
                <c:pt idx="2184">
                  <c:v>0.84645000000000004</c:v>
                </c:pt>
                <c:pt idx="2185">
                  <c:v>0.84914400000000001</c:v>
                </c:pt>
                <c:pt idx="2186">
                  <c:v>0.85178399999999999</c:v>
                </c:pt>
                <c:pt idx="2187">
                  <c:v>0.85430799999999996</c:v>
                </c:pt>
                <c:pt idx="2188">
                  <c:v>0.85665599999999997</c:v>
                </c:pt>
                <c:pt idx="2189">
                  <c:v>0.85903799999999997</c:v>
                </c:pt>
                <c:pt idx="2190">
                  <c:v>0.86182599999999998</c:v>
                </c:pt>
                <c:pt idx="2191">
                  <c:v>0.86440600000000001</c:v>
                </c:pt>
                <c:pt idx="2192">
                  <c:v>0.86687899999999996</c:v>
                </c:pt>
                <c:pt idx="2193">
                  <c:v>0.86912500000000004</c:v>
                </c:pt>
                <c:pt idx="2194">
                  <c:v>0.87195400000000001</c:v>
                </c:pt>
                <c:pt idx="2195">
                  <c:v>0.87459299999999995</c:v>
                </c:pt>
                <c:pt idx="2196">
                  <c:v>0.87709499999999996</c:v>
                </c:pt>
                <c:pt idx="2197">
                  <c:v>0.87942699999999996</c:v>
                </c:pt>
                <c:pt idx="2198">
                  <c:v>0.88198500000000002</c:v>
                </c:pt>
                <c:pt idx="2199">
                  <c:v>0.88481100000000001</c:v>
                </c:pt>
                <c:pt idx="2200">
                  <c:v>0.88722000000000001</c:v>
                </c:pt>
                <c:pt idx="2201">
                  <c:v>0.88963899999999996</c:v>
                </c:pt>
                <c:pt idx="2202">
                  <c:v>0.89192199999999999</c:v>
                </c:pt>
                <c:pt idx="2203">
                  <c:v>0.89480700000000002</c:v>
                </c:pt>
                <c:pt idx="2204">
                  <c:v>0.89715699999999998</c:v>
                </c:pt>
                <c:pt idx="2205">
                  <c:v>0.89942599999999995</c:v>
                </c:pt>
                <c:pt idx="2206">
                  <c:v>0.90169299999999997</c:v>
                </c:pt>
                <c:pt idx="2207">
                  <c:v>0.904644</c:v>
                </c:pt>
                <c:pt idx="2208">
                  <c:v>0.90676000000000001</c:v>
                </c:pt>
                <c:pt idx="2209">
                  <c:v>0.90924400000000005</c:v>
                </c:pt>
                <c:pt idx="2210">
                  <c:v>0.91180899999999998</c:v>
                </c:pt>
                <c:pt idx="2211">
                  <c:v>0.91440200000000005</c:v>
                </c:pt>
                <c:pt idx="2212">
                  <c:v>0.91656899999999997</c:v>
                </c:pt>
                <c:pt idx="2213">
                  <c:v>0.91890099999999997</c:v>
                </c:pt>
                <c:pt idx="2214">
                  <c:v>0.92128299999999996</c:v>
                </c:pt>
                <c:pt idx="2215">
                  <c:v>0.92358200000000001</c:v>
                </c:pt>
                <c:pt idx="2216">
                  <c:v>0.92570799999999998</c:v>
                </c:pt>
                <c:pt idx="2217">
                  <c:v>0.92768200000000001</c:v>
                </c:pt>
                <c:pt idx="2218">
                  <c:v>0.92970200000000003</c:v>
                </c:pt>
                <c:pt idx="2219">
                  <c:v>0.931759</c:v>
                </c:pt>
                <c:pt idx="2220">
                  <c:v>0.93358399999999997</c:v>
                </c:pt>
                <c:pt idx="2221">
                  <c:v>0.93536900000000001</c:v>
                </c:pt>
                <c:pt idx="2222">
                  <c:v>0.93686599999999998</c:v>
                </c:pt>
                <c:pt idx="2223">
                  <c:v>0.93845699999999999</c:v>
                </c:pt>
                <c:pt idx="2224">
                  <c:v>0.93998199999999998</c:v>
                </c:pt>
                <c:pt idx="2225">
                  <c:v>0.94164499999999995</c:v>
                </c:pt>
                <c:pt idx="2226">
                  <c:v>0.94372400000000001</c:v>
                </c:pt>
                <c:pt idx="2227">
                  <c:v>0.94787100000000002</c:v>
                </c:pt>
                <c:pt idx="2228">
                  <c:v>0.94967000000000001</c:v>
                </c:pt>
                <c:pt idx="2229">
                  <c:v>0.95376099999999997</c:v>
                </c:pt>
                <c:pt idx="2230">
                  <c:v>0.95522700000000005</c:v>
                </c:pt>
                <c:pt idx="2231">
                  <c:v>0.95886199999999999</c:v>
                </c:pt>
                <c:pt idx="2232">
                  <c:v>0.96082999999999996</c:v>
                </c:pt>
                <c:pt idx="2233">
                  <c:v>0.96377400000000002</c:v>
                </c:pt>
                <c:pt idx="2234">
                  <c:v>0.966754</c:v>
                </c:pt>
                <c:pt idx="2235">
                  <c:v>0.96935099999999996</c:v>
                </c:pt>
                <c:pt idx="2236">
                  <c:v>0.97284000000000004</c:v>
                </c:pt>
                <c:pt idx="2237">
                  <c:v>0.97559300000000004</c:v>
                </c:pt>
                <c:pt idx="2238">
                  <c:v>0.97886700000000004</c:v>
                </c:pt>
                <c:pt idx="2239">
                  <c:v>0.98226199999999997</c:v>
                </c:pt>
                <c:pt idx="2240">
                  <c:v>0.98535399999999995</c:v>
                </c:pt>
                <c:pt idx="2241">
                  <c:v>0.98899300000000001</c:v>
                </c:pt>
                <c:pt idx="2242">
                  <c:v>0.99230600000000002</c:v>
                </c:pt>
                <c:pt idx="2243">
                  <c:v>0.99601099999999998</c:v>
                </c:pt>
                <c:pt idx="2244">
                  <c:v>0.99898600000000004</c:v>
                </c:pt>
                <c:pt idx="2245">
                  <c:v>1.0017</c:v>
                </c:pt>
                <c:pt idx="2246">
                  <c:v>1.0027999999999999</c:v>
                </c:pt>
                <c:pt idx="2247">
                  <c:v>1.00451</c:v>
                </c:pt>
                <c:pt idx="2248">
                  <c:v>1.0056799999999999</c:v>
                </c:pt>
                <c:pt idx="2249">
                  <c:v>1.00685</c:v>
                </c:pt>
                <c:pt idx="2250">
                  <c:v>1.0059</c:v>
                </c:pt>
                <c:pt idx="2251">
                  <c:v>1.0051000000000001</c:v>
                </c:pt>
                <c:pt idx="2252">
                  <c:v>1.00423</c:v>
                </c:pt>
                <c:pt idx="2253">
                  <c:v>1.0043</c:v>
                </c:pt>
                <c:pt idx="2254">
                  <c:v>1.0040100000000001</c:v>
                </c:pt>
                <c:pt idx="2255">
                  <c:v>1.00502</c:v>
                </c:pt>
                <c:pt idx="2256">
                  <c:v>1.00468</c:v>
                </c:pt>
                <c:pt idx="2257">
                  <c:v>1.0055099999999999</c:v>
                </c:pt>
                <c:pt idx="2258">
                  <c:v>1.00562</c:v>
                </c:pt>
                <c:pt idx="2259">
                  <c:v>1.0060800000000001</c:v>
                </c:pt>
                <c:pt idx="2260">
                  <c:v>1.00603</c:v>
                </c:pt>
                <c:pt idx="2261">
                  <c:v>1.0063</c:v>
                </c:pt>
                <c:pt idx="2262">
                  <c:v>1.0063</c:v>
                </c:pt>
                <c:pt idx="2263">
                  <c:v>1.0063</c:v>
                </c:pt>
                <c:pt idx="2264">
                  <c:v>1.0063</c:v>
                </c:pt>
                <c:pt idx="2265">
                  <c:v>1.0063</c:v>
                </c:pt>
                <c:pt idx="2266">
                  <c:v>1.0063</c:v>
                </c:pt>
                <c:pt idx="2267">
                  <c:v>1.0063</c:v>
                </c:pt>
                <c:pt idx="2268">
                  <c:v>1.0061800000000001</c:v>
                </c:pt>
                <c:pt idx="2269">
                  <c:v>1.0061500000000001</c:v>
                </c:pt>
                <c:pt idx="2270">
                  <c:v>1.00627</c:v>
                </c:pt>
                <c:pt idx="2271">
                  <c:v>1.0062599999999999</c:v>
                </c:pt>
                <c:pt idx="2272">
                  <c:v>1.0062599999999999</c:v>
                </c:pt>
                <c:pt idx="2273">
                  <c:v>1.0062599999999999</c:v>
                </c:pt>
                <c:pt idx="2274">
                  <c:v>1.0062599999999999</c:v>
                </c:pt>
                <c:pt idx="2275">
                  <c:v>1.0062599999999999</c:v>
                </c:pt>
                <c:pt idx="2276">
                  <c:v>1.0062599999999999</c:v>
                </c:pt>
                <c:pt idx="2277">
                  <c:v>1.0062599999999999</c:v>
                </c:pt>
                <c:pt idx="2278">
                  <c:v>1.0062599999999999</c:v>
                </c:pt>
                <c:pt idx="2279">
                  <c:v>1.0062599999999999</c:v>
                </c:pt>
                <c:pt idx="2280">
                  <c:v>1.0062599999999999</c:v>
                </c:pt>
                <c:pt idx="2281">
                  <c:v>1.0062599999999999</c:v>
                </c:pt>
                <c:pt idx="2282">
                  <c:v>1.0062599999999999</c:v>
                </c:pt>
                <c:pt idx="2283">
                  <c:v>1.0062599999999999</c:v>
                </c:pt>
                <c:pt idx="2284">
                  <c:v>1.0062599999999999</c:v>
                </c:pt>
                <c:pt idx="2285">
                  <c:v>1.0062599999999999</c:v>
                </c:pt>
                <c:pt idx="2286">
                  <c:v>1.0062599999999999</c:v>
                </c:pt>
                <c:pt idx="2287">
                  <c:v>1.0062599999999999</c:v>
                </c:pt>
                <c:pt idx="2288">
                  <c:v>1.0062599999999999</c:v>
                </c:pt>
                <c:pt idx="2289">
                  <c:v>1.0062599999999999</c:v>
                </c:pt>
                <c:pt idx="2290">
                  <c:v>1.0062599999999999</c:v>
                </c:pt>
                <c:pt idx="2291">
                  <c:v>1.0062599999999999</c:v>
                </c:pt>
                <c:pt idx="2292">
                  <c:v>1.0062599999999999</c:v>
                </c:pt>
                <c:pt idx="2293">
                  <c:v>1.0062599999999999</c:v>
                </c:pt>
                <c:pt idx="2294">
                  <c:v>1.0062599999999999</c:v>
                </c:pt>
                <c:pt idx="2295">
                  <c:v>1.0062599999999999</c:v>
                </c:pt>
                <c:pt idx="2296">
                  <c:v>1.0062599999999999</c:v>
                </c:pt>
                <c:pt idx="2297">
                  <c:v>1.0062599999999999</c:v>
                </c:pt>
                <c:pt idx="2298">
                  <c:v>1.0062599999999999</c:v>
                </c:pt>
                <c:pt idx="2299">
                  <c:v>1.0062599999999999</c:v>
                </c:pt>
                <c:pt idx="2300">
                  <c:v>1.0045999999999999</c:v>
                </c:pt>
                <c:pt idx="2301">
                  <c:v>1.0031099999999999</c:v>
                </c:pt>
                <c:pt idx="2302">
                  <c:v>1.00179</c:v>
                </c:pt>
                <c:pt idx="2303">
                  <c:v>1.00038</c:v>
                </c:pt>
                <c:pt idx="2304">
                  <c:v>0.99915900000000002</c:v>
                </c:pt>
                <c:pt idx="2305">
                  <c:v>0.99762700000000004</c:v>
                </c:pt>
                <c:pt idx="2306">
                  <c:v>0.99638400000000005</c:v>
                </c:pt>
                <c:pt idx="2307">
                  <c:v>0.99487700000000001</c:v>
                </c:pt>
                <c:pt idx="2308">
                  <c:v>0.99358400000000002</c:v>
                </c:pt>
                <c:pt idx="2309">
                  <c:v>0.99211199999999999</c:v>
                </c:pt>
                <c:pt idx="2310">
                  <c:v>0.99074499999999999</c:v>
                </c:pt>
                <c:pt idx="2311">
                  <c:v>0.98932699999999996</c:v>
                </c:pt>
                <c:pt idx="2312">
                  <c:v>0.98790999999999995</c:v>
                </c:pt>
                <c:pt idx="2313">
                  <c:v>0.98652200000000001</c:v>
                </c:pt>
                <c:pt idx="2314">
                  <c:v>0.98510500000000001</c:v>
                </c:pt>
                <c:pt idx="2315">
                  <c:v>0.98372499999999996</c:v>
                </c:pt>
                <c:pt idx="2316">
                  <c:v>0.982321</c:v>
                </c:pt>
                <c:pt idx="2317">
                  <c:v>0.98095100000000002</c:v>
                </c:pt>
                <c:pt idx="2318">
                  <c:v>0.97956900000000002</c:v>
                </c:pt>
                <c:pt idx="2319">
                  <c:v>0.97822100000000001</c:v>
                </c:pt>
                <c:pt idx="2320">
                  <c:v>0.97686899999999999</c:v>
                </c:pt>
                <c:pt idx="2321">
                  <c:v>0.975553</c:v>
                </c:pt>
                <c:pt idx="2322">
                  <c:v>0.97424699999999997</c:v>
                </c:pt>
                <c:pt idx="2323">
                  <c:v>0.97298099999999998</c:v>
                </c:pt>
                <c:pt idx="2324">
                  <c:v>0.971746</c:v>
                </c:pt>
                <c:pt idx="2325">
                  <c:v>0.97051900000000002</c:v>
                </c:pt>
                <c:pt idx="2326">
                  <c:v>0.969275</c:v>
                </c:pt>
                <c:pt idx="2327">
                  <c:v>0.96799800000000003</c:v>
                </c:pt>
                <c:pt idx="2328">
                  <c:v>0.966692</c:v>
                </c:pt>
                <c:pt idx="2329">
                  <c:v>0.965364</c:v>
                </c:pt>
                <c:pt idx="2330">
                  <c:v>0.96399400000000002</c:v>
                </c:pt>
                <c:pt idx="2331">
                  <c:v>0.96262199999999998</c:v>
                </c:pt>
                <c:pt idx="2332">
                  <c:v>0.96123000000000003</c:v>
                </c:pt>
                <c:pt idx="2333">
                  <c:v>0.95983799999999997</c:v>
                </c:pt>
                <c:pt idx="2334">
                  <c:v>0.958453</c:v>
                </c:pt>
                <c:pt idx="2335">
                  <c:v>0.95706800000000003</c:v>
                </c:pt>
                <c:pt idx="2336">
                  <c:v>0.95570299999999997</c:v>
                </c:pt>
                <c:pt idx="2337">
                  <c:v>0.954349</c:v>
                </c:pt>
                <c:pt idx="2338">
                  <c:v>0.95302100000000001</c:v>
                </c:pt>
                <c:pt idx="2339">
                  <c:v>0.95170399999999999</c:v>
                </c:pt>
                <c:pt idx="2340">
                  <c:v>0.95041299999999995</c:v>
                </c:pt>
                <c:pt idx="2341">
                  <c:v>0.949133</c:v>
                </c:pt>
                <c:pt idx="2342">
                  <c:v>0.94786999999999999</c:v>
                </c:pt>
                <c:pt idx="2343">
                  <c:v>0.94661099999999998</c:v>
                </c:pt>
                <c:pt idx="2344">
                  <c:v>0.94535400000000003</c:v>
                </c:pt>
                <c:pt idx="2345">
                  <c:v>0.94408899999999996</c:v>
                </c:pt>
                <c:pt idx="2346">
                  <c:v>0.94281199999999998</c:v>
                </c:pt>
                <c:pt idx="2347">
                  <c:v>0.94151899999999999</c:v>
                </c:pt>
                <c:pt idx="2348">
                  <c:v>0.94020599999999999</c:v>
                </c:pt>
                <c:pt idx="2349">
                  <c:v>0.93887399999999999</c:v>
                </c:pt>
                <c:pt idx="2350">
                  <c:v>0.93938500000000003</c:v>
                </c:pt>
                <c:pt idx="2351">
                  <c:v>0.93953500000000001</c:v>
                </c:pt>
                <c:pt idx="2352">
                  <c:v>0.93943299999999996</c:v>
                </c:pt>
                <c:pt idx="2353">
                  <c:v>0.93967100000000003</c:v>
                </c:pt>
                <c:pt idx="2354">
                  <c:v>0.939469</c:v>
                </c:pt>
                <c:pt idx="2355">
                  <c:v>0.93960299999999997</c:v>
                </c:pt>
                <c:pt idx="2356">
                  <c:v>0.93961799999999995</c:v>
                </c:pt>
                <c:pt idx="2357">
                  <c:v>0.93961799999999995</c:v>
                </c:pt>
                <c:pt idx="2358">
                  <c:v>0.93961799999999995</c:v>
                </c:pt>
                <c:pt idx="2359">
                  <c:v>0.93961799999999995</c:v>
                </c:pt>
                <c:pt idx="2360">
                  <c:v>0.93961799999999995</c:v>
                </c:pt>
                <c:pt idx="2361">
                  <c:v>0.93959999999999999</c:v>
                </c:pt>
                <c:pt idx="2362">
                  <c:v>0.939581</c:v>
                </c:pt>
                <c:pt idx="2363">
                  <c:v>0.939581</c:v>
                </c:pt>
                <c:pt idx="2364">
                  <c:v>0.939581</c:v>
                </c:pt>
                <c:pt idx="2365">
                  <c:v>0.939581</c:v>
                </c:pt>
                <c:pt idx="2366">
                  <c:v>0.939581</c:v>
                </c:pt>
                <c:pt idx="2367">
                  <c:v>0.939581</c:v>
                </c:pt>
                <c:pt idx="2368">
                  <c:v>0.939581</c:v>
                </c:pt>
                <c:pt idx="2369">
                  <c:v>0.939581</c:v>
                </c:pt>
                <c:pt idx="2370">
                  <c:v>0.939581</c:v>
                </c:pt>
                <c:pt idx="2371">
                  <c:v>0.939581</c:v>
                </c:pt>
                <c:pt idx="2372">
                  <c:v>0.939581</c:v>
                </c:pt>
                <c:pt idx="2373">
                  <c:v>0.939581</c:v>
                </c:pt>
                <c:pt idx="2374">
                  <c:v>0.939581</c:v>
                </c:pt>
                <c:pt idx="2375">
                  <c:v>0.939581</c:v>
                </c:pt>
                <c:pt idx="2376">
                  <c:v>0.939581</c:v>
                </c:pt>
                <c:pt idx="2377">
                  <c:v>0.939581</c:v>
                </c:pt>
                <c:pt idx="2378">
                  <c:v>0.939581</c:v>
                </c:pt>
                <c:pt idx="2379">
                  <c:v>0.939581</c:v>
                </c:pt>
                <c:pt idx="2380">
                  <c:v>0.939581</c:v>
                </c:pt>
                <c:pt idx="2381">
                  <c:v>0.939581</c:v>
                </c:pt>
                <c:pt idx="2382">
                  <c:v>0.939581</c:v>
                </c:pt>
                <c:pt idx="2383">
                  <c:v>0.939581</c:v>
                </c:pt>
                <c:pt idx="2384">
                  <c:v>0.939581</c:v>
                </c:pt>
                <c:pt idx="2385">
                  <c:v>0.939581</c:v>
                </c:pt>
                <c:pt idx="2386">
                  <c:v>0.939581</c:v>
                </c:pt>
                <c:pt idx="2387">
                  <c:v>0.939581</c:v>
                </c:pt>
                <c:pt idx="2388">
                  <c:v>0.939581</c:v>
                </c:pt>
                <c:pt idx="2389">
                  <c:v>0.939581</c:v>
                </c:pt>
                <c:pt idx="2390">
                  <c:v>0.939581</c:v>
                </c:pt>
                <c:pt idx="2391">
                  <c:v>0.939581</c:v>
                </c:pt>
                <c:pt idx="2392">
                  <c:v>0.939581</c:v>
                </c:pt>
                <c:pt idx="2393">
                  <c:v>0.939581</c:v>
                </c:pt>
                <c:pt idx="2394">
                  <c:v>0.939581</c:v>
                </c:pt>
                <c:pt idx="2395">
                  <c:v>0.939581</c:v>
                </c:pt>
                <c:pt idx="2396">
                  <c:v>0.939581</c:v>
                </c:pt>
                <c:pt idx="2397">
                  <c:v>0.939581</c:v>
                </c:pt>
                <c:pt idx="2398">
                  <c:v>0.939581</c:v>
                </c:pt>
                <c:pt idx="2399">
                  <c:v>0.939581</c:v>
                </c:pt>
                <c:pt idx="2400">
                  <c:v>0.94099299999999997</c:v>
                </c:pt>
                <c:pt idx="2401">
                  <c:v>0.94279400000000002</c:v>
                </c:pt>
                <c:pt idx="2402">
                  <c:v>0.94419600000000004</c:v>
                </c:pt>
                <c:pt idx="2403">
                  <c:v>0.94575799999999999</c:v>
                </c:pt>
                <c:pt idx="2404">
                  <c:v>0.94738999999999995</c:v>
                </c:pt>
                <c:pt idx="2405">
                  <c:v>0.94866200000000001</c:v>
                </c:pt>
                <c:pt idx="2406">
                  <c:v>0.95057899999999995</c:v>
                </c:pt>
                <c:pt idx="2407">
                  <c:v>0.95211199999999996</c:v>
                </c:pt>
                <c:pt idx="2408">
                  <c:v>0.95401800000000003</c:v>
                </c:pt>
                <c:pt idx="2409">
                  <c:v>0.95574800000000004</c:v>
                </c:pt>
                <c:pt idx="2410">
                  <c:v>0.95754600000000001</c:v>
                </c:pt>
                <c:pt idx="2411">
                  <c:v>0.95878699999999994</c:v>
                </c:pt>
                <c:pt idx="2412">
                  <c:v>0.96070199999999994</c:v>
                </c:pt>
                <c:pt idx="2413">
                  <c:v>0.96155500000000005</c:v>
                </c:pt>
                <c:pt idx="2414">
                  <c:v>0.96314299999999997</c:v>
                </c:pt>
                <c:pt idx="2415">
                  <c:v>0.96354399999999996</c:v>
                </c:pt>
                <c:pt idx="2416">
                  <c:v>0.96446799999999999</c:v>
                </c:pt>
                <c:pt idx="2417">
                  <c:v>0.96471600000000002</c:v>
                </c:pt>
                <c:pt idx="2418">
                  <c:v>0.96493499999999999</c:v>
                </c:pt>
                <c:pt idx="2419">
                  <c:v>0.96532399999999996</c:v>
                </c:pt>
                <c:pt idx="2420">
                  <c:v>0.96532499999999999</c:v>
                </c:pt>
                <c:pt idx="2421">
                  <c:v>0.96580299999999997</c:v>
                </c:pt>
                <c:pt idx="2422">
                  <c:v>0.96623800000000004</c:v>
                </c:pt>
                <c:pt idx="2423">
                  <c:v>0.96721900000000005</c:v>
                </c:pt>
                <c:pt idx="2424">
                  <c:v>0.96860400000000002</c:v>
                </c:pt>
                <c:pt idx="2425">
                  <c:v>0.97011800000000004</c:v>
                </c:pt>
                <c:pt idx="2426">
                  <c:v>0.97196700000000003</c:v>
                </c:pt>
                <c:pt idx="2427">
                  <c:v>0.97382800000000003</c:v>
                </c:pt>
                <c:pt idx="2428">
                  <c:v>0.97587800000000002</c:v>
                </c:pt>
                <c:pt idx="2429">
                  <c:v>0.97792199999999996</c:v>
                </c:pt>
                <c:pt idx="2430">
                  <c:v>0.97989300000000001</c:v>
                </c:pt>
                <c:pt idx="2431">
                  <c:v>0.981792</c:v>
                </c:pt>
                <c:pt idx="2432">
                  <c:v>0.983568</c:v>
                </c:pt>
                <c:pt idx="2433">
                  <c:v>0.98460499999999995</c:v>
                </c:pt>
                <c:pt idx="2434">
                  <c:v>0.98697800000000002</c:v>
                </c:pt>
                <c:pt idx="2435">
                  <c:v>0.98766900000000002</c:v>
                </c:pt>
                <c:pt idx="2436">
                  <c:v>0.98938300000000001</c:v>
                </c:pt>
                <c:pt idx="2437">
                  <c:v>0.98958699999999999</c:v>
                </c:pt>
                <c:pt idx="2438">
                  <c:v>0.99080000000000001</c:v>
                </c:pt>
                <c:pt idx="2439">
                  <c:v>0.99075400000000002</c:v>
                </c:pt>
                <c:pt idx="2440">
                  <c:v>0.99110900000000002</c:v>
                </c:pt>
                <c:pt idx="2441">
                  <c:v>0.99114999999999998</c:v>
                </c:pt>
                <c:pt idx="2442">
                  <c:v>0.99114999999999998</c:v>
                </c:pt>
                <c:pt idx="2443">
                  <c:v>0.99122100000000002</c:v>
                </c:pt>
                <c:pt idx="2444">
                  <c:v>0.99151800000000001</c:v>
                </c:pt>
                <c:pt idx="2445">
                  <c:v>0.99243300000000001</c:v>
                </c:pt>
                <c:pt idx="2446">
                  <c:v>0.99366200000000005</c:v>
                </c:pt>
                <c:pt idx="2447">
                  <c:v>0.99540700000000004</c:v>
                </c:pt>
                <c:pt idx="2448">
                  <c:v>0.99716099999999996</c:v>
                </c:pt>
                <c:pt idx="2449">
                  <c:v>0.99933700000000003</c:v>
                </c:pt>
                <c:pt idx="2450">
                  <c:v>1.00156</c:v>
                </c:pt>
                <c:pt idx="2451">
                  <c:v>1.0038199999999999</c:v>
                </c:pt>
                <c:pt idx="2452">
                  <c:v>1.00593</c:v>
                </c:pt>
                <c:pt idx="2453">
                  <c:v>1.008</c:v>
                </c:pt>
                <c:pt idx="2454">
                  <c:v>1.0099</c:v>
                </c:pt>
                <c:pt idx="2455">
                  <c:v>1.01136</c:v>
                </c:pt>
                <c:pt idx="2456">
                  <c:v>1.0135099999999999</c:v>
                </c:pt>
                <c:pt idx="2457">
                  <c:v>1.0148999999999999</c:v>
                </c:pt>
                <c:pt idx="2458">
                  <c:v>1.01634</c:v>
                </c:pt>
                <c:pt idx="2459">
                  <c:v>1.0176499999999999</c:v>
                </c:pt>
                <c:pt idx="2460">
                  <c:v>1.01786</c:v>
                </c:pt>
                <c:pt idx="2461">
                  <c:v>1.0189600000000001</c:v>
                </c:pt>
                <c:pt idx="2462">
                  <c:v>1.01892</c:v>
                </c:pt>
                <c:pt idx="2463">
                  <c:v>1.0192600000000001</c:v>
                </c:pt>
                <c:pt idx="2464">
                  <c:v>1.01928</c:v>
                </c:pt>
                <c:pt idx="2465">
                  <c:v>1.01928</c:v>
                </c:pt>
                <c:pt idx="2466">
                  <c:v>1.01905</c:v>
                </c:pt>
                <c:pt idx="2467">
                  <c:v>1.01905</c:v>
                </c:pt>
                <c:pt idx="2468">
                  <c:v>1.01905</c:v>
                </c:pt>
                <c:pt idx="2469">
                  <c:v>1.01905</c:v>
                </c:pt>
                <c:pt idx="2470">
                  <c:v>1.01905</c:v>
                </c:pt>
                <c:pt idx="2471">
                  <c:v>1.01905</c:v>
                </c:pt>
                <c:pt idx="2472">
                  <c:v>1.0195099999999999</c:v>
                </c:pt>
                <c:pt idx="2473">
                  <c:v>1.02047</c:v>
                </c:pt>
                <c:pt idx="2474">
                  <c:v>1.02278</c:v>
                </c:pt>
                <c:pt idx="2475">
                  <c:v>1.0242199999999999</c:v>
                </c:pt>
                <c:pt idx="2476">
                  <c:v>1.02691</c:v>
                </c:pt>
                <c:pt idx="2477">
                  <c:v>1.02844</c:v>
                </c:pt>
                <c:pt idx="2478">
                  <c:v>1.0313399999999999</c:v>
                </c:pt>
                <c:pt idx="2479">
                  <c:v>1.0329600000000001</c:v>
                </c:pt>
                <c:pt idx="2480">
                  <c:v>1.0354099999999999</c:v>
                </c:pt>
                <c:pt idx="2481">
                  <c:v>1.0372699999999999</c:v>
                </c:pt>
                <c:pt idx="2482">
                  <c:v>1.03908</c:v>
                </c:pt>
                <c:pt idx="2483">
                  <c:v>1.04087</c:v>
                </c:pt>
                <c:pt idx="2484">
                  <c:v>1.0422499999999999</c:v>
                </c:pt>
                <c:pt idx="2485">
                  <c:v>1.04389</c:v>
                </c:pt>
                <c:pt idx="2486">
                  <c:v>1.0455300000000001</c:v>
                </c:pt>
                <c:pt idx="2487">
                  <c:v>1.04705</c:v>
                </c:pt>
                <c:pt idx="2488">
                  <c:v>1.0484899999999999</c:v>
                </c:pt>
                <c:pt idx="2489">
                  <c:v>1.0503100000000001</c:v>
                </c:pt>
                <c:pt idx="2490">
                  <c:v>1.05202</c:v>
                </c:pt>
                <c:pt idx="2491">
                  <c:v>1.0537799999999999</c:v>
                </c:pt>
                <c:pt idx="2492">
                  <c:v>1.0558000000000001</c:v>
                </c:pt>
                <c:pt idx="2493">
                  <c:v>1.0576300000000001</c:v>
                </c:pt>
                <c:pt idx="2494">
                  <c:v>1.0596300000000001</c:v>
                </c:pt>
                <c:pt idx="2495">
                  <c:v>1.0613999999999999</c:v>
                </c:pt>
                <c:pt idx="2496">
                  <c:v>1.0628299999999999</c:v>
                </c:pt>
                <c:pt idx="2497">
                  <c:v>1.0641</c:v>
                </c:pt>
                <c:pt idx="2498">
                  <c:v>1.0649900000000001</c:v>
                </c:pt>
                <c:pt idx="2499">
                  <c:v>1.0653600000000001</c:v>
                </c:pt>
                <c:pt idx="2500">
                  <c:v>1.06477</c:v>
                </c:pt>
                <c:pt idx="2501">
                  <c:v>1.06395</c:v>
                </c:pt>
                <c:pt idx="2502">
                  <c:v>1.06514</c:v>
                </c:pt>
                <c:pt idx="2503">
                  <c:v>1.0650900000000001</c:v>
                </c:pt>
                <c:pt idx="2504">
                  <c:v>1.06592</c:v>
                </c:pt>
                <c:pt idx="2505">
                  <c:v>1.06592</c:v>
                </c:pt>
                <c:pt idx="2506">
                  <c:v>1.06667</c:v>
                </c:pt>
                <c:pt idx="2507">
                  <c:v>1.06698</c:v>
                </c:pt>
                <c:pt idx="2508">
                  <c:v>1.0673999999999999</c:v>
                </c:pt>
                <c:pt idx="2509">
                  <c:v>1.0678300000000001</c:v>
                </c:pt>
                <c:pt idx="2510">
                  <c:v>1.0676600000000001</c:v>
                </c:pt>
                <c:pt idx="2511">
                  <c:v>1.0679700000000001</c:v>
                </c:pt>
                <c:pt idx="2512">
                  <c:v>1.0679700000000001</c:v>
                </c:pt>
                <c:pt idx="2513">
                  <c:v>1.0679700000000001</c:v>
                </c:pt>
                <c:pt idx="2514">
                  <c:v>1.0680499999999999</c:v>
                </c:pt>
                <c:pt idx="2515">
                  <c:v>1.06812</c:v>
                </c:pt>
                <c:pt idx="2516">
                  <c:v>1.06812</c:v>
                </c:pt>
                <c:pt idx="2517">
                  <c:v>1.06826</c:v>
                </c:pt>
                <c:pt idx="2518">
                  <c:v>1.06847</c:v>
                </c:pt>
                <c:pt idx="2519">
                  <c:v>1.0688899999999999</c:v>
                </c:pt>
                <c:pt idx="2520">
                  <c:v>1.0690999999999999</c:v>
                </c:pt>
                <c:pt idx="2521">
                  <c:v>1.06959</c:v>
                </c:pt>
                <c:pt idx="2522">
                  <c:v>1.06972</c:v>
                </c:pt>
                <c:pt idx="2523">
                  <c:v>1.0698000000000001</c:v>
                </c:pt>
                <c:pt idx="2524">
                  <c:v>1.0698000000000001</c:v>
                </c:pt>
                <c:pt idx="2525">
                  <c:v>1.0698000000000001</c:v>
                </c:pt>
                <c:pt idx="2526">
                  <c:v>1.0698000000000001</c:v>
                </c:pt>
                <c:pt idx="2527">
                  <c:v>1.0698300000000001</c:v>
                </c:pt>
                <c:pt idx="2528">
                  <c:v>1.06989</c:v>
                </c:pt>
                <c:pt idx="2529">
                  <c:v>1.07012</c:v>
                </c:pt>
                <c:pt idx="2530">
                  <c:v>1.0703199999999999</c:v>
                </c:pt>
                <c:pt idx="2531">
                  <c:v>1.0706500000000001</c:v>
                </c:pt>
                <c:pt idx="2532">
                  <c:v>1.07097</c:v>
                </c:pt>
                <c:pt idx="2533">
                  <c:v>1.07107</c:v>
                </c:pt>
                <c:pt idx="2534">
                  <c:v>1.07107</c:v>
                </c:pt>
                <c:pt idx="2535">
                  <c:v>1.07107</c:v>
                </c:pt>
                <c:pt idx="2536">
                  <c:v>1.0710299999999999</c:v>
                </c:pt>
                <c:pt idx="2537">
                  <c:v>1.0710299999999999</c:v>
                </c:pt>
                <c:pt idx="2538">
                  <c:v>1.0710900000000001</c:v>
                </c:pt>
                <c:pt idx="2539">
                  <c:v>1.0711900000000001</c:v>
                </c:pt>
                <c:pt idx="2540">
                  <c:v>1.07124</c:v>
                </c:pt>
                <c:pt idx="2541">
                  <c:v>1.0715300000000001</c:v>
                </c:pt>
                <c:pt idx="2542">
                  <c:v>1.07178</c:v>
                </c:pt>
                <c:pt idx="2543">
                  <c:v>1.0720700000000001</c:v>
                </c:pt>
                <c:pt idx="2544">
                  <c:v>1.0723400000000001</c:v>
                </c:pt>
                <c:pt idx="2545">
                  <c:v>1.0723499999999999</c:v>
                </c:pt>
                <c:pt idx="2546">
                  <c:v>1.0723499999999999</c:v>
                </c:pt>
                <c:pt idx="2547">
                  <c:v>1.0723499999999999</c:v>
                </c:pt>
                <c:pt idx="2548">
                  <c:v>1.0723499999999999</c:v>
                </c:pt>
                <c:pt idx="2549">
                  <c:v>1.0723499999999999</c:v>
                </c:pt>
                <c:pt idx="2550">
                  <c:v>1.0721799999999999</c:v>
                </c:pt>
                <c:pt idx="2551">
                  <c:v>1.0724100000000001</c:v>
                </c:pt>
                <c:pt idx="2552">
                  <c:v>1.07233</c:v>
                </c:pt>
                <c:pt idx="2553">
                  <c:v>1.0726800000000001</c:v>
                </c:pt>
                <c:pt idx="2554">
                  <c:v>1.0726800000000001</c:v>
                </c:pt>
                <c:pt idx="2555">
                  <c:v>1.0727100000000001</c:v>
                </c:pt>
                <c:pt idx="2556">
                  <c:v>1.0727100000000001</c:v>
                </c:pt>
                <c:pt idx="2557">
                  <c:v>1.0727199999999999</c:v>
                </c:pt>
                <c:pt idx="2558">
                  <c:v>1.0727599999999999</c:v>
                </c:pt>
                <c:pt idx="2559">
                  <c:v>1.0729900000000001</c:v>
                </c:pt>
                <c:pt idx="2560">
                  <c:v>1.0730999999999999</c:v>
                </c:pt>
                <c:pt idx="2561">
                  <c:v>1.0734399999999999</c:v>
                </c:pt>
                <c:pt idx="2562">
                  <c:v>1.0734699999999999</c:v>
                </c:pt>
                <c:pt idx="2563">
                  <c:v>1.0735600000000001</c:v>
                </c:pt>
                <c:pt idx="2564">
                  <c:v>1.0735600000000001</c:v>
                </c:pt>
                <c:pt idx="2565">
                  <c:v>1.0735600000000001</c:v>
                </c:pt>
                <c:pt idx="2566">
                  <c:v>1.0735600000000001</c:v>
                </c:pt>
                <c:pt idx="2567">
                  <c:v>1.07361</c:v>
                </c:pt>
                <c:pt idx="2568">
                  <c:v>1.0738099999999999</c:v>
                </c:pt>
                <c:pt idx="2569">
                  <c:v>1.0740400000000001</c:v>
                </c:pt>
                <c:pt idx="2570">
                  <c:v>1.0741700000000001</c:v>
                </c:pt>
                <c:pt idx="2571">
                  <c:v>1.07456</c:v>
                </c:pt>
                <c:pt idx="2572">
                  <c:v>1.0745899999999999</c:v>
                </c:pt>
                <c:pt idx="2573">
                  <c:v>1.0745899999999999</c:v>
                </c:pt>
                <c:pt idx="2574">
                  <c:v>1.0745899999999999</c:v>
                </c:pt>
                <c:pt idx="2575">
                  <c:v>1.0745899999999999</c:v>
                </c:pt>
                <c:pt idx="2576">
                  <c:v>1.0745899999999999</c:v>
                </c:pt>
                <c:pt idx="2577">
                  <c:v>1.07483</c:v>
                </c:pt>
                <c:pt idx="2578">
                  <c:v>1.0749299999999999</c:v>
                </c:pt>
                <c:pt idx="2579">
                  <c:v>1.07542</c:v>
                </c:pt>
                <c:pt idx="2580">
                  <c:v>1.0755699999999999</c:v>
                </c:pt>
                <c:pt idx="2581">
                  <c:v>1.07575</c:v>
                </c:pt>
                <c:pt idx="2582">
                  <c:v>1.07576</c:v>
                </c:pt>
                <c:pt idx="2583">
                  <c:v>1.0757399999999999</c:v>
                </c:pt>
                <c:pt idx="2584">
                  <c:v>1.07572</c:v>
                </c:pt>
                <c:pt idx="2585">
                  <c:v>1.07572</c:v>
                </c:pt>
                <c:pt idx="2586">
                  <c:v>1.0759399999999999</c:v>
                </c:pt>
                <c:pt idx="2587">
                  <c:v>1.0759399999999999</c:v>
                </c:pt>
                <c:pt idx="2588">
                  <c:v>1.0765400000000001</c:v>
                </c:pt>
                <c:pt idx="2589">
                  <c:v>1.0767500000000001</c:v>
                </c:pt>
                <c:pt idx="2590">
                  <c:v>1.0768800000000001</c:v>
                </c:pt>
                <c:pt idx="2591">
                  <c:v>1.0770200000000001</c:v>
                </c:pt>
                <c:pt idx="2592">
                  <c:v>1.0770200000000001</c:v>
                </c:pt>
                <c:pt idx="2593">
                  <c:v>1.0770200000000001</c:v>
                </c:pt>
                <c:pt idx="2594">
                  <c:v>1.0770200000000001</c:v>
                </c:pt>
                <c:pt idx="2595">
                  <c:v>1.0772299999999999</c:v>
                </c:pt>
                <c:pt idx="2596">
                  <c:v>1.0772600000000001</c:v>
                </c:pt>
                <c:pt idx="2597">
                  <c:v>1.07785</c:v>
                </c:pt>
                <c:pt idx="2598">
                  <c:v>1.0780400000000001</c:v>
                </c:pt>
                <c:pt idx="2599">
                  <c:v>1.0780700000000001</c:v>
                </c:pt>
                <c:pt idx="2600">
                  <c:v>1.08047</c:v>
                </c:pt>
                <c:pt idx="2601">
                  <c:v>1.0829</c:v>
                </c:pt>
                <c:pt idx="2602">
                  <c:v>1.0849</c:v>
                </c:pt>
                <c:pt idx="2603">
                  <c:v>1.08762</c:v>
                </c:pt>
                <c:pt idx="2604">
                  <c:v>1.0892500000000001</c:v>
                </c:pt>
                <c:pt idx="2605">
                  <c:v>1.0922799999999999</c:v>
                </c:pt>
                <c:pt idx="2606">
                  <c:v>1.09372</c:v>
                </c:pt>
                <c:pt idx="2607">
                  <c:v>1.09632</c:v>
                </c:pt>
                <c:pt idx="2608">
                  <c:v>1.09745</c:v>
                </c:pt>
                <c:pt idx="2609">
                  <c:v>1.0990599999999999</c:v>
                </c:pt>
                <c:pt idx="2610">
                  <c:v>1.1002099999999999</c:v>
                </c:pt>
                <c:pt idx="2611">
                  <c:v>1.1017399999999999</c:v>
                </c:pt>
                <c:pt idx="2612">
                  <c:v>1.10425</c:v>
                </c:pt>
                <c:pt idx="2613">
                  <c:v>1.1065700000000001</c:v>
                </c:pt>
                <c:pt idx="2614">
                  <c:v>1.10866</c:v>
                </c:pt>
                <c:pt idx="2615">
                  <c:v>1.111</c:v>
                </c:pt>
                <c:pt idx="2616">
                  <c:v>1.11311</c:v>
                </c:pt>
                <c:pt idx="2617">
                  <c:v>1.11453</c:v>
                </c:pt>
                <c:pt idx="2618">
                  <c:v>1.11646</c:v>
                </c:pt>
                <c:pt idx="2619">
                  <c:v>1.11781</c:v>
                </c:pt>
                <c:pt idx="2620">
                  <c:v>1.1204099999999999</c:v>
                </c:pt>
                <c:pt idx="2621">
                  <c:v>1.1225000000000001</c:v>
                </c:pt>
                <c:pt idx="2622">
                  <c:v>1.12418</c:v>
                </c:pt>
                <c:pt idx="2623">
                  <c:v>1.1263799999999999</c:v>
                </c:pt>
                <c:pt idx="2624">
                  <c:v>1.1281000000000001</c:v>
                </c:pt>
                <c:pt idx="2625">
                  <c:v>1.1305099999999999</c:v>
                </c:pt>
                <c:pt idx="2626">
                  <c:v>1.1319699999999999</c:v>
                </c:pt>
                <c:pt idx="2627">
                  <c:v>1.1344799999999999</c:v>
                </c:pt>
                <c:pt idx="2628">
                  <c:v>1.1363000000000001</c:v>
                </c:pt>
                <c:pt idx="2629">
                  <c:v>1.13812</c:v>
                </c:pt>
                <c:pt idx="2630">
                  <c:v>1.14049</c:v>
                </c:pt>
                <c:pt idx="2631">
                  <c:v>1.1423000000000001</c:v>
                </c:pt>
                <c:pt idx="2632">
                  <c:v>1.1445700000000001</c:v>
                </c:pt>
                <c:pt idx="2633">
                  <c:v>1.1461699999999999</c:v>
                </c:pt>
                <c:pt idx="2634">
                  <c:v>1.14821</c:v>
                </c:pt>
                <c:pt idx="2635">
                  <c:v>1.1495200000000001</c:v>
                </c:pt>
                <c:pt idx="2636">
                  <c:v>1.1514200000000001</c:v>
                </c:pt>
                <c:pt idx="2637">
                  <c:v>1.1537299999999999</c:v>
                </c:pt>
                <c:pt idx="2638">
                  <c:v>1.1556</c:v>
                </c:pt>
                <c:pt idx="2639">
                  <c:v>1.1577999999999999</c:v>
                </c:pt>
                <c:pt idx="2640">
                  <c:v>1.15961</c:v>
                </c:pt>
                <c:pt idx="2641">
                  <c:v>1.16126</c:v>
                </c:pt>
                <c:pt idx="2642">
                  <c:v>1.1630799999999999</c:v>
                </c:pt>
                <c:pt idx="2643">
                  <c:v>1.1648799999999999</c:v>
                </c:pt>
                <c:pt idx="2644">
                  <c:v>1.16717</c:v>
                </c:pt>
                <c:pt idx="2645">
                  <c:v>1.16869</c:v>
                </c:pt>
                <c:pt idx="2646">
                  <c:v>1.1710700000000001</c:v>
                </c:pt>
                <c:pt idx="2647">
                  <c:v>1.17232</c:v>
                </c:pt>
                <c:pt idx="2648">
                  <c:v>1.1747399999999999</c:v>
                </c:pt>
                <c:pt idx="2649">
                  <c:v>1.1768099999999999</c:v>
                </c:pt>
                <c:pt idx="2650">
                  <c:v>1.17879</c:v>
                </c:pt>
                <c:pt idx="2651">
                  <c:v>1.18119</c:v>
                </c:pt>
                <c:pt idx="2652">
                  <c:v>1.18251</c:v>
                </c:pt>
                <c:pt idx="2653">
                  <c:v>1.18465</c:v>
                </c:pt>
                <c:pt idx="2654">
                  <c:v>1.1862200000000001</c:v>
                </c:pt>
                <c:pt idx="2655">
                  <c:v>1.18858</c:v>
                </c:pt>
                <c:pt idx="2656">
                  <c:v>1.1902600000000001</c:v>
                </c:pt>
                <c:pt idx="2657">
                  <c:v>1.1926600000000001</c:v>
                </c:pt>
                <c:pt idx="2658">
                  <c:v>1.19489</c:v>
                </c:pt>
                <c:pt idx="2659">
                  <c:v>1.19635</c:v>
                </c:pt>
                <c:pt idx="2660">
                  <c:v>1.19865</c:v>
                </c:pt>
                <c:pt idx="2661">
                  <c:v>1.20021</c:v>
                </c:pt>
                <c:pt idx="2662">
                  <c:v>1.20292</c:v>
                </c:pt>
                <c:pt idx="2663">
                  <c:v>1.2041999999999999</c:v>
                </c:pt>
                <c:pt idx="2664">
                  <c:v>1.20709</c:v>
                </c:pt>
                <c:pt idx="2665">
                  <c:v>1.20871</c:v>
                </c:pt>
                <c:pt idx="2666">
                  <c:v>1.2110799999999999</c:v>
                </c:pt>
                <c:pt idx="2667">
                  <c:v>1.2127300000000001</c:v>
                </c:pt>
                <c:pt idx="2668">
                  <c:v>1.21522</c:v>
                </c:pt>
                <c:pt idx="2669">
                  <c:v>1.2167300000000001</c:v>
                </c:pt>
                <c:pt idx="2670">
                  <c:v>1.2185299999999999</c:v>
                </c:pt>
                <c:pt idx="2671">
                  <c:v>1.22096</c:v>
                </c:pt>
                <c:pt idx="2672">
                  <c:v>1.22281</c:v>
                </c:pt>
                <c:pt idx="2673">
                  <c:v>1.2251099999999999</c:v>
                </c:pt>
                <c:pt idx="2674">
                  <c:v>1.22648</c:v>
                </c:pt>
                <c:pt idx="2675">
                  <c:v>1.22864</c:v>
                </c:pt>
                <c:pt idx="2676">
                  <c:v>1.2295700000000001</c:v>
                </c:pt>
                <c:pt idx="2677">
                  <c:v>1.2323599999999999</c:v>
                </c:pt>
                <c:pt idx="2678">
                  <c:v>1.2335199999999999</c:v>
                </c:pt>
                <c:pt idx="2679">
                  <c:v>1.23576</c:v>
                </c:pt>
                <c:pt idx="2680">
                  <c:v>1.23688</c:v>
                </c:pt>
                <c:pt idx="2681">
                  <c:v>1.2390600000000001</c:v>
                </c:pt>
                <c:pt idx="2682">
                  <c:v>1.24095</c:v>
                </c:pt>
                <c:pt idx="2683">
                  <c:v>1.2426999999999999</c:v>
                </c:pt>
                <c:pt idx="2684">
                  <c:v>1.24488</c:v>
                </c:pt>
                <c:pt idx="2685">
                  <c:v>1.2462299999999999</c:v>
                </c:pt>
                <c:pt idx="2686">
                  <c:v>1.2492399999999999</c:v>
                </c:pt>
                <c:pt idx="2687">
                  <c:v>1.2502899999999999</c:v>
                </c:pt>
                <c:pt idx="2688">
                  <c:v>1.2536400000000001</c:v>
                </c:pt>
                <c:pt idx="2689">
                  <c:v>1.25467</c:v>
                </c:pt>
                <c:pt idx="2690">
                  <c:v>1.25803</c:v>
                </c:pt>
                <c:pt idx="2691">
                  <c:v>1.2589900000000001</c:v>
                </c:pt>
                <c:pt idx="2692">
                  <c:v>1.26248</c:v>
                </c:pt>
                <c:pt idx="2693">
                  <c:v>1.2632300000000001</c:v>
                </c:pt>
                <c:pt idx="2694">
                  <c:v>1.26647</c:v>
                </c:pt>
                <c:pt idx="2695">
                  <c:v>1.2677799999999999</c:v>
                </c:pt>
                <c:pt idx="2696">
                  <c:v>1.2704899999999999</c:v>
                </c:pt>
                <c:pt idx="2697">
                  <c:v>1.2722199999999999</c:v>
                </c:pt>
                <c:pt idx="2698">
                  <c:v>1.2743599999999999</c:v>
                </c:pt>
                <c:pt idx="2699">
                  <c:v>1.27617</c:v>
                </c:pt>
                <c:pt idx="2700">
                  <c:v>1.2746</c:v>
                </c:pt>
                <c:pt idx="2701">
                  <c:v>1.2717700000000001</c:v>
                </c:pt>
                <c:pt idx="2702">
                  <c:v>1.2708600000000001</c:v>
                </c:pt>
                <c:pt idx="2703">
                  <c:v>1.26763</c:v>
                </c:pt>
                <c:pt idx="2704">
                  <c:v>1.2665200000000001</c:v>
                </c:pt>
                <c:pt idx="2705">
                  <c:v>1.2640800000000001</c:v>
                </c:pt>
                <c:pt idx="2706">
                  <c:v>1.26298</c:v>
                </c:pt>
                <c:pt idx="2707">
                  <c:v>1.2606200000000001</c:v>
                </c:pt>
                <c:pt idx="2708">
                  <c:v>1.2585</c:v>
                </c:pt>
                <c:pt idx="2709">
                  <c:v>1.25668</c:v>
                </c:pt>
                <c:pt idx="2710">
                  <c:v>1.2548999999999999</c:v>
                </c:pt>
                <c:pt idx="2711">
                  <c:v>1.25356</c:v>
                </c:pt>
                <c:pt idx="2712">
                  <c:v>1.25105</c:v>
                </c:pt>
                <c:pt idx="2713">
                  <c:v>1.24939</c:v>
                </c:pt>
                <c:pt idx="2714">
                  <c:v>1.24733</c:v>
                </c:pt>
                <c:pt idx="2715">
                  <c:v>1.2455499999999999</c:v>
                </c:pt>
                <c:pt idx="2716">
                  <c:v>1.24376</c:v>
                </c:pt>
                <c:pt idx="2717">
                  <c:v>1.24152</c:v>
                </c:pt>
                <c:pt idx="2718">
                  <c:v>1.24013</c:v>
                </c:pt>
                <c:pt idx="2719">
                  <c:v>1.23777</c:v>
                </c:pt>
                <c:pt idx="2720">
                  <c:v>1.2358499999999999</c:v>
                </c:pt>
                <c:pt idx="2721">
                  <c:v>1.23394</c:v>
                </c:pt>
                <c:pt idx="2722">
                  <c:v>1.23241</c:v>
                </c:pt>
                <c:pt idx="2723">
                  <c:v>1.23126</c:v>
                </c:pt>
                <c:pt idx="2724">
                  <c:v>1.2293499999999999</c:v>
                </c:pt>
                <c:pt idx="2725">
                  <c:v>1.2271799999999999</c:v>
                </c:pt>
                <c:pt idx="2726">
                  <c:v>1.2254400000000001</c:v>
                </c:pt>
                <c:pt idx="2727">
                  <c:v>1.22349</c:v>
                </c:pt>
                <c:pt idx="2728">
                  <c:v>1.2220500000000001</c:v>
                </c:pt>
                <c:pt idx="2729">
                  <c:v>1.2193099999999999</c:v>
                </c:pt>
                <c:pt idx="2730">
                  <c:v>1.2182599999999999</c:v>
                </c:pt>
                <c:pt idx="2731">
                  <c:v>1.2161500000000001</c:v>
                </c:pt>
                <c:pt idx="2732">
                  <c:v>1.2141200000000001</c:v>
                </c:pt>
                <c:pt idx="2733">
                  <c:v>1.2119500000000001</c:v>
                </c:pt>
                <c:pt idx="2734">
                  <c:v>1.2104600000000001</c:v>
                </c:pt>
                <c:pt idx="2735">
                  <c:v>1.2091400000000001</c:v>
                </c:pt>
                <c:pt idx="2736">
                  <c:v>1.2067699999999999</c:v>
                </c:pt>
                <c:pt idx="2737">
                  <c:v>1.2048099999999999</c:v>
                </c:pt>
                <c:pt idx="2738">
                  <c:v>1.2031499999999999</c:v>
                </c:pt>
                <c:pt idx="2739">
                  <c:v>1.202</c:v>
                </c:pt>
                <c:pt idx="2740">
                  <c:v>1.20048</c:v>
                </c:pt>
                <c:pt idx="2741">
                  <c:v>1.1980900000000001</c:v>
                </c:pt>
                <c:pt idx="2742">
                  <c:v>1.1963600000000001</c:v>
                </c:pt>
                <c:pt idx="2743">
                  <c:v>1.1947000000000001</c:v>
                </c:pt>
                <c:pt idx="2744">
                  <c:v>1.1926399999999999</c:v>
                </c:pt>
                <c:pt idx="2745">
                  <c:v>1.19025</c:v>
                </c:pt>
                <c:pt idx="2746">
                  <c:v>1.1888300000000001</c:v>
                </c:pt>
                <c:pt idx="2747">
                  <c:v>1.1869000000000001</c:v>
                </c:pt>
                <c:pt idx="2748">
                  <c:v>1.1845000000000001</c:v>
                </c:pt>
                <c:pt idx="2749">
                  <c:v>1.1828799999999999</c:v>
                </c:pt>
                <c:pt idx="2750">
                  <c:v>1.18485</c:v>
                </c:pt>
                <c:pt idx="2751">
                  <c:v>1.1879</c:v>
                </c:pt>
                <c:pt idx="2752">
                  <c:v>1.1891</c:v>
                </c:pt>
                <c:pt idx="2753">
                  <c:v>1.1919599999999999</c:v>
                </c:pt>
                <c:pt idx="2754">
                  <c:v>1.1927000000000001</c:v>
                </c:pt>
                <c:pt idx="2755">
                  <c:v>1.1960900000000001</c:v>
                </c:pt>
                <c:pt idx="2756">
                  <c:v>1.19682</c:v>
                </c:pt>
                <c:pt idx="2757">
                  <c:v>1.1997800000000001</c:v>
                </c:pt>
                <c:pt idx="2758">
                  <c:v>1.2013</c:v>
                </c:pt>
                <c:pt idx="2759">
                  <c:v>1.2033199999999999</c:v>
                </c:pt>
                <c:pt idx="2760">
                  <c:v>1.2049000000000001</c:v>
                </c:pt>
                <c:pt idx="2761">
                  <c:v>1.2065699999999999</c:v>
                </c:pt>
                <c:pt idx="2762">
                  <c:v>1.2093100000000001</c:v>
                </c:pt>
                <c:pt idx="2763">
                  <c:v>1.2103200000000001</c:v>
                </c:pt>
                <c:pt idx="2764">
                  <c:v>1.2123699999999999</c:v>
                </c:pt>
                <c:pt idx="2765">
                  <c:v>1.2130700000000001</c:v>
                </c:pt>
                <c:pt idx="2766">
                  <c:v>1.2144999999999999</c:v>
                </c:pt>
                <c:pt idx="2767">
                  <c:v>1.2164999999999999</c:v>
                </c:pt>
                <c:pt idx="2768">
                  <c:v>1.2189000000000001</c:v>
                </c:pt>
                <c:pt idx="2769">
                  <c:v>1.2201500000000001</c:v>
                </c:pt>
                <c:pt idx="2770">
                  <c:v>1.2224999999999999</c:v>
                </c:pt>
                <c:pt idx="2771">
                  <c:v>1.22353</c:v>
                </c:pt>
                <c:pt idx="2772">
                  <c:v>1.22556</c:v>
                </c:pt>
                <c:pt idx="2773">
                  <c:v>1.22702</c:v>
                </c:pt>
                <c:pt idx="2774">
                  <c:v>1.2282900000000001</c:v>
                </c:pt>
                <c:pt idx="2775">
                  <c:v>1.22997</c:v>
                </c:pt>
                <c:pt idx="2776">
                  <c:v>1.2329399999999999</c:v>
                </c:pt>
                <c:pt idx="2777">
                  <c:v>1.2341299999999999</c:v>
                </c:pt>
                <c:pt idx="2778">
                  <c:v>1.2362200000000001</c:v>
                </c:pt>
                <c:pt idx="2779">
                  <c:v>1.2371799999999999</c:v>
                </c:pt>
                <c:pt idx="2780">
                  <c:v>1.23851</c:v>
                </c:pt>
                <c:pt idx="2781">
                  <c:v>1.24064</c:v>
                </c:pt>
                <c:pt idx="2782">
                  <c:v>1.2427999999999999</c:v>
                </c:pt>
                <c:pt idx="2783">
                  <c:v>1.2442</c:v>
                </c:pt>
                <c:pt idx="2784">
                  <c:v>1.2453799999999999</c:v>
                </c:pt>
                <c:pt idx="2785">
                  <c:v>1.2475099999999999</c:v>
                </c:pt>
                <c:pt idx="2786">
                  <c:v>1.24953</c:v>
                </c:pt>
                <c:pt idx="2787">
                  <c:v>1.2511099999999999</c:v>
                </c:pt>
                <c:pt idx="2788">
                  <c:v>1.25214</c:v>
                </c:pt>
                <c:pt idx="2789">
                  <c:v>1.2544299999999999</c:v>
                </c:pt>
                <c:pt idx="2790">
                  <c:v>1.2567600000000001</c:v>
                </c:pt>
                <c:pt idx="2791">
                  <c:v>1.2583599999999999</c:v>
                </c:pt>
                <c:pt idx="2792">
                  <c:v>1.2602899999999999</c:v>
                </c:pt>
                <c:pt idx="2793">
                  <c:v>1.26206</c:v>
                </c:pt>
                <c:pt idx="2794">
                  <c:v>1.26448</c:v>
                </c:pt>
                <c:pt idx="2795">
                  <c:v>1.2657700000000001</c:v>
                </c:pt>
                <c:pt idx="2796">
                  <c:v>1.2677499999999999</c:v>
                </c:pt>
                <c:pt idx="2797">
                  <c:v>1.2694700000000001</c:v>
                </c:pt>
                <c:pt idx="2798">
                  <c:v>1.272</c:v>
                </c:pt>
                <c:pt idx="2799">
                  <c:v>1.27321</c:v>
                </c:pt>
                <c:pt idx="2800">
                  <c:v>1.27135</c:v>
                </c:pt>
                <c:pt idx="2801">
                  <c:v>1.2673700000000001</c:v>
                </c:pt>
                <c:pt idx="2802">
                  <c:v>1.2658</c:v>
                </c:pt>
                <c:pt idx="2803">
                  <c:v>1.26349</c:v>
                </c:pt>
                <c:pt idx="2804">
                  <c:v>1.2619</c:v>
                </c:pt>
                <c:pt idx="2805">
                  <c:v>1.2596000000000001</c:v>
                </c:pt>
                <c:pt idx="2806">
                  <c:v>1.2579100000000001</c:v>
                </c:pt>
                <c:pt idx="2807">
                  <c:v>1.25589</c:v>
                </c:pt>
                <c:pt idx="2808">
                  <c:v>1.25464</c:v>
                </c:pt>
                <c:pt idx="2809">
                  <c:v>1.2534700000000001</c:v>
                </c:pt>
                <c:pt idx="2810">
                  <c:v>1.25265</c:v>
                </c:pt>
                <c:pt idx="2811">
                  <c:v>1.2515700000000001</c:v>
                </c:pt>
                <c:pt idx="2812">
                  <c:v>1.24902</c:v>
                </c:pt>
                <c:pt idx="2813">
                  <c:v>1.24712</c:v>
                </c:pt>
                <c:pt idx="2814">
                  <c:v>1.24543</c:v>
                </c:pt>
                <c:pt idx="2815">
                  <c:v>1.24396</c:v>
                </c:pt>
                <c:pt idx="2816">
                  <c:v>1.24255</c:v>
                </c:pt>
                <c:pt idx="2817">
                  <c:v>1.2406600000000001</c:v>
                </c:pt>
                <c:pt idx="2818">
                  <c:v>1.23831</c:v>
                </c:pt>
                <c:pt idx="2819">
                  <c:v>1.2360800000000001</c:v>
                </c:pt>
                <c:pt idx="2820">
                  <c:v>1.23431</c:v>
                </c:pt>
                <c:pt idx="2821">
                  <c:v>1.2323</c:v>
                </c:pt>
                <c:pt idx="2822">
                  <c:v>1.23099</c:v>
                </c:pt>
                <c:pt idx="2823">
                  <c:v>1.22871</c:v>
                </c:pt>
                <c:pt idx="2824">
                  <c:v>1.22681</c:v>
                </c:pt>
                <c:pt idx="2825">
                  <c:v>1.22444</c:v>
                </c:pt>
                <c:pt idx="2826">
                  <c:v>1.22322</c:v>
                </c:pt>
                <c:pt idx="2827">
                  <c:v>1.2213499999999999</c:v>
                </c:pt>
                <c:pt idx="2828">
                  <c:v>1.21929</c:v>
                </c:pt>
                <c:pt idx="2829">
                  <c:v>1.21696</c:v>
                </c:pt>
                <c:pt idx="2830">
                  <c:v>1.2155400000000001</c:v>
                </c:pt>
                <c:pt idx="2831">
                  <c:v>1.21417</c:v>
                </c:pt>
                <c:pt idx="2832">
                  <c:v>1.21224</c:v>
                </c:pt>
                <c:pt idx="2833">
                  <c:v>1.2099500000000001</c:v>
                </c:pt>
                <c:pt idx="2834">
                  <c:v>1.2080500000000001</c:v>
                </c:pt>
                <c:pt idx="2835">
                  <c:v>1.2065699999999999</c:v>
                </c:pt>
                <c:pt idx="2836">
                  <c:v>1.2049000000000001</c:v>
                </c:pt>
                <c:pt idx="2837">
                  <c:v>1.2023299999999999</c:v>
                </c:pt>
                <c:pt idx="2838">
                  <c:v>1.2003299999999999</c:v>
                </c:pt>
                <c:pt idx="2839">
                  <c:v>1.19841</c:v>
                </c:pt>
                <c:pt idx="2840">
                  <c:v>1.1962699999999999</c:v>
                </c:pt>
                <c:pt idx="2841">
                  <c:v>1.1938200000000001</c:v>
                </c:pt>
                <c:pt idx="2842">
                  <c:v>1.19221</c:v>
                </c:pt>
                <c:pt idx="2843">
                  <c:v>1.1897599999999999</c:v>
                </c:pt>
                <c:pt idx="2844">
                  <c:v>1.18757</c:v>
                </c:pt>
                <c:pt idx="2845">
                  <c:v>1.1857</c:v>
                </c:pt>
                <c:pt idx="2846">
                  <c:v>1.1838900000000001</c:v>
                </c:pt>
                <c:pt idx="2847">
                  <c:v>1.1825699999999999</c:v>
                </c:pt>
                <c:pt idx="2848">
                  <c:v>1.1800900000000001</c:v>
                </c:pt>
                <c:pt idx="2849">
                  <c:v>1.1776599999999999</c:v>
                </c:pt>
                <c:pt idx="2850">
                  <c:v>1.18014</c:v>
                </c:pt>
                <c:pt idx="2851">
                  <c:v>1.1828700000000001</c:v>
                </c:pt>
                <c:pt idx="2852">
                  <c:v>1.1853199999999999</c:v>
                </c:pt>
                <c:pt idx="2853">
                  <c:v>1.1881600000000001</c:v>
                </c:pt>
                <c:pt idx="2854">
                  <c:v>1.19096</c:v>
                </c:pt>
                <c:pt idx="2855">
                  <c:v>1.19286</c:v>
                </c:pt>
                <c:pt idx="2856">
                  <c:v>1.1959</c:v>
                </c:pt>
                <c:pt idx="2857">
                  <c:v>1.19746</c:v>
                </c:pt>
                <c:pt idx="2858">
                  <c:v>1.1994400000000001</c:v>
                </c:pt>
                <c:pt idx="2859">
                  <c:v>1.2016199999999999</c:v>
                </c:pt>
                <c:pt idx="2860">
                  <c:v>1.2040900000000001</c:v>
                </c:pt>
                <c:pt idx="2861">
                  <c:v>1.20625</c:v>
                </c:pt>
                <c:pt idx="2862">
                  <c:v>1.2088399999999999</c:v>
                </c:pt>
                <c:pt idx="2863">
                  <c:v>1.21095</c:v>
                </c:pt>
                <c:pt idx="2864">
                  <c:v>1.21296</c:v>
                </c:pt>
                <c:pt idx="2865">
                  <c:v>1.21506</c:v>
                </c:pt>
                <c:pt idx="2866">
                  <c:v>1.2168000000000001</c:v>
                </c:pt>
                <c:pt idx="2867">
                  <c:v>1.21976</c:v>
                </c:pt>
                <c:pt idx="2868">
                  <c:v>1.2217</c:v>
                </c:pt>
                <c:pt idx="2869">
                  <c:v>1.2246300000000001</c:v>
                </c:pt>
                <c:pt idx="2870">
                  <c:v>1.2265699999999999</c:v>
                </c:pt>
                <c:pt idx="2871">
                  <c:v>1.2289600000000001</c:v>
                </c:pt>
                <c:pt idx="2872">
                  <c:v>1.23071</c:v>
                </c:pt>
                <c:pt idx="2873">
                  <c:v>1.23291</c:v>
                </c:pt>
                <c:pt idx="2874">
                  <c:v>1.23542</c:v>
                </c:pt>
                <c:pt idx="2875">
                  <c:v>1.2374400000000001</c:v>
                </c:pt>
                <c:pt idx="2876">
                  <c:v>1.24021</c:v>
                </c:pt>
                <c:pt idx="2877">
                  <c:v>1.24177</c:v>
                </c:pt>
                <c:pt idx="2878">
                  <c:v>1.24403</c:v>
                </c:pt>
                <c:pt idx="2879">
                  <c:v>1.24587</c:v>
                </c:pt>
                <c:pt idx="2880">
                  <c:v>1.2488900000000001</c:v>
                </c:pt>
                <c:pt idx="2881">
                  <c:v>1.2502800000000001</c:v>
                </c:pt>
                <c:pt idx="2882">
                  <c:v>1.25349</c:v>
                </c:pt>
                <c:pt idx="2883">
                  <c:v>1.2542599999999999</c:v>
                </c:pt>
                <c:pt idx="2884">
                  <c:v>1.2573399999999999</c:v>
                </c:pt>
                <c:pt idx="2885">
                  <c:v>1.25935</c:v>
                </c:pt>
                <c:pt idx="2886">
                  <c:v>1.2618499999999999</c:v>
                </c:pt>
                <c:pt idx="2887">
                  <c:v>1.2636499999999999</c:v>
                </c:pt>
                <c:pt idx="2888">
                  <c:v>1.2659800000000001</c:v>
                </c:pt>
                <c:pt idx="2889">
                  <c:v>1.26735</c:v>
                </c:pt>
                <c:pt idx="2890">
                  <c:v>1.27034</c:v>
                </c:pt>
                <c:pt idx="2891">
                  <c:v>1.27183</c:v>
                </c:pt>
                <c:pt idx="2892">
                  <c:v>1.2746299999999999</c:v>
                </c:pt>
                <c:pt idx="2893">
                  <c:v>1.2760199999999999</c:v>
                </c:pt>
                <c:pt idx="2894">
                  <c:v>1.27861</c:v>
                </c:pt>
                <c:pt idx="2895">
                  <c:v>1.2809999999999999</c:v>
                </c:pt>
                <c:pt idx="2896">
                  <c:v>1.2831699999999999</c:v>
                </c:pt>
                <c:pt idx="2897">
                  <c:v>1.28559</c:v>
                </c:pt>
                <c:pt idx="2898">
                  <c:v>1.28714</c:v>
                </c:pt>
                <c:pt idx="2899">
                  <c:v>1.29053</c:v>
                </c:pt>
                <c:pt idx="2900">
                  <c:v>1.28878</c:v>
                </c:pt>
                <c:pt idx="2901">
                  <c:v>1.2841800000000001</c:v>
                </c:pt>
                <c:pt idx="2902">
                  <c:v>1.2838700000000001</c:v>
                </c:pt>
                <c:pt idx="2903">
                  <c:v>1.2795099999999999</c:v>
                </c:pt>
                <c:pt idx="2904">
                  <c:v>1.2794300000000001</c:v>
                </c:pt>
                <c:pt idx="2905">
                  <c:v>1.27599</c:v>
                </c:pt>
                <c:pt idx="2906">
                  <c:v>1.2748699999999999</c:v>
                </c:pt>
                <c:pt idx="2907">
                  <c:v>1.27241</c:v>
                </c:pt>
                <c:pt idx="2908">
                  <c:v>1.27044</c:v>
                </c:pt>
                <c:pt idx="2909">
                  <c:v>1.2682800000000001</c:v>
                </c:pt>
                <c:pt idx="2910">
                  <c:v>1.26623</c:v>
                </c:pt>
                <c:pt idx="2911">
                  <c:v>1.2639800000000001</c:v>
                </c:pt>
                <c:pt idx="2912">
                  <c:v>1.2615499999999999</c:v>
                </c:pt>
                <c:pt idx="2913">
                  <c:v>1.2598400000000001</c:v>
                </c:pt>
                <c:pt idx="2914">
                  <c:v>1.2578499999999999</c:v>
                </c:pt>
                <c:pt idx="2915">
                  <c:v>1.25624</c:v>
                </c:pt>
                <c:pt idx="2916">
                  <c:v>1.2537</c:v>
                </c:pt>
                <c:pt idx="2917">
                  <c:v>1.2515099999999999</c:v>
                </c:pt>
                <c:pt idx="2918">
                  <c:v>1.2497199999999999</c:v>
                </c:pt>
                <c:pt idx="2919">
                  <c:v>1.2478100000000001</c:v>
                </c:pt>
                <c:pt idx="2920">
                  <c:v>1.24501</c:v>
                </c:pt>
                <c:pt idx="2921">
                  <c:v>1.2434799999999999</c:v>
                </c:pt>
                <c:pt idx="2922">
                  <c:v>1.24126</c:v>
                </c:pt>
                <c:pt idx="2923">
                  <c:v>1.2400100000000001</c:v>
                </c:pt>
                <c:pt idx="2924">
                  <c:v>1.23848</c:v>
                </c:pt>
                <c:pt idx="2925">
                  <c:v>1.23664</c:v>
                </c:pt>
                <c:pt idx="2926">
                  <c:v>1.2349300000000001</c:v>
                </c:pt>
                <c:pt idx="2927">
                  <c:v>1.2314799999999999</c:v>
                </c:pt>
                <c:pt idx="2928">
                  <c:v>1.2307300000000001</c:v>
                </c:pt>
                <c:pt idx="2929">
                  <c:v>1.2281</c:v>
                </c:pt>
                <c:pt idx="2930">
                  <c:v>1.22715</c:v>
                </c:pt>
                <c:pt idx="2931">
                  <c:v>1.2257800000000001</c:v>
                </c:pt>
                <c:pt idx="2932">
                  <c:v>1.22417</c:v>
                </c:pt>
                <c:pt idx="2933">
                  <c:v>1.2207399999999999</c:v>
                </c:pt>
                <c:pt idx="2934">
                  <c:v>1.2193799999999999</c:v>
                </c:pt>
                <c:pt idx="2935">
                  <c:v>1.2167699999999999</c:v>
                </c:pt>
                <c:pt idx="2936">
                  <c:v>1.21526</c:v>
                </c:pt>
                <c:pt idx="2937">
                  <c:v>1.2134499999999999</c:v>
                </c:pt>
                <c:pt idx="2938">
                  <c:v>1.21167</c:v>
                </c:pt>
                <c:pt idx="2939">
                  <c:v>1.20895</c:v>
                </c:pt>
                <c:pt idx="2940">
                  <c:v>1.2069799999999999</c:v>
                </c:pt>
                <c:pt idx="2941">
                  <c:v>1.2046300000000001</c:v>
                </c:pt>
                <c:pt idx="2942">
                  <c:v>1.2031400000000001</c:v>
                </c:pt>
                <c:pt idx="2943">
                  <c:v>1.2011799999999999</c:v>
                </c:pt>
                <c:pt idx="2944">
                  <c:v>1.1997599999999999</c:v>
                </c:pt>
                <c:pt idx="2945">
                  <c:v>1.1973199999999999</c:v>
                </c:pt>
                <c:pt idx="2946">
                  <c:v>1.1945300000000001</c:v>
                </c:pt>
                <c:pt idx="2947">
                  <c:v>1.1928099999999999</c:v>
                </c:pt>
                <c:pt idx="2948">
                  <c:v>1.1905300000000001</c:v>
                </c:pt>
                <c:pt idx="2949">
                  <c:v>1.18865</c:v>
                </c:pt>
                <c:pt idx="2950">
                  <c:v>1.18967</c:v>
                </c:pt>
                <c:pt idx="2951">
                  <c:v>1.19476</c:v>
                </c:pt>
                <c:pt idx="2952">
                  <c:v>1.19495</c:v>
                </c:pt>
                <c:pt idx="2953">
                  <c:v>1.1992100000000001</c:v>
                </c:pt>
                <c:pt idx="2954">
                  <c:v>1.19947</c:v>
                </c:pt>
                <c:pt idx="2955">
                  <c:v>1.20282</c:v>
                </c:pt>
                <c:pt idx="2956">
                  <c:v>1.2040500000000001</c:v>
                </c:pt>
                <c:pt idx="2957">
                  <c:v>1.2079800000000001</c:v>
                </c:pt>
                <c:pt idx="2958">
                  <c:v>1.2087399999999999</c:v>
                </c:pt>
                <c:pt idx="2959">
                  <c:v>1.2119</c:v>
                </c:pt>
                <c:pt idx="2960">
                  <c:v>1.21299</c:v>
                </c:pt>
                <c:pt idx="2961">
                  <c:v>1.2145999999999999</c:v>
                </c:pt>
                <c:pt idx="2962">
                  <c:v>1.21608</c:v>
                </c:pt>
                <c:pt idx="2963">
                  <c:v>1.21671</c:v>
                </c:pt>
                <c:pt idx="2964">
                  <c:v>1.2176800000000001</c:v>
                </c:pt>
                <c:pt idx="2965">
                  <c:v>1.21909</c:v>
                </c:pt>
                <c:pt idx="2966">
                  <c:v>1.2223599999999999</c:v>
                </c:pt>
                <c:pt idx="2967">
                  <c:v>1.22434</c:v>
                </c:pt>
                <c:pt idx="2968">
                  <c:v>1.2273000000000001</c:v>
                </c:pt>
                <c:pt idx="2969">
                  <c:v>1.22885</c:v>
                </c:pt>
                <c:pt idx="2970">
                  <c:v>1.23108</c:v>
                </c:pt>
                <c:pt idx="2971">
                  <c:v>1.2330000000000001</c:v>
                </c:pt>
                <c:pt idx="2972">
                  <c:v>1.2341299999999999</c:v>
                </c:pt>
                <c:pt idx="2973">
                  <c:v>1.2357400000000001</c:v>
                </c:pt>
                <c:pt idx="2974">
                  <c:v>1.2377100000000001</c:v>
                </c:pt>
                <c:pt idx="2975">
                  <c:v>1.24068</c:v>
                </c:pt>
                <c:pt idx="2976">
                  <c:v>1.24254</c:v>
                </c:pt>
                <c:pt idx="2977">
                  <c:v>1.24475</c:v>
                </c:pt>
                <c:pt idx="2978">
                  <c:v>1.24634</c:v>
                </c:pt>
                <c:pt idx="2979">
                  <c:v>1.2482200000000001</c:v>
                </c:pt>
                <c:pt idx="2980">
                  <c:v>1.24959</c:v>
                </c:pt>
                <c:pt idx="2981">
                  <c:v>1.25197</c:v>
                </c:pt>
                <c:pt idx="2982">
                  <c:v>1.2547299999999999</c:v>
                </c:pt>
                <c:pt idx="2983">
                  <c:v>1.2562599999999999</c:v>
                </c:pt>
                <c:pt idx="2984">
                  <c:v>1.25891</c:v>
                </c:pt>
                <c:pt idx="2985">
                  <c:v>1.2605</c:v>
                </c:pt>
                <c:pt idx="2986">
                  <c:v>1.26284</c:v>
                </c:pt>
                <c:pt idx="2987">
                  <c:v>1.2643200000000001</c:v>
                </c:pt>
                <c:pt idx="2988">
                  <c:v>1.2656799999999999</c:v>
                </c:pt>
                <c:pt idx="2989">
                  <c:v>1.26702</c:v>
                </c:pt>
                <c:pt idx="2990">
                  <c:v>1.26841</c:v>
                </c:pt>
                <c:pt idx="2991">
                  <c:v>1.27155</c:v>
                </c:pt>
                <c:pt idx="2992">
                  <c:v>1.2727999999999999</c:v>
                </c:pt>
                <c:pt idx="2993">
                  <c:v>1.2754099999999999</c:v>
                </c:pt>
                <c:pt idx="2994">
                  <c:v>1.2768600000000001</c:v>
                </c:pt>
                <c:pt idx="2995">
                  <c:v>1.2783500000000001</c:v>
                </c:pt>
                <c:pt idx="2996">
                  <c:v>1.28023</c:v>
                </c:pt>
                <c:pt idx="2997">
                  <c:v>1.2808299999999999</c:v>
                </c:pt>
                <c:pt idx="2998">
                  <c:v>1.2820800000000001</c:v>
                </c:pt>
                <c:pt idx="2999">
                  <c:v>1.28301</c:v>
                </c:pt>
                <c:pt idx="3000">
                  <c:v>1.2836700000000001</c:v>
                </c:pt>
                <c:pt idx="3001">
                  <c:v>1.2851600000000001</c:v>
                </c:pt>
                <c:pt idx="3002">
                  <c:v>1.28674</c:v>
                </c:pt>
                <c:pt idx="3003">
                  <c:v>1.2895000000000001</c:v>
                </c:pt>
                <c:pt idx="3004">
                  <c:v>1.29095</c:v>
                </c:pt>
                <c:pt idx="3005">
                  <c:v>1.2933300000000001</c:v>
                </c:pt>
                <c:pt idx="3006">
                  <c:v>1.2954000000000001</c:v>
                </c:pt>
                <c:pt idx="3007">
                  <c:v>1.2975300000000001</c:v>
                </c:pt>
                <c:pt idx="3008">
                  <c:v>1.2997700000000001</c:v>
                </c:pt>
                <c:pt idx="3009">
                  <c:v>1.30175</c:v>
                </c:pt>
                <c:pt idx="3010">
                  <c:v>1.3036700000000001</c:v>
                </c:pt>
                <c:pt idx="3011">
                  <c:v>1.30559</c:v>
                </c:pt>
                <c:pt idx="3012">
                  <c:v>1.3075300000000001</c:v>
                </c:pt>
                <c:pt idx="3013">
                  <c:v>1.3096300000000001</c:v>
                </c:pt>
                <c:pt idx="3014">
                  <c:v>1.3116699999999999</c:v>
                </c:pt>
                <c:pt idx="3015">
                  <c:v>1.31379</c:v>
                </c:pt>
                <c:pt idx="3016">
                  <c:v>1.31572</c:v>
                </c:pt>
                <c:pt idx="3017">
                  <c:v>1.3176399999999999</c:v>
                </c:pt>
                <c:pt idx="3018">
                  <c:v>1.3194399999999999</c:v>
                </c:pt>
                <c:pt idx="3019">
                  <c:v>1.32125</c:v>
                </c:pt>
                <c:pt idx="3020">
                  <c:v>1.3232699999999999</c:v>
                </c:pt>
                <c:pt idx="3021">
                  <c:v>1.3251900000000001</c:v>
                </c:pt>
                <c:pt idx="3022">
                  <c:v>1.3273600000000001</c:v>
                </c:pt>
                <c:pt idx="3023">
                  <c:v>1.32927</c:v>
                </c:pt>
                <c:pt idx="3024">
                  <c:v>1.3313299999999999</c:v>
                </c:pt>
                <c:pt idx="3025">
                  <c:v>1.33324</c:v>
                </c:pt>
                <c:pt idx="3026">
                  <c:v>1.3351</c:v>
                </c:pt>
                <c:pt idx="3027">
                  <c:v>1.33721</c:v>
                </c:pt>
                <c:pt idx="3028">
                  <c:v>1.33904</c:v>
                </c:pt>
                <c:pt idx="3029">
                  <c:v>1.34137</c:v>
                </c:pt>
                <c:pt idx="3030">
                  <c:v>1.3431999999999999</c:v>
                </c:pt>
                <c:pt idx="3031">
                  <c:v>1.3454699999999999</c:v>
                </c:pt>
                <c:pt idx="3032">
                  <c:v>1.34744</c:v>
                </c:pt>
                <c:pt idx="3033">
                  <c:v>1.3494600000000001</c:v>
                </c:pt>
                <c:pt idx="3034">
                  <c:v>1.35178</c:v>
                </c:pt>
                <c:pt idx="3035">
                  <c:v>1.3535699999999999</c:v>
                </c:pt>
                <c:pt idx="3036">
                  <c:v>1.35623</c:v>
                </c:pt>
                <c:pt idx="3037">
                  <c:v>1.3578600000000001</c:v>
                </c:pt>
                <c:pt idx="3038">
                  <c:v>1.3605</c:v>
                </c:pt>
                <c:pt idx="3039">
                  <c:v>1.3623000000000001</c:v>
                </c:pt>
                <c:pt idx="3040">
                  <c:v>1.3646799999999999</c:v>
                </c:pt>
                <c:pt idx="3041">
                  <c:v>1.3668100000000001</c:v>
                </c:pt>
                <c:pt idx="3042">
                  <c:v>1.3688499999999999</c:v>
                </c:pt>
                <c:pt idx="3043">
                  <c:v>1.3712899999999999</c:v>
                </c:pt>
                <c:pt idx="3044">
                  <c:v>1.3730199999999999</c:v>
                </c:pt>
                <c:pt idx="3045">
                  <c:v>1.3757200000000001</c:v>
                </c:pt>
                <c:pt idx="3046">
                  <c:v>1.37724</c:v>
                </c:pt>
                <c:pt idx="3047">
                  <c:v>1.3800300000000001</c:v>
                </c:pt>
                <c:pt idx="3048">
                  <c:v>1.3815999999999999</c:v>
                </c:pt>
                <c:pt idx="3049">
                  <c:v>1.38422</c:v>
                </c:pt>
                <c:pt idx="3050">
                  <c:v>1.3833</c:v>
                </c:pt>
                <c:pt idx="3051">
                  <c:v>1.37757</c:v>
                </c:pt>
                <c:pt idx="3052">
                  <c:v>1.3774900000000001</c:v>
                </c:pt>
                <c:pt idx="3053">
                  <c:v>1.37286</c:v>
                </c:pt>
                <c:pt idx="3054">
                  <c:v>1.37235</c:v>
                </c:pt>
                <c:pt idx="3055">
                  <c:v>1.3684400000000001</c:v>
                </c:pt>
                <c:pt idx="3056">
                  <c:v>1.3673599999999999</c:v>
                </c:pt>
                <c:pt idx="3057">
                  <c:v>1.3633999999999999</c:v>
                </c:pt>
                <c:pt idx="3058">
                  <c:v>1.36233</c:v>
                </c:pt>
                <c:pt idx="3059">
                  <c:v>1.3594200000000001</c:v>
                </c:pt>
                <c:pt idx="3060">
                  <c:v>1.3578699999999999</c:v>
                </c:pt>
                <c:pt idx="3061">
                  <c:v>1.35572</c:v>
                </c:pt>
                <c:pt idx="3062">
                  <c:v>1.35263</c:v>
                </c:pt>
                <c:pt idx="3063">
                  <c:v>1.3513599999999999</c:v>
                </c:pt>
                <c:pt idx="3064">
                  <c:v>1.3488500000000001</c:v>
                </c:pt>
                <c:pt idx="3065">
                  <c:v>1.3477399999999999</c:v>
                </c:pt>
                <c:pt idx="3066">
                  <c:v>1.34561</c:v>
                </c:pt>
                <c:pt idx="3067">
                  <c:v>1.34328</c:v>
                </c:pt>
                <c:pt idx="3068">
                  <c:v>1.3406499999999999</c:v>
                </c:pt>
                <c:pt idx="3069">
                  <c:v>1.3389800000000001</c:v>
                </c:pt>
                <c:pt idx="3070">
                  <c:v>1.3366</c:v>
                </c:pt>
                <c:pt idx="3071">
                  <c:v>1.3340399999999999</c:v>
                </c:pt>
                <c:pt idx="3072">
                  <c:v>1.3324499999999999</c:v>
                </c:pt>
                <c:pt idx="3073">
                  <c:v>1.3296300000000001</c:v>
                </c:pt>
                <c:pt idx="3074">
                  <c:v>1.3280700000000001</c:v>
                </c:pt>
                <c:pt idx="3075">
                  <c:v>1.3258799999999999</c:v>
                </c:pt>
                <c:pt idx="3076">
                  <c:v>1.32345</c:v>
                </c:pt>
                <c:pt idx="3077">
                  <c:v>1.32151</c:v>
                </c:pt>
                <c:pt idx="3078">
                  <c:v>1.31934</c:v>
                </c:pt>
                <c:pt idx="3079">
                  <c:v>1.3174300000000001</c:v>
                </c:pt>
                <c:pt idx="3080">
                  <c:v>1.31518</c:v>
                </c:pt>
                <c:pt idx="3081">
                  <c:v>1.3129299999999999</c:v>
                </c:pt>
                <c:pt idx="3082">
                  <c:v>1.3112999999999999</c:v>
                </c:pt>
                <c:pt idx="3083">
                  <c:v>1.3090999999999999</c:v>
                </c:pt>
                <c:pt idx="3084">
                  <c:v>1.3078799999999999</c:v>
                </c:pt>
                <c:pt idx="3085">
                  <c:v>1.30549</c:v>
                </c:pt>
                <c:pt idx="3086">
                  <c:v>1.30301</c:v>
                </c:pt>
                <c:pt idx="3087">
                  <c:v>1.30115</c:v>
                </c:pt>
                <c:pt idx="3088">
                  <c:v>1.29901</c:v>
                </c:pt>
                <c:pt idx="3089">
                  <c:v>1.2969599999999999</c:v>
                </c:pt>
                <c:pt idx="3090">
                  <c:v>1.2948200000000001</c:v>
                </c:pt>
                <c:pt idx="3091">
                  <c:v>1.2925500000000001</c:v>
                </c:pt>
                <c:pt idx="3092">
                  <c:v>1.2907299999999999</c:v>
                </c:pt>
                <c:pt idx="3093">
                  <c:v>1.2878400000000001</c:v>
                </c:pt>
                <c:pt idx="3094">
                  <c:v>1.28627</c:v>
                </c:pt>
                <c:pt idx="3095">
                  <c:v>1.28406</c:v>
                </c:pt>
                <c:pt idx="3096">
                  <c:v>1.2821400000000001</c:v>
                </c:pt>
                <c:pt idx="3097">
                  <c:v>1.27993</c:v>
                </c:pt>
                <c:pt idx="3098">
                  <c:v>1.2774799999999999</c:v>
                </c:pt>
                <c:pt idx="3099">
                  <c:v>1.2759199999999999</c:v>
                </c:pt>
                <c:pt idx="3100">
                  <c:v>1.2776099999999999</c:v>
                </c:pt>
                <c:pt idx="3101">
                  <c:v>1.28152</c:v>
                </c:pt>
                <c:pt idx="3102">
                  <c:v>1.2822499999999999</c:v>
                </c:pt>
                <c:pt idx="3103">
                  <c:v>1.28569</c:v>
                </c:pt>
                <c:pt idx="3104">
                  <c:v>1.28667</c:v>
                </c:pt>
                <c:pt idx="3105">
                  <c:v>1.2896300000000001</c:v>
                </c:pt>
                <c:pt idx="3106">
                  <c:v>1.29111</c:v>
                </c:pt>
                <c:pt idx="3107">
                  <c:v>1.2936799999999999</c:v>
                </c:pt>
                <c:pt idx="3108">
                  <c:v>1.29491</c:v>
                </c:pt>
                <c:pt idx="3109">
                  <c:v>1.2979499999999999</c:v>
                </c:pt>
                <c:pt idx="3110">
                  <c:v>1.29905</c:v>
                </c:pt>
                <c:pt idx="3111">
                  <c:v>1.3022199999999999</c:v>
                </c:pt>
                <c:pt idx="3112">
                  <c:v>1.30335</c:v>
                </c:pt>
                <c:pt idx="3113">
                  <c:v>1.30646</c:v>
                </c:pt>
                <c:pt idx="3114">
                  <c:v>1.3073600000000001</c:v>
                </c:pt>
                <c:pt idx="3115">
                  <c:v>1.3105500000000001</c:v>
                </c:pt>
                <c:pt idx="3116">
                  <c:v>1.31118</c:v>
                </c:pt>
                <c:pt idx="3117">
                  <c:v>1.3148500000000001</c:v>
                </c:pt>
                <c:pt idx="3118">
                  <c:v>1.31549</c:v>
                </c:pt>
                <c:pt idx="3119">
                  <c:v>1.31908</c:v>
                </c:pt>
                <c:pt idx="3120">
                  <c:v>1.31972</c:v>
                </c:pt>
                <c:pt idx="3121">
                  <c:v>1.3232200000000001</c:v>
                </c:pt>
                <c:pt idx="3122">
                  <c:v>1.3238099999999999</c:v>
                </c:pt>
                <c:pt idx="3123">
                  <c:v>1.32725</c:v>
                </c:pt>
                <c:pt idx="3124">
                  <c:v>1.32795</c:v>
                </c:pt>
                <c:pt idx="3125">
                  <c:v>1.33138</c:v>
                </c:pt>
                <c:pt idx="3126">
                  <c:v>1.3321400000000001</c:v>
                </c:pt>
                <c:pt idx="3127">
                  <c:v>1.3356699999999999</c:v>
                </c:pt>
                <c:pt idx="3128">
                  <c:v>1.3364199999999999</c:v>
                </c:pt>
                <c:pt idx="3129">
                  <c:v>1.33955</c:v>
                </c:pt>
                <c:pt idx="3130">
                  <c:v>1.3403400000000001</c:v>
                </c:pt>
                <c:pt idx="3131">
                  <c:v>1.3434200000000001</c:v>
                </c:pt>
                <c:pt idx="3132">
                  <c:v>1.34449</c:v>
                </c:pt>
                <c:pt idx="3133">
                  <c:v>1.3477600000000001</c:v>
                </c:pt>
                <c:pt idx="3134">
                  <c:v>1.3487899999999999</c:v>
                </c:pt>
                <c:pt idx="3135">
                  <c:v>1.3517399999999999</c:v>
                </c:pt>
                <c:pt idx="3136">
                  <c:v>1.353</c:v>
                </c:pt>
                <c:pt idx="3137">
                  <c:v>1.3556699999999999</c:v>
                </c:pt>
                <c:pt idx="3138">
                  <c:v>1.3572599999999999</c:v>
                </c:pt>
                <c:pt idx="3139">
                  <c:v>1.36002</c:v>
                </c:pt>
                <c:pt idx="3140">
                  <c:v>1.3614900000000001</c:v>
                </c:pt>
                <c:pt idx="3141">
                  <c:v>1.36408</c:v>
                </c:pt>
                <c:pt idx="3142">
                  <c:v>1.36572</c:v>
                </c:pt>
                <c:pt idx="3143">
                  <c:v>1.3680300000000001</c:v>
                </c:pt>
                <c:pt idx="3144">
                  <c:v>1.36992</c:v>
                </c:pt>
                <c:pt idx="3145">
                  <c:v>1.3720300000000001</c:v>
                </c:pt>
                <c:pt idx="3146">
                  <c:v>1.3742099999999999</c:v>
                </c:pt>
                <c:pt idx="3147">
                  <c:v>1.37625</c:v>
                </c:pt>
                <c:pt idx="3148">
                  <c:v>1.37879</c:v>
                </c:pt>
                <c:pt idx="3149">
                  <c:v>1.3805000000000001</c:v>
                </c:pt>
                <c:pt idx="3150">
                  <c:v>1.37904</c:v>
                </c:pt>
                <c:pt idx="3151">
                  <c:v>1.37476</c:v>
                </c:pt>
                <c:pt idx="3152">
                  <c:v>1.37374</c:v>
                </c:pt>
                <c:pt idx="3153">
                  <c:v>1.3699399999999999</c:v>
                </c:pt>
                <c:pt idx="3154">
                  <c:v>1.3692200000000001</c:v>
                </c:pt>
                <c:pt idx="3155">
                  <c:v>1.3652599999999999</c:v>
                </c:pt>
                <c:pt idx="3156">
                  <c:v>1.36463</c:v>
                </c:pt>
                <c:pt idx="3157">
                  <c:v>1.3616600000000001</c:v>
                </c:pt>
                <c:pt idx="3158">
                  <c:v>1.3593299999999999</c:v>
                </c:pt>
                <c:pt idx="3159">
                  <c:v>1.35782</c:v>
                </c:pt>
                <c:pt idx="3160">
                  <c:v>1.3553599999999999</c:v>
                </c:pt>
                <c:pt idx="3161">
                  <c:v>1.35406</c:v>
                </c:pt>
                <c:pt idx="3162">
                  <c:v>1.35178</c:v>
                </c:pt>
                <c:pt idx="3163">
                  <c:v>1.3494999999999999</c:v>
                </c:pt>
                <c:pt idx="3164">
                  <c:v>1.3480799999999999</c:v>
                </c:pt>
                <c:pt idx="3165">
                  <c:v>1.34581</c:v>
                </c:pt>
                <c:pt idx="3166">
                  <c:v>1.3440099999999999</c:v>
                </c:pt>
                <c:pt idx="3167">
                  <c:v>1.3418300000000001</c:v>
                </c:pt>
                <c:pt idx="3168">
                  <c:v>1.34016</c:v>
                </c:pt>
                <c:pt idx="3169">
                  <c:v>1.33884</c:v>
                </c:pt>
                <c:pt idx="3170">
                  <c:v>1.3370599999999999</c:v>
                </c:pt>
                <c:pt idx="3171">
                  <c:v>1.33585</c:v>
                </c:pt>
                <c:pt idx="3172">
                  <c:v>1.33317</c:v>
                </c:pt>
                <c:pt idx="3173">
                  <c:v>1.3307100000000001</c:v>
                </c:pt>
                <c:pt idx="3174">
                  <c:v>1.32914</c:v>
                </c:pt>
                <c:pt idx="3175">
                  <c:v>1.32666</c:v>
                </c:pt>
                <c:pt idx="3176">
                  <c:v>1.3250599999999999</c:v>
                </c:pt>
                <c:pt idx="3177">
                  <c:v>1.3219700000000001</c:v>
                </c:pt>
                <c:pt idx="3178">
                  <c:v>1.3204800000000001</c:v>
                </c:pt>
                <c:pt idx="3179">
                  <c:v>1.3183100000000001</c:v>
                </c:pt>
                <c:pt idx="3180">
                  <c:v>1.3161799999999999</c:v>
                </c:pt>
                <c:pt idx="3181">
                  <c:v>1.3141499999999999</c:v>
                </c:pt>
                <c:pt idx="3182">
                  <c:v>1.3119000000000001</c:v>
                </c:pt>
                <c:pt idx="3183">
                  <c:v>1.3101799999999999</c:v>
                </c:pt>
                <c:pt idx="3184">
                  <c:v>1.3079400000000001</c:v>
                </c:pt>
                <c:pt idx="3185">
                  <c:v>1.3059000000000001</c:v>
                </c:pt>
                <c:pt idx="3186">
                  <c:v>1.3035600000000001</c:v>
                </c:pt>
                <c:pt idx="3187">
                  <c:v>1.30203</c:v>
                </c:pt>
                <c:pt idx="3188">
                  <c:v>1.30009</c:v>
                </c:pt>
                <c:pt idx="3189">
                  <c:v>1.2984800000000001</c:v>
                </c:pt>
                <c:pt idx="3190">
                  <c:v>1.2960100000000001</c:v>
                </c:pt>
                <c:pt idx="3191">
                  <c:v>1.2937399999999999</c:v>
                </c:pt>
                <c:pt idx="3192">
                  <c:v>1.2922</c:v>
                </c:pt>
                <c:pt idx="3193">
                  <c:v>1.2899</c:v>
                </c:pt>
                <c:pt idx="3194">
                  <c:v>1.2879</c:v>
                </c:pt>
                <c:pt idx="3195">
                  <c:v>1.28539</c:v>
                </c:pt>
                <c:pt idx="3196">
                  <c:v>1.2839499999999999</c:v>
                </c:pt>
                <c:pt idx="3197">
                  <c:v>1.2820199999999999</c:v>
                </c:pt>
                <c:pt idx="3198">
                  <c:v>1.2806200000000001</c:v>
                </c:pt>
                <c:pt idx="3199">
                  <c:v>1.27874</c:v>
                </c:pt>
                <c:pt idx="3200">
                  <c:v>1.2759400000000001</c:v>
                </c:pt>
                <c:pt idx="3201">
                  <c:v>1.2738</c:v>
                </c:pt>
                <c:pt idx="3202">
                  <c:v>1.27182</c:v>
                </c:pt>
                <c:pt idx="3203">
                  <c:v>1.2701499999999999</c:v>
                </c:pt>
                <c:pt idx="3204">
                  <c:v>1.2682800000000001</c:v>
                </c:pt>
                <c:pt idx="3205">
                  <c:v>1.26617</c:v>
                </c:pt>
                <c:pt idx="3206">
                  <c:v>1.2637700000000001</c:v>
                </c:pt>
                <c:pt idx="3207">
                  <c:v>1.26156</c:v>
                </c:pt>
                <c:pt idx="3208">
                  <c:v>1.26017</c:v>
                </c:pt>
                <c:pt idx="3209">
                  <c:v>1.2583</c:v>
                </c:pt>
                <c:pt idx="3210">
                  <c:v>1.2571000000000001</c:v>
                </c:pt>
                <c:pt idx="3211">
                  <c:v>1.2557100000000001</c:v>
                </c:pt>
                <c:pt idx="3212">
                  <c:v>1.25387</c:v>
                </c:pt>
                <c:pt idx="3213">
                  <c:v>1.2505500000000001</c:v>
                </c:pt>
                <c:pt idx="3214">
                  <c:v>1.2492099999999999</c:v>
                </c:pt>
                <c:pt idx="3215">
                  <c:v>1.24685</c:v>
                </c:pt>
                <c:pt idx="3216">
                  <c:v>1.2452399999999999</c:v>
                </c:pt>
                <c:pt idx="3217">
                  <c:v>1.2436100000000001</c:v>
                </c:pt>
                <c:pt idx="3218">
                  <c:v>1.2407600000000001</c:v>
                </c:pt>
                <c:pt idx="3219">
                  <c:v>1.23865</c:v>
                </c:pt>
                <c:pt idx="3220">
                  <c:v>1.2365699999999999</c:v>
                </c:pt>
                <c:pt idx="3221">
                  <c:v>1.23512</c:v>
                </c:pt>
                <c:pt idx="3222">
                  <c:v>1.2333400000000001</c:v>
                </c:pt>
                <c:pt idx="3223">
                  <c:v>1.2319199999999999</c:v>
                </c:pt>
                <c:pt idx="3224">
                  <c:v>1.2296400000000001</c:v>
                </c:pt>
                <c:pt idx="3225">
                  <c:v>1.2265900000000001</c:v>
                </c:pt>
                <c:pt idx="3226">
                  <c:v>1.22567</c:v>
                </c:pt>
                <c:pt idx="3227">
                  <c:v>1.2230300000000001</c:v>
                </c:pt>
                <c:pt idx="3228">
                  <c:v>1.22194</c:v>
                </c:pt>
                <c:pt idx="3229">
                  <c:v>1.2202</c:v>
                </c:pt>
                <c:pt idx="3230">
                  <c:v>1.2173499999999999</c:v>
                </c:pt>
                <c:pt idx="3231">
                  <c:v>1.2152499999999999</c:v>
                </c:pt>
                <c:pt idx="3232">
                  <c:v>1.2138100000000001</c:v>
                </c:pt>
                <c:pt idx="3233">
                  <c:v>1.2119</c:v>
                </c:pt>
                <c:pt idx="3234">
                  <c:v>1.2107300000000001</c:v>
                </c:pt>
                <c:pt idx="3235">
                  <c:v>1.2077</c:v>
                </c:pt>
                <c:pt idx="3236">
                  <c:v>1.2064299999999999</c:v>
                </c:pt>
                <c:pt idx="3237">
                  <c:v>1.2040999999999999</c:v>
                </c:pt>
                <c:pt idx="3238">
                  <c:v>1.20305</c:v>
                </c:pt>
                <c:pt idx="3239">
                  <c:v>1.20045</c:v>
                </c:pt>
                <c:pt idx="3240">
                  <c:v>1.19933</c:v>
                </c:pt>
                <c:pt idx="3241">
                  <c:v>1.19598</c:v>
                </c:pt>
                <c:pt idx="3242">
                  <c:v>1.19485</c:v>
                </c:pt>
                <c:pt idx="3243">
                  <c:v>1.19231</c:v>
                </c:pt>
                <c:pt idx="3244">
                  <c:v>1.19059</c:v>
                </c:pt>
                <c:pt idx="3245">
                  <c:v>1.1883600000000001</c:v>
                </c:pt>
                <c:pt idx="3246">
                  <c:v>1.18607</c:v>
                </c:pt>
                <c:pt idx="3247">
                  <c:v>1.18458</c:v>
                </c:pt>
                <c:pt idx="3248">
                  <c:v>1.18177</c:v>
                </c:pt>
                <c:pt idx="3249">
                  <c:v>1.18093</c:v>
                </c:pt>
                <c:pt idx="3250">
                  <c:v>1.17778</c:v>
                </c:pt>
                <c:pt idx="3251">
                  <c:v>1.17577</c:v>
                </c:pt>
                <c:pt idx="3252">
                  <c:v>1.1734100000000001</c:v>
                </c:pt>
                <c:pt idx="3253">
                  <c:v>1.17177</c:v>
                </c:pt>
                <c:pt idx="3254">
                  <c:v>1.16971</c:v>
                </c:pt>
                <c:pt idx="3255">
                  <c:v>1.16733</c:v>
                </c:pt>
                <c:pt idx="3256">
                  <c:v>1.165</c:v>
                </c:pt>
                <c:pt idx="3257">
                  <c:v>1.1631</c:v>
                </c:pt>
                <c:pt idx="3258">
                  <c:v>1.16086</c:v>
                </c:pt>
                <c:pt idx="3259">
                  <c:v>1.1584300000000001</c:v>
                </c:pt>
                <c:pt idx="3260">
                  <c:v>1.15659</c:v>
                </c:pt>
                <c:pt idx="3261">
                  <c:v>1.15401</c:v>
                </c:pt>
                <c:pt idx="3262">
                  <c:v>1.1523399999999999</c:v>
                </c:pt>
                <c:pt idx="3263">
                  <c:v>1.1496200000000001</c:v>
                </c:pt>
                <c:pt idx="3264">
                  <c:v>1.14825</c:v>
                </c:pt>
                <c:pt idx="3265">
                  <c:v>1.14513</c:v>
                </c:pt>
                <c:pt idx="3266">
                  <c:v>1.1439600000000001</c:v>
                </c:pt>
                <c:pt idx="3267">
                  <c:v>1.1407799999999999</c:v>
                </c:pt>
                <c:pt idx="3268">
                  <c:v>1.13967</c:v>
                </c:pt>
                <c:pt idx="3269">
                  <c:v>1.13652</c:v>
                </c:pt>
                <c:pt idx="3270">
                  <c:v>1.13547</c:v>
                </c:pt>
                <c:pt idx="3271">
                  <c:v>1.1323799999999999</c:v>
                </c:pt>
                <c:pt idx="3272">
                  <c:v>1.1311100000000001</c:v>
                </c:pt>
                <c:pt idx="3273">
                  <c:v>1.1283700000000001</c:v>
                </c:pt>
                <c:pt idx="3274">
                  <c:v>1.1268400000000001</c:v>
                </c:pt>
                <c:pt idx="3275">
                  <c:v>1.12442</c:v>
                </c:pt>
                <c:pt idx="3276">
                  <c:v>1.12259</c:v>
                </c:pt>
                <c:pt idx="3277">
                  <c:v>1.12056</c:v>
                </c:pt>
                <c:pt idx="3278">
                  <c:v>1.1182399999999999</c:v>
                </c:pt>
                <c:pt idx="3279">
                  <c:v>1.1166100000000001</c:v>
                </c:pt>
                <c:pt idx="3280">
                  <c:v>1.1140000000000001</c:v>
                </c:pt>
                <c:pt idx="3281">
                  <c:v>1.1126</c:v>
                </c:pt>
                <c:pt idx="3282">
                  <c:v>1.1097999999999999</c:v>
                </c:pt>
                <c:pt idx="3283">
                  <c:v>1.1085799999999999</c:v>
                </c:pt>
                <c:pt idx="3284">
                  <c:v>1.10555</c:v>
                </c:pt>
                <c:pt idx="3285">
                  <c:v>1.10439</c:v>
                </c:pt>
                <c:pt idx="3286">
                  <c:v>1.10141</c:v>
                </c:pt>
                <c:pt idx="3287">
                  <c:v>1.1002099999999999</c:v>
                </c:pt>
                <c:pt idx="3288">
                  <c:v>1.0973299999999999</c:v>
                </c:pt>
                <c:pt idx="3289">
                  <c:v>1.0961000000000001</c:v>
                </c:pt>
                <c:pt idx="3290">
                  <c:v>1.09331</c:v>
                </c:pt>
                <c:pt idx="3291">
                  <c:v>1.0918600000000001</c:v>
                </c:pt>
                <c:pt idx="3292">
                  <c:v>1.08938</c:v>
                </c:pt>
                <c:pt idx="3293">
                  <c:v>1.0876999999999999</c:v>
                </c:pt>
                <c:pt idx="3294">
                  <c:v>1.08545</c:v>
                </c:pt>
                <c:pt idx="3295">
                  <c:v>1.08362</c:v>
                </c:pt>
                <c:pt idx="3296">
                  <c:v>1.0815900000000001</c:v>
                </c:pt>
                <c:pt idx="3297">
                  <c:v>1.0794299999999999</c:v>
                </c:pt>
                <c:pt idx="3298">
                  <c:v>1.0776600000000001</c:v>
                </c:pt>
                <c:pt idx="3299">
                  <c:v>1.0753699999999999</c:v>
                </c:pt>
                <c:pt idx="3300">
                  <c:v>1.0778099999999999</c:v>
                </c:pt>
                <c:pt idx="3301">
                  <c:v>1.08114</c:v>
                </c:pt>
                <c:pt idx="3302">
                  <c:v>1.0829599999999999</c:v>
                </c:pt>
                <c:pt idx="3303">
                  <c:v>1.08551</c:v>
                </c:pt>
                <c:pt idx="3304">
                  <c:v>1.0870299999999999</c:v>
                </c:pt>
                <c:pt idx="3305">
                  <c:v>1.0896399999999999</c:v>
                </c:pt>
                <c:pt idx="3306">
                  <c:v>1.09195</c:v>
                </c:pt>
                <c:pt idx="3307">
                  <c:v>1.09395</c:v>
                </c:pt>
                <c:pt idx="3308">
                  <c:v>1.0960700000000001</c:v>
                </c:pt>
                <c:pt idx="3309">
                  <c:v>1.0977399999999999</c:v>
                </c:pt>
                <c:pt idx="3310">
                  <c:v>1.0991500000000001</c:v>
                </c:pt>
                <c:pt idx="3311">
                  <c:v>1.1013599999999999</c:v>
                </c:pt>
                <c:pt idx="3312">
                  <c:v>1.10389</c:v>
                </c:pt>
                <c:pt idx="3313">
                  <c:v>1.10605</c:v>
                </c:pt>
                <c:pt idx="3314">
                  <c:v>1.1082799999999999</c:v>
                </c:pt>
                <c:pt idx="3315">
                  <c:v>1.10978</c:v>
                </c:pt>
                <c:pt idx="3316">
                  <c:v>1.1117900000000001</c:v>
                </c:pt>
                <c:pt idx="3317">
                  <c:v>1.1135200000000001</c:v>
                </c:pt>
                <c:pt idx="3318">
                  <c:v>1.11669</c:v>
                </c:pt>
                <c:pt idx="3319">
                  <c:v>1.1185799999999999</c:v>
                </c:pt>
                <c:pt idx="3320">
                  <c:v>1.1207499999999999</c:v>
                </c:pt>
                <c:pt idx="3321">
                  <c:v>1.1229100000000001</c:v>
                </c:pt>
                <c:pt idx="3322">
                  <c:v>1.1242300000000001</c:v>
                </c:pt>
                <c:pt idx="3323">
                  <c:v>1.12578</c:v>
                </c:pt>
                <c:pt idx="3324">
                  <c:v>1.1275900000000001</c:v>
                </c:pt>
                <c:pt idx="3325">
                  <c:v>1.1301399999999999</c:v>
                </c:pt>
                <c:pt idx="3326">
                  <c:v>1.13262</c:v>
                </c:pt>
                <c:pt idx="3327">
                  <c:v>1.1345700000000001</c:v>
                </c:pt>
                <c:pt idx="3328">
                  <c:v>1.13686</c:v>
                </c:pt>
                <c:pt idx="3329">
                  <c:v>1.13887</c:v>
                </c:pt>
                <c:pt idx="3330">
                  <c:v>1.1408700000000001</c:v>
                </c:pt>
                <c:pt idx="3331">
                  <c:v>1.1433899999999999</c:v>
                </c:pt>
                <c:pt idx="3332">
                  <c:v>1.14557</c:v>
                </c:pt>
                <c:pt idx="3333">
                  <c:v>1.1475900000000001</c:v>
                </c:pt>
                <c:pt idx="3334">
                  <c:v>1.14991</c:v>
                </c:pt>
                <c:pt idx="3335">
                  <c:v>1.15235</c:v>
                </c:pt>
                <c:pt idx="3336">
                  <c:v>1.15429</c:v>
                </c:pt>
                <c:pt idx="3337">
                  <c:v>1.15629</c:v>
                </c:pt>
                <c:pt idx="3338">
                  <c:v>1.15909</c:v>
                </c:pt>
                <c:pt idx="3339">
                  <c:v>1.16103</c:v>
                </c:pt>
                <c:pt idx="3340">
                  <c:v>1.1628799999999999</c:v>
                </c:pt>
                <c:pt idx="3341">
                  <c:v>1.1649099999999999</c:v>
                </c:pt>
                <c:pt idx="3342">
                  <c:v>1.1674800000000001</c:v>
                </c:pt>
                <c:pt idx="3343">
                  <c:v>1.1698299999999999</c:v>
                </c:pt>
                <c:pt idx="3344">
                  <c:v>1.1712800000000001</c:v>
                </c:pt>
                <c:pt idx="3345">
                  <c:v>1.17353</c:v>
                </c:pt>
                <c:pt idx="3346">
                  <c:v>1.1746300000000001</c:v>
                </c:pt>
                <c:pt idx="3347">
                  <c:v>1.1763600000000001</c:v>
                </c:pt>
                <c:pt idx="3348">
                  <c:v>1.1796800000000001</c:v>
                </c:pt>
                <c:pt idx="3349">
                  <c:v>1.18157</c:v>
                </c:pt>
                <c:pt idx="3350">
                  <c:v>1.18336</c:v>
                </c:pt>
                <c:pt idx="3351">
                  <c:v>1.1858</c:v>
                </c:pt>
                <c:pt idx="3352">
                  <c:v>1.1876</c:v>
                </c:pt>
                <c:pt idx="3353">
                  <c:v>1.1909400000000001</c:v>
                </c:pt>
                <c:pt idx="3354">
                  <c:v>1.19207</c:v>
                </c:pt>
                <c:pt idx="3355">
                  <c:v>1.19493</c:v>
                </c:pt>
                <c:pt idx="3356">
                  <c:v>1.1968000000000001</c:v>
                </c:pt>
                <c:pt idx="3357">
                  <c:v>1.1996899999999999</c:v>
                </c:pt>
                <c:pt idx="3358">
                  <c:v>1.2013799999999999</c:v>
                </c:pt>
                <c:pt idx="3359">
                  <c:v>1.2037599999999999</c:v>
                </c:pt>
                <c:pt idx="3360">
                  <c:v>1.2058800000000001</c:v>
                </c:pt>
                <c:pt idx="3361">
                  <c:v>1.20791</c:v>
                </c:pt>
                <c:pt idx="3362">
                  <c:v>1.2097599999999999</c:v>
                </c:pt>
                <c:pt idx="3363">
                  <c:v>1.21133</c:v>
                </c:pt>
                <c:pt idx="3364">
                  <c:v>1.2141599999999999</c:v>
                </c:pt>
                <c:pt idx="3365">
                  <c:v>1.2160599999999999</c:v>
                </c:pt>
                <c:pt idx="3366">
                  <c:v>1.2181500000000001</c:v>
                </c:pt>
                <c:pt idx="3367">
                  <c:v>1.22028</c:v>
                </c:pt>
                <c:pt idx="3368">
                  <c:v>1.2227300000000001</c:v>
                </c:pt>
                <c:pt idx="3369">
                  <c:v>1.22424</c:v>
                </c:pt>
                <c:pt idx="3370">
                  <c:v>1.22604</c:v>
                </c:pt>
                <c:pt idx="3371">
                  <c:v>1.22827</c:v>
                </c:pt>
                <c:pt idx="3372">
                  <c:v>1.2306600000000001</c:v>
                </c:pt>
                <c:pt idx="3373">
                  <c:v>1.23265</c:v>
                </c:pt>
                <c:pt idx="3374">
                  <c:v>1.2351300000000001</c:v>
                </c:pt>
                <c:pt idx="3375">
                  <c:v>1.23682</c:v>
                </c:pt>
                <c:pt idx="3376">
                  <c:v>1.2390000000000001</c:v>
                </c:pt>
                <c:pt idx="3377">
                  <c:v>1.2409699999999999</c:v>
                </c:pt>
                <c:pt idx="3378">
                  <c:v>1.2436199999999999</c:v>
                </c:pt>
                <c:pt idx="3379">
                  <c:v>1.2449699999999999</c:v>
                </c:pt>
                <c:pt idx="3380">
                  <c:v>1.24814</c:v>
                </c:pt>
                <c:pt idx="3381">
                  <c:v>1.24943</c:v>
                </c:pt>
                <c:pt idx="3382">
                  <c:v>1.2523</c:v>
                </c:pt>
                <c:pt idx="3383">
                  <c:v>1.25393</c:v>
                </c:pt>
                <c:pt idx="3384">
                  <c:v>1.25627</c:v>
                </c:pt>
                <c:pt idx="3385">
                  <c:v>1.2582199999999999</c:v>
                </c:pt>
                <c:pt idx="3386">
                  <c:v>1.2601100000000001</c:v>
                </c:pt>
                <c:pt idx="3387">
                  <c:v>1.2626999999999999</c:v>
                </c:pt>
                <c:pt idx="3388">
                  <c:v>1.26416</c:v>
                </c:pt>
                <c:pt idx="3389">
                  <c:v>1.2670699999999999</c:v>
                </c:pt>
                <c:pt idx="3390">
                  <c:v>1.26823</c:v>
                </c:pt>
                <c:pt idx="3391">
                  <c:v>1.2710999999999999</c:v>
                </c:pt>
                <c:pt idx="3392">
                  <c:v>1.2720800000000001</c:v>
                </c:pt>
                <c:pt idx="3393">
                  <c:v>1.2751600000000001</c:v>
                </c:pt>
                <c:pt idx="3394">
                  <c:v>1.2759</c:v>
                </c:pt>
                <c:pt idx="3395">
                  <c:v>1.27915</c:v>
                </c:pt>
                <c:pt idx="3396">
                  <c:v>1.27993</c:v>
                </c:pt>
                <c:pt idx="3397">
                  <c:v>1.2833300000000001</c:v>
                </c:pt>
                <c:pt idx="3398">
                  <c:v>1.28433</c:v>
                </c:pt>
                <c:pt idx="3399">
                  <c:v>1.28711</c:v>
                </c:pt>
                <c:pt idx="3400">
                  <c:v>1.28922</c:v>
                </c:pt>
                <c:pt idx="3401">
                  <c:v>1.29152</c:v>
                </c:pt>
                <c:pt idx="3402">
                  <c:v>1.29311</c:v>
                </c:pt>
                <c:pt idx="3403">
                  <c:v>1.2956000000000001</c:v>
                </c:pt>
                <c:pt idx="3404">
                  <c:v>1.29705</c:v>
                </c:pt>
                <c:pt idx="3405">
                  <c:v>1.2985599999999999</c:v>
                </c:pt>
                <c:pt idx="3406">
                  <c:v>1.29996</c:v>
                </c:pt>
                <c:pt idx="3407">
                  <c:v>1.3015099999999999</c:v>
                </c:pt>
                <c:pt idx="3408">
                  <c:v>1.30209</c:v>
                </c:pt>
                <c:pt idx="3409">
                  <c:v>1.3032300000000001</c:v>
                </c:pt>
                <c:pt idx="3410">
                  <c:v>1.3046599999999999</c:v>
                </c:pt>
                <c:pt idx="3411">
                  <c:v>1.30681</c:v>
                </c:pt>
                <c:pt idx="3412">
                  <c:v>1.3099000000000001</c:v>
                </c:pt>
                <c:pt idx="3413">
                  <c:v>1.31047</c:v>
                </c:pt>
                <c:pt idx="3414">
                  <c:v>1.31355</c:v>
                </c:pt>
                <c:pt idx="3415">
                  <c:v>1.31426</c:v>
                </c:pt>
                <c:pt idx="3416">
                  <c:v>1.31616</c:v>
                </c:pt>
                <c:pt idx="3417">
                  <c:v>1.3173600000000001</c:v>
                </c:pt>
                <c:pt idx="3418">
                  <c:v>1.31985</c:v>
                </c:pt>
                <c:pt idx="3419">
                  <c:v>1.32202</c:v>
                </c:pt>
                <c:pt idx="3420">
                  <c:v>1.3244499999999999</c:v>
                </c:pt>
                <c:pt idx="3421">
                  <c:v>1.32731</c:v>
                </c:pt>
                <c:pt idx="3422">
                  <c:v>1.3287899999999999</c:v>
                </c:pt>
                <c:pt idx="3423">
                  <c:v>1.3314299999999999</c:v>
                </c:pt>
                <c:pt idx="3424">
                  <c:v>1.33304</c:v>
                </c:pt>
                <c:pt idx="3425">
                  <c:v>1.3345400000000001</c:v>
                </c:pt>
                <c:pt idx="3426">
                  <c:v>1.33639</c:v>
                </c:pt>
                <c:pt idx="3427">
                  <c:v>1.3398000000000001</c:v>
                </c:pt>
                <c:pt idx="3428">
                  <c:v>1.34148</c:v>
                </c:pt>
                <c:pt idx="3429">
                  <c:v>1.3434299999999999</c:v>
                </c:pt>
                <c:pt idx="3430">
                  <c:v>1.3459000000000001</c:v>
                </c:pt>
                <c:pt idx="3431">
                  <c:v>1.3476300000000001</c:v>
                </c:pt>
                <c:pt idx="3432">
                  <c:v>1.34874</c:v>
                </c:pt>
                <c:pt idx="3433">
                  <c:v>1.3511899999999999</c:v>
                </c:pt>
                <c:pt idx="3434">
                  <c:v>1.35301</c:v>
                </c:pt>
                <c:pt idx="3435">
                  <c:v>1.35555</c:v>
                </c:pt>
                <c:pt idx="3436">
                  <c:v>1.3587499999999999</c:v>
                </c:pt>
                <c:pt idx="3437">
                  <c:v>1.35978</c:v>
                </c:pt>
                <c:pt idx="3438">
                  <c:v>1.3626799999999999</c:v>
                </c:pt>
                <c:pt idx="3439">
                  <c:v>1.36507</c:v>
                </c:pt>
                <c:pt idx="3440">
                  <c:v>1.3672299999999999</c:v>
                </c:pt>
                <c:pt idx="3441">
                  <c:v>1.36934</c:v>
                </c:pt>
                <c:pt idx="3442">
                  <c:v>1.37276</c:v>
                </c:pt>
                <c:pt idx="3443">
                  <c:v>1.3743099999999999</c:v>
                </c:pt>
                <c:pt idx="3444">
                  <c:v>1.3768899999999999</c:v>
                </c:pt>
                <c:pt idx="3445">
                  <c:v>1.3789899999999999</c:v>
                </c:pt>
                <c:pt idx="3446">
                  <c:v>1.381</c:v>
                </c:pt>
                <c:pt idx="3447">
                  <c:v>1.38402</c:v>
                </c:pt>
                <c:pt idx="3448">
                  <c:v>1.38547</c:v>
                </c:pt>
                <c:pt idx="3449">
                  <c:v>1.38879</c:v>
                </c:pt>
                <c:pt idx="3450">
                  <c:v>1.39089</c:v>
                </c:pt>
                <c:pt idx="3451">
                  <c:v>1.39307</c:v>
                </c:pt>
                <c:pt idx="3452">
                  <c:v>1.39558</c:v>
                </c:pt>
                <c:pt idx="3453">
                  <c:v>1.39774</c:v>
                </c:pt>
                <c:pt idx="3454">
                  <c:v>1.3998999999999999</c:v>
                </c:pt>
                <c:pt idx="3455">
                  <c:v>1.4017599999999999</c:v>
                </c:pt>
                <c:pt idx="3456">
                  <c:v>1.4043300000000001</c:v>
                </c:pt>
                <c:pt idx="3457">
                  <c:v>1.40666</c:v>
                </c:pt>
                <c:pt idx="3458">
                  <c:v>1.4084700000000001</c:v>
                </c:pt>
                <c:pt idx="3459">
                  <c:v>1.4109700000000001</c:v>
                </c:pt>
                <c:pt idx="3460">
                  <c:v>1.4133100000000001</c:v>
                </c:pt>
                <c:pt idx="3461">
                  <c:v>1.4151400000000001</c:v>
                </c:pt>
                <c:pt idx="3462">
                  <c:v>1.41751</c:v>
                </c:pt>
                <c:pt idx="3463">
                  <c:v>1.4199200000000001</c:v>
                </c:pt>
                <c:pt idx="3464">
                  <c:v>1.4215500000000001</c:v>
                </c:pt>
                <c:pt idx="3465">
                  <c:v>1.4238999999999999</c:v>
                </c:pt>
                <c:pt idx="3466">
                  <c:v>1.42658</c:v>
                </c:pt>
                <c:pt idx="3467">
                  <c:v>1.42838</c:v>
                </c:pt>
                <c:pt idx="3468">
                  <c:v>1.4302699999999999</c:v>
                </c:pt>
                <c:pt idx="3469">
                  <c:v>1.4330099999999999</c:v>
                </c:pt>
                <c:pt idx="3470">
                  <c:v>1.43485</c:v>
                </c:pt>
                <c:pt idx="3471">
                  <c:v>1.43662</c:v>
                </c:pt>
                <c:pt idx="3472">
                  <c:v>1.4392499999999999</c:v>
                </c:pt>
                <c:pt idx="3473">
                  <c:v>1.44147</c:v>
                </c:pt>
                <c:pt idx="3474">
                  <c:v>1.44312</c:v>
                </c:pt>
                <c:pt idx="3475">
                  <c:v>1.4457500000000001</c:v>
                </c:pt>
                <c:pt idx="3476">
                  <c:v>1.44814</c:v>
                </c:pt>
                <c:pt idx="3477">
                  <c:v>1.4499200000000001</c:v>
                </c:pt>
                <c:pt idx="3478">
                  <c:v>1.4521599999999999</c:v>
                </c:pt>
                <c:pt idx="3479">
                  <c:v>1.4545699999999999</c:v>
                </c:pt>
                <c:pt idx="3480">
                  <c:v>1.4561200000000001</c:v>
                </c:pt>
                <c:pt idx="3481">
                  <c:v>1.4585699999999999</c:v>
                </c:pt>
                <c:pt idx="3482">
                  <c:v>1.4610399999999999</c:v>
                </c:pt>
                <c:pt idx="3483">
                  <c:v>1.46296</c:v>
                </c:pt>
                <c:pt idx="3484">
                  <c:v>1.46529</c:v>
                </c:pt>
                <c:pt idx="3485">
                  <c:v>1.46759</c:v>
                </c:pt>
                <c:pt idx="3486">
                  <c:v>1.46966</c:v>
                </c:pt>
                <c:pt idx="3487">
                  <c:v>1.47197</c:v>
                </c:pt>
                <c:pt idx="3488">
                  <c:v>1.47424</c:v>
                </c:pt>
                <c:pt idx="3489">
                  <c:v>1.47611</c:v>
                </c:pt>
                <c:pt idx="3490">
                  <c:v>1.4783900000000001</c:v>
                </c:pt>
                <c:pt idx="3491">
                  <c:v>1.4809099999999999</c:v>
                </c:pt>
                <c:pt idx="3492">
                  <c:v>1.4827399999999999</c:v>
                </c:pt>
                <c:pt idx="3493">
                  <c:v>1.4845600000000001</c:v>
                </c:pt>
                <c:pt idx="3494">
                  <c:v>1.4872399999999999</c:v>
                </c:pt>
                <c:pt idx="3495">
                  <c:v>1.48959</c:v>
                </c:pt>
                <c:pt idx="3496">
                  <c:v>1.4916199999999999</c:v>
                </c:pt>
                <c:pt idx="3497">
                  <c:v>1.4937499999999999</c:v>
                </c:pt>
                <c:pt idx="3498">
                  <c:v>1.49647</c:v>
                </c:pt>
                <c:pt idx="3499">
                  <c:v>1.4983500000000001</c:v>
                </c:pt>
                <c:pt idx="3500">
                  <c:v>1.5006999999999999</c:v>
                </c:pt>
                <c:pt idx="3501">
                  <c:v>1.5029699999999999</c:v>
                </c:pt>
                <c:pt idx="3502">
                  <c:v>1.5051699999999999</c:v>
                </c:pt>
                <c:pt idx="3503">
                  <c:v>1.5069900000000001</c:v>
                </c:pt>
                <c:pt idx="3504">
                  <c:v>1.50946</c:v>
                </c:pt>
                <c:pt idx="3505">
                  <c:v>1.51176</c:v>
                </c:pt>
                <c:pt idx="3506">
                  <c:v>1.51353</c:v>
                </c:pt>
                <c:pt idx="3507">
                  <c:v>1.5160800000000001</c:v>
                </c:pt>
                <c:pt idx="3508">
                  <c:v>1.5183800000000001</c:v>
                </c:pt>
                <c:pt idx="3509">
                  <c:v>1.5204299999999999</c:v>
                </c:pt>
                <c:pt idx="3510">
                  <c:v>1.52295</c:v>
                </c:pt>
                <c:pt idx="3511">
                  <c:v>1.5251600000000001</c:v>
                </c:pt>
                <c:pt idx="3512">
                  <c:v>1.5272699999999999</c:v>
                </c:pt>
                <c:pt idx="3513">
                  <c:v>1.52973</c:v>
                </c:pt>
                <c:pt idx="3514">
                  <c:v>1.5319499999999999</c:v>
                </c:pt>
                <c:pt idx="3515">
                  <c:v>1.5341899999999999</c:v>
                </c:pt>
                <c:pt idx="3516">
                  <c:v>1.5364800000000001</c:v>
                </c:pt>
                <c:pt idx="3517">
                  <c:v>1.5387599999999999</c:v>
                </c:pt>
                <c:pt idx="3518">
                  <c:v>1.54094</c:v>
                </c:pt>
                <c:pt idx="3519">
                  <c:v>1.54321</c:v>
                </c:pt>
                <c:pt idx="3520">
                  <c:v>1.5454600000000001</c:v>
                </c:pt>
                <c:pt idx="3521">
                  <c:v>1.5476000000000001</c:v>
                </c:pt>
                <c:pt idx="3522">
                  <c:v>1.5499400000000001</c:v>
                </c:pt>
                <c:pt idx="3523">
                  <c:v>1.5521799999999999</c:v>
                </c:pt>
                <c:pt idx="3524">
                  <c:v>1.55427</c:v>
                </c:pt>
                <c:pt idx="3525">
                  <c:v>1.55646</c:v>
                </c:pt>
                <c:pt idx="3526">
                  <c:v>1.5589500000000001</c:v>
                </c:pt>
                <c:pt idx="3527">
                  <c:v>1.5609200000000001</c:v>
                </c:pt>
                <c:pt idx="3528">
                  <c:v>1.56284</c:v>
                </c:pt>
                <c:pt idx="3529">
                  <c:v>1.56552</c:v>
                </c:pt>
                <c:pt idx="3530">
                  <c:v>1.56769</c:v>
                </c:pt>
                <c:pt idx="3531">
                  <c:v>1.5694600000000001</c:v>
                </c:pt>
                <c:pt idx="3532">
                  <c:v>1.5719399999999999</c:v>
                </c:pt>
                <c:pt idx="3533">
                  <c:v>1.5744499999999999</c:v>
                </c:pt>
                <c:pt idx="3534">
                  <c:v>1.5762</c:v>
                </c:pt>
                <c:pt idx="3535">
                  <c:v>1.5783499999999999</c:v>
                </c:pt>
                <c:pt idx="3536">
                  <c:v>1.5810500000000001</c:v>
                </c:pt>
                <c:pt idx="3537">
                  <c:v>1.5829200000000001</c:v>
                </c:pt>
                <c:pt idx="3538">
                  <c:v>1.58484</c:v>
                </c:pt>
                <c:pt idx="3539">
                  <c:v>1.5874900000000001</c:v>
                </c:pt>
                <c:pt idx="3540">
                  <c:v>1.58962</c:v>
                </c:pt>
                <c:pt idx="3541">
                  <c:v>1.59148</c:v>
                </c:pt>
                <c:pt idx="3542">
                  <c:v>1.59396</c:v>
                </c:pt>
                <c:pt idx="3543">
                  <c:v>1.5963400000000001</c:v>
                </c:pt>
                <c:pt idx="3544">
                  <c:v>1.59812</c:v>
                </c:pt>
                <c:pt idx="3545">
                  <c:v>1.6004799999999999</c:v>
                </c:pt>
                <c:pt idx="3546">
                  <c:v>1.6029899999999999</c:v>
                </c:pt>
                <c:pt idx="3547">
                  <c:v>1.60483</c:v>
                </c:pt>
                <c:pt idx="3548">
                  <c:v>1.6070899999999999</c:v>
                </c:pt>
              </c:numCache>
            </c:numRef>
          </c:yVal>
          <c:smooth val="0"/>
        </c:ser>
        <c:ser>
          <c:idx val="1"/>
          <c:order val="1"/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yaw!$A$2:$A$1001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xVal>
          <c:yVal>
            <c:numRef>
              <c:f>yaw!$E$2:$E$1001</c:f>
              <c:numCache>
                <c:formatCode>General</c:formatCode>
                <c:ptCount val="1000"/>
                <c:pt idx="0">
                  <c:v>1.78739E-3</c:v>
                </c:pt>
                <c:pt idx="1">
                  <c:v>3.7095499999999998E-3</c:v>
                </c:pt>
                <c:pt idx="2">
                  <c:v>5.4349400000000001E-3</c:v>
                </c:pt>
                <c:pt idx="3">
                  <c:v>6.68529E-3</c:v>
                </c:pt>
                <c:pt idx="4">
                  <c:v>7.8991900000000004E-3</c:v>
                </c:pt>
                <c:pt idx="5">
                  <c:v>9.5132399999999992E-3</c:v>
                </c:pt>
                <c:pt idx="6">
                  <c:v>1.12154E-2</c:v>
                </c:pt>
                <c:pt idx="7">
                  <c:v>1.26737E-2</c:v>
                </c:pt>
                <c:pt idx="8">
                  <c:v>1.40833E-2</c:v>
                </c:pt>
                <c:pt idx="9">
                  <c:v>1.56045E-2</c:v>
                </c:pt>
                <c:pt idx="10">
                  <c:v>1.70289E-2</c:v>
                </c:pt>
                <c:pt idx="11">
                  <c:v>1.8697800000000001E-2</c:v>
                </c:pt>
                <c:pt idx="12">
                  <c:v>1.9971200000000001E-2</c:v>
                </c:pt>
                <c:pt idx="13">
                  <c:v>2.14314E-2</c:v>
                </c:pt>
                <c:pt idx="14">
                  <c:v>2.3063299999999998E-2</c:v>
                </c:pt>
                <c:pt idx="15">
                  <c:v>2.46077E-2</c:v>
                </c:pt>
                <c:pt idx="16">
                  <c:v>2.5946899999999998E-2</c:v>
                </c:pt>
                <c:pt idx="17">
                  <c:v>2.7450599999999999E-2</c:v>
                </c:pt>
                <c:pt idx="18">
                  <c:v>2.9045600000000001E-2</c:v>
                </c:pt>
                <c:pt idx="19">
                  <c:v>3.0647899999999999E-2</c:v>
                </c:pt>
                <c:pt idx="20">
                  <c:v>3.2114900000000002E-2</c:v>
                </c:pt>
                <c:pt idx="21">
                  <c:v>3.3613999999999998E-2</c:v>
                </c:pt>
                <c:pt idx="22">
                  <c:v>3.5101100000000003E-2</c:v>
                </c:pt>
                <c:pt idx="23">
                  <c:v>3.6631499999999997E-2</c:v>
                </c:pt>
                <c:pt idx="24">
                  <c:v>3.8030000000000001E-2</c:v>
                </c:pt>
                <c:pt idx="25">
                  <c:v>3.9477100000000001E-2</c:v>
                </c:pt>
                <c:pt idx="26">
                  <c:v>4.0926999999999998E-2</c:v>
                </c:pt>
                <c:pt idx="27">
                  <c:v>4.2346500000000002E-2</c:v>
                </c:pt>
                <c:pt idx="28">
                  <c:v>4.3797799999999998E-2</c:v>
                </c:pt>
                <c:pt idx="29">
                  <c:v>4.5172900000000002E-2</c:v>
                </c:pt>
                <c:pt idx="30">
                  <c:v>4.6711900000000001E-2</c:v>
                </c:pt>
                <c:pt idx="31">
                  <c:v>4.8327099999999998E-2</c:v>
                </c:pt>
                <c:pt idx="32">
                  <c:v>4.9914300000000002E-2</c:v>
                </c:pt>
                <c:pt idx="33">
                  <c:v>5.1464200000000002E-2</c:v>
                </c:pt>
                <c:pt idx="34">
                  <c:v>5.31219E-2</c:v>
                </c:pt>
                <c:pt idx="35">
                  <c:v>5.49971E-2</c:v>
                </c:pt>
                <c:pt idx="36">
                  <c:v>5.6518600000000002E-2</c:v>
                </c:pt>
                <c:pt idx="37">
                  <c:v>5.8291200000000001E-2</c:v>
                </c:pt>
                <c:pt idx="38">
                  <c:v>5.9826400000000002E-2</c:v>
                </c:pt>
                <c:pt idx="39">
                  <c:v>6.1415400000000002E-2</c:v>
                </c:pt>
                <c:pt idx="40">
                  <c:v>6.2921299999999999E-2</c:v>
                </c:pt>
                <c:pt idx="41">
                  <c:v>6.4370999999999998E-2</c:v>
                </c:pt>
                <c:pt idx="42">
                  <c:v>6.6067600000000004E-2</c:v>
                </c:pt>
                <c:pt idx="43">
                  <c:v>6.7592100000000002E-2</c:v>
                </c:pt>
                <c:pt idx="44">
                  <c:v>6.9224300000000002E-2</c:v>
                </c:pt>
                <c:pt idx="45">
                  <c:v>7.0836700000000002E-2</c:v>
                </c:pt>
                <c:pt idx="46">
                  <c:v>7.2390300000000005E-2</c:v>
                </c:pt>
                <c:pt idx="47">
                  <c:v>7.4161699999999997E-2</c:v>
                </c:pt>
                <c:pt idx="48">
                  <c:v>7.5579099999999996E-2</c:v>
                </c:pt>
                <c:pt idx="49">
                  <c:v>7.6853000000000005E-2</c:v>
                </c:pt>
                <c:pt idx="50">
                  <c:v>7.8196600000000005E-2</c:v>
                </c:pt>
                <c:pt idx="51">
                  <c:v>7.9529900000000001E-2</c:v>
                </c:pt>
                <c:pt idx="52">
                  <c:v>8.0783499999999994E-2</c:v>
                </c:pt>
                <c:pt idx="53">
                  <c:v>8.2345100000000004E-2</c:v>
                </c:pt>
                <c:pt idx="54">
                  <c:v>8.4043900000000005E-2</c:v>
                </c:pt>
                <c:pt idx="55">
                  <c:v>8.5928299999999999E-2</c:v>
                </c:pt>
                <c:pt idx="56">
                  <c:v>8.7311399999999997E-2</c:v>
                </c:pt>
                <c:pt idx="57">
                  <c:v>8.8933300000000007E-2</c:v>
                </c:pt>
                <c:pt idx="58">
                  <c:v>9.0367199999999995E-2</c:v>
                </c:pt>
                <c:pt idx="59">
                  <c:v>9.1856599999999997E-2</c:v>
                </c:pt>
                <c:pt idx="60">
                  <c:v>9.3520400000000004E-2</c:v>
                </c:pt>
                <c:pt idx="61">
                  <c:v>9.4787099999999999E-2</c:v>
                </c:pt>
                <c:pt idx="62">
                  <c:v>9.62258E-2</c:v>
                </c:pt>
                <c:pt idx="63">
                  <c:v>9.7764900000000002E-2</c:v>
                </c:pt>
                <c:pt idx="64">
                  <c:v>9.9138500000000004E-2</c:v>
                </c:pt>
                <c:pt idx="65">
                  <c:v>0.100595</c:v>
                </c:pt>
                <c:pt idx="66">
                  <c:v>0.10190200000000001</c:v>
                </c:pt>
                <c:pt idx="67">
                  <c:v>0.10342700000000001</c:v>
                </c:pt>
                <c:pt idx="68">
                  <c:v>0.104951</c:v>
                </c:pt>
                <c:pt idx="69">
                  <c:v>0.106394</c:v>
                </c:pt>
                <c:pt idx="70">
                  <c:v>0.107818</c:v>
                </c:pt>
                <c:pt idx="71">
                  <c:v>0.109261</c:v>
                </c:pt>
                <c:pt idx="72">
                  <c:v>0.11071300000000001</c:v>
                </c:pt>
                <c:pt idx="73">
                  <c:v>0.11208600000000001</c:v>
                </c:pt>
                <c:pt idx="74">
                  <c:v>0.113596</c:v>
                </c:pt>
                <c:pt idx="75">
                  <c:v>0.11498700000000001</c:v>
                </c:pt>
                <c:pt idx="76">
                  <c:v>0.116519</c:v>
                </c:pt>
                <c:pt idx="77">
                  <c:v>0.11786099999999999</c:v>
                </c:pt>
                <c:pt idx="78">
                  <c:v>0.119421</c:v>
                </c:pt>
                <c:pt idx="79">
                  <c:v>0.120821</c:v>
                </c:pt>
                <c:pt idx="80">
                  <c:v>0.12231</c:v>
                </c:pt>
                <c:pt idx="81">
                  <c:v>0.123697</c:v>
                </c:pt>
                <c:pt idx="82">
                  <c:v>0.125082</c:v>
                </c:pt>
                <c:pt idx="83">
                  <c:v>0.126806</c:v>
                </c:pt>
                <c:pt idx="84">
                  <c:v>0.128335</c:v>
                </c:pt>
                <c:pt idx="85">
                  <c:v>0.12995499999999999</c:v>
                </c:pt>
                <c:pt idx="86">
                  <c:v>0.131496</c:v>
                </c:pt>
                <c:pt idx="87">
                  <c:v>0.13333400000000001</c:v>
                </c:pt>
                <c:pt idx="88">
                  <c:v>0.13476099999999999</c:v>
                </c:pt>
                <c:pt idx="89">
                  <c:v>0.136378</c:v>
                </c:pt>
                <c:pt idx="90">
                  <c:v>0.13773199999999999</c:v>
                </c:pt>
                <c:pt idx="91">
                  <c:v>0.13925399999999999</c:v>
                </c:pt>
                <c:pt idx="92">
                  <c:v>0.140705</c:v>
                </c:pt>
                <c:pt idx="93">
                  <c:v>0.14205000000000001</c:v>
                </c:pt>
                <c:pt idx="94">
                  <c:v>0.14380799999999999</c:v>
                </c:pt>
                <c:pt idx="95">
                  <c:v>0.14519799999999999</c:v>
                </c:pt>
                <c:pt idx="96">
                  <c:v>0.147059</c:v>
                </c:pt>
                <c:pt idx="97">
                  <c:v>0.14840200000000001</c:v>
                </c:pt>
                <c:pt idx="98">
                  <c:v>0.15046799999999999</c:v>
                </c:pt>
                <c:pt idx="99">
                  <c:v>0.15209</c:v>
                </c:pt>
                <c:pt idx="100">
                  <c:v>0.15184300000000001</c:v>
                </c:pt>
                <c:pt idx="101">
                  <c:v>0.150279</c:v>
                </c:pt>
                <c:pt idx="102">
                  <c:v>0.15054500000000001</c:v>
                </c:pt>
                <c:pt idx="103">
                  <c:v>0.14996999999999999</c:v>
                </c:pt>
                <c:pt idx="104">
                  <c:v>0.14902000000000001</c:v>
                </c:pt>
                <c:pt idx="105">
                  <c:v>0.149369</c:v>
                </c:pt>
                <c:pt idx="106">
                  <c:v>0.14911099999999999</c:v>
                </c:pt>
                <c:pt idx="107">
                  <c:v>0.14907699999999999</c:v>
                </c:pt>
                <c:pt idx="108">
                  <c:v>0.14908299999999999</c:v>
                </c:pt>
                <c:pt idx="109">
                  <c:v>0.14908299999999999</c:v>
                </c:pt>
                <c:pt idx="110">
                  <c:v>0.14908399999999999</c:v>
                </c:pt>
                <c:pt idx="111">
                  <c:v>0.149089</c:v>
                </c:pt>
                <c:pt idx="112">
                  <c:v>0.149089</c:v>
                </c:pt>
                <c:pt idx="113">
                  <c:v>0.149089</c:v>
                </c:pt>
                <c:pt idx="114">
                  <c:v>0.149089</c:v>
                </c:pt>
                <c:pt idx="115">
                  <c:v>0.149089</c:v>
                </c:pt>
                <c:pt idx="116">
                  <c:v>0.149089</c:v>
                </c:pt>
                <c:pt idx="117">
                  <c:v>0.149089</c:v>
                </c:pt>
                <c:pt idx="118">
                  <c:v>0.149089</c:v>
                </c:pt>
                <c:pt idx="119">
                  <c:v>0.149089</c:v>
                </c:pt>
                <c:pt idx="120">
                  <c:v>0.149089</c:v>
                </c:pt>
                <c:pt idx="121">
                  <c:v>0.149089</c:v>
                </c:pt>
                <c:pt idx="122">
                  <c:v>0.149089</c:v>
                </c:pt>
                <c:pt idx="123">
                  <c:v>0.149089</c:v>
                </c:pt>
                <c:pt idx="124">
                  <c:v>0.149089</c:v>
                </c:pt>
                <c:pt idx="125">
                  <c:v>0.149089</c:v>
                </c:pt>
                <c:pt idx="126">
                  <c:v>0.149089</c:v>
                </c:pt>
                <c:pt idx="127">
                  <c:v>0.149089</c:v>
                </c:pt>
                <c:pt idx="128">
                  <c:v>0.149089</c:v>
                </c:pt>
                <c:pt idx="129">
                  <c:v>0.149089</c:v>
                </c:pt>
                <c:pt idx="130">
                  <c:v>0.149089</c:v>
                </c:pt>
                <c:pt idx="131">
                  <c:v>0.149089</c:v>
                </c:pt>
                <c:pt idx="132">
                  <c:v>0.149089</c:v>
                </c:pt>
                <c:pt idx="133">
                  <c:v>0.149089</c:v>
                </c:pt>
                <c:pt idx="134">
                  <c:v>0.149089</c:v>
                </c:pt>
                <c:pt idx="135">
                  <c:v>0.149089</c:v>
                </c:pt>
                <c:pt idx="136">
                  <c:v>0.149089</c:v>
                </c:pt>
                <c:pt idx="137">
                  <c:v>0.149089</c:v>
                </c:pt>
                <c:pt idx="138">
                  <c:v>0.149089</c:v>
                </c:pt>
                <c:pt idx="139">
                  <c:v>0.149089</c:v>
                </c:pt>
                <c:pt idx="140">
                  <c:v>0.149089</c:v>
                </c:pt>
                <c:pt idx="141">
                  <c:v>0.149089</c:v>
                </c:pt>
                <c:pt idx="142">
                  <c:v>0.149089</c:v>
                </c:pt>
                <c:pt idx="143">
                  <c:v>0.149089</c:v>
                </c:pt>
                <c:pt idx="144">
                  <c:v>0.149089</c:v>
                </c:pt>
                <c:pt idx="145">
                  <c:v>0.149089</c:v>
                </c:pt>
                <c:pt idx="146">
                  <c:v>0.149089</c:v>
                </c:pt>
                <c:pt idx="147">
                  <c:v>0.149089</c:v>
                </c:pt>
                <c:pt idx="148">
                  <c:v>0.149089</c:v>
                </c:pt>
                <c:pt idx="149">
                  <c:v>0.149089</c:v>
                </c:pt>
                <c:pt idx="150">
                  <c:v>0.15087200000000001</c:v>
                </c:pt>
                <c:pt idx="151">
                  <c:v>0.15312200000000001</c:v>
                </c:pt>
                <c:pt idx="152">
                  <c:v>0.154527</c:v>
                </c:pt>
                <c:pt idx="153">
                  <c:v>0.15592600000000001</c:v>
                </c:pt>
                <c:pt idx="154">
                  <c:v>0.157249</c:v>
                </c:pt>
                <c:pt idx="155">
                  <c:v>0.15864200000000001</c:v>
                </c:pt>
                <c:pt idx="156">
                  <c:v>0.15984899999999999</c:v>
                </c:pt>
                <c:pt idx="157">
                  <c:v>0.16120499999999999</c:v>
                </c:pt>
                <c:pt idx="158">
                  <c:v>0.162605</c:v>
                </c:pt>
                <c:pt idx="159">
                  <c:v>0.16395999999999999</c:v>
                </c:pt>
                <c:pt idx="160">
                  <c:v>0.165325</c:v>
                </c:pt>
                <c:pt idx="161">
                  <c:v>0.16683600000000001</c:v>
                </c:pt>
                <c:pt idx="162">
                  <c:v>0.168321</c:v>
                </c:pt>
                <c:pt idx="163">
                  <c:v>0.16972499999999999</c:v>
                </c:pt>
                <c:pt idx="164">
                  <c:v>0.171267</c:v>
                </c:pt>
                <c:pt idx="165">
                  <c:v>0.17277200000000001</c:v>
                </c:pt>
                <c:pt idx="166">
                  <c:v>0.17424799999999999</c:v>
                </c:pt>
                <c:pt idx="167">
                  <c:v>0.17571600000000001</c:v>
                </c:pt>
                <c:pt idx="168">
                  <c:v>0.17729400000000001</c:v>
                </c:pt>
                <c:pt idx="169">
                  <c:v>0.178818</c:v>
                </c:pt>
                <c:pt idx="170">
                  <c:v>0.18030299999999999</c:v>
                </c:pt>
                <c:pt idx="171">
                  <c:v>0.18194399999999999</c:v>
                </c:pt>
                <c:pt idx="172">
                  <c:v>0.18345900000000001</c:v>
                </c:pt>
                <c:pt idx="173">
                  <c:v>0.185026</c:v>
                </c:pt>
                <c:pt idx="174">
                  <c:v>0.18646799999999999</c:v>
                </c:pt>
                <c:pt idx="175">
                  <c:v>0.188996</c:v>
                </c:pt>
                <c:pt idx="176">
                  <c:v>0.192023</c:v>
                </c:pt>
                <c:pt idx="177">
                  <c:v>0.194582</c:v>
                </c:pt>
                <c:pt idx="178">
                  <c:v>0.19742499999999999</c:v>
                </c:pt>
                <c:pt idx="179">
                  <c:v>0.19975499999999999</c:v>
                </c:pt>
                <c:pt idx="180">
                  <c:v>0.202372</c:v>
                </c:pt>
                <c:pt idx="181">
                  <c:v>0.20466500000000001</c:v>
                </c:pt>
                <c:pt idx="182">
                  <c:v>0.20686099999999999</c:v>
                </c:pt>
                <c:pt idx="183">
                  <c:v>0.20937700000000001</c:v>
                </c:pt>
                <c:pt idx="184">
                  <c:v>0.21185300000000001</c:v>
                </c:pt>
                <c:pt idx="185">
                  <c:v>0.21412600000000001</c:v>
                </c:pt>
                <c:pt idx="186">
                  <c:v>0.21638399999999999</c:v>
                </c:pt>
                <c:pt idx="187">
                  <c:v>0.21883</c:v>
                </c:pt>
                <c:pt idx="188">
                  <c:v>0.22104299999999999</c:v>
                </c:pt>
                <c:pt idx="189">
                  <c:v>0.22334399999999999</c:v>
                </c:pt>
                <c:pt idx="190">
                  <c:v>0.22574900000000001</c:v>
                </c:pt>
                <c:pt idx="191">
                  <c:v>0.227885</c:v>
                </c:pt>
                <c:pt idx="192">
                  <c:v>0.23014399999999999</c:v>
                </c:pt>
                <c:pt idx="193">
                  <c:v>0.23255500000000001</c:v>
                </c:pt>
                <c:pt idx="194">
                  <c:v>0.234594</c:v>
                </c:pt>
                <c:pt idx="195">
                  <c:v>0.236959</c:v>
                </c:pt>
                <c:pt idx="196">
                  <c:v>0.23933099999999999</c:v>
                </c:pt>
                <c:pt idx="197">
                  <c:v>0.24124899999999999</c:v>
                </c:pt>
                <c:pt idx="198">
                  <c:v>0.24360399999999999</c:v>
                </c:pt>
                <c:pt idx="199">
                  <c:v>0.24578700000000001</c:v>
                </c:pt>
                <c:pt idx="200">
                  <c:v>0.24776100000000001</c:v>
                </c:pt>
                <c:pt idx="201">
                  <c:v>0.250363</c:v>
                </c:pt>
                <c:pt idx="202">
                  <c:v>0.25274600000000003</c:v>
                </c:pt>
                <c:pt idx="203">
                  <c:v>0.25472099999999998</c:v>
                </c:pt>
                <c:pt idx="204">
                  <c:v>0.25707600000000003</c:v>
                </c:pt>
                <c:pt idx="205">
                  <c:v>0.25936500000000001</c:v>
                </c:pt>
                <c:pt idx="206">
                  <c:v>0.26156499999999999</c:v>
                </c:pt>
                <c:pt idx="207">
                  <c:v>0.26391900000000001</c:v>
                </c:pt>
                <c:pt idx="208">
                  <c:v>0.26615699999999998</c:v>
                </c:pt>
                <c:pt idx="209">
                  <c:v>0.26824500000000001</c:v>
                </c:pt>
                <c:pt idx="210">
                  <c:v>0.27069300000000002</c:v>
                </c:pt>
                <c:pt idx="211">
                  <c:v>0.27285199999999998</c:v>
                </c:pt>
                <c:pt idx="212">
                  <c:v>0.274731</c:v>
                </c:pt>
                <c:pt idx="213">
                  <c:v>0.27724599999999999</c:v>
                </c:pt>
                <c:pt idx="214">
                  <c:v>0.27972200000000003</c:v>
                </c:pt>
                <c:pt idx="215">
                  <c:v>0.281634</c:v>
                </c:pt>
                <c:pt idx="216">
                  <c:v>0.28401999999999999</c:v>
                </c:pt>
                <c:pt idx="217">
                  <c:v>0.28637800000000002</c:v>
                </c:pt>
                <c:pt idx="218">
                  <c:v>0.28827999999999998</c:v>
                </c:pt>
                <c:pt idx="219">
                  <c:v>0.29067500000000002</c:v>
                </c:pt>
                <c:pt idx="220">
                  <c:v>0.29319400000000001</c:v>
                </c:pt>
                <c:pt idx="221">
                  <c:v>0.29515000000000002</c:v>
                </c:pt>
                <c:pt idx="222">
                  <c:v>0.29747800000000002</c:v>
                </c:pt>
                <c:pt idx="223">
                  <c:v>0.29984</c:v>
                </c:pt>
                <c:pt idx="224">
                  <c:v>0.301757</c:v>
                </c:pt>
                <c:pt idx="225">
                  <c:v>0.30405199999999999</c:v>
                </c:pt>
                <c:pt idx="226">
                  <c:v>0.30641600000000002</c:v>
                </c:pt>
                <c:pt idx="227">
                  <c:v>0.30838700000000002</c:v>
                </c:pt>
                <c:pt idx="228">
                  <c:v>0.31048999999999999</c:v>
                </c:pt>
                <c:pt idx="229">
                  <c:v>0.31290699999999999</c:v>
                </c:pt>
                <c:pt idx="230">
                  <c:v>0.31502400000000003</c:v>
                </c:pt>
                <c:pt idx="231">
                  <c:v>0.316861</c:v>
                </c:pt>
                <c:pt idx="232">
                  <c:v>0.31938299999999997</c:v>
                </c:pt>
                <c:pt idx="233">
                  <c:v>0.32138499999999998</c:v>
                </c:pt>
                <c:pt idx="234">
                  <c:v>0.32327699999999998</c:v>
                </c:pt>
                <c:pt idx="235">
                  <c:v>0.32578000000000001</c:v>
                </c:pt>
                <c:pt idx="236">
                  <c:v>0.32766499999999998</c:v>
                </c:pt>
                <c:pt idx="237">
                  <c:v>0.32966099999999998</c:v>
                </c:pt>
                <c:pt idx="238">
                  <c:v>0.33199299999999998</c:v>
                </c:pt>
                <c:pt idx="239">
                  <c:v>0.33379999999999999</c:v>
                </c:pt>
                <c:pt idx="240">
                  <c:v>0.33591100000000002</c:v>
                </c:pt>
                <c:pt idx="241">
                  <c:v>0.33810299999999999</c:v>
                </c:pt>
                <c:pt idx="242">
                  <c:v>0.340003</c:v>
                </c:pt>
                <c:pt idx="243">
                  <c:v>0.34206599999999998</c:v>
                </c:pt>
                <c:pt idx="244">
                  <c:v>0.34427400000000002</c:v>
                </c:pt>
                <c:pt idx="245">
                  <c:v>0.346169</c:v>
                </c:pt>
                <c:pt idx="246">
                  <c:v>0.348219</c:v>
                </c:pt>
                <c:pt idx="247">
                  <c:v>0.350163</c:v>
                </c:pt>
                <c:pt idx="248">
                  <c:v>0.35208400000000001</c:v>
                </c:pt>
                <c:pt idx="249">
                  <c:v>0.354105</c:v>
                </c:pt>
                <c:pt idx="250">
                  <c:v>0.35642099999999999</c:v>
                </c:pt>
                <c:pt idx="251">
                  <c:v>0.358462</c:v>
                </c:pt>
                <c:pt idx="252">
                  <c:v>0.36073499999999997</c:v>
                </c:pt>
                <c:pt idx="253">
                  <c:v>0.36288199999999998</c:v>
                </c:pt>
                <c:pt idx="254">
                  <c:v>0.364456</c:v>
                </c:pt>
                <c:pt idx="255">
                  <c:v>0.36659799999999998</c:v>
                </c:pt>
                <c:pt idx="256">
                  <c:v>0.36740600000000001</c:v>
                </c:pt>
                <c:pt idx="257">
                  <c:v>0.36919400000000002</c:v>
                </c:pt>
                <c:pt idx="258">
                  <c:v>0.37065999999999999</c:v>
                </c:pt>
                <c:pt idx="259">
                  <c:v>0.37397799999999998</c:v>
                </c:pt>
                <c:pt idx="260">
                  <c:v>0.37556800000000001</c:v>
                </c:pt>
                <c:pt idx="261">
                  <c:v>0.37742399999999998</c:v>
                </c:pt>
                <c:pt idx="262">
                  <c:v>0.38004500000000002</c:v>
                </c:pt>
                <c:pt idx="263">
                  <c:v>0.38220399999999999</c:v>
                </c:pt>
                <c:pt idx="264">
                  <c:v>0.38489400000000001</c:v>
                </c:pt>
                <c:pt idx="265">
                  <c:v>0.38707900000000001</c:v>
                </c:pt>
                <c:pt idx="266">
                  <c:v>0.38957599999999998</c:v>
                </c:pt>
                <c:pt idx="267">
                  <c:v>0.39190000000000003</c:v>
                </c:pt>
                <c:pt idx="268">
                  <c:v>0.39391399999999999</c:v>
                </c:pt>
                <c:pt idx="269">
                  <c:v>0.39676400000000001</c:v>
                </c:pt>
                <c:pt idx="270">
                  <c:v>0.39888400000000002</c:v>
                </c:pt>
                <c:pt idx="271">
                  <c:v>0.40112700000000001</c:v>
                </c:pt>
                <c:pt idx="272">
                  <c:v>0.40362300000000001</c:v>
                </c:pt>
                <c:pt idx="273">
                  <c:v>0.40610000000000002</c:v>
                </c:pt>
                <c:pt idx="274">
                  <c:v>0.40843800000000002</c:v>
                </c:pt>
                <c:pt idx="275">
                  <c:v>0.41076600000000002</c:v>
                </c:pt>
                <c:pt idx="276">
                  <c:v>0.41321099999999999</c:v>
                </c:pt>
                <c:pt idx="277">
                  <c:v>0.41556399999999999</c:v>
                </c:pt>
                <c:pt idx="278">
                  <c:v>0.418105</c:v>
                </c:pt>
                <c:pt idx="279">
                  <c:v>0.42030299999999998</c:v>
                </c:pt>
                <c:pt idx="280">
                  <c:v>0.42259200000000002</c:v>
                </c:pt>
                <c:pt idx="281">
                  <c:v>0.4254</c:v>
                </c:pt>
                <c:pt idx="282">
                  <c:v>0.42733700000000002</c:v>
                </c:pt>
                <c:pt idx="283">
                  <c:v>0.429784</c:v>
                </c:pt>
                <c:pt idx="284">
                  <c:v>0.43226999999999999</c:v>
                </c:pt>
                <c:pt idx="285">
                  <c:v>0.43477199999999999</c:v>
                </c:pt>
                <c:pt idx="286">
                  <c:v>0.43736900000000001</c:v>
                </c:pt>
                <c:pt idx="287">
                  <c:v>0.43965199999999999</c:v>
                </c:pt>
                <c:pt idx="288">
                  <c:v>0.44207600000000002</c:v>
                </c:pt>
                <c:pt idx="289">
                  <c:v>0.44438499999999997</c:v>
                </c:pt>
                <c:pt idx="290">
                  <c:v>0.44661600000000001</c:v>
                </c:pt>
                <c:pt idx="291">
                  <c:v>0.448938</c:v>
                </c:pt>
                <c:pt idx="292">
                  <c:v>0.451127</c:v>
                </c:pt>
                <c:pt idx="293">
                  <c:v>0.454013</c:v>
                </c:pt>
                <c:pt idx="294">
                  <c:v>0.45621200000000001</c:v>
                </c:pt>
                <c:pt idx="295">
                  <c:v>0.45877200000000001</c:v>
                </c:pt>
                <c:pt idx="296">
                  <c:v>0.460928</c:v>
                </c:pt>
                <c:pt idx="297">
                  <c:v>0.46337499999999998</c:v>
                </c:pt>
                <c:pt idx="298">
                  <c:v>0.46557999999999999</c:v>
                </c:pt>
                <c:pt idx="299">
                  <c:v>0.46784500000000001</c:v>
                </c:pt>
                <c:pt idx="300">
                  <c:v>0.47023199999999998</c:v>
                </c:pt>
                <c:pt idx="301">
                  <c:v>0.47265800000000002</c:v>
                </c:pt>
                <c:pt idx="302">
                  <c:v>0.47492200000000001</c:v>
                </c:pt>
                <c:pt idx="303">
                  <c:v>0.477076</c:v>
                </c:pt>
                <c:pt idx="304">
                  <c:v>0.47939700000000002</c:v>
                </c:pt>
                <c:pt idx="305">
                  <c:v>0.48151300000000002</c:v>
                </c:pt>
                <c:pt idx="306">
                  <c:v>0.48385800000000001</c:v>
                </c:pt>
                <c:pt idx="307">
                  <c:v>0.48626999999999998</c:v>
                </c:pt>
                <c:pt idx="308">
                  <c:v>0.48874800000000002</c:v>
                </c:pt>
                <c:pt idx="309">
                  <c:v>0.49118099999999998</c:v>
                </c:pt>
                <c:pt idx="310">
                  <c:v>0.49337199999999998</c:v>
                </c:pt>
                <c:pt idx="311">
                  <c:v>0.495722</c:v>
                </c:pt>
                <c:pt idx="312">
                  <c:v>0.498251</c:v>
                </c:pt>
                <c:pt idx="313">
                  <c:v>0.500502</c:v>
                </c:pt>
                <c:pt idx="314">
                  <c:v>0.50272600000000001</c:v>
                </c:pt>
                <c:pt idx="315">
                  <c:v>0.50534500000000004</c:v>
                </c:pt>
                <c:pt idx="316">
                  <c:v>0.50761500000000004</c:v>
                </c:pt>
                <c:pt idx="317">
                  <c:v>0.50971</c:v>
                </c:pt>
                <c:pt idx="318">
                  <c:v>0.51228200000000002</c:v>
                </c:pt>
                <c:pt idx="319">
                  <c:v>0.51467399999999996</c:v>
                </c:pt>
                <c:pt idx="320">
                  <c:v>0.51674799999999999</c:v>
                </c:pt>
                <c:pt idx="321">
                  <c:v>0.51925100000000002</c:v>
                </c:pt>
                <c:pt idx="322">
                  <c:v>0.52168400000000004</c:v>
                </c:pt>
                <c:pt idx="323">
                  <c:v>0.523671</c:v>
                </c:pt>
                <c:pt idx="324">
                  <c:v>0.52605100000000005</c:v>
                </c:pt>
                <c:pt idx="325">
                  <c:v>0.528617</c:v>
                </c:pt>
                <c:pt idx="326">
                  <c:v>0.53007099999999996</c:v>
                </c:pt>
                <c:pt idx="327">
                  <c:v>0.53333299999999995</c:v>
                </c:pt>
                <c:pt idx="328">
                  <c:v>0.53512199999999999</c:v>
                </c:pt>
                <c:pt idx="329">
                  <c:v>0.53774100000000002</c:v>
                </c:pt>
                <c:pt idx="330">
                  <c:v>0.54015400000000002</c:v>
                </c:pt>
                <c:pt idx="331">
                  <c:v>0.54195400000000005</c:v>
                </c:pt>
                <c:pt idx="332">
                  <c:v>0.54490300000000003</c:v>
                </c:pt>
                <c:pt idx="333">
                  <c:v>0.54716600000000004</c:v>
                </c:pt>
                <c:pt idx="334">
                  <c:v>0.54945500000000003</c:v>
                </c:pt>
                <c:pt idx="335">
                  <c:v>0.55206900000000003</c:v>
                </c:pt>
                <c:pt idx="336">
                  <c:v>0.55436399999999997</c:v>
                </c:pt>
                <c:pt idx="337">
                  <c:v>0.55629099999999998</c:v>
                </c:pt>
                <c:pt idx="338">
                  <c:v>0.558616</c:v>
                </c:pt>
                <c:pt idx="339">
                  <c:v>0.560693</c:v>
                </c:pt>
                <c:pt idx="340">
                  <c:v>0.56294100000000002</c:v>
                </c:pt>
                <c:pt idx="341">
                  <c:v>0.56539499999999998</c:v>
                </c:pt>
                <c:pt idx="342">
                  <c:v>0.56757999999999997</c:v>
                </c:pt>
                <c:pt idx="343">
                  <c:v>0.56971400000000005</c:v>
                </c:pt>
                <c:pt idx="344">
                  <c:v>0.57213599999999998</c:v>
                </c:pt>
                <c:pt idx="345">
                  <c:v>0.57446699999999995</c:v>
                </c:pt>
                <c:pt idx="346">
                  <c:v>0.57654099999999997</c:v>
                </c:pt>
                <c:pt idx="347">
                  <c:v>0.57886099999999996</c:v>
                </c:pt>
                <c:pt idx="348">
                  <c:v>0.58131699999999997</c:v>
                </c:pt>
                <c:pt idx="349">
                  <c:v>0.583372</c:v>
                </c:pt>
                <c:pt idx="350">
                  <c:v>0.58527200000000001</c:v>
                </c:pt>
                <c:pt idx="351">
                  <c:v>0.588001</c:v>
                </c:pt>
                <c:pt idx="352">
                  <c:v>0.59016100000000005</c:v>
                </c:pt>
                <c:pt idx="353">
                  <c:v>0.59238800000000003</c:v>
                </c:pt>
                <c:pt idx="354">
                  <c:v>0.59481499999999998</c:v>
                </c:pt>
                <c:pt idx="355">
                  <c:v>0.59668500000000002</c:v>
                </c:pt>
                <c:pt idx="356">
                  <c:v>0.59927600000000003</c:v>
                </c:pt>
                <c:pt idx="357">
                  <c:v>0.60152399999999995</c:v>
                </c:pt>
                <c:pt idx="358">
                  <c:v>0.60319800000000001</c:v>
                </c:pt>
                <c:pt idx="359">
                  <c:v>0.60563699999999998</c:v>
                </c:pt>
                <c:pt idx="360">
                  <c:v>0.60835399999999995</c:v>
                </c:pt>
                <c:pt idx="361">
                  <c:v>0.61020700000000005</c:v>
                </c:pt>
                <c:pt idx="362">
                  <c:v>0.61217200000000005</c:v>
                </c:pt>
                <c:pt idx="363">
                  <c:v>0.61465800000000004</c:v>
                </c:pt>
                <c:pt idx="364">
                  <c:v>0.61669499999999999</c:v>
                </c:pt>
                <c:pt idx="365">
                  <c:v>0.61873299999999998</c:v>
                </c:pt>
                <c:pt idx="366">
                  <c:v>0.62128000000000005</c:v>
                </c:pt>
                <c:pt idx="367">
                  <c:v>0.62339500000000003</c:v>
                </c:pt>
                <c:pt idx="368">
                  <c:v>0.62520299999999995</c:v>
                </c:pt>
                <c:pt idx="369">
                  <c:v>0.62756999999999996</c:v>
                </c:pt>
                <c:pt idx="370">
                  <c:v>0.62994799999999995</c:v>
                </c:pt>
                <c:pt idx="371">
                  <c:v>0.63193500000000002</c:v>
                </c:pt>
                <c:pt idx="372">
                  <c:v>0.63412000000000002</c:v>
                </c:pt>
                <c:pt idx="373">
                  <c:v>0.63635900000000001</c:v>
                </c:pt>
                <c:pt idx="374">
                  <c:v>0.63831899999999997</c:v>
                </c:pt>
                <c:pt idx="375">
                  <c:v>0.64051899999999995</c:v>
                </c:pt>
                <c:pt idx="376">
                  <c:v>0.64294700000000005</c:v>
                </c:pt>
                <c:pt idx="377">
                  <c:v>0.64499700000000004</c:v>
                </c:pt>
                <c:pt idx="378">
                  <c:v>0.64695599999999998</c:v>
                </c:pt>
                <c:pt idx="379">
                  <c:v>0.64918299999999995</c:v>
                </c:pt>
                <c:pt idx="380">
                  <c:v>0.65134999999999998</c:v>
                </c:pt>
                <c:pt idx="381">
                  <c:v>0.65347200000000005</c:v>
                </c:pt>
                <c:pt idx="382">
                  <c:v>0.655169</c:v>
                </c:pt>
                <c:pt idx="383">
                  <c:v>0.65857500000000002</c:v>
                </c:pt>
                <c:pt idx="384">
                  <c:v>0.65990099999999996</c:v>
                </c:pt>
                <c:pt idx="385">
                  <c:v>0.662968</c:v>
                </c:pt>
                <c:pt idx="386">
                  <c:v>0.66477399999999998</c:v>
                </c:pt>
                <c:pt idx="387">
                  <c:v>0.66715500000000005</c:v>
                </c:pt>
                <c:pt idx="388">
                  <c:v>0.66989900000000002</c:v>
                </c:pt>
                <c:pt idx="389">
                  <c:v>0.67220400000000002</c:v>
                </c:pt>
                <c:pt idx="390">
                  <c:v>0.67436700000000005</c:v>
                </c:pt>
                <c:pt idx="391">
                  <c:v>0.67679100000000003</c:v>
                </c:pt>
                <c:pt idx="392">
                  <c:v>0.679064</c:v>
                </c:pt>
                <c:pt idx="393">
                  <c:v>0.68123100000000003</c:v>
                </c:pt>
                <c:pt idx="394">
                  <c:v>0.68359999999999999</c:v>
                </c:pt>
                <c:pt idx="395">
                  <c:v>0.68560699999999997</c:v>
                </c:pt>
                <c:pt idx="396">
                  <c:v>0.68761499999999998</c:v>
                </c:pt>
                <c:pt idx="397">
                  <c:v>0.69019600000000003</c:v>
                </c:pt>
                <c:pt idx="398">
                  <c:v>0.69239799999999996</c:v>
                </c:pt>
                <c:pt idx="399">
                  <c:v>0.69383600000000001</c:v>
                </c:pt>
                <c:pt idx="400">
                  <c:v>0.69664700000000002</c:v>
                </c:pt>
                <c:pt idx="401">
                  <c:v>0.69757400000000003</c:v>
                </c:pt>
                <c:pt idx="402">
                  <c:v>0.70030000000000003</c:v>
                </c:pt>
                <c:pt idx="403">
                  <c:v>0.70169099999999995</c:v>
                </c:pt>
                <c:pt idx="404">
                  <c:v>0.70332099999999997</c:v>
                </c:pt>
                <c:pt idx="405">
                  <c:v>0.70490299999999995</c:v>
                </c:pt>
                <c:pt idx="406">
                  <c:v>0.70638199999999995</c:v>
                </c:pt>
                <c:pt idx="407">
                  <c:v>0.70846799999999999</c:v>
                </c:pt>
                <c:pt idx="408">
                  <c:v>0.71095399999999997</c:v>
                </c:pt>
                <c:pt idx="409">
                  <c:v>0.71344200000000002</c:v>
                </c:pt>
                <c:pt idx="410">
                  <c:v>0.71569199999999999</c:v>
                </c:pt>
                <c:pt idx="411">
                  <c:v>0.718005</c:v>
                </c:pt>
                <c:pt idx="412">
                  <c:v>0.72007100000000002</c:v>
                </c:pt>
                <c:pt idx="413">
                  <c:v>0.72219599999999995</c:v>
                </c:pt>
                <c:pt idx="414">
                  <c:v>0.72491799999999995</c:v>
                </c:pt>
                <c:pt idx="415">
                  <c:v>0.72714699999999999</c:v>
                </c:pt>
                <c:pt idx="416">
                  <c:v>0.72916499999999995</c:v>
                </c:pt>
                <c:pt idx="417">
                  <c:v>0.73138700000000001</c:v>
                </c:pt>
                <c:pt idx="418">
                  <c:v>0.73388100000000001</c:v>
                </c:pt>
                <c:pt idx="419">
                  <c:v>0.73611700000000002</c:v>
                </c:pt>
                <c:pt idx="420">
                  <c:v>0.738402</c:v>
                </c:pt>
                <c:pt idx="421">
                  <c:v>0.74106000000000005</c:v>
                </c:pt>
                <c:pt idx="422">
                  <c:v>0.74291300000000005</c:v>
                </c:pt>
                <c:pt idx="423">
                  <c:v>0.74567399999999995</c:v>
                </c:pt>
                <c:pt idx="424">
                  <c:v>0.74790100000000004</c:v>
                </c:pt>
                <c:pt idx="425">
                  <c:v>0.75042600000000004</c:v>
                </c:pt>
                <c:pt idx="426">
                  <c:v>0.75242200000000004</c:v>
                </c:pt>
                <c:pt idx="427">
                  <c:v>0.75448899999999997</c:v>
                </c:pt>
                <c:pt idx="428">
                  <c:v>0.757162</c:v>
                </c:pt>
                <c:pt idx="429">
                  <c:v>0.75897599999999998</c:v>
                </c:pt>
                <c:pt idx="430">
                  <c:v>0.76135399999999998</c:v>
                </c:pt>
                <c:pt idx="431">
                  <c:v>0.76368499999999995</c:v>
                </c:pt>
                <c:pt idx="432">
                  <c:v>0.76585199999999998</c:v>
                </c:pt>
                <c:pt idx="433">
                  <c:v>0.76808399999999999</c:v>
                </c:pt>
                <c:pt idx="434">
                  <c:v>0.77056800000000003</c:v>
                </c:pt>
                <c:pt idx="435">
                  <c:v>0.77251300000000001</c:v>
                </c:pt>
                <c:pt idx="436">
                  <c:v>0.77485899999999996</c:v>
                </c:pt>
                <c:pt idx="437">
                  <c:v>0.77707099999999996</c:v>
                </c:pt>
                <c:pt idx="438">
                  <c:v>0.77924899999999997</c:v>
                </c:pt>
                <c:pt idx="439">
                  <c:v>0.78181599999999996</c:v>
                </c:pt>
                <c:pt idx="440">
                  <c:v>0.78355699999999995</c:v>
                </c:pt>
                <c:pt idx="441">
                  <c:v>0.78612499999999996</c:v>
                </c:pt>
                <c:pt idx="442">
                  <c:v>0.78812400000000005</c:v>
                </c:pt>
                <c:pt idx="443">
                  <c:v>0.79030100000000003</c:v>
                </c:pt>
                <c:pt idx="444">
                  <c:v>0.79322199999999998</c:v>
                </c:pt>
                <c:pt idx="445">
                  <c:v>0.79464400000000002</c:v>
                </c:pt>
                <c:pt idx="446">
                  <c:v>0.79731399999999997</c:v>
                </c:pt>
                <c:pt idx="447">
                  <c:v>0.799257</c:v>
                </c:pt>
                <c:pt idx="448">
                  <c:v>0.80125199999999996</c:v>
                </c:pt>
                <c:pt idx="449">
                  <c:v>0.80422700000000003</c:v>
                </c:pt>
                <c:pt idx="450">
                  <c:v>0.80587399999999998</c:v>
                </c:pt>
                <c:pt idx="451">
                  <c:v>0.80859800000000004</c:v>
                </c:pt>
                <c:pt idx="452">
                  <c:v>0.80990200000000001</c:v>
                </c:pt>
                <c:pt idx="453">
                  <c:v>0.81305300000000003</c:v>
                </c:pt>
                <c:pt idx="454">
                  <c:v>0.81449700000000003</c:v>
                </c:pt>
                <c:pt idx="455">
                  <c:v>0.81681899999999996</c:v>
                </c:pt>
                <c:pt idx="456">
                  <c:v>0.81945199999999996</c:v>
                </c:pt>
                <c:pt idx="457">
                  <c:v>0.82157500000000006</c:v>
                </c:pt>
                <c:pt idx="458">
                  <c:v>0.82395799999999997</c:v>
                </c:pt>
                <c:pt idx="459">
                  <c:v>0.82617099999999999</c:v>
                </c:pt>
                <c:pt idx="460">
                  <c:v>0.82791599999999999</c:v>
                </c:pt>
                <c:pt idx="461">
                  <c:v>0.830762</c:v>
                </c:pt>
                <c:pt idx="462">
                  <c:v>0.83212299999999995</c:v>
                </c:pt>
                <c:pt idx="463">
                  <c:v>0.83485399999999998</c:v>
                </c:pt>
                <c:pt idx="464">
                  <c:v>0.83681700000000003</c:v>
                </c:pt>
                <c:pt idx="465">
                  <c:v>0.83975500000000003</c:v>
                </c:pt>
                <c:pt idx="466">
                  <c:v>0.84177599999999997</c:v>
                </c:pt>
                <c:pt idx="467">
                  <c:v>0.84374499999999997</c:v>
                </c:pt>
                <c:pt idx="468">
                  <c:v>0.84644900000000001</c:v>
                </c:pt>
                <c:pt idx="469">
                  <c:v>0.848248</c:v>
                </c:pt>
                <c:pt idx="470">
                  <c:v>0.85094700000000001</c:v>
                </c:pt>
                <c:pt idx="471">
                  <c:v>0.85321000000000002</c:v>
                </c:pt>
                <c:pt idx="472">
                  <c:v>0.85518300000000003</c:v>
                </c:pt>
                <c:pt idx="473">
                  <c:v>0.85765899999999995</c:v>
                </c:pt>
                <c:pt idx="474">
                  <c:v>0.85997599999999996</c:v>
                </c:pt>
                <c:pt idx="475">
                  <c:v>0.86258299999999999</c:v>
                </c:pt>
                <c:pt idx="476">
                  <c:v>0.86474600000000001</c:v>
                </c:pt>
                <c:pt idx="477">
                  <c:v>0.86727299999999996</c:v>
                </c:pt>
                <c:pt idx="478">
                  <c:v>0.86932399999999999</c:v>
                </c:pt>
                <c:pt idx="479">
                  <c:v>0.871888</c:v>
                </c:pt>
                <c:pt idx="480">
                  <c:v>0.87386799999999998</c:v>
                </c:pt>
                <c:pt idx="481">
                  <c:v>0.87669799999999998</c:v>
                </c:pt>
                <c:pt idx="482">
                  <c:v>0.87902400000000003</c:v>
                </c:pt>
                <c:pt idx="483">
                  <c:v>0.88119099999999995</c:v>
                </c:pt>
                <c:pt idx="484">
                  <c:v>0.88358300000000001</c:v>
                </c:pt>
                <c:pt idx="485">
                  <c:v>0.88571800000000001</c:v>
                </c:pt>
                <c:pt idx="486">
                  <c:v>0.88838200000000001</c:v>
                </c:pt>
                <c:pt idx="487">
                  <c:v>0.89110199999999995</c:v>
                </c:pt>
                <c:pt idx="488">
                  <c:v>0.89319000000000004</c:v>
                </c:pt>
                <c:pt idx="489">
                  <c:v>0.89600100000000005</c:v>
                </c:pt>
                <c:pt idx="490">
                  <c:v>0.89785800000000004</c:v>
                </c:pt>
                <c:pt idx="491">
                  <c:v>0.90073099999999995</c:v>
                </c:pt>
                <c:pt idx="492">
                  <c:v>0.90259400000000001</c:v>
                </c:pt>
                <c:pt idx="493">
                  <c:v>0.90498999999999996</c:v>
                </c:pt>
                <c:pt idx="494">
                  <c:v>0.90805599999999997</c:v>
                </c:pt>
                <c:pt idx="495">
                  <c:v>0.91020800000000002</c:v>
                </c:pt>
                <c:pt idx="496">
                  <c:v>0.91239800000000004</c:v>
                </c:pt>
                <c:pt idx="497">
                  <c:v>0.91498100000000004</c:v>
                </c:pt>
                <c:pt idx="498">
                  <c:v>0.91741600000000001</c:v>
                </c:pt>
                <c:pt idx="499">
                  <c:v>0.91955200000000004</c:v>
                </c:pt>
                <c:pt idx="500">
                  <c:v>0.92130900000000004</c:v>
                </c:pt>
                <c:pt idx="501">
                  <c:v>0.92492600000000003</c:v>
                </c:pt>
                <c:pt idx="502">
                  <c:v>0.92710700000000001</c:v>
                </c:pt>
                <c:pt idx="503">
                  <c:v>0.92991100000000004</c:v>
                </c:pt>
                <c:pt idx="504">
                  <c:v>0.93190200000000001</c:v>
                </c:pt>
                <c:pt idx="505">
                  <c:v>0.93369899999999995</c:v>
                </c:pt>
                <c:pt idx="506">
                  <c:v>0.93589999999999995</c:v>
                </c:pt>
                <c:pt idx="507">
                  <c:v>0.93666799999999995</c:v>
                </c:pt>
                <c:pt idx="508">
                  <c:v>0.93988099999999997</c:v>
                </c:pt>
                <c:pt idx="509">
                  <c:v>0.94096999999999997</c:v>
                </c:pt>
                <c:pt idx="510">
                  <c:v>0.94352199999999997</c:v>
                </c:pt>
                <c:pt idx="511">
                  <c:v>0.94500300000000004</c:v>
                </c:pt>
                <c:pt idx="512">
                  <c:v>0.94732400000000005</c:v>
                </c:pt>
                <c:pt idx="513">
                  <c:v>0.94944700000000004</c:v>
                </c:pt>
                <c:pt idx="514">
                  <c:v>0.95111800000000002</c:v>
                </c:pt>
                <c:pt idx="515">
                  <c:v>0.95275900000000002</c:v>
                </c:pt>
                <c:pt idx="516">
                  <c:v>0.95467400000000002</c:v>
                </c:pt>
                <c:pt idx="517">
                  <c:v>0.95739799999999997</c:v>
                </c:pt>
                <c:pt idx="518">
                  <c:v>0.95864799999999994</c:v>
                </c:pt>
                <c:pt idx="519">
                  <c:v>0.96062499999999995</c:v>
                </c:pt>
                <c:pt idx="520">
                  <c:v>0.96220000000000006</c:v>
                </c:pt>
                <c:pt idx="521">
                  <c:v>0.96474800000000005</c:v>
                </c:pt>
                <c:pt idx="522">
                  <c:v>0.96616400000000002</c:v>
                </c:pt>
                <c:pt idx="523">
                  <c:v>0.96764600000000001</c:v>
                </c:pt>
                <c:pt idx="524">
                  <c:v>0.97001599999999999</c:v>
                </c:pt>
                <c:pt idx="525">
                  <c:v>0.97186300000000003</c:v>
                </c:pt>
                <c:pt idx="526">
                  <c:v>0.973495</c:v>
                </c:pt>
                <c:pt idx="527">
                  <c:v>0.97479499999999997</c:v>
                </c:pt>
                <c:pt idx="528">
                  <c:v>0.97715399999999997</c:v>
                </c:pt>
                <c:pt idx="529">
                  <c:v>0.97944600000000004</c:v>
                </c:pt>
                <c:pt idx="530">
                  <c:v>0.98097900000000005</c:v>
                </c:pt>
                <c:pt idx="531">
                  <c:v>0.98282499999999995</c:v>
                </c:pt>
                <c:pt idx="532">
                  <c:v>0.98471500000000001</c:v>
                </c:pt>
                <c:pt idx="533">
                  <c:v>0.98660300000000001</c:v>
                </c:pt>
                <c:pt idx="534">
                  <c:v>0.98816000000000004</c:v>
                </c:pt>
                <c:pt idx="535">
                  <c:v>0.990707</c:v>
                </c:pt>
                <c:pt idx="536">
                  <c:v>0.992479</c:v>
                </c:pt>
                <c:pt idx="537">
                  <c:v>0.99418499999999999</c:v>
                </c:pt>
                <c:pt idx="538">
                  <c:v>0.99585500000000005</c:v>
                </c:pt>
                <c:pt idx="539">
                  <c:v>0.998915</c:v>
                </c:pt>
                <c:pt idx="540">
                  <c:v>1.00061</c:v>
                </c:pt>
                <c:pt idx="541">
                  <c:v>1.0029600000000001</c:v>
                </c:pt>
                <c:pt idx="542">
                  <c:v>1.0046900000000001</c:v>
                </c:pt>
                <c:pt idx="543">
                  <c:v>1.0072000000000001</c:v>
                </c:pt>
                <c:pt idx="544">
                  <c:v>1.00861</c:v>
                </c:pt>
                <c:pt idx="545">
                  <c:v>1.0105999999999999</c:v>
                </c:pt>
                <c:pt idx="546">
                  <c:v>1.0137499999999999</c:v>
                </c:pt>
                <c:pt idx="547">
                  <c:v>1.01579</c:v>
                </c:pt>
                <c:pt idx="548">
                  <c:v>1.0182599999999999</c:v>
                </c:pt>
                <c:pt idx="549">
                  <c:v>1.0198100000000001</c:v>
                </c:pt>
                <c:pt idx="550">
                  <c:v>1.02016</c:v>
                </c:pt>
                <c:pt idx="551">
                  <c:v>1.01939</c:v>
                </c:pt>
                <c:pt idx="552">
                  <c:v>1.0197000000000001</c:v>
                </c:pt>
                <c:pt idx="553">
                  <c:v>1.0197099999999999</c:v>
                </c:pt>
                <c:pt idx="554">
                  <c:v>1.0197099999999999</c:v>
                </c:pt>
                <c:pt idx="555">
                  <c:v>1.01973</c:v>
                </c:pt>
                <c:pt idx="556">
                  <c:v>1.01979</c:v>
                </c:pt>
                <c:pt idx="557">
                  <c:v>1.01979</c:v>
                </c:pt>
                <c:pt idx="558">
                  <c:v>1.01979</c:v>
                </c:pt>
                <c:pt idx="559">
                  <c:v>1.01979</c:v>
                </c:pt>
                <c:pt idx="560">
                  <c:v>1.01979</c:v>
                </c:pt>
                <c:pt idx="561">
                  <c:v>1.01979</c:v>
                </c:pt>
                <c:pt idx="562">
                  <c:v>1.01979</c:v>
                </c:pt>
                <c:pt idx="563">
                  <c:v>1.01979</c:v>
                </c:pt>
                <c:pt idx="564">
                  <c:v>1.01979</c:v>
                </c:pt>
                <c:pt idx="565">
                  <c:v>1.0197799999999999</c:v>
                </c:pt>
                <c:pt idx="566">
                  <c:v>1.0197799999999999</c:v>
                </c:pt>
                <c:pt idx="567">
                  <c:v>1.0197799999999999</c:v>
                </c:pt>
                <c:pt idx="568">
                  <c:v>1.0197799999999999</c:v>
                </c:pt>
                <c:pt idx="569">
                  <c:v>1.0197799999999999</c:v>
                </c:pt>
                <c:pt idx="570">
                  <c:v>1.0197799999999999</c:v>
                </c:pt>
                <c:pt idx="571">
                  <c:v>1.0197700000000001</c:v>
                </c:pt>
                <c:pt idx="572">
                  <c:v>1.0197499999999999</c:v>
                </c:pt>
                <c:pt idx="573">
                  <c:v>1.0197400000000001</c:v>
                </c:pt>
                <c:pt idx="574">
                  <c:v>1.0197400000000001</c:v>
                </c:pt>
                <c:pt idx="575">
                  <c:v>1.0197000000000001</c:v>
                </c:pt>
                <c:pt idx="576">
                  <c:v>1.0196700000000001</c:v>
                </c:pt>
                <c:pt idx="577">
                  <c:v>1.0196700000000001</c:v>
                </c:pt>
                <c:pt idx="578">
                  <c:v>1.01966</c:v>
                </c:pt>
                <c:pt idx="579">
                  <c:v>1.01966</c:v>
                </c:pt>
                <c:pt idx="580">
                  <c:v>1.01966</c:v>
                </c:pt>
                <c:pt idx="581">
                  <c:v>1.01966</c:v>
                </c:pt>
                <c:pt idx="582">
                  <c:v>1.01966</c:v>
                </c:pt>
                <c:pt idx="583">
                  <c:v>1.0196499999999999</c:v>
                </c:pt>
                <c:pt idx="584">
                  <c:v>1.0196499999999999</c:v>
                </c:pt>
                <c:pt idx="585">
                  <c:v>1.0196499999999999</c:v>
                </c:pt>
                <c:pt idx="586">
                  <c:v>1.0196499999999999</c:v>
                </c:pt>
                <c:pt idx="587">
                  <c:v>1.0196499999999999</c:v>
                </c:pt>
                <c:pt idx="588">
                  <c:v>1.0196499999999999</c:v>
                </c:pt>
                <c:pt idx="589">
                  <c:v>1.0196400000000001</c:v>
                </c:pt>
                <c:pt idx="590">
                  <c:v>1.0196400000000001</c:v>
                </c:pt>
                <c:pt idx="591">
                  <c:v>1.0196000000000001</c:v>
                </c:pt>
                <c:pt idx="592">
                  <c:v>1.0196000000000001</c:v>
                </c:pt>
                <c:pt idx="593">
                  <c:v>1.0196000000000001</c:v>
                </c:pt>
                <c:pt idx="594">
                  <c:v>1.0196000000000001</c:v>
                </c:pt>
                <c:pt idx="595">
                  <c:v>1.0196000000000001</c:v>
                </c:pt>
                <c:pt idx="596">
                  <c:v>1.0196000000000001</c:v>
                </c:pt>
                <c:pt idx="597">
                  <c:v>1.0196000000000001</c:v>
                </c:pt>
                <c:pt idx="598">
                  <c:v>1.0196000000000001</c:v>
                </c:pt>
                <c:pt idx="599">
                  <c:v>1.0196000000000001</c:v>
                </c:pt>
                <c:pt idx="600">
                  <c:v>1.01952</c:v>
                </c:pt>
                <c:pt idx="601">
                  <c:v>1.01938</c:v>
                </c:pt>
                <c:pt idx="602">
                  <c:v>1.01969</c:v>
                </c:pt>
                <c:pt idx="603">
                  <c:v>1.0189699999999999</c:v>
                </c:pt>
                <c:pt idx="604">
                  <c:v>1.01918</c:v>
                </c:pt>
                <c:pt idx="605">
                  <c:v>1.01894</c:v>
                </c:pt>
                <c:pt idx="606">
                  <c:v>1.0184</c:v>
                </c:pt>
                <c:pt idx="607">
                  <c:v>1.01878</c:v>
                </c:pt>
                <c:pt idx="608">
                  <c:v>1.01857</c:v>
                </c:pt>
                <c:pt idx="609">
                  <c:v>1.0189600000000001</c:v>
                </c:pt>
                <c:pt idx="610">
                  <c:v>1.0191699999999999</c:v>
                </c:pt>
                <c:pt idx="611">
                  <c:v>1.0192699999999999</c:v>
                </c:pt>
                <c:pt idx="612">
                  <c:v>1.0198799999999999</c:v>
                </c:pt>
                <c:pt idx="613">
                  <c:v>1.0202</c:v>
                </c:pt>
                <c:pt idx="614">
                  <c:v>1.0206999999999999</c:v>
                </c:pt>
                <c:pt idx="615">
                  <c:v>1.02108</c:v>
                </c:pt>
                <c:pt idx="616">
                  <c:v>1.02132</c:v>
                </c:pt>
                <c:pt idx="617">
                  <c:v>1.02129</c:v>
                </c:pt>
                <c:pt idx="618">
                  <c:v>1.02152</c:v>
                </c:pt>
                <c:pt idx="619">
                  <c:v>1.0217499999999999</c:v>
                </c:pt>
                <c:pt idx="620">
                  <c:v>1.02189</c:v>
                </c:pt>
                <c:pt idx="621">
                  <c:v>1.0219100000000001</c:v>
                </c:pt>
                <c:pt idx="622">
                  <c:v>1.0220400000000001</c:v>
                </c:pt>
                <c:pt idx="623">
                  <c:v>1.0221199999999999</c:v>
                </c:pt>
                <c:pt idx="624">
                  <c:v>1.0221899999999999</c:v>
                </c:pt>
                <c:pt idx="625">
                  <c:v>1.0222500000000001</c:v>
                </c:pt>
                <c:pt idx="626">
                  <c:v>1.0222800000000001</c:v>
                </c:pt>
                <c:pt idx="627">
                  <c:v>1.0222800000000001</c:v>
                </c:pt>
                <c:pt idx="628">
                  <c:v>1.02227</c:v>
                </c:pt>
                <c:pt idx="629">
                  <c:v>1.0221899999999999</c:v>
                </c:pt>
                <c:pt idx="630">
                  <c:v>1.02223</c:v>
                </c:pt>
                <c:pt idx="631">
                  <c:v>1.0222199999999999</c:v>
                </c:pt>
                <c:pt idx="632">
                  <c:v>1.0222100000000001</c:v>
                </c:pt>
                <c:pt idx="633">
                  <c:v>1.0221199999999999</c:v>
                </c:pt>
                <c:pt idx="634">
                  <c:v>1.0221199999999999</c:v>
                </c:pt>
                <c:pt idx="635">
                  <c:v>1.0221100000000001</c:v>
                </c:pt>
                <c:pt idx="636">
                  <c:v>1.0221199999999999</c:v>
                </c:pt>
                <c:pt idx="637">
                  <c:v>1.0221100000000001</c:v>
                </c:pt>
                <c:pt idx="638">
                  <c:v>1.02213</c:v>
                </c:pt>
                <c:pt idx="639">
                  <c:v>1.02213</c:v>
                </c:pt>
                <c:pt idx="640">
                  <c:v>1.02217</c:v>
                </c:pt>
                <c:pt idx="641">
                  <c:v>1.0222100000000001</c:v>
                </c:pt>
                <c:pt idx="642">
                  <c:v>1.0222199999999999</c:v>
                </c:pt>
                <c:pt idx="643">
                  <c:v>1.0222199999999999</c:v>
                </c:pt>
                <c:pt idx="644">
                  <c:v>1.0222800000000001</c:v>
                </c:pt>
                <c:pt idx="645">
                  <c:v>1.02233</c:v>
                </c:pt>
                <c:pt idx="646">
                  <c:v>1.0223500000000001</c:v>
                </c:pt>
                <c:pt idx="647">
                  <c:v>1.0223500000000001</c:v>
                </c:pt>
                <c:pt idx="648">
                  <c:v>1.0224</c:v>
                </c:pt>
                <c:pt idx="649">
                  <c:v>1.0224299999999999</c:v>
                </c:pt>
                <c:pt idx="650">
                  <c:v>1.0237099999999999</c:v>
                </c:pt>
                <c:pt idx="651">
                  <c:v>1.02864</c:v>
                </c:pt>
                <c:pt idx="652">
                  <c:v>1.0301199999999999</c:v>
                </c:pt>
                <c:pt idx="653">
                  <c:v>1.0340400000000001</c:v>
                </c:pt>
                <c:pt idx="654">
                  <c:v>1.0360100000000001</c:v>
                </c:pt>
                <c:pt idx="655">
                  <c:v>1.0389999999999999</c:v>
                </c:pt>
                <c:pt idx="656">
                  <c:v>1.0422499999999999</c:v>
                </c:pt>
                <c:pt idx="657">
                  <c:v>1.0435399999999999</c:v>
                </c:pt>
                <c:pt idx="658">
                  <c:v>1.0468599999999999</c:v>
                </c:pt>
                <c:pt idx="659">
                  <c:v>1.0476099999999999</c:v>
                </c:pt>
                <c:pt idx="660">
                  <c:v>1.04989</c:v>
                </c:pt>
                <c:pt idx="661">
                  <c:v>1.0514300000000001</c:v>
                </c:pt>
                <c:pt idx="662">
                  <c:v>1.0547299999999999</c:v>
                </c:pt>
                <c:pt idx="663">
                  <c:v>1.0558799999999999</c:v>
                </c:pt>
                <c:pt idx="664">
                  <c:v>1.0585899999999999</c:v>
                </c:pt>
                <c:pt idx="665">
                  <c:v>1.0599000000000001</c:v>
                </c:pt>
                <c:pt idx="666">
                  <c:v>1.0617799999999999</c:v>
                </c:pt>
                <c:pt idx="667">
                  <c:v>1.0629</c:v>
                </c:pt>
                <c:pt idx="668">
                  <c:v>1.06488</c:v>
                </c:pt>
                <c:pt idx="669">
                  <c:v>1.0670599999999999</c:v>
                </c:pt>
                <c:pt idx="670">
                  <c:v>1.0688</c:v>
                </c:pt>
                <c:pt idx="671">
                  <c:v>1.0702499999999999</c:v>
                </c:pt>
                <c:pt idx="672">
                  <c:v>1.0723199999999999</c:v>
                </c:pt>
                <c:pt idx="673">
                  <c:v>1.0744499999999999</c:v>
                </c:pt>
                <c:pt idx="674">
                  <c:v>1.07602</c:v>
                </c:pt>
                <c:pt idx="675">
                  <c:v>1.07758</c:v>
                </c:pt>
                <c:pt idx="676">
                  <c:v>1.0798700000000001</c:v>
                </c:pt>
                <c:pt idx="677">
                  <c:v>1.08134</c:v>
                </c:pt>
                <c:pt idx="678">
                  <c:v>1.0826</c:v>
                </c:pt>
                <c:pt idx="679">
                  <c:v>1.08541</c:v>
                </c:pt>
                <c:pt idx="680">
                  <c:v>1.08707</c:v>
                </c:pt>
                <c:pt idx="681">
                  <c:v>1.0887199999999999</c:v>
                </c:pt>
                <c:pt idx="682">
                  <c:v>1.09158</c:v>
                </c:pt>
                <c:pt idx="683">
                  <c:v>1.0934200000000001</c:v>
                </c:pt>
                <c:pt idx="684">
                  <c:v>1.0954200000000001</c:v>
                </c:pt>
                <c:pt idx="685">
                  <c:v>1.09758</c:v>
                </c:pt>
                <c:pt idx="686">
                  <c:v>1.1001099999999999</c:v>
                </c:pt>
                <c:pt idx="687">
                  <c:v>1.1018300000000001</c:v>
                </c:pt>
                <c:pt idx="688">
                  <c:v>1.10368</c:v>
                </c:pt>
                <c:pt idx="689">
                  <c:v>1.1067800000000001</c:v>
                </c:pt>
                <c:pt idx="690">
                  <c:v>1.10843</c:v>
                </c:pt>
                <c:pt idx="691">
                  <c:v>1.11042</c:v>
                </c:pt>
                <c:pt idx="692">
                  <c:v>1.11226</c:v>
                </c:pt>
                <c:pt idx="693">
                  <c:v>1.11547</c:v>
                </c:pt>
                <c:pt idx="694">
                  <c:v>1.1168400000000001</c:v>
                </c:pt>
                <c:pt idx="695">
                  <c:v>1.1195299999999999</c:v>
                </c:pt>
                <c:pt idx="696">
                  <c:v>1.1218399999999999</c:v>
                </c:pt>
                <c:pt idx="697">
                  <c:v>1.12388</c:v>
                </c:pt>
                <c:pt idx="698">
                  <c:v>1.12585</c:v>
                </c:pt>
                <c:pt idx="699">
                  <c:v>1.12724</c:v>
                </c:pt>
                <c:pt idx="700">
                  <c:v>1.12862</c:v>
                </c:pt>
                <c:pt idx="701">
                  <c:v>1.1311899999999999</c:v>
                </c:pt>
                <c:pt idx="702">
                  <c:v>1.1335</c:v>
                </c:pt>
                <c:pt idx="703">
                  <c:v>1.13527</c:v>
                </c:pt>
                <c:pt idx="704">
                  <c:v>1.1373599999999999</c:v>
                </c:pt>
                <c:pt idx="705">
                  <c:v>1.13995</c:v>
                </c:pt>
                <c:pt idx="706">
                  <c:v>1.1415599999999999</c:v>
                </c:pt>
                <c:pt idx="707">
                  <c:v>1.1432800000000001</c:v>
                </c:pt>
                <c:pt idx="708">
                  <c:v>1.1454899999999999</c:v>
                </c:pt>
                <c:pt idx="709">
                  <c:v>1.1482399999999999</c:v>
                </c:pt>
                <c:pt idx="710">
                  <c:v>1.14978</c:v>
                </c:pt>
                <c:pt idx="711">
                  <c:v>1.15188</c:v>
                </c:pt>
                <c:pt idx="712">
                  <c:v>1.15395</c:v>
                </c:pt>
                <c:pt idx="713">
                  <c:v>1.15642</c:v>
                </c:pt>
                <c:pt idx="714">
                  <c:v>1.15785</c:v>
                </c:pt>
                <c:pt idx="715">
                  <c:v>1.1599600000000001</c:v>
                </c:pt>
                <c:pt idx="716">
                  <c:v>1.1626099999999999</c:v>
                </c:pt>
                <c:pt idx="717">
                  <c:v>1.16398</c:v>
                </c:pt>
                <c:pt idx="718">
                  <c:v>1.1661600000000001</c:v>
                </c:pt>
                <c:pt idx="719">
                  <c:v>1.1675599999999999</c:v>
                </c:pt>
                <c:pt idx="720">
                  <c:v>1.1701900000000001</c:v>
                </c:pt>
                <c:pt idx="721">
                  <c:v>1.1721699999999999</c:v>
                </c:pt>
                <c:pt idx="722">
                  <c:v>1.1737599999999999</c:v>
                </c:pt>
                <c:pt idx="723">
                  <c:v>1.1755199999999999</c:v>
                </c:pt>
                <c:pt idx="724">
                  <c:v>1.17862</c:v>
                </c:pt>
                <c:pt idx="725">
                  <c:v>1.18005</c:v>
                </c:pt>
                <c:pt idx="726">
                  <c:v>1.18222</c:v>
                </c:pt>
                <c:pt idx="727">
                  <c:v>1.18388</c:v>
                </c:pt>
                <c:pt idx="728">
                  <c:v>1.1859</c:v>
                </c:pt>
                <c:pt idx="729">
                  <c:v>1.1881200000000001</c:v>
                </c:pt>
                <c:pt idx="730">
                  <c:v>1.18947</c:v>
                </c:pt>
                <c:pt idx="731">
                  <c:v>1.1912100000000001</c:v>
                </c:pt>
                <c:pt idx="732">
                  <c:v>1.19364</c:v>
                </c:pt>
                <c:pt idx="733">
                  <c:v>1.19553</c:v>
                </c:pt>
                <c:pt idx="734">
                  <c:v>1.1970000000000001</c:v>
                </c:pt>
                <c:pt idx="735">
                  <c:v>1.19852</c:v>
                </c:pt>
                <c:pt idx="736">
                  <c:v>1.20021</c:v>
                </c:pt>
                <c:pt idx="737">
                  <c:v>1.20255</c:v>
                </c:pt>
                <c:pt idx="738">
                  <c:v>1.20418</c:v>
                </c:pt>
                <c:pt idx="739">
                  <c:v>1.2056899999999999</c:v>
                </c:pt>
                <c:pt idx="740">
                  <c:v>1.2078899999999999</c:v>
                </c:pt>
                <c:pt idx="741">
                  <c:v>1.2100200000000001</c:v>
                </c:pt>
                <c:pt idx="742">
                  <c:v>1.21146</c:v>
                </c:pt>
                <c:pt idx="743">
                  <c:v>1.2129000000000001</c:v>
                </c:pt>
                <c:pt idx="744">
                  <c:v>1.2147699999999999</c:v>
                </c:pt>
                <c:pt idx="745">
                  <c:v>1.21682</c:v>
                </c:pt>
                <c:pt idx="746">
                  <c:v>1.2186999999999999</c:v>
                </c:pt>
                <c:pt idx="747">
                  <c:v>1.22001</c:v>
                </c:pt>
                <c:pt idx="748">
                  <c:v>1.2218100000000001</c:v>
                </c:pt>
                <c:pt idx="749">
                  <c:v>1.22418</c:v>
                </c:pt>
                <c:pt idx="750">
                  <c:v>1.22576</c:v>
                </c:pt>
                <c:pt idx="751">
                  <c:v>1.22739</c:v>
                </c:pt>
                <c:pt idx="752">
                  <c:v>1.2290000000000001</c:v>
                </c:pt>
                <c:pt idx="753">
                  <c:v>1.2317</c:v>
                </c:pt>
                <c:pt idx="754">
                  <c:v>1.2329000000000001</c:v>
                </c:pt>
                <c:pt idx="755">
                  <c:v>1.23481</c:v>
                </c:pt>
                <c:pt idx="756">
                  <c:v>1.2367300000000001</c:v>
                </c:pt>
                <c:pt idx="757">
                  <c:v>1.2387600000000001</c:v>
                </c:pt>
                <c:pt idx="758">
                  <c:v>1.2402200000000001</c:v>
                </c:pt>
                <c:pt idx="759">
                  <c:v>1.2422</c:v>
                </c:pt>
                <c:pt idx="760">
                  <c:v>1.24424</c:v>
                </c:pt>
                <c:pt idx="761">
                  <c:v>1.2455700000000001</c:v>
                </c:pt>
                <c:pt idx="762">
                  <c:v>1.2477400000000001</c:v>
                </c:pt>
                <c:pt idx="763">
                  <c:v>1.2494799999999999</c:v>
                </c:pt>
                <c:pt idx="764">
                  <c:v>1.25098</c:v>
                </c:pt>
                <c:pt idx="765">
                  <c:v>1.2532300000000001</c:v>
                </c:pt>
                <c:pt idx="766">
                  <c:v>1.2549699999999999</c:v>
                </c:pt>
                <c:pt idx="767">
                  <c:v>1.2566600000000001</c:v>
                </c:pt>
                <c:pt idx="768">
                  <c:v>1.25854</c:v>
                </c:pt>
                <c:pt idx="769">
                  <c:v>1.2602800000000001</c:v>
                </c:pt>
                <c:pt idx="770">
                  <c:v>1.26189</c:v>
                </c:pt>
                <c:pt idx="771">
                  <c:v>1.26369</c:v>
                </c:pt>
                <c:pt idx="772">
                  <c:v>1.26552</c:v>
                </c:pt>
                <c:pt idx="773">
                  <c:v>1.2671399999999999</c:v>
                </c:pt>
                <c:pt idx="774">
                  <c:v>1.2688999999999999</c:v>
                </c:pt>
                <c:pt idx="775">
                  <c:v>1.27075</c:v>
                </c:pt>
                <c:pt idx="776">
                  <c:v>1.2723199999999999</c:v>
                </c:pt>
                <c:pt idx="777">
                  <c:v>1.2740400000000001</c:v>
                </c:pt>
                <c:pt idx="778">
                  <c:v>1.2759</c:v>
                </c:pt>
                <c:pt idx="779">
                  <c:v>1.27742</c:v>
                </c:pt>
                <c:pt idx="780">
                  <c:v>1.2791300000000001</c:v>
                </c:pt>
                <c:pt idx="781">
                  <c:v>1.2809900000000001</c:v>
                </c:pt>
                <c:pt idx="782">
                  <c:v>1.2824599999999999</c:v>
                </c:pt>
                <c:pt idx="783">
                  <c:v>1.28416</c:v>
                </c:pt>
                <c:pt idx="784">
                  <c:v>1.2860199999999999</c:v>
                </c:pt>
                <c:pt idx="785">
                  <c:v>1.2874099999999999</c:v>
                </c:pt>
                <c:pt idx="786">
                  <c:v>1.2891300000000001</c:v>
                </c:pt>
                <c:pt idx="787">
                  <c:v>1.29097</c:v>
                </c:pt>
                <c:pt idx="788">
                  <c:v>1.2922800000000001</c:v>
                </c:pt>
                <c:pt idx="789">
                  <c:v>1.2940499999999999</c:v>
                </c:pt>
                <c:pt idx="790">
                  <c:v>1.2958799999999999</c:v>
                </c:pt>
                <c:pt idx="791">
                  <c:v>1.2970900000000001</c:v>
                </c:pt>
                <c:pt idx="792">
                  <c:v>1.2989299999999999</c:v>
                </c:pt>
                <c:pt idx="793">
                  <c:v>1.30074</c:v>
                </c:pt>
                <c:pt idx="794">
                  <c:v>1.30186</c:v>
                </c:pt>
                <c:pt idx="795">
                  <c:v>1.30379</c:v>
                </c:pt>
                <c:pt idx="796">
                  <c:v>1.30552</c:v>
                </c:pt>
                <c:pt idx="797">
                  <c:v>1.3065599999999999</c:v>
                </c:pt>
                <c:pt idx="798">
                  <c:v>1.3086100000000001</c:v>
                </c:pt>
                <c:pt idx="799">
                  <c:v>1.3101700000000001</c:v>
                </c:pt>
                <c:pt idx="800">
                  <c:v>1.3123100000000001</c:v>
                </c:pt>
                <c:pt idx="801">
                  <c:v>1.3137300000000001</c:v>
                </c:pt>
                <c:pt idx="802">
                  <c:v>1.31542</c:v>
                </c:pt>
                <c:pt idx="803">
                  <c:v>1.3175399999999999</c:v>
                </c:pt>
                <c:pt idx="804">
                  <c:v>1.3185100000000001</c:v>
                </c:pt>
                <c:pt idx="805">
                  <c:v>1.32</c:v>
                </c:pt>
                <c:pt idx="806">
                  <c:v>1.32124</c:v>
                </c:pt>
                <c:pt idx="807">
                  <c:v>1.32186</c:v>
                </c:pt>
                <c:pt idx="808">
                  <c:v>1.32291</c:v>
                </c:pt>
                <c:pt idx="809">
                  <c:v>1.3248200000000001</c:v>
                </c:pt>
                <c:pt idx="810">
                  <c:v>1.3274699999999999</c:v>
                </c:pt>
                <c:pt idx="811">
                  <c:v>1.3291999999999999</c:v>
                </c:pt>
                <c:pt idx="812">
                  <c:v>1.3312900000000001</c:v>
                </c:pt>
                <c:pt idx="813">
                  <c:v>1.33314</c:v>
                </c:pt>
                <c:pt idx="814">
                  <c:v>1.33497</c:v>
                </c:pt>
                <c:pt idx="815">
                  <c:v>1.3371900000000001</c:v>
                </c:pt>
                <c:pt idx="816">
                  <c:v>1.3388899999999999</c:v>
                </c:pt>
                <c:pt idx="817">
                  <c:v>1.3408</c:v>
                </c:pt>
                <c:pt idx="818">
                  <c:v>1.34256</c:v>
                </c:pt>
                <c:pt idx="819">
                  <c:v>1.34459</c:v>
                </c:pt>
                <c:pt idx="820">
                  <c:v>1.3464700000000001</c:v>
                </c:pt>
                <c:pt idx="821">
                  <c:v>1.3483099999999999</c:v>
                </c:pt>
                <c:pt idx="822">
                  <c:v>1.3498600000000001</c:v>
                </c:pt>
                <c:pt idx="823">
                  <c:v>1.3520700000000001</c:v>
                </c:pt>
                <c:pt idx="824">
                  <c:v>1.35412</c:v>
                </c:pt>
                <c:pt idx="825">
                  <c:v>1.3561300000000001</c:v>
                </c:pt>
                <c:pt idx="826">
                  <c:v>1.3577699999999999</c:v>
                </c:pt>
                <c:pt idx="827">
                  <c:v>1.3595900000000001</c:v>
                </c:pt>
                <c:pt idx="828">
                  <c:v>1.3615600000000001</c:v>
                </c:pt>
                <c:pt idx="829">
                  <c:v>1.36358</c:v>
                </c:pt>
                <c:pt idx="830">
                  <c:v>1.36514</c:v>
                </c:pt>
                <c:pt idx="831">
                  <c:v>1.3672200000000001</c:v>
                </c:pt>
                <c:pt idx="832">
                  <c:v>1.36903</c:v>
                </c:pt>
                <c:pt idx="833">
                  <c:v>1.37087</c:v>
                </c:pt>
                <c:pt idx="834">
                  <c:v>1.3725000000000001</c:v>
                </c:pt>
                <c:pt idx="835">
                  <c:v>1.3745000000000001</c:v>
                </c:pt>
                <c:pt idx="836">
                  <c:v>1.3763700000000001</c:v>
                </c:pt>
                <c:pt idx="837">
                  <c:v>1.3780399999999999</c:v>
                </c:pt>
                <c:pt idx="838">
                  <c:v>1.37985</c:v>
                </c:pt>
                <c:pt idx="839">
                  <c:v>1.3817900000000001</c:v>
                </c:pt>
                <c:pt idx="840">
                  <c:v>1.3836599999999999</c:v>
                </c:pt>
                <c:pt idx="841">
                  <c:v>1.3854</c:v>
                </c:pt>
                <c:pt idx="842">
                  <c:v>1.3873800000000001</c:v>
                </c:pt>
                <c:pt idx="843">
                  <c:v>1.38958</c:v>
                </c:pt>
                <c:pt idx="844">
                  <c:v>1.3913800000000001</c:v>
                </c:pt>
                <c:pt idx="845">
                  <c:v>1.39324</c:v>
                </c:pt>
                <c:pt idx="846">
                  <c:v>1.3954500000000001</c:v>
                </c:pt>
                <c:pt idx="847">
                  <c:v>1.3975</c:v>
                </c:pt>
                <c:pt idx="848">
                  <c:v>1.3992800000000001</c:v>
                </c:pt>
                <c:pt idx="849">
                  <c:v>1.4015</c:v>
                </c:pt>
                <c:pt idx="850">
                  <c:v>1.40405</c:v>
                </c:pt>
                <c:pt idx="851">
                  <c:v>1.4047400000000001</c:v>
                </c:pt>
                <c:pt idx="852">
                  <c:v>1.40663</c:v>
                </c:pt>
                <c:pt idx="853">
                  <c:v>1.40777</c:v>
                </c:pt>
                <c:pt idx="854">
                  <c:v>1.4096200000000001</c:v>
                </c:pt>
                <c:pt idx="855">
                  <c:v>1.41144</c:v>
                </c:pt>
                <c:pt idx="856">
                  <c:v>1.4129799999999999</c:v>
                </c:pt>
                <c:pt idx="857">
                  <c:v>1.4151899999999999</c:v>
                </c:pt>
                <c:pt idx="858">
                  <c:v>1.4166000000000001</c:v>
                </c:pt>
                <c:pt idx="859">
                  <c:v>1.4181999999999999</c:v>
                </c:pt>
                <c:pt idx="860">
                  <c:v>1.4199600000000001</c:v>
                </c:pt>
                <c:pt idx="861">
                  <c:v>1.42164</c:v>
                </c:pt>
                <c:pt idx="862">
                  <c:v>1.42344</c:v>
                </c:pt>
                <c:pt idx="863">
                  <c:v>1.42496</c:v>
                </c:pt>
                <c:pt idx="864">
                  <c:v>1.4264600000000001</c:v>
                </c:pt>
                <c:pt idx="865">
                  <c:v>1.4284300000000001</c:v>
                </c:pt>
                <c:pt idx="866">
                  <c:v>1.42991</c:v>
                </c:pt>
                <c:pt idx="867">
                  <c:v>1.4314199999999999</c:v>
                </c:pt>
                <c:pt idx="868">
                  <c:v>1.43232</c:v>
                </c:pt>
                <c:pt idx="869">
                  <c:v>1.4337800000000001</c:v>
                </c:pt>
                <c:pt idx="870">
                  <c:v>1.43469</c:v>
                </c:pt>
                <c:pt idx="871">
                  <c:v>1.4358299999999999</c:v>
                </c:pt>
                <c:pt idx="872">
                  <c:v>1.43709</c:v>
                </c:pt>
                <c:pt idx="873">
                  <c:v>1.4384300000000001</c:v>
                </c:pt>
                <c:pt idx="874">
                  <c:v>1.4400500000000001</c:v>
                </c:pt>
                <c:pt idx="875">
                  <c:v>1.4409000000000001</c:v>
                </c:pt>
                <c:pt idx="876">
                  <c:v>1.44228</c:v>
                </c:pt>
                <c:pt idx="877">
                  <c:v>1.4439500000000001</c:v>
                </c:pt>
                <c:pt idx="878">
                  <c:v>1.4446600000000001</c:v>
                </c:pt>
                <c:pt idx="879">
                  <c:v>1.446</c:v>
                </c:pt>
                <c:pt idx="880">
                  <c:v>1.4477199999999999</c:v>
                </c:pt>
                <c:pt idx="881">
                  <c:v>1.4483699999999999</c:v>
                </c:pt>
                <c:pt idx="882">
                  <c:v>1.44963</c:v>
                </c:pt>
                <c:pt idx="883">
                  <c:v>1.4510799999999999</c:v>
                </c:pt>
                <c:pt idx="884">
                  <c:v>1.4515499999999999</c:v>
                </c:pt>
                <c:pt idx="885">
                  <c:v>1.4528099999999999</c:v>
                </c:pt>
                <c:pt idx="886">
                  <c:v>1.45408</c:v>
                </c:pt>
                <c:pt idx="887">
                  <c:v>1.45442</c:v>
                </c:pt>
                <c:pt idx="888">
                  <c:v>1.4557800000000001</c:v>
                </c:pt>
                <c:pt idx="889">
                  <c:v>1.45685</c:v>
                </c:pt>
                <c:pt idx="890">
                  <c:v>1.4572099999999999</c:v>
                </c:pt>
                <c:pt idx="891">
                  <c:v>1.4588000000000001</c:v>
                </c:pt>
                <c:pt idx="892">
                  <c:v>1.45946</c:v>
                </c:pt>
                <c:pt idx="893">
                  <c:v>1.4601</c:v>
                </c:pt>
                <c:pt idx="894">
                  <c:v>1.4615899999999999</c:v>
                </c:pt>
                <c:pt idx="895">
                  <c:v>1.46238</c:v>
                </c:pt>
                <c:pt idx="896">
                  <c:v>1.4631400000000001</c:v>
                </c:pt>
                <c:pt idx="897">
                  <c:v>1.46469</c:v>
                </c:pt>
                <c:pt idx="898">
                  <c:v>1.4651799999999999</c:v>
                </c:pt>
                <c:pt idx="899">
                  <c:v>1.4661200000000001</c:v>
                </c:pt>
                <c:pt idx="900">
                  <c:v>1.4687300000000001</c:v>
                </c:pt>
                <c:pt idx="901">
                  <c:v>1.46946</c:v>
                </c:pt>
                <c:pt idx="902">
                  <c:v>1.472</c:v>
                </c:pt>
                <c:pt idx="903">
                  <c:v>1.4733700000000001</c:v>
                </c:pt>
                <c:pt idx="904">
                  <c:v>1.47525</c:v>
                </c:pt>
                <c:pt idx="905">
                  <c:v>1.4772400000000001</c:v>
                </c:pt>
                <c:pt idx="906">
                  <c:v>1.47847</c:v>
                </c:pt>
                <c:pt idx="907">
                  <c:v>1.4799899999999999</c:v>
                </c:pt>
                <c:pt idx="908">
                  <c:v>1.4815400000000001</c:v>
                </c:pt>
                <c:pt idx="909">
                  <c:v>1.4822599999999999</c:v>
                </c:pt>
                <c:pt idx="910">
                  <c:v>1.4835700000000001</c:v>
                </c:pt>
                <c:pt idx="911">
                  <c:v>1.4846699999999999</c:v>
                </c:pt>
                <c:pt idx="912">
                  <c:v>1.4850099999999999</c:v>
                </c:pt>
                <c:pt idx="913">
                  <c:v>1.4858899999999999</c:v>
                </c:pt>
                <c:pt idx="914">
                  <c:v>1.4872700000000001</c:v>
                </c:pt>
                <c:pt idx="915">
                  <c:v>1.4898499999999999</c:v>
                </c:pt>
                <c:pt idx="916">
                  <c:v>1.49255</c:v>
                </c:pt>
                <c:pt idx="917">
                  <c:v>1.49394</c:v>
                </c:pt>
                <c:pt idx="918">
                  <c:v>1.49634</c:v>
                </c:pt>
                <c:pt idx="919">
                  <c:v>1.49851</c:v>
                </c:pt>
                <c:pt idx="920">
                  <c:v>1.50038</c:v>
                </c:pt>
                <c:pt idx="921">
                  <c:v>1.50295</c:v>
                </c:pt>
                <c:pt idx="922">
                  <c:v>1.5042</c:v>
                </c:pt>
                <c:pt idx="923">
                  <c:v>1.5072300000000001</c:v>
                </c:pt>
                <c:pt idx="924">
                  <c:v>1.50892</c:v>
                </c:pt>
                <c:pt idx="925">
                  <c:v>1.51149</c:v>
                </c:pt>
                <c:pt idx="926">
                  <c:v>1.5129999999999999</c:v>
                </c:pt>
                <c:pt idx="927">
                  <c:v>1.5156799999999999</c:v>
                </c:pt>
                <c:pt idx="928">
                  <c:v>1.5178799999999999</c:v>
                </c:pt>
                <c:pt idx="929">
                  <c:v>1.5200800000000001</c:v>
                </c:pt>
                <c:pt idx="930">
                  <c:v>1.5220899999999999</c:v>
                </c:pt>
                <c:pt idx="931">
                  <c:v>1.5239799999999999</c:v>
                </c:pt>
                <c:pt idx="932">
                  <c:v>1.52702</c:v>
                </c:pt>
                <c:pt idx="933">
                  <c:v>1.52901</c:v>
                </c:pt>
                <c:pt idx="934">
                  <c:v>1.5313099999999999</c:v>
                </c:pt>
                <c:pt idx="935">
                  <c:v>1.53338</c:v>
                </c:pt>
                <c:pt idx="936">
                  <c:v>1.5363599999999999</c:v>
                </c:pt>
                <c:pt idx="937">
                  <c:v>1.53816</c:v>
                </c:pt>
                <c:pt idx="938">
                  <c:v>1.5404899999999999</c:v>
                </c:pt>
                <c:pt idx="939">
                  <c:v>1.54257</c:v>
                </c:pt>
                <c:pt idx="940">
                  <c:v>1.5453300000000001</c:v>
                </c:pt>
                <c:pt idx="941">
                  <c:v>1.54782</c:v>
                </c:pt>
                <c:pt idx="942">
                  <c:v>1.5497300000000001</c:v>
                </c:pt>
                <c:pt idx="943">
                  <c:v>1.5523499999999999</c:v>
                </c:pt>
                <c:pt idx="944">
                  <c:v>1.55511</c:v>
                </c:pt>
                <c:pt idx="945">
                  <c:v>1.5573699999999999</c:v>
                </c:pt>
                <c:pt idx="946">
                  <c:v>1.5598000000000001</c:v>
                </c:pt>
                <c:pt idx="947">
                  <c:v>1.5622</c:v>
                </c:pt>
                <c:pt idx="948">
                  <c:v>1.5651600000000001</c:v>
                </c:pt>
                <c:pt idx="949">
                  <c:v>1.56728</c:v>
                </c:pt>
                <c:pt idx="950">
                  <c:v>1.5678799999999999</c:v>
                </c:pt>
                <c:pt idx="951">
                  <c:v>1.5664800000000001</c:v>
                </c:pt>
                <c:pt idx="952">
                  <c:v>1.5677700000000001</c:v>
                </c:pt>
                <c:pt idx="953">
                  <c:v>1.5665500000000001</c:v>
                </c:pt>
                <c:pt idx="954">
                  <c:v>1.56759</c:v>
                </c:pt>
                <c:pt idx="955">
                  <c:v>1.5669500000000001</c:v>
                </c:pt>
                <c:pt idx="956">
                  <c:v>1.5666800000000001</c:v>
                </c:pt>
                <c:pt idx="957">
                  <c:v>1.5672299999999999</c:v>
                </c:pt>
                <c:pt idx="958">
                  <c:v>1.5664499999999999</c:v>
                </c:pt>
                <c:pt idx="959">
                  <c:v>1.56681</c:v>
                </c:pt>
                <c:pt idx="960">
                  <c:v>1.56687</c:v>
                </c:pt>
                <c:pt idx="961">
                  <c:v>1.56643</c:v>
                </c:pt>
                <c:pt idx="962">
                  <c:v>1.56698</c:v>
                </c:pt>
                <c:pt idx="963">
                  <c:v>1.56653</c:v>
                </c:pt>
                <c:pt idx="964">
                  <c:v>1.56664</c:v>
                </c:pt>
                <c:pt idx="965">
                  <c:v>1.5669500000000001</c:v>
                </c:pt>
                <c:pt idx="966">
                  <c:v>1.5663199999999999</c:v>
                </c:pt>
                <c:pt idx="967">
                  <c:v>1.5668899999999999</c:v>
                </c:pt>
                <c:pt idx="968">
                  <c:v>1.56673</c:v>
                </c:pt>
                <c:pt idx="969">
                  <c:v>1.5663199999999999</c:v>
                </c:pt>
                <c:pt idx="970">
                  <c:v>1.5670500000000001</c:v>
                </c:pt>
                <c:pt idx="971">
                  <c:v>1.5664499999999999</c:v>
                </c:pt>
                <c:pt idx="972">
                  <c:v>1.56654</c:v>
                </c:pt>
                <c:pt idx="973">
                  <c:v>1.5669599999999999</c:v>
                </c:pt>
                <c:pt idx="974">
                  <c:v>1.5661799999999999</c:v>
                </c:pt>
                <c:pt idx="975">
                  <c:v>1.56687</c:v>
                </c:pt>
                <c:pt idx="976">
                  <c:v>1.56667</c:v>
                </c:pt>
                <c:pt idx="977">
                  <c:v>1.56619</c:v>
                </c:pt>
                <c:pt idx="978">
                  <c:v>1.56671</c:v>
                </c:pt>
                <c:pt idx="979">
                  <c:v>1.5669299999999999</c:v>
                </c:pt>
                <c:pt idx="980">
                  <c:v>1.5667500000000001</c:v>
                </c:pt>
                <c:pt idx="981">
                  <c:v>1.56677</c:v>
                </c:pt>
                <c:pt idx="982">
                  <c:v>1.56681</c:v>
                </c:pt>
                <c:pt idx="983">
                  <c:v>1.5666800000000001</c:v>
                </c:pt>
                <c:pt idx="984">
                  <c:v>1.56677</c:v>
                </c:pt>
                <c:pt idx="985">
                  <c:v>1.5666599999999999</c:v>
                </c:pt>
                <c:pt idx="986">
                  <c:v>1.5668</c:v>
                </c:pt>
                <c:pt idx="987">
                  <c:v>1.5665800000000001</c:v>
                </c:pt>
                <c:pt idx="988">
                  <c:v>1.56657</c:v>
                </c:pt>
                <c:pt idx="989">
                  <c:v>1.56667</c:v>
                </c:pt>
                <c:pt idx="990">
                  <c:v>1.56654</c:v>
                </c:pt>
                <c:pt idx="991">
                  <c:v>1.5665500000000001</c:v>
                </c:pt>
                <c:pt idx="992">
                  <c:v>1.5665100000000001</c:v>
                </c:pt>
                <c:pt idx="993">
                  <c:v>1.5664400000000001</c:v>
                </c:pt>
                <c:pt idx="994">
                  <c:v>1.56653</c:v>
                </c:pt>
                <c:pt idx="995">
                  <c:v>1.56646</c:v>
                </c:pt>
                <c:pt idx="996">
                  <c:v>1.56643</c:v>
                </c:pt>
                <c:pt idx="997">
                  <c:v>1.5661700000000001</c:v>
                </c:pt>
                <c:pt idx="998">
                  <c:v>1.5663800000000001</c:v>
                </c:pt>
                <c:pt idx="999">
                  <c:v>1.5663800000000001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617280"/>
        <c:axId val="126617856"/>
      </c:scatterChart>
      <c:valAx>
        <c:axId val="126617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 b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altLang="ja-JP" sz="2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time[s]</a:t>
                </a:r>
                <a:endParaRPr lang="ja-JP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9587957916299563"/>
              <c:y val="0.900150620355265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ja-JP"/>
          </a:p>
        </c:txPr>
        <c:crossAx val="126617856"/>
        <c:crosses val="autoZero"/>
        <c:crossBetween val="midCat"/>
      </c:valAx>
      <c:valAx>
        <c:axId val="1266178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altLang="ja-JP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Robot‘s</a:t>
                </a:r>
                <a:r>
                  <a:rPr lang="en-US" altLang="ja-JP" sz="2400" b="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yaw</a:t>
                </a:r>
                <a:r>
                  <a:rPr lang="ja-JP" altLang="en-US" sz="2400" b="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2400" b="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[rad]</a:t>
                </a:r>
                <a:endParaRPr lang="ja-JP" alt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3.0971224602023544E-3"/>
              <c:y val="0.2882937036919561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ja-JP"/>
          </a:p>
        </c:txPr>
        <c:crossAx val="1266172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15568" y="1901602"/>
            <a:ext cx="8109745" cy="1312134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1132" y="3468794"/>
            <a:ext cx="6678613" cy="15643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1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3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5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7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09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5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93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35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61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39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17135" y="245141"/>
            <a:ext cx="2146697" cy="522302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7044" y="245141"/>
            <a:ext cx="6281076" cy="522302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94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3664" y="3933568"/>
            <a:ext cx="8109745" cy="1215778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3664" y="2594511"/>
            <a:ext cx="8109745" cy="133905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4192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83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25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676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096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515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934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353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47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7046" y="1428327"/>
            <a:ext cx="4213887" cy="403984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49946" y="1428327"/>
            <a:ext cx="4213887" cy="403984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98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7045" y="1370230"/>
            <a:ext cx="4215543" cy="57104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1923" indent="0">
              <a:buNone/>
              <a:defRPr sz="1900" b="1"/>
            </a:lvl2pPr>
            <a:lvl3pPr marL="883846" indent="0">
              <a:buNone/>
              <a:defRPr sz="1700" b="1"/>
            </a:lvl3pPr>
            <a:lvl4pPr marL="1325770" indent="0">
              <a:buNone/>
              <a:defRPr sz="1600" b="1"/>
            </a:lvl4pPr>
            <a:lvl5pPr marL="1767693" indent="0">
              <a:buNone/>
              <a:defRPr sz="1600" b="1"/>
            </a:lvl5pPr>
            <a:lvl6pPr marL="2209616" indent="0">
              <a:buNone/>
              <a:defRPr sz="1600" b="1"/>
            </a:lvl6pPr>
            <a:lvl7pPr marL="2651539" indent="0">
              <a:buNone/>
              <a:defRPr sz="1600" b="1"/>
            </a:lvl7pPr>
            <a:lvl8pPr marL="3093461" indent="0">
              <a:buNone/>
              <a:defRPr sz="1600" b="1"/>
            </a:lvl8pPr>
            <a:lvl9pPr marL="3535385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7045" y="1941280"/>
            <a:ext cx="4215543" cy="352689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846633" y="1370230"/>
            <a:ext cx="4217200" cy="57104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1923" indent="0">
              <a:buNone/>
              <a:defRPr sz="1900" b="1"/>
            </a:lvl2pPr>
            <a:lvl3pPr marL="883846" indent="0">
              <a:buNone/>
              <a:defRPr sz="1700" b="1"/>
            </a:lvl3pPr>
            <a:lvl4pPr marL="1325770" indent="0">
              <a:buNone/>
              <a:defRPr sz="1600" b="1"/>
            </a:lvl4pPr>
            <a:lvl5pPr marL="1767693" indent="0">
              <a:buNone/>
              <a:defRPr sz="1600" b="1"/>
            </a:lvl5pPr>
            <a:lvl6pPr marL="2209616" indent="0">
              <a:buNone/>
              <a:defRPr sz="1600" b="1"/>
            </a:lvl6pPr>
            <a:lvl7pPr marL="2651539" indent="0">
              <a:buNone/>
              <a:defRPr sz="1600" b="1"/>
            </a:lvl7pPr>
            <a:lvl8pPr marL="3093461" indent="0">
              <a:buNone/>
              <a:defRPr sz="1600" b="1"/>
            </a:lvl8pPr>
            <a:lvl9pPr marL="3535385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846633" y="1941280"/>
            <a:ext cx="4217200" cy="352689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8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70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8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7045" y="243723"/>
            <a:ext cx="3138882" cy="1037237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30218" y="243723"/>
            <a:ext cx="5333614" cy="5224445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7045" y="1280960"/>
            <a:ext cx="3138882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41923" indent="0">
              <a:buNone/>
              <a:defRPr sz="1200"/>
            </a:lvl2pPr>
            <a:lvl3pPr marL="883846" indent="0">
              <a:buNone/>
              <a:defRPr sz="1000"/>
            </a:lvl3pPr>
            <a:lvl4pPr marL="1325770" indent="0">
              <a:buNone/>
              <a:defRPr sz="800"/>
            </a:lvl4pPr>
            <a:lvl5pPr marL="1767693" indent="0">
              <a:buNone/>
              <a:defRPr sz="800"/>
            </a:lvl5pPr>
            <a:lvl6pPr marL="2209616" indent="0">
              <a:buNone/>
              <a:defRPr sz="800"/>
            </a:lvl6pPr>
            <a:lvl7pPr marL="2651539" indent="0">
              <a:buNone/>
              <a:defRPr sz="800"/>
            </a:lvl7pPr>
            <a:lvl8pPr marL="3093461" indent="0">
              <a:buNone/>
              <a:defRPr sz="800"/>
            </a:lvl8pPr>
            <a:lvl9pPr marL="3535385" indent="0">
              <a:buNone/>
              <a:defRPr sz="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12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70079" y="4284981"/>
            <a:ext cx="5724525" cy="50586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70079" y="546961"/>
            <a:ext cx="5724525" cy="3672840"/>
          </a:xfrm>
        </p:spPr>
        <p:txBody>
          <a:bodyPr/>
          <a:lstStyle>
            <a:lvl1pPr marL="0" indent="0">
              <a:buNone/>
              <a:defRPr sz="3100"/>
            </a:lvl1pPr>
            <a:lvl2pPr marL="441923" indent="0">
              <a:buNone/>
              <a:defRPr sz="2800"/>
            </a:lvl2pPr>
            <a:lvl3pPr marL="883846" indent="0">
              <a:buNone/>
              <a:defRPr sz="2300"/>
            </a:lvl3pPr>
            <a:lvl4pPr marL="1325770" indent="0">
              <a:buNone/>
              <a:defRPr sz="1900"/>
            </a:lvl4pPr>
            <a:lvl5pPr marL="1767693" indent="0">
              <a:buNone/>
              <a:defRPr sz="1900"/>
            </a:lvl5pPr>
            <a:lvl6pPr marL="2209616" indent="0">
              <a:buNone/>
              <a:defRPr sz="1900"/>
            </a:lvl6pPr>
            <a:lvl7pPr marL="2651539" indent="0">
              <a:buNone/>
              <a:defRPr sz="1900"/>
            </a:lvl7pPr>
            <a:lvl8pPr marL="3093461" indent="0">
              <a:buNone/>
              <a:defRPr sz="1900"/>
            </a:lvl8pPr>
            <a:lvl9pPr marL="3535385" indent="0">
              <a:buNone/>
              <a:defRPr sz="19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70079" y="4790847"/>
            <a:ext cx="5724525" cy="718413"/>
          </a:xfrm>
        </p:spPr>
        <p:txBody>
          <a:bodyPr/>
          <a:lstStyle>
            <a:lvl1pPr marL="0" indent="0">
              <a:buNone/>
              <a:defRPr sz="1400"/>
            </a:lvl1pPr>
            <a:lvl2pPr marL="441923" indent="0">
              <a:buNone/>
              <a:defRPr sz="1200"/>
            </a:lvl2pPr>
            <a:lvl3pPr marL="883846" indent="0">
              <a:buNone/>
              <a:defRPr sz="1000"/>
            </a:lvl3pPr>
            <a:lvl4pPr marL="1325770" indent="0">
              <a:buNone/>
              <a:defRPr sz="800"/>
            </a:lvl4pPr>
            <a:lvl5pPr marL="1767693" indent="0">
              <a:buNone/>
              <a:defRPr sz="800"/>
            </a:lvl5pPr>
            <a:lvl6pPr marL="2209616" indent="0">
              <a:buNone/>
              <a:defRPr sz="800"/>
            </a:lvl6pPr>
            <a:lvl7pPr marL="2651539" indent="0">
              <a:buNone/>
              <a:defRPr sz="800"/>
            </a:lvl7pPr>
            <a:lvl8pPr marL="3093461" indent="0">
              <a:buNone/>
              <a:defRPr sz="800"/>
            </a:lvl8pPr>
            <a:lvl9pPr marL="3535385" indent="0">
              <a:buNone/>
              <a:defRPr sz="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9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77046" y="245142"/>
            <a:ext cx="8586788" cy="1020233"/>
          </a:xfrm>
          <a:prstGeom prst="rect">
            <a:avLst/>
          </a:prstGeom>
        </p:spPr>
        <p:txBody>
          <a:bodyPr vert="horz" lIns="88385" tIns="44192" rIns="88385" bIns="44192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7046" y="1428327"/>
            <a:ext cx="8586788" cy="4039841"/>
          </a:xfrm>
          <a:prstGeom prst="rect">
            <a:avLst/>
          </a:prstGeom>
        </p:spPr>
        <p:txBody>
          <a:bodyPr vert="horz" lIns="88385" tIns="44192" rIns="88385" bIns="44192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77045" y="5673633"/>
            <a:ext cx="2226204" cy="325908"/>
          </a:xfrm>
          <a:prstGeom prst="rect">
            <a:avLst/>
          </a:prstGeom>
        </p:spPr>
        <p:txBody>
          <a:bodyPr vert="horz" lIns="88385" tIns="44192" rIns="88385" bIns="4419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59800" y="5673633"/>
            <a:ext cx="3021277" cy="325908"/>
          </a:xfrm>
          <a:prstGeom prst="rect">
            <a:avLst/>
          </a:prstGeom>
        </p:spPr>
        <p:txBody>
          <a:bodyPr vert="horz" lIns="88385" tIns="44192" rIns="88385" bIns="4419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37629" y="5673633"/>
            <a:ext cx="2226204" cy="325908"/>
          </a:xfrm>
          <a:prstGeom prst="rect">
            <a:avLst/>
          </a:prstGeom>
        </p:spPr>
        <p:txBody>
          <a:bodyPr vert="horz" lIns="88385" tIns="44192" rIns="88385" bIns="4419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82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3846" rtl="0" eaLnBrk="1" latinLnBrk="0" hangingPunct="1">
        <a:spcBef>
          <a:spcPct val="0"/>
        </a:spcBef>
        <a:buNone/>
        <a:defRPr kumimoji="1"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442" indent="-331442" algn="l" defTabSz="88384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8125" indent="-276202" algn="l" defTabSz="88384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807" indent="-220961" algn="l" defTabSz="88384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731" indent="-220961" algn="l" defTabSz="88384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8654" indent="-220961" algn="l" defTabSz="88384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0577" indent="-220961" algn="l" defTabSz="88384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500" indent="-220961" algn="l" defTabSz="88384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14423" indent="-220961" algn="l" defTabSz="88384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56347" indent="-220961" algn="l" defTabSz="88384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83846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1923" algn="l" defTabSz="883846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3846" algn="l" defTabSz="883846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770" algn="l" defTabSz="883846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7693" algn="l" defTabSz="883846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09616" algn="l" defTabSz="883846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51539" algn="l" defTabSz="883846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93461" algn="l" defTabSz="883846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35385" algn="l" defTabSz="883846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094424"/>
              </p:ext>
            </p:extLst>
          </p:nvPr>
        </p:nvGraphicFramePr>
        <p:xfrm>
          <a:off x="252090" y="180483"/>
          <a:ext cx="9126859" cy="5832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6211473" y="2432502"/>
            <a:ext cx="120597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Episode 1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826221" y="2234921"/>
            <a:ext cx="158417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>
                <a:latin typeface="Times New Roman" panose="02020603050405020304" pitchFamily="18" charset="0"/>
                <a:cs typeface="Times New Roman" panose="02020603050405020304" pitchFamily="18" charset="0"/>
              </a:rPr>
              <a:t>Episode </a:t>
            </a:r>
            <a:r>
              <a:rPr lang="en-US" altLang="ja-JP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1260202" y="936303"/>
            <a:ext cx="72622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703821" y="519995"/>
            <a:ext cx="138218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angle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0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12</cp:revision>
  <dcterms:created xsi:type="dcterms:W3CDTF">2017-01-17T08:06:51Z</dcterms:created>
  <dcterms:modified xsi:type="dcterms:W3CDTF">2017-01-23T16:27:10Z</dcterms:modified>
</cp:coreProperties>
</file>