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52427-8A16-4509-811E-1EC534066D4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9868D-6E48-47EB-A5DC-59E88140688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843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EA496-AAAD-46A0-8EB2-26E141B0E4D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7FB-B561-47FE-8DC3-9E95C88A1D4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B235C-CFA4-4A8B-8330-149C9A561B8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E38D8-5179-4838-86B0-B14C0DBC294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81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3534C-AADA-4B11-8AE4-A5625EF87AA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068B6-562E-4F37-A7FC-2E9DBF1DD8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73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E612-5A75-435F-BFC2-547390BD2CE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9BDD-389D-4A9D-A4FA-2F80AA61EB7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96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39AE0-E22A-4BDD-8488-8628AA4DFBF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B3214-25FA-4614-A466-59E91ABE12B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7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0E78-1C42-4623-8DA0-69647BE3EB17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A91F-6BE7-41F0-8F6A-F333C0E602A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47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42FB-D184-4343-A8B3-9E4391B23AF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6039-B69A-4ECB-874D-41887D4AA6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126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44D1B-3BBD-4B2F-8166-B51B4C9B50D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59C17-3DBE-4A26-BF9A-511F8BFA49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37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1EFF-EDB7-485C-B967-946F34FACD9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C170-CBD5-40AF-8DEF-EEEBB8955F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079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41AFC-F9F4-4493-870D-B880DE7A347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59BE-36F1-4FFB-BE2F-B569C108567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8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4ACFA8-FEFC-4963-B182-9E02BE8AB45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B84ADB-441F-4A72-A5EB-A9BEF72370B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Tasuku Ito\Documents\研究室\クローラ故障時のためのアーム搭載ロボットの強化学習による行動獲得\卒論\d_rbf_vector_rolled_170124_for_BThesis\984\scene2000000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2017-01-17T08:20:22Z</dcterms:created>
  <dcterms:modified xsi:type="dcterms:W3CDTF">2017-01-24T04:41:55Z</dcterms:modified>
</cp:coreProperties>
</file>