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8693-4A45-44F6-9C59-03076AE667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E51A-1C75-4EEB-BEA2-05AB0F2F93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7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F543-29E8-443B-8111-18A037F90D9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B956-0069-4082-876B-874016C4C70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98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45EB-AB5A-4225-851B-5069DE090F08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085-F5E2-4FF8-91DD-554191251D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4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704B-4C69-40E2-9845-794EBCA09FC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1A003-77BD-43D8-9DBB-3C9C68F6F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59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1988-719A-4661-8701-905B0F7ACC3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F775-6F97-4C2C-91C3-A95E5448515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76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ACFF-991B-461A-8A74-6111538E834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B51D-E455-4E87-90A3-8AA924F808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46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526C-6EB8-4F20-9590-1DDE08C6736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2352-CBAF-4862-9C7B-93BE715F36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220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694-9CAD-4A73-986A-B99D4E7F34C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D1F2-3174-4106-BB50-67797452C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97A2-BF2F-4B7A-8FC5-FA17CF95584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61DA-1002-46A6-B7D3-AC6E2C7735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80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7301-19F2-421C-9214-491149186FB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1007-3FA3-45C7-8717-CE2179259E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17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6070-5D9C-49E8-9109-BFC0C747ED6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2B3A-CF48-4739-B0FB-F66893773A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504D4B-8C3E-4260-A5D5-3B6B53855F3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1C634C-734C-475C-90A4-931505396A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asuku Ito\Documents\研究室\クローラ故障時のためのアーム搭載ロボットの強化学習による行動獲得\卒論\d_rbf_vector_rolled_170124_for_BThesis\984\scene200000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10</cp:revision>
  <dcterms:created xsi:type="dcterms:W3CDTF">2017-01-17T08:20:22Z</dcterms:created>
  <dcterms:modified xsi:type="dcterms:W3CDTF">2017-01-24T04:43:35Z</dcterms:modified>
</cp:coreProperties>
</file>