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440988" cy="7561263"/>
  <p:notesSz cx="6858000" cy="9144000"/>
  <p:defaultTextStyle>
    <a:defPPr>
      <a:defRPr lang="ja-JP"/>
    </a:defPPr>
    <a:lvl1pPr marL="0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1pPr>
    <a:lvl2pPr marL="514287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2pPr>
    <a:lvl3pPr marL="1028574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3pPr>
    <a:lvl4pPr marL="1542862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4pPr>
    <a:lvl5pPr marL="2057149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5pPr>
    <a:lvl6pPr marL="2571436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6pPr>
    <a:lvl7pPr marL="3085723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7pPr>
    <a:lvl8pPr marL="3600011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8pPr>
    <a:lvl9pPr marL="4114298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10" y="-90"/>
      </p:cViewPr>
      <p:guideLst>
        <p:guide orient="horz" pos="2382"/>
        <p:guide pos="32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suku%20Ito\Documents\&#30740;&#31350;&#23460;\&#12463;&#12525;&#12540;&#12521;&#25925;&#38556;&#26178;&#12398;&#12383;&#12417;&#12398;&#12450;&#12540;&#12512;&#25645;&#36617;&#12525;&#12508;&#12483;&#12488;&#12398;&#24375;&#21270;&#23398;&#32722;&#12395;&#12424;&#12427;&#34892;&#21205;&#29554;&#24471;\&#21330;&#35542;\data_for_BThesis\single_arm_straigh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trajectory2!$D$2:$D$28600</c:f>
              <c:numCache>
                <c:formatCode>General</c:formatCode>
                <c:ptCount val="28599"/>
                <c:pt idx="0">
                  <c:v>1.0026099999999999E-4</c:v>
                </c:pt>
                <c:pt idx="1">
                  <c:v>5.5775699999999998E-4</c:v>
                </c:pt>
                <c:pt idx="2">
                  <c:v>7.3541299999999997E-4</c:v>
                </c:pt>
                <c:pt idx="3">
                  <c:v>6.9614299999999998E-4</c:v>
                </c:pt>
                <c:pt idx="4">
                  <c:v>7.0123600000000005E-4</c:v>
                </c:pt>
                <c:pt idx="5">
                  <c:v>1.12502E-3</c:v>
                </c:pt>
                <c:pt idx="6">
                  <c:v>1.4283099999999999E-3</c:v>
                </c:pt>
                <c:pt idx="7">
                  <c:v>1.80167E-3</c:v>
                </c:pt>
                <c:pt idx="8">
                  <c:v>2.2492800000000002E-3</c:v>
                </c:pt>
                <c:pt idx="9">
                  <c:v>2.57632E-3</c:v>
                </c:pt>
                <c:pt idx="10">
                  <c:v>3.4387300000000001E-3</c:v>
                </c:pt>
                <c:pt idx="11">
                  <c:v>3.7604700000000001E-3</c:v>
                </c:pt>
                <c:pt idx="12">
                  <c:v>3.7651199999999998E-3</c:v>
                </c:pt>
                <c:pt idx="13">
                  <c:v>3.7213699999999999E-3</c:v>
                </c:pt>
                <c:pt idx="14">
                  <c:v>3.5632300000000001E-3</c:v>
                </c:pt>
                <c:pt idx="15">
                  <c:v>3.7278900000000002E-3</c:v>
                </c:pt>
                <c:pt idx="16">
                  <c:v>4.5456200000000002E-3</c:v>
                </c:pt>
                <c:pt idx="17">
                  <c:v>5.0192099999999996E-3</c:v>
                </c:pt>
                <c:pt idx="18">
                  <c:v>5.29606E-3</c:v>
                </c:pt>
                <c:pt idx="19">
                  <c:v>6.3510800000000003E-3</c:v>
                </c:pt>
                <c:pt idx="20">
                  <c:v>7.56173E-3</c:v>
                </c:pt>
                <c:pt idx="21">
                  <c:v>8.2252799999999997E-3</c:v>
                </c:pt>
                <c:pt idx="22">
                  <c:v>8.8170200000000001E-3</c:v>
                </c:pt>
                <c:pt idx="23">
                  <c:v>9.7105100000000003E-3</c:v>
                </c:pt>
                <c:pt idx="24">
                  <c:v>1.01712E-2</c:v>
                </c:pt>
                <c:pt idx="25">
                  <c:v>1.1074499999999999E-2</c:v>
                </c:pt>
                <c:pt idx="26">
                  <c:v>1.20397E-2</c:v>
                </c:pt>
                <c:pt idx="27">
                  <c:v>1.2453199999999999E-2</c:v>
                </c:pt>
                <c:pt idx="28">
                  <c:v>1.3306E-2</c:v>
                </c:pt>
                <c:pt idx="29">
                  <c:v>1.4153900000000001E-2</c:v>
                </c:pt>
                <c:pt idx="30">
                  <c:v>1.43737E-2</c:v>
                </c:pt>
                <c:pt idx="31">
                  <c:v>1.50574E-2</c:v>
                </c:pt>
                <c:pt idx="32">
                  <c:v>1.5892900000000001E-2</c:v>
                </c:pt>
                <c:pt idx="33">
                  <c:v>1.6327000000000001E-2</c:v>
                </c:pt>
                <c:pt idx="34">
                  <c:v>1.6954799999999999E-2</c:v>
                </c:pt>
                <c:pt idx="35">
                  <c:v>1.73969E-2</c:v>
                </c:pt>
                <c:pt idx="36">
                  <c:v>1.7829399999999999E-2</c:v>
                </c:pt>
                <c:pt idx="37">
                  <c:v>1.8589399999999999E-2</c:v>
                </c:pt>
                <c:pt idx="38">
                  <c:v>1.8982300000000001E-2</c:v>
                </c:pt>
                <c:pt idx="39">
                  <c:v>1.9696000000000002E-2</c:v>
                </c:pt>
                <c:pt idx="40">
                  <c:v>2.02653E-2</c:v>
                </c:pt>
                <c:pt idx="41">
                  <c:v>2.0522599999999998E-2</c:v>
                </c:pt>
                <c:pt idx="42">
                  <c:v>2.13875E-2</c:v>
                </c:pt>
                <c:pt idx="43">
                  <c:v>2.2076700000000001E-2</c:v>
                </c:pt>
                <c:pt idx="44">
                  <c:v>2.2711200000000001E-2</c:v>
                </c:pt>
                <c:pt idx="45">
                  <c:v>2.38511E-2</c:v>
                </c:pt>
                <c:pt idx="46">
                  <c:v>2.4548199999999999E-2</c:v>
                </c:pt>
                <c:pt idx="47">
                  <c:v>2.52001E-2</c:v>
                </c:pt>
                <c:pt idx="48">
                  <c:v>2.5998299999999998E-2</c:v>
                </c:pt>
                <c:pt idx="49">
                  <c:v>2.6355099999999999E-2</c:v>
                </c:pt>
                <c:pt idx="50">
                  <c:v>2.6649300000000001E-2</c:v>
                </c:pt>
                <c:pt idx="51">
                  <c:v>2.6422399999999999E-2</c:v>
                </c:pt>
                <c:pt idx="52">
                  <c:v>2.6280100000000001E-2</c:v>
                </c:pt>
                <c:pt idx="53">
                  <c:v>2.5576999999999999E-2</c:v>
                </c:pt>
                <c:pt idx="54">
                  <c:v>2.5456699999999999E-2</c:v>
                </c:pt>
                <c:pt idx="55">
                  <c:v>2.4902899999999999E-2</c:v>
                </c:pt>
                <c:pt idx="56">
                  <c:v>2.4864600000000001E-2</c:v>
                </c:pt>
                <c:pt idx="57">
                  <c:v>2.4896100000000001E-2</c:v>
                </c:pt>
                <c:pt idx="58">
                  <c:v>2.4970099999999999E-2</c:v>
                </c:pt>
                <c:pt idx="59">
                  <c:v>2.5012800000000002E-2</c:v>
                </c:pt>
                <c:pt idx="60">
                  <c:v>2.5031000000000001E-2</c:v>
                </c:pt>
                <c:pt idx="61">
                  <c:v>2.5025800000000001E-2</c:v>
                </c:pt>
                <c:pt idx="62">
                  <c:v>2.4999E-2</c:v>
                </c:pt>
                <c:pt idx="63">
                  <c:v>2.4999E-2</c:v>
                </c:pt>
                <c:pt idx="64">
                  <c:v>2.5000000000000001E-2</c:v>
                </c:pt>
                <c:pt idx="65">
                  <c:v>2.5000000000000001E-2</c:v>
                </c:pt>
                <c:pt idx="66">
                  <c:v>2.5000000000000001E-2</c:v>
                </c:pt>
                <c:pt idx="67">
                  <c:v>2.4994200000000001E-2</c:v>
                </c:pt>
                <c:pt idx="68">
                  <c:v>2.4992500000000001E-2</c:v>
                </c:pt>
                <c:pt idx="69">
                  <c:v>2.4993399999999999E-2</c:v>
                </c:pt>
                <c:pt idx="70">
                  <c:v>2.4993700000000001E-2</c:v>
                </c:pt>
                <c:pt idx="71">
                  <c:v>2.4993700000000001E-2</c:v>
                </c:pt>
                <c:pt idx="72">
                  <c:v>2.4993700000000001E-2</c:v>
                </c:pt>
                <c:pt idx="73">
                  <c:v>2.4993700000000001E-2</c:v>
                </c:pt>
                <c:pt idx="74">
                  <c:v>2.49938E-2</c:v>
                </c:pt>
                <c:pt idx="75">
                  <c:v>2.49938E-2</c:v>
                </c:pt>
                <c:pt idx="76">
                  <c:v>2.49938E-2</c:v>
                </c:pt>
                <c:pt idx="77">
                  <c:v>2.49933E-2</c:v>
                </c:pt>
                <c:pt idx="78">
                  <c:v>2.49926E-2</c:v>
                </c:pt>
                <c:pt idx="79">
                  <c:v>2.49926E-2</c:v>
                </c:pt>
                <c:pt idx="80">
                  <c:v>2.49926E-2</c:v>
                </c:pt>
                <c:pt idx="81">
                  <c:v>2.4997399999999999E-2</c:v>
                </c:pt>
                <c:pt idx="82">
                  <c:v>2.4997399999999999E-2</c:v>
                </c:pt>
                <c:pt idx="83">
                  <c:v>2.4997399999999999E-2</c:v>
                </c:pt>
                <c:pt idx="84">
                  <c:v>2.4997399999999999E-2</c:v>
                </c:pt>
                <c:pt idx="85">
                  <c:v>2.4997399999999999E-2</c:v>
                </c:pt>
                <c:pt idx="86">
                  <c:v>2.4997399999999999E-2</c:v>
                </c:pt>
                <c:pt idx="87">
                  <c:v>2.4997399999999999E-2</c:v>
                </c:pt>
                <c:pt idx="88">
                  <c:v>2.4997399999999999E-2</c:v>
                </c:pt>
                <c:pt idx="89">
                  <c:v>2.4997399999999999E-2</c:v>
                </c:pt>
                <c:pt idx="90">
                  <c:v>2.4997399999999999E-2</c:v>
                </c:pt>
                <c:pt idx="91">
                  <c:v>2.5004800000000001E-2</c:v>
                </c:pt>
                <c:pt idx="92">
                  <c:v>2.5004800000000001E-2</c:v>
                </c:pt>
                <c:pt idx="93">
                  <c:v>2.5004800000000001E-2</c:v>
                </c:pt>
                <c:pt idx="94">
                  <c:v>2.5004800000000001E-2</c:v>
                </c:pt>
                <c:pt idx="95">
                  <c:v>2.5004800000000001E-2</c:v>
                </c:pt>
                <c:pt idx="96">
                  <c:v>2.5004800000000001E-2</c:v>
                </c:pt>
                <c:pt idx="97">
                  <c:v>2.5004800000000001E-2</c:v>
                </c:pt>
                <c:pt idx="98">
                  <c:v>2.5004800000000001E-2</c:v>
                </c:pt>
                <c:pt idx="99">
                  <c:v>2.5004800000000001E-2</c:v>
                </c:pt>
                <c:pt idx="100">
                  <c:v>2.48711E-2</c:v>
                </c:pt>
                <c:pt idx="101">
                  <c:v>2.45609E-2</c:v>
                </c:pt>
                <c:pt idx="102">
                  <c:v>2.39054E-2</c:v>
                </c:pt>
                <c:pt idx="103">
                  <c:v>2.4401900000000001E-2</c:v>
                </c:pt>
                <c:pt idx="104">
                  <c:v>2.49278E-2</c:v>
                </c:pt>
                <c:pt idx="105">
                  <c:v>2.5735899999999999E-2</c:v>
                </c:pt>
                <c:pt idx="106">
                  <c:v>2.6329200000000001E-2</c:v>
                </c:pt>
                <c:pt idx="107">
                  <c:v>2.6244400000000001E-2</c:v>
                </c:pt>
                <c:pt idx="108">
                  <c:v>2.59344E-2</c:v>
                </c:pt>
                <c:pt idx="109">
                  <c:v>2.5894799999999999E-2</c:v>
                </c:pt>
                <c:pt idx="110">
                  <c:v>2.5900300000000001E-2</c:v>
                </c:pt>
                <c:pt idx="111">
                  <c:v>2.5902700000000001E-2</c:v>
                </c:pt>
                <c:pt idx="112">
                  <c:v>2.5903200000000001E-2</c:v>
                </c:pt>
                <c:pt idx="113">
                  <c:v>2.5902999999999999E-2</c:v>
                </c:pt>
                <c:pt idx="114">
                  <c:v>2.5902999999999999E-2</c:v>
                </c:pt>
                <c:pt idx="115">
                  <c:v>2.5902999999999999E-2</c:v>
                </c:pt>
                <c:pt idx="116">
                  <c:v>2.5902999999999999E-2</c:v>
                </c:pt>
                <c:pt idx="117">
                  <c:v>2.5902999999999999E-2</c:v>
                </c:pt>
                <c:pt idx="118">
                  <c:v>2.5902999999999999E-2</c:v>
                </c:pt>
                <c:pt idx="119">
                  <c:v>2.5902999999999999E-2</c:v>
                </c:pt>
                <c:pt idx="120">
                  <c:v>2.5902999999999999E-2</c:v>
                </c:pt>
                <c:pt idx="121">
                  <c:v>2.5902999999999999E-2</c:v>
                </c:pt>
                <c:pt idx="122">
                  <c:v>2.5902999999999999E-2</c:v>
                </c:pt>
                <c:pt idx="123">
                  <c:v>2.5903099999999998E-2</c:v>
                </c:pt>
                <c:pt idx="124">
                  <c:v>2.5903099999999998E-2</c:v>
                </c:pt>
                <c:pt idx="125">
                  <c:v>2.5902999999999999E-2</c:v>
                </c:pt>
                <c:pt idx="126">
                  <c:v>2.5902999999999999E-2</c:v>
                </c:pt>
                <c:pt idx="127">
                  <c:v>2.5902999999999999E-2</c:v>
                </c:pt>
                <c:pt idx="128">
                  <c:v>2.5902999999999999E-2</c:v>
                </c:pt>
                <c:pt idx="129">
                  <c:v>2.5903099999999998E-2</c:v>
                </c:pt>
                <c:pt idx="130">
                  <c:v>2.5903099999999998E-2</c:v>
                </c:pt>
                <c:pt idx="131">
                  <c:v>2.5903099999999998E-2</c:v>
                </c:pt>
                <c:pt idx="132">
                  <c:v>2.5903099999999998E-2</c:v>
                </c:pt>
                <c:pt idx="133">
                  <c:v>2.5903099999999998E-2</c:v>
                </c:pt>
                <c:pt idx="134">
                  <c:v>2.5903099999999998E-2</c:v>
                </c:pt>
                <c:pt idx="135">
                  <c:v>2.5903099999999998E-2</c:v>
                </c:pt>
                <c:pt idx="136">
                  <c:v>2.5902999999999999E-2</c:v>
                </c:pt>
                <c:pt idx="137">
                  <c:v>2.5903099999999998E-2</c:v>
                </c:pt>
                <c:pt idx="138">
                  <c:v>2.5903099999999998E-2</c:v>
                </c:pt>
                <c:pt idx="139">
                  <c:v>2.5903099999999998E-2</c:v>
                </c:pt>
                <c:pt idx="140">
                  <c:v>2.5902999999999999E-2</c:v>
                </c:pt>
                <c:pt idx="141">
                  <c:v>2.5903099999999998E-2</c:v>
                </c:pt>
                <c:pt idx="142">
                  <c:v>2.5903099999999998E-2</c:v>
                </c:pt>
                <c:pt idx="143">
                  <c:v>2.5903099999999998E-2</c:v>
                </c:pt>
                <c:pt idx="144">
                  <c:v>2.5903099999999998E-2</c:v>
                </c:pt>
                <c:pt idx="145">
                  <c:v>2.5903099999999998E-2</c:v>
                </c:pt>
                <c:pt idx="146">
                  <c:v>2.5903099999999998E-2</c:v>
                </c:pt>
                <c:pt idx="147">
                  <c:v>2.5903099999999998E-2</c:v>
                </c:pt>
                <c:pt idx="148">
                  <c:v>2.5903099999999998E-2</c:v>
                </c:pt>
                <c:pt idx="149">
                  <c:v>2.5903099999999998E-2</c:v>
                </c:pt>
                <c:pt idx="150">
                  <c:v>2.60904E-2</c:v>
                </c:pt>
                <c:pt idx="151">
                  <c:v>2.66383E-2</c:v>
                </c:pt>
                <c:pt idx="152">
                  <c:v>2.6646E-2</c:v>
                </c:pt>
                <c:pt idx="153">
                  <c:v>2.6610000000000002E-2</c:v>
                </c:pt>
                <c:pt idx="154">
                  <c:v>2.6520499999999999E-2</c:v>
                </c:pt>
                <c:pt idx="155">
                  <c:v>2.65204E-2</c:v>
                </c:pt>
                <c:pt idx="156">
                  <c:v>2.6520499999999999E-2</c:v>
                </c:pt>
                <c:pt idx="157">
                  <c:v>2.6520499999999999E-2</c:v>
                </c:pt>
                <c:pt idx="158">
                  <c:v>2.6520499999999999E-2</c:v>
                </c:pt>
                <c:pt idx="159">
                  <c:v>2.65204E-2</c:v>
                </c:pt>
                <c:pt idx="160">
                  <c:v>2.6521200000000002E-2</c:v>
                </c:pt>
                <c:pt idx="161">
                  <c:v>2.6524699999999998E-2</c:v>
                </c:pt>
                <c:pt idx="162">
                  <c:v>2.6524699999999998E-2</c:v>
                </c:pt>
                <c:pt idx="163">
                  <c:v>2.6479599999999999E-2</c:v>
                </c:pt>
                <c:pt idx="164">
                  <c:v>2.6458800000000001E-2</c:v>
                </c:pt>
                <c:pt idx="165">
                  <c:v>2.6458700000000002E-2</c:v>
                </c:pt>
                <c:pt idx="166">
                  <c:v>2.6458700000000002E-2</c:v>
                </c:pt>
                <c:pt idx="167">
                  <c:v>2.6458599999999999E-2</c:v>
                </c:pt>
                <c:pt idx="168">
                  <c:v>2.6458499999999999E-2</c:v>
                </c:pt>
                <c:pt idx="169">
                  <c:v>2.6458499999999999E-2</c:v>
                </c:pt>
                <c:pt idx="170">
                  <c:v>2.64584E-2</c:v>
                </c:pt>
                <c:pt idx="171">
                  <c:v>2.6458300000000001E-2</c:v>
                </c:pt>
                <c:pt idx="172">
                  <c:v>2.6458200000000001E-2</c:v>
                </c:pt>
                <c:pt idx="173">
                  <c:v>2.6458200000000001E-2</c:v>
                </c:pt>
                <c:pt idx="174">
                  <c:v>2.6458099999999998E-2</c:v>
                </c:pt>
                <c:pt idx="175">
                  <c:v>2.6457999999999999E-2</c:v>
                </c:pt>
                <c:pt idx="176">
                  <c:v>2.6457700000000001E-2</c:v>
                </c:pt>
                <c:pt idx="177">
                  <c:v>2.6457600000000001E-2</c:v>
                </c:pt>
                <c:pt idx="178">
                  <c:v>2.6457499999999998E-2</c:v>
                </c:pt>
                <c:pt idx="179">
                  <c:v>2.6457499999999998E-2</c:v>
                </c:pt>
                <c:pt idx="180">
                  <c:v>2.6457399999999999E-2</c:v>
                </c:pt>
                <c:pt idx="181">
                  <c:v>2.6457399999999999E-2</c:v>
                </c:pt>
                <c:pt idx="182">
                  <c:v>2.64573E-2</c:v>
                </c:pt>
                <c:pt idx="183">
                  <c:v>2.64573E-2</c:v>
                </c:pt>
                <c:pt idx="184">
                  <c:v>2.64572E-2</c:v>
                </c:pt>
                <c:pt idx="185">
                  <c:v>2.6457100000000001E-2</c:v>
                </c:pt>
                <c:pt idx="186">
                  <c:v>2.6457000000000001E-2</c:v>
                </c:pt>
                <c:pt idx="187">
                  <c:v>2.6457000000000001E-2</c:v>
                </c:pt>
                <c:pt idx="188">
                  <c:v>2.6456899999999998E-2</c:v>
                </c:pt>
                <c:pt idx="189">
                  <c:v>2.6456899999999998E-2</c:v>
                </c:pt>
                <c:pt idx="190">
                  <c:v>2.6456799999999999E-2</c:v>
                </c:pt>
                <c:pt idx="191">
                  <c:v>2.64567E-2</c:v>
                </c:pt>
                <c:pt idx="192">
                  <c:v>2.64567E-2</c:v>
                </c:pt>
                <c:pt idx="193">
                  <c:v>2.64566E-2</c:v>
                </c:pt>
                <c:pt idx="194">
                  <c:v>2.64566E-2</c:v>
                </c:pt>
                <c:pt idx="195">
                  <c:v>2.6456500000000001E-2</c:v>
                </c:pt>
                <c:pt idx="196">
                  <c:v>2.6456400000000001E-2</c:v>
                </c:pt>
                <c:pt idx="197">
                  <c:v>2.6456299999999999E-2</c:v>
                </c:pt>
                <c:pt idx="198">
                  <c:v>2.6448599999999999E-2</c:v>
                </c:pt>
                <c:pt idx="199">
                  <c:v>2.64443E-2</c:v>
                </c:pt>
                <c:pt idx="200">
                  <c:v>2.61617E-2</c:v>
                </c:pt>
                <c:pt idx="201">
                  <c:v>2.53724E-2</c:v>
                </c:pt>
                <c:pt idx="202">
                  <c:v>2.48758E-2</c:v>
                </c:pt>
                <c:pt idx="203">
                  <c:v>2.5282099999999998E-2</c:v>
                </c:pt>
                <c:pt idx="204">
                  <c:v>2.6413599999999999E-2</c:v>
                </c:pt>
                <c:pt idx="205">
                  <c:v>2.7590199999999999E-2</c:v>
                </c:pt>
                <c:pt idx="206">
                  <c:v>2.83974E-2</c:v>
                </c:pt>
                <c:pt idx="207">
                  <c:v>2.87205E-2</c:v>
                </c:pt>
                <c:pt idx="208">
                  <c:v>2.8514500000000002E-2</c:v>
                </c:pt>
                <c:pt idx="209">
                  <c:v>2.8450099999999999E-2</c:v>
                </c:pt>
                <c:pt idx="210">
                  <c:v>2.94051E-2</c:v>
                </c:pt>
                <c:pt idx="211">
                  <c:v>3.0398399999999999E-2</c:v>
                </c:pt>
                <c:pt idx="212">
                  <c:v>3.05583E-2</c:v>
                </c:pt>
                <c:pt idx="213">
                  <c:v>3.0742599999999998E-2</c:v>
                </c:pt>
                <c:pt idx="214">
                  <c:v>3.124E-2</c:v>
                </c:pt>
                <c:pt idx="215">
                  <c:v>3.1356000000000002E-2</c:v>
                </c:pt>
                <c:pt idx="216">
                  <c:v>3.2007000000000001E-2</c:v>
                </c:pt>
                <c:pt idx="217">
                  <c:v>3.3158100000000003E-2</c:v>
                </c:pt>
                <c:pt idx="218">
                  <c:v>3.3672899999999999E-2</c:v>
                </c:pt>
                <c:pt idx="219">
                  <c:v>3.3989900000000003E-2</c:v>
                </c:pt>
                <c:pt idx="220">
                  <c:v>3.4909500000000003E-2</c:v>
                </c:pt>
                <c:pt idx="221">
                  <c:v>3.5858500000000001E-2</c:v>
                </c:pt>
                <c:pt idx="222">
                  <c:v>3.7191200000000001E-2</c:v>
                </c:pt>
                <c:pt idx="223">
                  <c:v>3.7909900000000003E-2</c:v>
                </c:pt>
                <c:pt idx="224">
                  <c:v>3.7771300000000001E-2</c:v>
                </c:pt>
                <c:pt idx="225">
                  <c:v>3.7402400000000002E-2</c:v>
                </c:pt>
                <c:pt idx="226">
                  <c:v>3.7220799999999998E-2</c:v>
                </c:pt>
                <c:pt idx="227">
                  <c:v>3.7744100000000003E-2</c:v>
                </c:pt>
                <c:pt idx="228">
                  <c:v>3.8798899999999997E-2</c:v>
                </c:pt>
                <c:pt idx="229">
                  <c:v>4.0158100000000002E-2</c:v>
                </c:pt>
                <c:pt idx="230">
                  <c:v>4.0579999999999998E-2</c:v>
                </c:pt>
                <c:pt idx="231">
                  <c:v>4.0583300000000003E-2</c:v>
                </c:pt>
                <c:pt idx="232">
                  <c:v>4.0908899999999998E-2</c:v>
                </c:pt>
                <c:pt idx="233">
                  <c:v>4.2079699999999998E-2</c:v>
                </c:pt>
                <c:pt idx="234">
                  <c:v>4.34429E-2</c:v>
                </c:pt>
                <c:pt idx="235">
                  <c:v>4.4839700000000003E-2</c:v>
                </c:pt>
                <c:pt idx="236">
                  <c:v>4.52129E-2</c:v>
                </c:pt>
                <c:pt idx="237">
                  <c:v>4.5128000000000001E-2</c:v>
                </c:pt>
                <c:pt idx="238">
                  <c:v>4.4930100000000001E-2</c:v>
                </c:pt>
                <c:pt idx="239">
                  <c:v>4.4994300000000001E-2</c:v>
                </c:pt>
                <c:pt idx="240">
                  <c:v>4.5922999999999999E-2</c:v>
                </c:pt>
                <c:pt idx="241">
                  <c:v>4.7313300000000003E-2</c:v>
                </c:pt>
                <c:pt idx="242">
                  <c:v>4.8390700000000002E-2</c:v>
                </c:pt>
                <c:pt idx="243">
                  <c:v>4.84792E-2</c:v>
                </c:pt>
                <c:pt idx="244">
                  <c:v>4.8508700000000002E-2</c:v>
                </c:pt>
                <c:pt idx="245">
                  <c:v>4.9300099999999999E-2</c:v>
                </c:pt>
                <c:pt idx="246">
                  <c:v>5.0317399999999998E-2</c:v>
                </c:pt>
                <c:pt idx="247">
                  <c:v>5.1384800000000001E-2</c:v>
                </c:pt>
                <c:pt idx="248">
                  <c:v>5.2316300000000003E-2</c:v>
                </c:pt>
                <c:pt idx="249">
                  <c:v>5.2401000000000003E-2</c:v>
                </c:pt>
                <c:pt idx="250">
                  <c:v>5.2513600000000001E-2</c:v>
                </c:pt>
                <c:pt idx="251">
                  <c:v>5.2815500000000001E-2</c:v>
                </c:pt>
                <c:pt idx="252">
                  <c:v>5.2558500000000001E-2</c:v>
                </c:pt>
                <c:pt idx="253">
                  <c:v>5.2722999999999999E-2</c:v>
                </c:pt>
                <c:pt idx="254">
                  <c:v>5.28099E-2</c:v>
                </c:pt>
                <c:pt idx="255">
                  <c:v>5.27199E-2</c:v>
                </c:pt>
                <c:pt idx="256">
                  <c:v>5.2658700000000003E-2</c:v>
                </c:pt>
                <c:pt idx="257">
                  <c:v>5.27018E-2</c:v>
                </c:pt>
                <c:pt idx="258">
                  <c:v>5.2799199999999998E-2</c:v>
                </c:pt>
                <c:pt idx="259">
                  <c:v>5.2816200000000001E-2</c:v>
                </c:pt>
                <c:pt idx="260">
                  <c:v>5.2817000000000003E-2</c:v>
                </c:pt>
                <c:pt idx="261">
                  <c:v>5.2810299999999998E-2</c:v>
                </c:pt>
                <c:pt idx="262">
                  <c:v>5.2812999999999999E-2</c:v>
                </c:pt>
                <c:pt idx="263">
                  <c:v>5.2805499999999998E-2</c:v>
                </c:pt>
                <c:pt idx="264">
                  <c:v>5.2804499999999997E-2</c:v>
                </c:pt>
                <c:pt idx="265">
                  <c:v>5.2833400000000003E-2</c:v>
                </c:pt>
                <c:pt idx="266">
                  <c:v>5.2825400000000002E-2</c:v>
                </c:pt>
                <c:pt idx="267">
                  <c:v>5.2818499999999997E-2</c:v>
                </c:pt>
                <c:pt idx="268">
                  <c:v>5.2854900000000003E-2</c:v>
                </c:pt>
                <c:pt idx="269">
                  <c:v>5.2852299999999998E-2</c:v>
                </c:pt>
                <c:pt idx="270">
                  <c:v>5.28567E-2</c:v>
                </c:pt>
                <c:pt idx="271">
                  <c:v>5.2905899999999999E-2</c:v>
                </c:pt>
                <c:pt idx="272">
                  <c:v>5.2905599999999997E-2</c:v>
                </c:pt>
                <c:pt idx="273">
                  <c:v>5.2900999999999997E-2</c:v>
                </c:pt>
                <c:pt idx="274">
                  <c:v>5.2933899999999999E-2</c:v>
                </c:pt>
                <c:pt idx="275">
                  <c:v>5.2944499999999999E-2</c:v>
                </c:pt>
                <c:pt idx="276">
                  <c:v>5.2941000000000002E-2</c:v>
                </c:pt>
                <c:pt idx="277">
                  <c:v>5.2954899999999999E-2</c:v>
                </c:pt>
                <c:pt idx="278">
                  <c:v>5.2979900000000003E-2</c:v>
                </c:pt>
                <c:pt idx="279">
                  <c:v>5.2977700000000003E-2</c:v>
                </c:pt>
                <c:pt idx="280">
                  <c:v>5.2985200000000003E-2</c:v>
                </c:pt>
                <c:pt idx="281">
                  <c:v>5.3003000000000002E-2</c:v>
                </c:pt>
                <c:pt idx="282">
                  <c:v>5.3000100000000001E-2</c:v>
                </c:pt>
                <c:pt idx="283">
                  <c:v>5.30114E-2</c:v>
                </c:pt>
                <c:pt idx="284">
                  <c:v>5.30237E-2</c:v>
                </c:pt>
                <c:pt idx="285">
                  <c:v>5.30208E-2</c:v>
                </c:pt>
                <c:pt idx="286">
                  <c:v>5.3028499999999999E-2</c:v>
                </c:pt>
                <c:pt idx="287">
                  <c:v>5.30336E-2</c:v>
                </c:pt>
                <c:pt idx="288">
                  <c:v>5.3032000000000003E-2</c:v>
                </c:pt>
                <c:pt idx="289">
                  <c:v>5.3037000000000001E-2</c:v>
                </c:pt>
                <c:pt idx="290">
                  <c:v>5.3032900000000001E-2</c:v>
                </c:pt>
                <c:pt idx="291">
                  <c:v>5.3032900000000001E-2</c:v>
                </c:pt>
                <c:pt idx="292">
                  <c:v>5.3033200000000003E-2</c:v>
                </c:pt>
                <c:pt idx="293">
                  <c:v>5.3033200000000003E-2</c:v>
                </c:pt>
                <c:pt idx="294">
                  <c:v>5.3033200000000003E-2</c:v>
                </c:pt>
                <c:pt idx="295">
                  <c:v>5.3033200000000003E-2</c:v>
                </c:pt>
                <c:pt idx="296">
                  <c:v>5.3033200000000003E-2</c:v>
                </c:pt>
                <c:pt idx="297">
                  <c:v>5.3033200000000003E-2</c:v>
                </c:pt>
                <c:pt idx="298">
                  <c:v>5.3033200000000003E-2</c:v>
                </c:pt>
                <c:pt idx="299">
                  <c:v>5.3033200000000003E-2</c:v>
                </c:pt>
                <c:pt idx="300">
                  <c:v>5.2937199999999997E-2</c:v>
                </c:pt>
                <c:pt idx="301">
                  <c:v>5.2826999999999999E-2</c:v>
                </c:pt>
                <c:pt idx="302">
                  <c:v>5.2605699999999998E-2</c:v>
                </c:pt>
                <c:pt idx="303">
                  <c:v>5.2263799999999999E-2</c:v>
                </c:pt>
                <c:pt idx="304">
                  <c:v>5.1781099999999997E-2</c:v>
                </c:pt>
                <c:pt idx="305">
                  <c:v>5.0997899999999999E-2</c:v>
                </c:pt>
                <c:pt idx="306">
                  <c:v>5.0558899999999997E-2</c:v>
                </c:pt>
                <c:pt idx="307">
                  <c:v>5.0814900000000003E-2</c:v>
                </c:pt>
                <c:pt idx="308">
                  <c:v>5.0910799999999999E-2</c:v>
                </c:pt>
                <c:pt idx="309">
                  <c:v>5.0964299999999997E-2</c:v>
                </c:pt>
                <c:pt idx="310">
                  <c:v>5.10597E-2</c:v>
                </c:pt>
                <c:pt idx="311">
                  <c:v>5.1026700000000001E-2</c:v>
                </c:pt>
                <c:pt idx="312">
                  <c:v>5.10795E-2</c:v>
                </c:pt>
                <c:pt idx="313">
                  <c:v>5.1174600000000001E-2</c:v>
                </c:pt>
                <c:pt idx="314">
                  <c:v>5.1166799999999998E-2</c:v>
                </c:pt>
                <c:pt idx="315">
                  <c:v>5.1167700000000003E-2</c:v>
                </c:pt>
                <c:pt idx="316">
                  <c:v>5.1228900000000001E-2</c:v>
                </c:pt>
                <c:pt idx="317">
                  <c:v>5.1225199999999999E-2</c:v>
                </c:pt>
                <c:pt idx="318">
                  <c:v>5.12185E-2</c:v>
                </c:pt>
                <c:pt idx="319">
                  <c:v>5.1263299999999998E-2</c:v>
                </c:pt>
                <c:pt idx="320">
                  <c:v>5.1261599999999997E-2</c:v>
                </c:pt>
                <c:pt idx="321">
                  <c:v>5.12595E-2</c:v>
                </c:pt>
                <c:pt idx="322">
                  <c:v>5.1282099999999997E-2</c:v>
                </c:pt>
                <c:pt idx="323">
                  <c:v>5.1299400000000002E-2</c:v>
                </c:pt>
                <c:pt idx="324">
                  <c:v>5.1298499999999997E-2</c:v>
                </c:pt>
                <c:pt idx="325">
                  <c:v>5.1308100000000002E-2</c:v>
                </c:pt>
                <c:pt idx="326">
                  <c:v>5.1330099999999997E-2</c:v>
                </c:pt>
                <c:pt idx="327">
                  <c:v>5.1324700000000001E-2</c:v>
                </c:pt>
                <c:pt idx="328">
                  <c:v>5.1329800000000002E-2</c:v>
                </c:pt>
                <c:pt idx="329">
                  <c:v>5.13307E-2</c:v>
                </c:pt>
                <c:pt idx="330">
                  <c:v>5.1327299999999999E-2</c:v>
                </c:pt>
                <c:pt idx="331">
                  <c:v>5.1329600000000003E-2</c:v>
                </c:pt>
                <c:pt idx="332">
                  <c:v>5.1319499999999997E-2</c:v>
                </c:pt>
                <c:pt idx="333">
                  <c:v>5.1320299999999999E-2</c:v>
                </c:pt>
                <c:pt idx="334">
                  <c:v>5.1320699999999997E-2</c:v>
                </c:pt>
                <c:pt idx="335">
                  <c:v>5.1319999999999998E-2</c:v>
                </c:pt>
                <c:pt idx="336">
                  <c:v>5.1319999999999998E-2</c:v>
                </c:pt>
                <c:pt idx="337">
                  <c:v>5.1319999999999998E-2</c:v>
                </c:pt>
                <c:pt idx="338">
                  <c:v>5.1319999999999998E-2</c:v>
                </c:pt>
                <c:pt idx="339">
                  <c:v>5.1319999999999998E-2</c:v>
                </c:pt>
                <c:pt idx="340">
                  <c:v>5.1319999999999998E-2</c:v>
                </c:pt>
                <c:pt idx="341">
                  <c:v>5.1319999999999998E-2</c:v>
                </c:pt>
                <c:pt idx="342">
                  <c:v>5.1319999999999998E-2</c:v>
                </c:pt>
                <c:pt idx="343">
                  <c:v>5.1319999999999998E-2</c:v>
                </c:pt>
                <c:pt idx="344">
                  <c:v>5.1319999999999998E-2</c:v>
                </c:pt>
                <c:pt idx="345">
                  <c:v>5.1319999999999998E-2</c:v>
                </c:pt>
                <c:pt idx="346">
                  <c:v>5.1319999999999998E-2</c:v>
                </c:pt>
                <c:pt idx="347">
                  <c:v>5.1319999999999998E-2</c:v>
                </c:pt>
                <c:pt idx="348">
                  <c:v>5.1319999999999998E-2</c:v>
                </c:pt>
                <c:pt idx="349">
                  <c:v>5.1319999999999998E-2</c:v>
                </c:pt>
                <c:pt idx="350">
                  <c:v>5.1126100000000001E-2</c:v>
                </c:pt>
                <c:pt idx="351">
                  <c:v>5.0263700000000001E-2</c:v>
                </c:pt>
                <c:pt idx="352">
                  <c:v>4.9545400000000003E-2</c:v>
                </c:pt>
                <c:pt idx="353">
                  <c:v>4.8926600000000001E-2</c:v>
                </c:pt>
                <c:pt idx="354">
                  <c:v>4.9465099999999998E-2</c:v>
                </c:pt>
                <c:pt idx="355">
                  <c:v>5.0529499999999998E-2</c:v>
                </c:pt>
                <c:pt idx="356">
                  <c:v>5.1867099999999999E-2</c:v>
                </c:pt>
                <c:pt idx="357">
                  <c:v>5.2854900000000003E-2</c:v>
                </c:pt>
                <c:pt idx="358">
                  <c:v>5.3094000000000002E-2</c:v>
                </c:pt>
                <c:pt idx="359">
                  <c:v>5.3009599999999997E-2</c:v>
                </c:pt>
                <c:pt idx="360">
                  <c:v>5.3104199999999997E-2</c:v>
                </c:pt>
                <c:pt idx="361">
                  <c:v>5.4217599999999998E-2</c:v>
                </c:pt>
                <c:pt idx="362">
                  <c:v>5.5582199999999998E-2</c:v>
                </c:pt>
                <c:pt idx="363">
                  <c:v>5.7009400000000002E-2</c:v>
                </c:pt>
                <c:pt idx="364">
                  <c:v>5.7414800000000002E-2</c:v>
                </c:pt>
                <c:pt idx="365">
                  <c:v>5.7303800000000002E-2</c:v>
                </c:pt>
                <c:pt idx="366">
                  <c:v>5.7561500000000002E-2</c:v>
                </c:pt>
                <c:pt idx="367">
                  <c:v>5.8608500000000001E-2</c:v>
                </c:pt>
                <c:pt idx="368">
                  <c:v>5.9813999999999999E-2</c:v>
                </c:pt>
                <c:pt idx="369">
                  <c:v>6.0346999999999998E-2</c:v>
                </c:pt>
                <c:pt idx="370">
                  <c:v>6.0289599999999999E-2</c:v>
                </c:pt>
                <c:pt idx="371">
                  <c:v>6.0886299999999997E-2</c:v>
                </c:pt>
                <c:pt idx="372">
                  <c:v>6.2022300000000002E-2</c:v>
                </c:pt>
                <c:pt idx="373">
                  <c:v>6.2766000000000002E-2</c:v>
                </c:pt>
                <c:pt idx="374">
                  <c:v>6.3563400000000006E-2</c:v>
                </c:pt>
                <c:pt idx="375">
                  <c:v>6.4710500000000004E-2</c:v>
                </c:pt>
                <c:pt idx="376">
                  <c:v>6.5268000000000007E-2</c:v>
                </c:pt>
                <c:pt idx="377">
                  <c:v>6.6180000000000003E-2</c:v>
                </c:pt>
                <c:pt idx="378">
                  <c:v>6.7359199999999994E-2</c:v>
                </c:pt>
                <c:pt idx="379">
                  <c:v>6.7941600000000005E-2</c:v>
                </c:pt>
                <c:pt idx="380">
                  <c:v>6.8382200000000004E-2</c:v>
                </c:pt>
                <c:pt idx="381">
                  <c:v>6.93661E-2</c:v>
                </c:pt>
                <c:pt idx="382">
                  <c:v>7.0208999999999994E-2</c:v>
                </c:pt>
                <c:pt idx="383">
                  <c:v>7.1349899999999994E-2</c:v>
                </c:pt>
                <c:pt idx="384">
                  <c:v>7.2501700000000002E-2</c:v>
                </c:pt>
                <c:pt idx="385">
                  <c:v>7.2967500000000005E-2</c:v>
                </c:pt>
                <c:pt idx="386">
                  <c:v>7.3770000000000002E-2</c:v>
                </c:pt>
                <c:pt idx="387">
                  <c:v>7.4993299999999999E-2</c:v>
                </c:pt>
                <c:pt idx="388">
                  <c:v>7.5979400000000002E-2</c:v>
                </c:pt>
                <c:pt idx="389">
                  <c:v>7.6965000000000006E-2</c:v>
                </c:pt>
                <c:pt idx="390">
                  <c:v>7.7697500000000003E-2</c:v>
                </c:pt>
                <c:pt idx="391">
                  <c:v>7.7772300000000003E-2</c:v>
                </c:pt>
                <c:pt idx="392">
                  <c:v>7.8497200000000003E-2</c:v>
                </c:pt>
                <c:pt idx="393">
                  <c:v>7.9594899999999996E-2</c:v>
                </c:pt>
                <c:pt idx="394">
                  <c:v>7.9956700000000006E-2</c:v>
                </c:pt>
                <c:pt idx="395">
                  <c:v>8.0179E-2</c:v>
                </c:pt>
                <c:pt idx="396">
                  <c:v>8.1134600000000001E-2</c:v>
                </c:pt>
                <c:pt idx="397">
                  <c:v>8.1776699999999994E-2</c:v>
                </c:pt>
                <c:pt idx="398">
                  <c:v>8.2152500000000003E-2</c:v>
                </c:pt>
                <c:pt idx="399">
                  <c:v>8.3132800000000007E-2</c:v>
                </c:pt>
                <c:pt idx="400">
                  <c:v>8.41031E-2</c:v>
                </c:pt>
                <c:pt idx="401">
                  <c:v>8.4447099999999997E-2</c:v>
                </c:pt>
                <c:pt idx="402">
                  <c:v>8.4580299999999997E-2</c:v>
                </c:pt>
                <c:pt idx="403">
                  <c:v>8.4164600000000006E-2</c:v>
                </c:pt>
                <c:pt idx="404">
                  <c:v>8.4414699999999995E-2</c:v>
                </c:pt>
                <c:pt idx="405">
                  <c:v>8.4852399999999994E-2</c:v>
                </c:pt>
                <c:pt idx="406">
                  <c:v>8.4947300000000003E-2</c:v>
                </c:pt>
                <c:pt idx="407">
                  <c:v>8.5215899999999997E-2</c:v>
                </c:pt>
                <c:pt idx="408">
                  <c:v>8.6336999999999997E-2</c:v>
                </c:pt>
                <c:pt idx="409">
                  <c:v>8.7300600000000006E-2</c:v>
                </c:pt>
                <c:pt idx="410">
                  <c:v>8.7797500000000001E-2</c:v>
                </c:pt>
                <c:pt idx="411">
                  <c:v>8.8412299999999999E-2</c:v>
                </c:pt>
                <c:pt idx="412">
                  <c:v>8.9305700000000002E-2</c:v>
                </c:pt>
                <c:pt idx="413">
                  <c:v>9.0280399999999997E-2</c:v>
                </c:pt>
                <c:pt idx="414">
                  <c:v>9.1392399999999999E-2</c:v>
                </c:pt>
                <c:pt idx="415">
                  <c:v>9.2293799999999995E-2</c:v>
                </c:pt>
                <c:pt idx="416">
                  <c:v>9.3321799999999996E-2</c:v>
                </c:pt>
                <c:pt idx="417">
                  <c:v>9.4514799999999996E-2</c:v>
                </c:pt>
                <c:pt idx="418">
                  <c:v>9.5309400000000002E-2</c:v>
                </c:pt>
                <c:pt idx="419">
                  <c:v>9.6436300000000003E-2</c:v>
                </c:pt>
                <c:pt idx="420">
                  <c:v>9.7313999999999998E-2</c:v>
                </c:pt>
                <c:pt idx="421">
                  <c:v>9.7634299999999993E-2</c:v>
                </c:pt>
                <c:pt idx="422">
                  <c:v>9.8445199999999997E-2</c:v>
                </c:pt>
                <c:pt idx="423">
                  <c:v>9.9844299999999997E-2</c:v>
                </c:pt>
                <c:pt idx="424">
                  <c:v>0.100948</c:v>
                </c:pt>
                <c:pt idx="425">
                  <c:v>0.102034</c:v>
                </c:pt>
                <c:pt idx="426">
                  <c:v>0.10302</c:v>
                </c:pt>
                <c:pt idx="427">
                  <c:v>0.10401000000000001</c:v>
                </c:pt>
                <c:pt idx="428">
                  <c:v>0.105327</c:v>
                </c:pt>
                <c:pt idx="429">
                  <c:v>0.10627300000000001</c:v>
                </c:pt>
                <c:pt idx="430">
                  <c:v>0.10720200000000001</c:v>
                </c:pt>
                <c:pt idx="431">
                  <c:v>0.10856</c:v>
                </c:pt>
                <c:pt idx="432">
                  <c:v>0.1094</c:v>
                </c:pt>
                <c:pt idx="433">
                  <c:v>0.109763</c:v>
                </c:pt>
                <c:pt idx="434">
                  <c:v>0.110404</c:v>
                </c:pt>
                <c:pt idx="435">
                  <c:v>0.11071499999999999</c:v>
                </c:pt>
                <c:pt idx="436">
                  <c:v>0.111202</c:v>
                </c:pt>
                <c:pt idx="437">
                  <c:v>0.112318</c:v>
                </c:pt>
                <c:pt idx="438">
                  <c:v>0.11348</c:v>
                </c:pt>
                <c:pt idx="439">
                  <c:v>0.11468299999999999</c:v>
                </c:pt>
                <c:pt idx="440">
                  <c:v>0.115716</c:v>
                </c:pt>
                <c:pt idx="441">
                  <c:v>0.11670800000000001</c:v>
                </c:pt>
                <c:pt idx="442">
                  <c:v>0.118156</c:v>
                </c:pt>
                <c:pt idx="443">
                  <c:v>0.11910900000000001</c:v>
                </c:pt>
                <c:pt idx="444">
                  <c:v>0.11976100000000001</c:v>
                </c:pt>
                <c:pt idx="445">
                  <c:v>0.12098399999999999</c:v>
                </c:pt>
                <c:pt idx="446">
                  <c:v>0.121945</c:v>
                </c:pt>
                <c:pt idx="447">
                  <c:v>0.123152</c:v>
                </c:pt>
                <c:pt idx="448">
                  <c:v>0.124623</c:v>
                </c:pt>
                <c:pt idx="449">
                  <c:v>0.125753</c:v>
                </c:pt>
                <c:pt idx="450">
                  <c:v>0.12656200000000001</c:v>
                </c:pt>
                <c:pt idx="451">
                  <c:v>0.12643099999999999</c:v>
                </c:pt>
                <c:pt idx="452">
                  <c:v>0.12609600000000001</c:v>
                </c:pt>
                <c:pt idx="453">
                  <c:v>0.12567900000000001</c:v>
                </c:pt>
                <c:pt idx="454">
                  <c:v>0.12526499999999999</c:v>
                </c:pt>
                <c:pt idx="455">
                  <c:v>0.124794</c:v>
                </c:pt>
                <c:pt idx="456">
                  <c:v>0.124139</c:v>
                </c:pt>
                <c:pt idx="457">
                  <c:v>0.12377000000000001</c:v>
                </c:pt>
                <c:pt idx="458">
                  <c:v>0.123042</c:v>
                </c:pt>
                <c:pt idx="459">
                  <c:v>0.122222</c:v>
                </c:pt>
                <c:pt idx="460">
                  <c:v>0.1216</c:v>
                </c:pt>
                <c:pt idx="461">
                  <c:v>0.120975</c:v>
                </c:pt>
                <c:pt idx="462">
                  <c:v>0.119976</c:v>
                </c:pt>
                <c:pt idx="463">
                  <c:v>0.11856899999999999</c:v>
                </c:pt>
                <c:pt idx="464">
                  <c:v>0.117424</c:v>
                </c:pt>
                <c:pt idx="465">
                  <c:v>0.11683</c:v>
                </c:pt>
                <c:pt idx="466">
                  <c:v>0.116006</c:v>
                </c:pt>
                <c:pt idx="467">
                  <c:v>0.114832</c:v>
                </c:pt>
                <c:pt idx="468">
                  <c:v>0.11387799999999999</c:v>
                </c:pt>
                <c:pt idx="469">
                  <c:v>0.113344</c:v>
                </c:pt>
                <c:pt idx="470">
                  <c:v>0.112611</c:v>
                </c:pt>
                <c:pt idx="471">
                  <c:v>0.111414</c:v>
                </c:pt>
                <c:pt idx="472">
                  <c:v>0.110445</c:v>
                </c:pt>
                <c:pt idx="473">
                  <c:v>0.109872</c:v>
                </c:pt>
                <c:pt idx="474">
                  <c:v>0.109171</c:v>
                </c:pt>
                <c:pt idx="475">
                  <c:v>0.107931</c:v>
                </c:pt>
                <c:pt idx="476">
                  <c:v>0.10664700000000001</c:v>
                </c:pt>
                <c:pt idx="477">
                  <c:v>0.10581400000000001</c:v>
                </c:pt>
                <c:pt idx="478">
                  <c:v>0.105172</c:v>
                </c:pt>
                <c:pt idx="479">
                  <c:v>0.104023</c:v>
                </c:pt>
                <c:pt idx="480">
                  <c:v>0.102981</c:v>
                </c:pt>
                <c:pt idx="481">
                  <c:v>0.10247199999999999</c:v>
                </c:pt>
                <c:pt idx="482">
                  <c:v>0.101871</c:v>
                </c:pt>
                <c:pt idx="483">
                  <c:v>0.10083300000000001</c:v>
                </c:pt>
                <c:pt idx="484">
                  <c:v>9.9350900000000006E-2</c:v>
                </c:pt>
                <c:pt idx="485">
                  <c:v>9.8254300000000003E-2</c:v>
                </c:pt>
                <c:pt idx="486">
                  <c:v>9.7500299999999998E-2</c:v>
                </c:pt>
                <c:pt idx="487">
                  <c:v>9.6320100000000006E-2</c:v>
                </c:pt>
                <c:pt idx="488">
                  <c:v>9.5324800000000001E-2</c:v>
                </c:pt>
                <c:pt idx="489">
                  <c:v>9.4517699999999996E-2</c:v>
                </c:pt>
                <c:pt idx="490">
                  <c:v>9.3509400000000006E-2</c:v>
                </c:pt>
                <c:pt idx="491">
                  <c:v>9.2449600000000007E-2</c:v>
                </c:pt>
                <c:pt idx="492">
                  <c:v>9.1089299999999998E-2</c:v>
                </c:pt>
                <c:pt idx="493">
                  <c:v>8.9972800000000006E-2</c:v>
                </c:pt>
                <c:pt idx="494">
                  <c:v>8.8819899999999993E-2</c:v>
                </c:pt>
                <c:pt idx="495">
                  <c:v>8.7260699999999997E-2</c:v>
                </c:pt>
                <c:pt idx="496">
                  <c:v>8.6258500000000002E-2</c:v>
                </c:pt>
                <c:pt idx="497">
                  <c:v>8.5596500000000006E-2</c:v>
                </c:pt>
                <c:pt idx="498">
                  <c:v>8.4605799999999995E-2</c:v>
                </c:pt>
                <c:pt idx="499">
                  <c:v>8.3725499999999994E-2</c:v>
                </c:pt>
                <c:pt idx="500">
                  <c:v>8.21384E-2</c:v>
                </c:pt>
                <c:pt idx="501">
                  <c:v>8.0126500000000003E-2</c:v>
                </c:pt>
                <c:pt idx="502">
                  <c:v>7.8204399999999993E-2</c:v>
                </c:pt>
                <c:pt idx="503">
                  <c:v>7.6091800000000001E-2</c:v>
                </c:pt>
                <c:pt idx="504">
                  <c:v>7.4405899999999997E-2</c:v>
                </c:pt>
                <c:pt idx="505">
                  <c:v>7.2992600000000005E-2</c:v>
                </c:pt>
                <c:pt idx="506">
                  <c:v>7.1895399999999998E-2</c:v>
                </c:pt>
                <c:pt idx="507">
                  <c:v>7.1298799999999996E-2</c:v>
                </c:pt>
                <c:pt idx="508">
                  <c:v>7.1142200000000003E-2</c:v>
                </c:pt>
                <c:pt idx="509">
                  <c:v>7.1178199999999997E-2</c:v>
                </c:pt>
                <c:pt idx="510">
                  <c:v>7.1296399999999996E-2</c:v>
                </c:pt>
                <c:pt idx="511">
                  <c:v>7.1196099999999998E-2</c:v>
                </c:pt>
                <c:pt idx="512">
                  <c:v>7.1127200000000002E-2</c:v>
                </c:pt>
                <c:pt idx="513">
                  <c:v>7.1180599999999997E-2</c:v>
                </c:pt>
                <c:pt idx="514">
                  <c:v>7.1180499999999994E-2</c:v>
                </c:pt>
                <c:pt idx="515">
                  <c:v>7.1180499999999994E-2</c:v>
                </c:pt>
                <c:pt idx="516">
                  <c:v>7.1180499999999994E-2</c:v>
                </c:pt>
                <c:pt idx="517">
                  <c:v>7.1180499999999994E-2</c:v>
                </c:pt>
                <c:pt idx="518">
                  <c:v>7.1180499999999994E-2</c:v>
                </c:pt>
                <c:pt idx="519">
                  <c:v>7.1180499999999994E-2</c:v>
                </c:pt>
                <c:pt idx="520">
                  <c:v>7.1180499999999994E-2</c:v>
                </c:pt>
                <c:pt idx="521">
                  <c:v>7.1180499999999994E-2</c:v>
                </c:pt>
                <c:pt idx="522">
                  <c:v>7.1180499999999994E-2</c:v>
                </c:pt>
                <c:pt idx="523">
                  <c:v>7.1180499999999994E-2</c:v>
                </c:pt>
                <c:pt idx="524">
                  <c:v>7.1180499999999994E-2</c:v>
                </c:pt>
                <c:pt idx="525">
                  <c:v>7.1180400000000005E-2</c:v>
                </c:pt>
                <c:pt idx="526">
                  <c:v>7.1180400000000005E-2</c:v>
                </c:pt>
                <c:pt idx="527">
                  <c:v>7.1180400000000005E-2</c:v>
                </c:pt>
                <c:pt idx="528">
                  <c:v>7.1180400000000005E-2</c:v>
                </c:pt>
                <c:pt idx="529">
                  <c:v>7.1180400000000005E-2</c:v>
                </c:pt>
                <c:pt idx="530">
                  <c:v>7.1180400000000005E-2</c:v>
                </c:pt>
                <c:pt idx="531">
                  <c:v>7.1180400000000005E-2</c:v>
                </c:pt>
                <c:pt idx="532">
                  <c:v>7.1180400000000005E-2</c:v>
                </c:pt>
                <c:pt idx="533">
                  <c:v>7.1180400000000005E-2</c:v>
                </c:pt>
                <c:pt idx="534">
                  <c:v>7.1180400000000005E-2</c:v>
                </c:pt>
                <c:pt idx="535">
                  <c:v>7.1180400000000005E-2</c:v>
                </c:pt>
                <c:pt idx="536">
                  <c:v>7.1180400000000005E-2</c:v>
                </c:pt>
                <c:pt idx="537">
                  <c:v>7.1180400000000005E-2</c:v>
                </c:pt>
                <c:pt idx="538">
                  <c:v>7.1180300000000002E-2</c:v>
                </c:pt>
                <c:pt idx="539">
                  <c:v>7.1180300000000002E-2</c:v>
                </c:pt>
                <c:pt idx="540">
                  <c:v>7.1180300000000002E-2</c:v>
                </c:pt>
                <c:pt idx="541">
                  <c:v>7.1180300000000002E-2</c:v>
                </c:pt>
                <c:pt idx="542">
                  <c:v>7.1180300000000002E-2</c:v>
                </c:pt>
                <c:pt idx="543">
                  <c:v>7.1180300000000002E-2</c:v>
                </c:pt>
                <c:pt idx="544">
                  <c:v>7.1180300000000002E-2</c:v>
                </c:pt>
                <c:pt idx="545">
                  <c:v>7.1180300000000002E-2</c:v>
                </c:pt>
                <c:pt idx="546">
                  <c:v>7.1180300000000002E-2</c:v>
                </c:pt>
                <c:pt idx="547">
                  <c:v>7.1180300000000002E-2</c:v>
                </c:pt>
                <c:pt idx="548">
                  <c:v>7.1180300000000002E-2</c:v>
                </c:pt>
                <c:pt idx="549">
                  <c:v>7.1163000000000004E-2</c:v>
                </c:pt>
                <c:pt idx="550">
                  <c:v>7.1433499999999997E-2</c:v>
                </c:pt>
                <c:pt idx="551">
                  <c:v>7.1855199999999994E-2</c:v>
                </c:pt>
                <c:pt idx="552">
                  <c:v>7.2384699999999996E-2</c:v>
                </c:pt>
                <c:pt idx="553">
                  <c:v>7.2966199999999995E-2</c:v>
                </c:pt>
                <c:pt idx="554">
                  <c:v>7.3727200000000007E-2</c:v>
                </c:pt>
                <c:pt idx="555">
                  <c:v>7.3983499999999994E-2</c:v>
                </c:pt>
                <c:pt idx="556">
                  <c:v>7.3102600000000004E-2</c:v>
                </c:pt>
                <c:pt idx="557">
                  <c:v>7.1874900000000005E-2</c:v>
                </c:pt>
                <c:pt idx="558">
                  <c:v>7.0926799999999998E-2</c:v>
                </c:pt>
                <c:pt idx="559">
                  <c:v>7.0679000000000006E-2</c:v>
                </c:pt>
                <c:pt idx="560">
                  <c:v>7.0243799999999995E-2</c:v>
                </c:pt>
                <c:pt idx="561">
                  <c:v>6.9565699999999994E-2</c:v>
                </c:pt>
                <c:pt idx="562">
                  <c:v>6.9236400000000003E-2</c:v>
                </c:pt>
                <c:pt idx="563">
                  <c:v>6.8468000000000001E-2</c:v>
                </c:pt>
                <c:pt idx="564">
                  <c:v>6.7500599999999994E-2</c:v>
                </c:pt>
                <c:pt idx="565">
                  <c:v>6.7014000000000004E-2</c:v>
                </c:pt>
                <c:pt idx="566">
                  <c:v>6.6870799999999994E-2</c:v>
                </c:pt>
                <c:pt idx="567">
                  <c:v>6.6496700000000006E-2</c:v>
                </c:pt>
                <c:pt idx="568">
                  <c:v>6.5895700000000001E-2</c:v>
                </c:pt>
                <c:pt idx="569">
                  <c:v>6.5273999999999999E-2</c:v>
                </c:pt>
                <c:pt idx="570">
                  <c:v>6.4953800000000006E-2</c:v>
                </c:pt>
                <c:pt idx="571">
                  <c:v>6.4311599999999997E-2</c:v>
                </c:pt>
                <c:pt idx="572">
                  <c:v>6.3212199999999996E-2</c:v>
                </c:pt>
                <c:pt idx="573">
                  <c:v>6.2347600000000003E-2</c:v>
                </c:pt>
                <c:pt idx="574">
                  <c:v>6.2059999999999997E-2</c:v>
                </c:pt>
                <c:pt idx="575">
                  <c:v>6.1590300000000001E-2</c:v>
                </c:pt>
                <c:pt idx="576">
                  <c:v>6.0602400000000001E-2</c:v>
                </c:pt>
                <c:pt idx="577">
                  <c:v>5.98297E-2</c:v>
                </c:pt>
                <c:pt idx="578">
                  <c:v>5.9658299999999997E-2</c:v>
                </c:pt>
                <c:pt idx="579">
                  <c:v>5.9352799999999997E-2</c:v>
                </c:pt>
                <c:pt idx="580">
                  <c:v>5.8480900000000002E-2</c:v>
                </c:pt>
                <c:pt idx="581">
                  <c:v>5.7689999999999998E-2</c:v>
                </c:pt>
                <c:pt idx="582">
                  <c:v>5.7222099999999998E-2</c:v>
                </c:pt>
                <c:pt idx="583">
                  <c:v>5.6277099999999997E-2</c:v>
                </c:pt>
                <c:pt idx="584">
                  <c:v>5.5099599999999999E-2</c:v>
                </c:pt>
                <c:pt idx="585">
                  <c:v>5.4425300000000003E-2</c:v>
                </c:pt>
                <c:pt idx="586">
                  <c:v>5.3736699999999998E-2</c:v>
                </c:pt>
                <c:pt idx="587">
                  <c:v>5.2931100000000002E-2</c:v>
                </c:pt>
                <c:pt idx="588">
                  <c:v>5.2087899999999999E-2</c:v>
                </c:pt>
                <c:pt idx="589">
                  <c:v>5.1272400000000003E-2</c:v>
                </c:pt>
                <c:pt idx="590">
                  <c:v>5.0757700000000003E-2</c:v>
                </c:pt>
                <c:pt idx="591">
                  <c:v>4.97837E-2</c:v>
                </c:pt>
                <c:pt idx="592">
                  <c:v>4.89898E-2</c:v>
                </c:pt>
                <c:pt idx="593">
                  <c:v>4.8650199999999998E-2</c:v>
                </c:pt>
                <c:pt idx="594">
                  <c:v>4.78115E-2</c:v>
                </c:pt>
                <c:pt idx="595">
                  <c:v>4.7027100000000002E-2</c:v>
                </c:pt>
                <c:pt idx="596">
                  <c:v>4.69802E-2</c:v>
                </c:pt>
                <c:pt idx="597">
                  <c:v>4.68651E-2</c:v>
                </c:pt>
                <c:pt idx="598">
                  <c:v>4.6198500000000003E-2</c:v>
                </c:pt>
                <c:pt idx="599">
                  <c:v>4.5351500000000003E-2</c:v>
                </c:pt>
                <c:pt idx="600">
                  <c:v>4.4747700000000001E-2</c:v>
                </c:pt>
                <c:pt idx="601">
                  <c:v>4.4046099999999998E-2</c:v>
                </c:pt>
                <c:pt idx="602">
                  <c:v>4.3186500000000003E-2</c:v>
                </c:pt>
                <c:pt idx="603">
                  <c:v>4.2649100000000002E-2</c:v>
                </c:pt>
                <c:pt idx="604">
                  <c:v>4.1722299999999997E-2</c:v>
                </c:pt>
                <c:pt idx="605">
                  <c:v>4.08238E-2</c:v>
                </c:pt>
                <c:pt idx="606">
                  <c:v>4.0476199999999997E-2</c:v>
                </c:pt>
                <c:pt idx="607">
                  <c:v>4.05405E-2</c:v>
                </c:pt>
                <c:pt idx="608">
                  <c:v>4.08267E-2</c:v>
                </c:pt>
                <c:pt idx="609">
                  <c:v>4.0834200000000001E-2</c:v>
                </c:pt>
                <c:pt idx="610">
                  <c:v>4.1100699999999997E-2</c:v>
                </c:pt>
                <c:pt idx="611">
                  <c:v>4.1712100000000002E-2</c:v>
                </c:pt>
                <c:pt idx="612">
                  <c:v>4.1743700000000002E-2</c:v>
                </c:pt>
                <c:pt idx="613">
                  <c:v>4.1778799999999998E-2</c:v>
                </c:pt>
                <c:pt idx="614">
                  <c:v>4.2376499999999998E-2</c:v>
                </c:pt>
                <c:pt idx="615">
                  <c:v>4.3023899999999997E-2</c:v>
                </c:pt>
                <c:pt idx="616">
                  <c:v>4.3410200000000003E-2</c:v>
                </c:pt>
                <c:pt idx="617">
                  <c:v>4.4012099999999998E-2</c:v>
                </c:pt>
                <c:pt idx="618">
                  <c:v>4.4833100000000001E-2</c:v>
                </c:pt>
                <c:pt idx="619">
                  <c:v>4.5122099999999998E-2</c:v>
                </c:pt>
                <c:pt idx="620">
                  <c:v>4.5710300000000002E-2</c:v>
                </c:pt>
                <c:pt idx="621">
                  <c:v>4.6907499999999998E-2</c:v>
                </c:pt>
                <c:pt idx="622">
                  <c:v>4.7755300000000001E-2</c:v>
                </c:pt>
                <c:pt idx="623">
                  <c:v>4.8200699999999999E-2</c:v>
                </c:pt>
                <c:pt idx="624">
                  <c:v>4.9220100000000003E-2</c:v>
                </c:pt>
                <c:pt idx="625">
                  <c:v>5.0266699999999997E-2</c:v>
                </c:pt>
                <c:pt idx="626">
                  <c:v>5.0755799999999997E-2</c:v>
                </c:pt>
                <c:pt idx="627">
                  <c:v>5.1701900000000002E-2</c:v>
                </c:pt>
                <c:pt idx="628">
                  <c:v>5.2784200000000003E-2</c:v>
                </c:pt>
                <c:pt idx="629">
                  <c:v>5.3333400000000003E-2</c:v>
                </c:pt>
                <c:pt idx="630">
                  <c:v>5.4034400000000003E-2</c:v>
                </c:pt>
                <c:pt idx="631">
                  <c:v>5.49148E-2</c:v>
                </c:pt>
                <c:pt idx="632">
                  <c:v>5.5367300000000001E-2</c:v>
                </c:pt>
                <c:pt idx="633">
                  <c:v>5.6120900000000001E-2</c:v>
                </c:pt>
                <c:pt idx="634">
                  <c:v>5.6881599999999997E-2</c:v>
                </c:pt>
                <c:pt idx="635">
                  <c:v>5.7319200000000001E-2</c:v>
                </c:pt>
                <c:pt idx="636">
                  <c:v>5.8179300000000003E-2</c:v>
                </c:pt>
                <c:pt idx="637">
                  <c:v>5.8763299999999997E-2</c:v>
                </c:pt>
                <c:pt idx="638">
                  <c:v>5.9291799999999999E-2</c:v>
                </c:pt>
                <c:pt idx="639">
                  <c:v>6.0415099999999999E-2</c:v>
                </c:pt>
                <c:pt idx="640">
                  <c:v>6.1129599999999999E-2</c:v>
                </c:pt>
                <c:pt idx="641">
                  <c:v>6.1431600000000003E-2</c:v>
                </c:pt>
                <c:pt idx="642">
                  <c:v>6.2134500000000002E-2</c:v>
                </c:pt>
                <c:pt idx="643">
                  <c:v>6.2788700000000003E-2</c:v>
                </c:pt>
                <c:pt idx="644">
                  <c:v>6.31742E-2</c:v>
                </c:pt>
                <c:pt idx="645">
                  <c:v>6.3583299999999995E-2</c:v>
                </c:pt>
                <c:pt idx="646">
                  <c:v>6.3407900000000003E-2</c:v>
                </c:pt>
                <c:pt idx="647">
                  <c:v>6.3691899999999996E-2</c:v>
                </c:pt>
                <c:pt idx="648">
                  <c:v>6.4810099999999995E-2</c:v>
                </c:pt>
                <c:pt idx="649">
                  <c:v>6.5733200000000006E-2</c:v>
                </c:pt>
                <c:pt idx="650">
                  <c:v>6.6447500000000007E-2</c:v>
                </c:pt>
                <c:pt idx="651">
                  <c:v>6.7035499999999998E-2</c:v>
                </c:pt>
                <c:pt idx="652">
                  <c:v>6.7068699999999995E-2</c:v>
                </c:pt>
                <c:pt idx="653">
                  <c:v>6.6689300000000007E-2</c:v>
                </c:pt>
                <c:pt idx="654">
                  <c:v>6.7261899999999999E-2</c:v>
                </c:pt>
                <c:pt idx="655">
                  <c:v>6.84646E-2</c:v>
                </c:pt>
                <c:pt idx="656">
                  <c:v>6.9223599999999996E-2</c:v>
                </c:pt>
                <c:pt idx="657">
                  <c:v>6.9505999999999998E-2</c:v>
                </c:pt>
                <c:pt idx="658">
                  <c:v>7.0073999999999997E-2</c:v>
                </c:pt>
                <c:pt idx="659">
                  <c:v>7.1009199999999995E-2</c:v>
                </c:pt>
                <c:pt idx="660">
                  <c:v>7.1629799999999993E-2</c:v>
                </c:pt>
                <c:pt idx="661">
                  <c:v>7.2634799999999999E-2</c:v>
                </c:pt>
                <c:pt idx="662">
                  <c:v>7.35489E-2</c:v>
                </c:pt>
                <c:pt idx="663">
                  <c:v>7.3966500000000004E-2</c:v>
                </c:pt>
                <c:pt idx="664">
                  <c:v>7.4996199999999999E-2</c:v>
                </c:pt>
                <c:pt idx="665">
                  <c:v>7.6185000000000003E-2</c:v>
                </c:pt>
                <c:pt idx="666">
                  <c:v>7.6739199999999994E-2</c:v>
                </c:pt>
                <c:pt idx="667">
                  <c:v>7.7395699999999998E-2</c:v>
                </c:pt>
                <c:pt idx="668">
                  <c:v>7.7876100000000004E-2</c:v>
                </c:pt>
                <c:pt idx="669">
                  <c:v>7.8262899999999996E-2</c:v>
                </c:pt>
                <c:pt idx="670">
                  <c:v>7.9457200000000006E-2</c:v>
                </c:pt>
                <c:pt idx="671">
                  <c:v>8.04367E-2</c:v>
                </c:pt>
                <c:pt idx="672">
                  <c:v>8.0554399999999998E-2</c:v>
                </c:pt>
                <c:pt idx="673">
                  <c:v>8.0670199999999997E-2</c:v>
                </c:pt>
                <c:pt idx="674">
                  <c:v>8.1561700000000001E-2</c:v>
                </c:pt>
                <c:pt idx="675">
                  <c:v>8.2299999999999998E-2</c:v>
                </c:pt>
                <c:pt idx="676">
                  <c:v>8.2792199999999996E-2</c:v>
                </c:pt>
                <c:pt idx="677">
                  <c:v>8.3651400000000001E-2</c:v>
                </c:pt>
                <c:pt idx="678">
                  <c:v>8.3982399999999999E-2</c:v>
                </c:pt>
                <c:pt idx="679">
                  <c:v>8.4628700000000001E-2</c:v>
                </c:pt>
                <c:pt idx="680">
                  <c:v>8.5888999999999993E-2</c:v>
                </c:pt>
                <c:pt idx="681">
                  <c:v>8.6802000000000004E-2</c:v>
                </c:pt>
                <c:pt idx="682">
                  <c:v>8.7275400000000003E-2</c:v>
                </c:pt>
                <c:pt idx="683">
                  <c:v>8.7807999999999997E-2</c:v>
                </c:pt>
                <c:pt idx="684">
                  <c:v>8.8139599999999999E-2</c:v>
                </c:pt>
                <c:pt idx="685">
                  <c:v>8.9117500000000002E-2</c:v>
                </c:pt>
                <c:pt idx="686">
                  <c:v>9.0468900000000005E-2</c:v>
                </c:pt>
                <c:pt idx="687">
                  <c:v>9.1103000000000003E-2</c:v>
                </c:pt>
                <c:pt idx="688">
                  <c:v>9.1476600000000005E-2</c:v>
                </c:pt>
                <c:pt idx="689">
                  <c:v>9.2444600000000002E-2</c:v>
                </c:pt>
                <c:pt idx="690">
                  <c:v>9.34199E-2</c:v>
                </c:pt>
                <c:pt idx="691">
                  <c:v>9.4301499999999996E-2</c:v>
                </c:pt>
                <c:pt idx="692">
                  <c:v>9.5042699999999994E-2</c:v>
                </c:pt>
                <c:pt idx="693">
                  <c:v>9.5581600000000003E-2</c:v>
                </c:pt>
                <c:pt idx="694">
                  <c:v>9.6866400000000005E-2</c:v>
                </c:pt>
                <c:pt idx="695">
                  <c:v>9.8407400000000006E-2</c:v>
                </c:pt>
                <c:pt idx="696">
                  <c:v>9.9305099999999993E-2</c:v>
                </c:pt>
                <c:pt idx="697">
                  <c:v>0.100185</c:v>
                </c:pt>
                <c:pt idx="698">
                  <c:v>0.101344</c:v>
                </c:pt>
                <c:pt idx="699">
                  <c:v>0.10185</c:v>
                </c:pt>
                <c:pt idx="700">
                  <c:v>0.101788</c:v>
                </c:pt>
                <c:pt idx="701">
                  <c:v>0.101107</c:v>
                </c:pt>
                <c:pt idx="702">
                  <c:v>0.100887</c:v>
                </c:pt>
                <c:pt idx="703">
                  <c:v>0.100073</c:v>
                </c:pt>
                <c:pt idx="704">
                  <c:v>9.9772600000000003E-2</c:v>
                </c:pt>
                <c:pt idx="705">
                  <c:v>9.9749199999999996E-2</c:v>
                </c:pt>
                <c:pt idx="706">
                  <c:v>9.9637000000000003E-2</c:v>
                </c:pt>
                <c:pt idx="707">
                  <c:v>9.9576499999999998E-2</c:v>
                </c:pt>
                <c:pt idx="708">
                  <c:v>9.9575300000000005E-2</c:v>
                </c:pt>
                <c:pt idx="709">
                  <c:v>9.9577899999999997E-2</c:v>
                </c:pt>
                <c:pt idx="710">
                  <c:v>9.9577899999999997E-2</c:v>
                </c:pt>
                <c:pt idx="711">
                  <c:v>9.9578E-2</c:v>
                </c:pt>
                <c:pt idx="712">
                  <c:v>9.9578E-2</c:v>
                </c:pt>
                <c:pt idx="713">
                  <c:v>9.9577700000000005E-2</c:v>
                </c:pt>
                <c:pt idx="714">
                  <c:v>9.9580299999999997E-2</c:v>
                </c:pt>
                <c:pt idx="715">
                  <c:v>9.9577499999999999E-2</c:v>
                </c:pt>
                <c:pt idx="716">
                  <c:v>9.9578100000000003E-2</c:v>
                </c:pt>
                <c:pt idx="717">
                  <c:v>9.95785E-2</c:v>
                </c:pt>
                <c:pt idx="718">
                  <c:v>9.95785E-2</c:v>
                </c:pt>
                <c:pt idx="719">
                  <c:v>9.95785E-2</c:v>
                </c:pt>
                <c:pt idx="720">
                  <c:v>9.95785E-2</c:v>
                </c:pt>
                <c:pt idx="721">
                  <c:v>9.95785E-2</c:v>
                </c:pt>
                <c:pt idx="722">
                  <c:v>9.95785E-2</c:v>
                </c:pt>
                <c:pt idx="723">
                  <c:v>9.9577899999999997E-2</c:v>
                </c:pt>
                <c:pt idx="724">
                  <c:v>9.9577899999999997E-2</c:v>
                </c:pt>
                <c:pt idx="725">
                  <c:v>9.9577899999999997E-2</c:v>
                </c:pt>
                <c:pt idx="726">
                  <c:v>9.9577899999999997E-2</c:v>
                </c:pt>
                <c:pt idx="727">
                  <c:v>9.9577899999999997E-2</c:v>
                </c:pt>
                <c:pt idx="728">
                  <c:v>9.9577899999999997E-2</c:v>
                </c:pt>
                <c:pt idx="729">
                  <c:v>9.9577899999999997E-2</c:v>
                </c:pt>
                <c:pt idx="730">
                  <c:v>9.9577899999999997E-2</c:v>
                </c:pt>
                <c:pt idx="731">
                  <c:v>9.9577899999999997E-2</c:v>
                </c:pt>
                <c:pt idx="732">
                  <c:v>9.9577899999999997E-2</c:v>
                </c:pt>
                <c:pt idx="733">
                  <c:v>9.9577899999999997E-2</c:v>
                </c:pt>
                <c:pt idx="734">
                  <c:v>9.9577899999999997E-2</c:v>
                </c:pt>
                <c:pt idx="735">
                  <c:v>9.9577899999999997E-2</c:v>
                </c:pt>
                <c:pt idx="736">
                  <c:v>9.9577899999999997E-2</c:v>
                </c:pt>
                <c:pt idx="737">
                  <c:v>9.9577899999999997E-2</c:v>
                </c:pt>
                <c:pt idx="738">
                  <c:v>9.9577899999999997E-2</c:v>
                </c:pt>
                <c:pt idx="739">
                  <c:v>9.9577899999999997E-2</c:v>
                </c:pt>
                <c:pt idx="740">
                  <c:v>9.9577899999999997E-2</c:v>
                </c:pt>
                <c:pt idx="741">
                  <c:v>9.9577899999999997E-2</c:v>
                </c:pt>
                <c:pt idx="742">
                  <c:v>9.9577899999999997E-2</c:v>
                </c:pt>
                <c:pt idx="743">
                  <c:v>9.9577899999999997E-2</c:v>
                </c:pt>
                <c:pt idx="744">
                  <c:v>9.9577899999999997E-2</c:v>
                </c:pt>
                <c:pt idx="745">
                  <c:v>9.9577899999999997E-2</c:v>
                </c:pt>
                <c:pt idx="746">
                  <c:v>9.9577899999999997E-2</c:v>
                </c:pt>
                <c:pt idx="747">
                  <c:v>9.9577899999999997E-2</c:v>
                </c:pt>
                <c:pt idx="748">
                  <c:v>9.9577899999999997E-2</c:v>
                </c:pt>
                <c:pt idx="749">
                  <c:v>9.9577899999999997E-2</c:v>
                </c:pt>
                <c:pt idx="750">
                  <c:v>9.9381300000000006E-2</c:v>
                </c:pt>
                <c:pt idx="751">
                  <c:v>9.8783099999999999E-2</c:v>
                </c:pt>
                <c:pt idx="752">
                  <c:v>9.9180500000000005E-2</c:v>
                </c:pt>
                <c:pt idx="753">
                  <c:v>0.10038900000000001</c:v>
                </c:pt>
                <c:pt idx="754">
                  <c:v>0.101644</c:v>
                </c:pt>
                <c:pt idx="755">
                  <c:v>0.102982</c:v>
                </c:pt>
                <c:pt idx="756">
                  <c:v>0.10374800000000001</c:v>
                </c:pt>
                <c:pt idx="757">
                  <c:v>0.10378999999999999</c:v>
                </c:pt>
                <c:pt idx="758">
                  <c:v>0.103532</c:v>
                </c:pt>
                <c:pt idx="759">
                  <c:v>0.10408199999999999</c:v>
                </c:pt>
                <c:pt idx="760">
                  <c:v>0.105411</c:v>
                </c:pt>
                <c:pt idx="761">
                  <c:v>0.106958</c:v>
                </c:pt>
                <c:pt idx="762">
                  <c:v>0.108222</c:v>
                </c:pt>
                <c:pt idx="763">
                  <c:v>0.108599</c:v>
                </c:pt>
                <c:pt idx="764">
                  <c:v>0.10856200000000001</c:v>
                </c:pt>
                <c:pt idx="765">
                  <c:v>0.10864</c:v>
                </c:pt>
                <c:pt idx="766">
                  <c:v>0.10985200000000001</c:v>
                </c:pt>
                <c:pt idx="767">
                  <c:v>0.111224</c:v>
                </c:pt>
                <c:pt idx="768">
                  <c:v>0.112192</c:v>
                </c:pt>
                <c:pt idx="769">
                  <c:v>0.112592</c:v>
                </c:pt>
                <c:pt idx="770">
                  <c:v>0.112965</c:v>
                </c:pt>
                <c:pt idx="771">
                  <c:v>0.114009</c:v>
                </c:pt>
                <c:pt idx="772">
                  <c:v>0.11536200000000001</c:v>
                </c:pt>
                <c:pt idx="773">
                  <c:v>0.116619</c:v>
                </c:pt>
                <c:pt idx="774">
                  <c:v>0.117078</c:v>
                </c:pt>
                <c:pt idx="775">
                  <c:v>0.11759699999999999</c:v>
                </c:pt>
                <c:pt idx="776">
                  <c:v>0.118864</c:v>
                </c:pt>
                <c:pt idx="777">
                  <c:v>0.119935</c:v>
                </c:pt>
                <c:pt idx="778">
                  <c:v>0.12039999999999999</c:v>
                </c:pt>
                <c:pt idx="779">
                  <c:v>0.121082</c:v>
                </c:pt>
                <c:pt idx="780">
                  <c:v>0.122043</c:v>
                </c:pt>
                <c:pt idx="781">
                  <c:v>0.122629</c:v>
                </c:pt>
                <c:pt idx="782">
                  <c:v>0.123775</c:v>
                </c:pt>
                <c:pt idx="783">
                  <c:v>0.125167</c:v>
                </c:pt>
                <c:pt idx="784">
                  <c:v>0.12623699999999999</c:v>
                </c:pt>
                <c:pt idx="785">
                  <c:v>0.12730900000000001</c:v>
                </c:pt>
                <c:pt idx="786">
                  <c:v>0.12784000000000001</c:v>
                </c:pt>
                <c:pt idx="787">
                  <c:v>0.12844800000000001</c:v>
                </c:pt>
                <c:pt idx="788">
                  <c:v>0.12983800000000001</c:v>
                </c:pt>
                <c:pt idx="789">
                  <c:v>0.13097900000000001</c:v>
                </c:pt>
                <c:pt idx="790">
                  <c:v>0.13136100000000001</c:v>
                </c:pt>
                <c:pt idx="791">
                  <c:v>0.131519</c:v>
                </c:pt>
                <c:pt idx="792">
                  <c:v>0.13219800000000001</c:v>
                </c:pt>
                <c:pt idx="793">
                  <c:v>0.133157</c:v>
                </c:pt>
                <c:pt idx="794">
                  <c:v>0.13417799999999999</c:v>
                </c:pt>
                <c:pt idx="795">
                  <c:v>0.13489799999999999</c:v>
                </c:pt>
                <c:pt idx="796">
                  <c:v>0.13598499999999999</c:v>
                </c:pt>
                <c:pt idx="797">
                  <c:v>0.13754</c:v>
                </c:pt>
                <c:pt idx="798">
                  <c:v>0.13841999999999999</c:v>
                </c:pt>
                <c:pt idx="799">
                  <c:v>0.13891899999999999</c:v>
                </c:pt>
                <c:pt idx="800">
                  <c:v>0.13931299999999999</c:v>
                </c:pt>
                <c:pt idx="801">
                  <c:v>0.139487</c:v>
                </c:pt>
                <c:pt idx="802">
                  <c:v>0.13949300000000001</c:v>
                </c:pt>
                <c:pt idx="803">
                  <c:v>0.13967399999999999</c:v>
                </c:pt>
                <c:pt idx="804">
                  <c:v>0.13950499999999999</c:v>
                </c:pt>
                <c:pt idx="805">
                  <c:v>0.138741</c:v>
                </c:pt>
                <c:pt idx="806">
                  <c:v>0.138326</c:v>
                </c:pt>
                <c:pt idx="807">
                  <c:v>0.138018</c:v>
                </c:pt>
                <c:pt idx="808">
                  <c:v>0.13773299999999999</c:v>
                </c:pt>
                <c:pt idx="809">
                  <c:v>0.13697599999999999</c:v>
                </c:pt>
                <c:pt idx="810">
                  <c:v>0.136211</c:v>
                </c:pt>
                <c:pt idx="811">
                  <c:v>0.135349</c:v>
                </c:pt>
                <c:pt idx="812">
                  <c:v>0.135017</c:v>
                </c:pt>
                <c:pt idx="813">
                  <c:v>0.13490099999999999</c:v>
                </c:pt>
                <c:pt idx="814">
                  <c:v>0.13411100000000001</c:v>
                </c:pt>
                <c:pt idx="815">
                  <c:v>0.13302600000000001</c:v>
                </c:pt>
                <c:pt idx="816">
                  <c:v>0.13253000000000001</c:v>
                </c:pt>
                <c:pt idx="817">
                  <c:v>0.132077</c:v>
                </c:pt>
                <c:pt idx="818">
                  <c:v>0.13126499999999999</c:v>
                </c:pt>
                <c:pt idx="819">
                  <c:v>0.13039799999999999</c:v>
                </c:pt>
                <c:pt idx="820">
                  <c:v>0.129494</c:v>
                </c:pt>
                <c:pt idx="821">
                  <c:v>0.128412</c:v>
                </c:pt>
                <c:pt idx="822">
                  <c:v>0.127886</c:v>
                </c:pt>
                <c:pt idx="823">
                  <c:v>0.12717600000000001</c:v>
                </c:pt>
                <c:pt idx="824">
                  <c:v>0.12615199999999999</c:v>
                </c:pt>
                <c:pt idx="825">
                  <c:v>0.1255</c:v>
                </c:pt>
                <c:pt idx="826">
                  <c:v>0.12497</c:v>
                </c:pt>
                <c:pt idx="827">
                  <c:v>0.124279</c:v>
                </c:pt>
                <c:pt idx="828">
                  <c:v>0.12349</c:v>
                </c:pt>
                <c:pt idx="829">
                  <c:v>0.12286999999999999</c:v>
                </c:pt>
                <c:pt idx="830">
                  <c:v>0.121992</c:v>
                </c:pt>
                <c:pt idx="831">
                  <c:v>0.121253</c:v>
                </c:pt>
                <c:pt idx="832">
                  <c:v>0.12041399999999999</c:v>
                </c:pt>
                <c:pt idx="833">
                  <c:v>0.11959599999999999</c:v>
                </c:pt>
                <c:pt idx="834">
                  <c:v>0.11896</c:v>
                </c:pt>
                <c:pt idx="835">
                  <c:v>0.117855</c:v>
                </c:pt>
                <c:pt idx="836">
                  <c:v>0.11720999999999999</c:v>
                </c:pt>
                <c:pt idx="837">
                  <c:v>0.116469</c:v>
                </c:pt>
                <c:pt idx="838">
                  <c:v>0.11550199999999999</c:v>
                </c:pt>
                <c:pt idx="839">
                  <c:v>0.114787</c:v>
                </c:pt>
                <c:pt idx="840">
                  <c:v>0.114024</c:v>
                </c:pt>
                <c:pt idx="841">
                  <c:v>0.113467</c:v>
                </c:pt>
                <c:pt idx="842">
                  <c:v>0.11236699999999999</c:v>
                </c:pt>
                <c:pt idx="843">
                  <c:v>0.111138</c:v>
                </c:pt>
                <c:pt idx="844">
                  <c:v>0.110483</c:v>
                </c:pt>
                <c:pt idx="845">
                  <c:v>0.11006000000000001</c:v>
                </c:pt>
                <c:pt idx="846">
                  <c:v>0.10939500000000001</c:v>
                </c:pt>
                <c:pt idx="847">
                  <c:v>0.108838</c:v>
                </c:pt>
                <c:pt idx="848">
                  <c:v>0.10835699999999999</c:v>
                </c:pt>
                <c:pt idx="849">
                  <c:v>0.10750899999999999</c:v>
                </c:pt>
                <c:pt idx="850">
                  <c:v>0.107388</c:v>
                </c:pt>
                <c:pt idx="851">
                  <c:v>0.10781399999999999</c:v>
                </c:pt>
                <c:pt idx="852">
                  <c:v>0.108098</c:v>
                </c:pt>
                <c:pt idx="853">
                  <c:v>0.10808</c:v>
                </c:pt>
                <c:pt idx="854">
                  <c:v>0.108127</c:v>
                </c:pt>
                <c:pt idx="855">
                  <c:v>0.108528</c:v>
                </c:pt>
                <c:pt idx="856">
                  <c:v>0.10911999999999999</c:v>
                </c:pt>
                <c:pt idx="857">
                  <c:v>0.109919</c:v>
                </c:pt>
                <c:pt idx="858">
                  <c:v>0.109969</c:v>
                </c:pt>
                <c:pt idx="859">
                  <c:v>0.10979</c:v>
                </c:pt>
                <c:pt idx="860">
                  <c:v>0.110323</c:v>
                </c:pt>
                <c:pt idx="861">
                  <c:v>0.111357</c:v>
                </c:pt>
                <c:pt idx="862">
                  <c:v>0.112438</c:v>
                </c:pt>
                <c:pt idx="863">
                  <c:v>0.113291</c:v>
                </c:pt>
                <c:pt idx="864">
                  <c:v>0.11414199999999999</c:v>
                </c:pt>
                <c:pt idx="865">
                  <c:v>0.115033</c:v>
                </c:pt>
                <c:pt idx="866">
                  <c:v>0.115839</c:v>
                </c:pt>
                <c:pt idx="867">
                  <c:v>0.11720899999999999</c:v>
                </c:pt>
                <c:pt idx="868">
                  <c:v>0.11814</c:v>
                </c:pt>
                <c:pt idx="869">
                  <c:v>0.118842</c:v>
                </c:pt>
                <c:pt idx="870">
                  <c:v>0.120189</c:v>
                </c:pt>
                <c:pt idx="871">
                  <c:v>0.121264</c:v>
                </c:pt>
                <c:pt idx="872">
                  <c:v>0.12213</c:v>
                </c:pt>
                <c:pt idx="873">
                  <c:v>0.12316299999999999</c:v>
                </c:pt>
                <c:pt idx="874">
                  <c:v>0.123916</c:v>
                </c:pt>
                <c:pt idx="875">
                  <c:v>0.12506900000000001</c:v>
                </c:pt>
                <c:pt idx="876">
                  <c:v>0.12642</c:v>
                </c:pt>
                <c:pt idx="877">
                  <c:v>0.12720000000000001</c:v>
                </c:pt>
                <c:pt idx="878">
                  <c:v>0.12837399999999999</c:v>
                </c:pt>
                <c:pt idx="879">
                  <c:v>0.12964100000000001</c:v>
                </c:pt>
                <c:pt idx="880">
                  <c:v>0.13042100000000001</c:v>
                </c:pt>
                <c:pt idx="881">
                  <c:v>0.131498</c:v>
                </c:pt>
                <c:pt idx="882">
                  <c:v>0.13244400000000001</c:v>
                </c:pt>
                <c:pt idx="883">
                  <c:v>0.133544</c:v>
                </c:pt>
                <c:pt idx="884">
                  <c:v>0.13506899999999999</c:v>
                </c:pt>
                <c:pt idx="885">
                  <c:v>0.136101</c:v>
                </c:pt>
                <c:pt idx="886">
                  <c:v>0.13742599999999999</c:v>
                </c:pt>
                <c:pt idx="887">
                  <c:v>0.13866999999999999</c:v>
                </c:pt>
                <c:pt idx="888">
                  <c:v>0.139318</c:v>
                </c:pt>
                <c:pt idx="889">
                  <c:v>0.14028399999999999</c:v>
                </c:pt>
                <c:pt idx="890">
                  <c:v>0.14094300000000001</c:v>
                </c:pt>
                <c:pt idx="891">
                  <c:v>0.14134099999999999</c:v>
                </c:pt>
                <c:pt idx="892">
                  <c:v>0.14239399999999999</c:v>
                </c:pt>
                <c:pt idx="893">
                  <c:v>0.143211</c:v>
                </c:pt>
                <c:pt idx="894">
                  <c:v>0.144097</c:v>
                </c:pt>
                <c:pt idx="895">
                  <c:v>0.14543</c:v>
                </c:pt>
                <c:pt idx="896">
                  <c:v>0.14632000000000001</c:v>
                </c:pt>
                <c:pt idx="897">
                  <c:v>0.147706</c:v>
                </c:pt>
                <c:pt idx="898">
                  <c:v>0.14910200000000001</c:v>
                </c:pt>
                <c:pt idx="899">
                  <c:v>0.149788</c:v>
                </c:pt>
                <c:pt idx="900">
                  <c:v>0.15031700000000001</c:v>
                </c:pt>
                <c:pt idx="901">
                  <c:v>0.150815</c:v>
                </c:pt>
                <c:pt idx="902">
                  <c:v>0.15098300000000001</c:v>
                </c:pt>
                <c:pt idx="903">
                  <c:v>0.15096599999999999</c:v>
                </c:pt>
                <c:pt idx="904">
                  <c:v>0.15096100000000001</c:v>
                </c:pt>
                <c:pt idx="905">
                  <c:v>0.15096499999999999</c:v>
                </c:pt>
                <c:pt idx="906">
                  <c:v>0.15098700000000001</c:v>
                </c:pt>
                <c:pt idx="907">
                  <c:v>0.15098700000000001</c:v>
                </c:pt>
                <c:pt idx="908">
                  <c:v>0.15098700000000001</c:v>
                </c:pt>
                <c:pt idx="909">
                  <c:v>0.15098700000000001</c:v>
                </c:pt>
                <c:pt idx="910">
                  <c:v>0.15098700000000001</c:v>
                </c:pt>
                <c:pt idx="911">
                  <c:v>0.15098700000000001</c:v>
                </c:pt>
                <c:pt idx="912">
                  <c:v>0.15098700000000001</c:v>
                </c:pt>
                <c:pt idx="913">
                  <c:v>0.15098700000000001</c:v>
                </c:pt>
                <c:pt idx="914">
                  <c:v>0.15098700000000001</c:v>
                </c:pt>
                <c:pt idx="915">
                  <c:v>0.15098700000000001</c:v>
                </c:pt>
                <c:pt idx="916">
                  <c:v>0.15098700000000001</c:v>
                </c:pt>
                <c:pt idx="917">
                  <c:v>0.15098700000000001</c:v>
                </c:pt>
                <c:pt idx="918">
                  <c:v>0.15098700000000001</c:v>
                </c:pt>
                <c:pt idx="919">
                  <c:v>0.15098700000000001</c:v>
                </c:pt>
                <c:pt idx="920">
                  <c:v>0.15098700000000001</c:v>
                </c:pt>
                <c:pt idx="921">
                  <c:v>0.15098700000000001</c:v>
                </c:pt>
                <c:pt idx="922">
                  <c:v>0.15098700000000001</c:v>
                </c:pt>
                <c:pt idx="923">
                  <c:v>0.15098700000000001</c:v>
                </c:pt>
                <c:pt idx="924">
                  <c:v>0.15098700000000001</c:v>
                </c:pt>
                <c:pt idx="925">
                  <c:v>0.15098700000000001</c:v>
                </c:pt>
                <c:pt idx="926">
                  <c:v>0.15098700000000001</c:v>
                </c:pt>
                <c:pt idx="927">
                  <c:v>0.15098700000000001</c:v>
                </c:pt>
                <c:pt idx="928">
                  <c:v>0.15098700000000001</c:v>
                </c:pt>
                <c:pt idx="929">
                  <c:v>0.15098700000000001</c:v>
                </c:pt>
                <c:pt idx="930">
                  <c:v>0.15098700000000001</c:v>
                </c:pt>
                <c:pt idx="931">
                  <c:v>0.15098700000000001</c:v>
                </c:pt>
                <c:pt idx="932">
                  <c:v>0.15098700000000001</c:v>
                </c:pt>
                <c:pt idx="933">
                  <c:v>0.15098700000000001</c:v>
                </c:pt>
                <c:pt idx="934">
                  <c:v>0.15098700000000001</c:v>
                </c:pt>
                <c:pt idx="935">
                  <c:v>0.15098700000000001</c:v>
                </c:pt>
                <c:pt idx="936">
                  <c:v>0.15098700000000001</c:v>
                </c:pt>
                <c:pt idx="937">
                  <c:v>0.15098700000000001</c:v>
                </c:pt>
                <c:pt idx="938">
                  <c:v>0.15098700000000001</c:v>
                </c:pt>
                <c:pt idx="939">
                  <c:v>0.15098700000000001</c:v>
                </c:pt>
                <c:pt idx="940">
                  <c:v>0.15098700000000001</c:v>
                </c:pt>
                <c:pt idx="941">
                  <c:v>0.15098700000000001</c:v>
                </c:pt>
                <c:pt idx="942">
                  <c:v>0.15098700000000001</c:v>
                </c:pt>
                <c:pt idx="943">
                  <c:v>0.15098700000000001</c:v>
                </c:pt>
                <c:pt idx="944">
                  <c:v>0.15098700000000001</c:v>
                </c:pt>
                <c:pt idx="945">
                  <c:v>0.15098700000000001</c:v>
                </c:pt>
                <c:pt idx="946">
                  <c:v>0.15098700000000001</c:v>
                </c:pt>
                <c:pt idx="947">
                  <c:v>0.15098700000000001</c:v>
                </c:pt>
                <c:pt idx="948">
                  <c:v>0.15098700000000001</c:v>
                </c:pt>
                <c:pt idx="949">
                  <c:v>0.15098700000000001</c:v>
                </c:pt>
                <c:pt idx="950">
                  <c:v>0.15099699999999999</c:v>
                </c:pt>
                <c:pt idx="951">
                  <c:v>0.15140799999999999</c:v>
                </c:pt>
                <c:pt idx="952">
                  <c:v>0.151921</c:v>
                </c:pt>
                <c:pt idx="953">
                  <c:v>0.15191399999999999</c:v>
                </c:pt>
                <c:pt idx="954">
                  <c:v>0.152445</c:v>
                </c:pt>
                <c:pt idx="955">
                  <c:v>0.15338599999999999</c:v>
                </c:pt>
                <c:pt idx="956">
                  <c:v>0.15429000000000001</c:v>
                </c:pt>
                <c:pt idx="957">
                  <c:v>0.15565000000000001</c:v>
                </c:pt>
                <c:pt idx="958">
                  <c:v>0.15670400000000001</c:v>
                </c:pt>
                <c:pt idx="959">
                  <c:v>0.15787100000000001</c:v>
                </c:pt>
                <c:pt idx="960">
                  <c:v>0.15947</c:v>
                </c:pt>
                <c:pt idx="961">
                  <c:v>0.16039100000000001</c:v>
                </c:pt>
                <c:pt idx="962">
                  <c:v>0.16116900000000001</c:v>
                </c:pt>
                <c:pt idx="963">
                  <c:v>0.162463</c:v>
                </c:pt>
                <c:pt idx="964">
                  <c:v>0.16358300000000001</c:v>
                </c:pt>
                <c:pt idx="965">
                  <c:v>0.16506899999999999</c:v>
                </c:pt>
                <c:pt idx="966">
                  <c:v>0.16635900000000001</c:v>
                </c:pt>
                <c:pt idx="967">
                  <c:v>0.16710900000000001</c:v>
                </c:pt>
                <c:pt idx="968">
                  <c:v>0.168432</c:v>
                </c:pt>
                <c:pt idx="969">
                  <c:v>0.169987</c:v>
                </c:pt>
                <c:pt idx="970">
                  <c:v>0.17122799999999999</c:v>
                </c:pt>
                <c:pt idx="971">
                  <c:v>0.172185</c:v>
                </c:pt>
                <c:pt idx="972">
                  <c:v>0.17348</c:v>
                </c:pt>
                <c:pt idx="973">
                  <c:v>0.17474200000000001</c:v>
                </c:pt>
                <c:pt idx="974">
                  <c:v>0.175953</c:v>
                </c:pt>
                <c:pt idx="975">
                  <c:v>0.177153</c:v>
                </c:pt>
                <c:pt idx="976">
                  <c:v>0.17831</c:v>
                </c:pt>
                <c:pt idx="977">
                  <c:v>0.17957500000000001</c:v>
                </c:pt>
                <c:pt idx="978">
                  <c:v>0.18052499999999999</c:v>
                </c:pt>
                <c:pt idx="979">
                  <c:v>0.18126200000000001</c:v>
                </c:pt>
                <c:pt idx="980">
                  <c:v>0.18271799999999999</c:v>
                </c:pt>
                <c:pt idx="981">
                  <c:v>0.18409300000000001</c:v>
                </c:pt>
                <c:pt idx="982">
                  <c:v>0.18506500000000001</c:v>
                </c:pt>
                <c:pt idx="983">
                  <c:v>0.18640699999999999</c:v>
                </c:pt>
                <c:pt idx="984">
                  <c:v>0.18778700000000001</c:v>
                </c:pt>
                <c:pt idx="985">
                  <c:v>0.189056</c:v>
                </c:pt>
                <c:pt idx="986">
                  <c:v>0.190328</c:v>
                </c:pt>
                <c:pt idx="987">
                  <c:v>0.19128300000000001</c:v>
                </c:pt>
                <c:pt idx="988">
                  <c:v>0.19264999999999999</c:v>
                </c:pt>
                <c:pt idx="989">
                  <c:v>0.19404399999999999</c:v>
                </c:pt>
                <c:pt idx="990">
                  <c:v>0.194776</c:v>
                </c:pt>
                <c:pt idx="991">
                  <c:v>0.19598299999999999</c:v>
                </c:pt>
                <c:pt idx="992">
                  <c:v>0.19755300000000001</c:v>
                </c:pt>
                <c:pt idx="993">
                  <c:v>0.19850599999999999</c:v>
                </c:pt>
                <c:pt idx="994">
                  <c:v>0.19946900000000001</c:v>
                </c:pt>
                <c:pt idx="995">
                  <c:v>0.2006</c:v>
                </c:pt>
                <c:pt idx="996">
                  <c:v>0.20171</c:v>
                </c:pt>
                <c:pt idx="997">
                  <c:v>0.20313800000000001</c:v>
                </c:pt>
                <c:pt idx="998">
                  <c:v>0.20411899999999999</c:v>
                </c:pt>
                <c:pt idx="999">
                  <c:v>0.205066</c:v>
                </c:pt>
                <c:pt idx="1000">
                  <c:v>0.206237</c:v>
                </c:pt>
                <c:pt idx="1001">
                  <c:v>0.20637900000000001</c:v>
                </c:pt>
                <c:pt idx="1002">
                  <c:v>0.20630899999999999</c:v>
                </c:pt>
                <c:pt idx="1003">
                  <c:v>0.20619899999999999</c:v>
                </c:pt>
                <c:pt idx="1004">
                  <c:v>0.206209</c:v>
                </c:pt>
                <c:pt idx="1005">
                  <c:v>0.206209</c:v>
                </c:pt>
                <c:pt idx="1006">
                  <c:v>0.20621100000000001</c:v>
                </c:pt>
                <c:pt idx="1007">
                  <c:v>0.20635400000000001</c:v>
                </c:pt>
                <c:pt idx="1008">
                  <c:v>0.206373</c:v>
                </c:pt>
                <c:pt idx="1009">
                  <c:v>0.20639099999999999</c:v>
                </c:pt>
                <c:pt idx="1010">
                  <c:v>0.20637800000000001</c:v>
                </c:pt>
                <c:pt idx="1011">
                  <c:v>0.20637800000000001</c:v>
                </c:pt>
                <c:pt idx="1012">
                  <c:v>0.20637900000000001</c:v>
                </c:pt>
                <c:pt idx="1013">
                  <c:v>0.20637900000000001</c:v>
                </c:pt>
                <c:pt idx="1014">
                  <c:v>0.20637900000000001</c:v>
                </c:pt>
                <c:pt idx="1015">
                  <c:v>0.20637900000000001</c:v>
                </c:pt>
                <c:pt idx="1016">
                  <c:v>0.20637900000000001</c:v>
                </c:pt>
                <c:pt idx="1017">
                  <c:v>0.20637900000000001</c:v>
                </c:pt>
                <c:pt idx="1018">
                  <c:v>0.20637900000000001</c:v>
                </c:pt>
                <c:pt idx="1019">
                  <c:v>0.20637900000000001</c:v>
                </c:pt>
                <c:pt idx="1020">
                  <c:v>0.20637900000000001</c:v>
                </c:pt>
                <c:pt idx="1021">
                  <c:v>0.20637900000000001</c:v>
                </c:pt>
                <c:pt idx="1022">
                  <c:v>0.20637900000000001</c:v>
                </c:pt>
                <c:pt idx="1023">
                  <c:v>0.20637900000000001</c:v>
                </c:pt>
                <c:pt idx="1024">
                  <c:v>0.206373</c:v>
                </c:pt>
                <c:pt idx="1025">
                  <c:v>0.206373</c:v>
                </c:pt>
                <c:pt idx="1026">
                  <c:v>0.206373</c:v>
                </c:pt>
                <c:pt idx="1027">
                  <c:v>0.206373</c:v>
                </c:pt>
                <c:pt idx="1028">
                  <c:v>0.206373</c:v>
                </c:pt>
                <c:pt idx="1029">
                  <c:v>0.206373</c:v>
                </c:pt>
                <c:pt idx="1030">
                  <c:v>0.206373</c:v>
                </c:pt>
                <c:pt idx="1031">
                  <c:v>0.206373</c:v>
                </c:pt>
                <c:pt idx="1032">
                  <c:v>0.206373</c:v>
                </c:pt>
                <c:pt idx="1033">
                  <c:v>0.206373</c:v>
                </c:pt>
                <c:pt idx="1034">
                  <c:v>0.206373</c:v>
                </c:pt>
                <c:pt idx="1035">
                  <c:v>0.206373</c:v>
                </c:pt>
                <c:pt idx="1036">
                  <c:v>0.206373</c:v>
                </c:pt>
                <c:pt idx="1037">
                  <c:v>0.206373</c:v>
                </c:pt>
                <c:pt idx="1038">
                  <c:v>0.206373</c:v>
                </c:pt>
                <c:pt idx="1039">
                  <c:v>0.206373</c:v>
                </c:pt>
                <c:pt idx="1040">
                  <c:v>0.206373</c:v>
                </c:pt>
                <c:pt idx="1041">
                  <c:v>0.20638000000000001</c:v>
                </c:pt>
                <c:pt idx="1042">
                  <c:v>0.20638000000000001</c:v>
                </c:pt>
                <c:pt idx="1043">
                  <c:v>0.20638000000000001</c:v>
                </c:pt>
                <c:pt idx="1044">
                  <c:v>0.20638000000000001</c:v>
                </c:pt>
                <c:pt idx="1045">
                  <c:v>0.20638000000000001</c:v>
                </c:pt>
                <c:pt idx="1046">
                  <c:v>0.20638000000000001</c:v>
                </c:pt>
                <c:pt idx="1047">
                  <c:v>0.20638000000000001</c:v>
                </c:pt>
                <c:pt idx="1048">
                  <c:v>0.20638000000000001</c:v>
                </c:pt>
                <c:pt idx="1049">
                  <c:v>0.20638000000000001</c:v>
                </c:pt>
                <c:pt idx="1050">
                  <c:v>0.20624200000000001</c:v>
                </c:pt>
                <c:pt idx="1051">
                  <c:v>0.205957</c:v>
                </c:pt>
                <c:pt idx="1052">
                  <c:v>0.20561699999999999</c:v>
                </c:pt>
                <c:pt idx="1053">
                  <c:v>0.20527100000000001</c:v>
                </c:pt>
                <c:pt idx="1054">
                  <c:v>0.20469899999999999</c:v>
                </c:pt>
                <c:pt idx="1055">
                  <c:v>0.20410600000000001</c:v>
                </c:pt>
                <c:pt idx="1056">
                  <c:v>0.20363899999999999</c:v>
                </c:pt>
                <c:pt idx="1057">
                  <c:v>0.20288900000000001</c:v>
                </c:pt>
                <c:pt idx="1058">
                  <c:v>0.20217599999999999</c:v>
                </c:pt>
                <c:pt idx="1059">
                  <c:v>0.201408</c:v>
                </c:pt>
                <c:pt idx="1060">
                  <c:v>0.200713</c:v>
                </c:pt>
                <c:pt idx="1061">
                  <c:v>0.199715</c:v>
                </c:pt>
                <c:pt idx="1062">
                  <c:v>0.198795</c:v>
                </c:pt>
                <c:pt idx="1063">
                  <c:v>0.19797500000000001</c:v>
                </c:pt>
                <c:pt idx="1064">
                  <c:v>0.19687299999999999</c:v>
                </c:pt>
                <c:pt idx="1065">
                  <c:v>0.195849</c:v>
                </c:pt>
                <c:pt idx="1066">
                  <c:v>0.19481599999999999</c:v>
                </c:pt>
                <c:pt idx="1067">
                  <c:v>0.193825</c:v>
                </c:pt>
                <c:pt idx="1068">
                  <c:v>0.192579</c:v>
                </c:pt>
                <c:pt idx="1069">
                  <c:v>0.19147600000000001</c:v>
                </c:pt>
                <c:pt idx="1070">
                  <c:v>0.190444</c:v>
                </c:pt>
                <c:pt idx="1071">
                  <c:v>0.189166</c:v>
                </c:pt>
                <c:pt idx="1072">
                  <c:v>0.188002</c:v>
                </c:pt>
                <c:pt idx="1073">
                  <c:v>0.186857</c:v>
                </c:pt>
                <c:pt idx="1074">
                  <c:v>0.18571699999999999</c:v>
                </c:pt>
                <c:pt idx="1075">
                  <c:v>0.184394</c:v>
                </c:pt>
                <c:pt idx="1076">
                  <c:v>0.183228</c:v>
                </c:pt>
                <c:pt idx="1077">
                  <c:v>0.18212400000000001</c:v>
                </c:pt>
                <c:pt idx="1078">
                  <c:v>0.18077499999999999</c:v>
                </c:pt>
                <c:pt idx="1079">
                  <c:v>0.17957699999999999</c:v>
                </c:pt>
                <c:pt idx="1080">
                  <c:v>0.178401</c:v>
                </c:pt>
                <c:pt idx="1081">
                  <c:v>0.17719599999999999</c:v>
                </c:pt>
                <c:pt idx="1082">
                  <c:v>0.175867</c:v>
                </c:pt>
                <c:pt idx="1083">
                  <c:v>0.17469499999999999</c:v>
                </c:pt>
                <c:pt idx="1084">
                  <c:v>0.17355000000000001</c:v>
                </c:pt>
                <c:pt idx="1085">
                  <c:v>0.17218900000000001</c:v>
                </c:pt>
                <c:pt idx="1086">
                  <c:v>0.17099800000000001</c:v>
                </c:pt>
                <c:pt idx="1087">
                  <c:v>0.169851</c:v>
                </c:pt>
                <c:pt idx="1088">
                  <c:v>0.168629</c:v>
                </c:pt>
                <c:pt idx="1089">
                  <c:v>0.16733899999999999</c:v>
                </c:pt>
                <c:pt idx="1090">
                  <c:v>0.166211</c:v>
                </c:pt>
                <c:pt idx="1091">
                  <c:v>0.16506799999999999</c:v>
                </c:pt>
                <c:pt idx="1092">
                  <c:v>0.16375100000000001</c:v>
                </c:pt>
                <c:pt idx="1093">
                  <c:v>0.162609</c:v>
                </c:pt>
                <c:pt idx="1094">
                  <c:v>0.161495</c:v>
                </c:pt>
                <c:pt idx="1095">
                  <c:v>0.16029599999999999</c:v>
                </c:pt>
                <c:pt idx="1096">
                  <c:v>0.159085</c:v>
                </c:pt>
                <c:pt idx="1097">
                  <c:v>0.15803500000000001</c:v>
                </c:pt>
                <c:pt idx="1098">
                  <c:v>0.15692400000000001</c:v>
                </c:pt>
                <c:pt idx="1099">
                  <c:v>0.15603600000000001</c:v>
                </c:pt>
                <c:pt idx="1100">
                  <c:v>0.15589700000000001</c:v>
                </c:pt>
                <c:pt idx="1101">
                  <c:v>0.155725</c:v>
                </c:pt>
                <c:pt idx="1102">
                  <c:v>0.15601000000000001</c:v>
                </c:pt>
                <c:pt idx="1103">
                  <c:v>0.156031</c:v>
                </c:pt>
                <c:pt idx="1104">
                  <c:v>0.15623000000000001</c:v>
                </c:pt>
                <c:pt idx="1105">
                  <c:v>0.15654100000000001</c:v>
                </c:pt>
                <c:pt idx="1106">
                  <c:v>0.15671399999999999</c:v>
                </c:pt>
                <c:pt idx="1107">
                  <c:v>0.15665100000000001</c:v>
                </c:pt>
                <c:pt idx="1108">
                  <c:v>0.15678300000000001</c:v>
                </c:pt>
                <c:pt idx="1109">
                  <c:v>0.15695000000000001</c:v>
                </c:pt>
                <c:pt idx="1110">
                  <c:v>0.15703</c:v>
                </c:pt>
                <c:pt idx="1111">
                  <c:v>0.156943</c:v>
                </c:pt>
                <c:pt idx="1112">
                  <c:v>0.156913</c:v>
                </c:pt>
                <c:pt idx="1113">
                  <c:v>0.15684500000000001</c:v>
                </c:pt>
                <c:pt idx="1114">
                  <c:v>0.15687599999999999</c:v>
                </c:pt>
                <c:pt idx="1115">
                  <c:v>0.15665200000000001</c:v>
                </c:pt>
                <c:pt idx="1116">
                  <c:v>0.15640999999999999</c:v>
                </c:pt>
                <c:pt idx="1117">
                  <c:v>0.156248</c:v>
                </c:pt>
                <c:pt idx="1118">
                  <c:v>0.156167</c:v>
                </c:pt>
                <c:pt idx="1119">
                  <c:v>0.15581300000000001</c:v>
                </c:pt>
                <c:pt idx="1120">
                  <c:v>0.15554499999999999</c:v>
                </c:pt>
                <c:pt idx="1121">
                  <c:v>0.15526799999999999</c:v>
                </c:pt>
                <c:pt idx="1122">
                  <c:v>0.154893</c:v>
                </c:pt>
                <c:pt idx="1123">
                  <c:v>0.15457399999999999</c:v>
                </c:pt>
                <c:pt idx="1124">
                  <c:v>0.154393</c:v>
                </c:pt>
                <c:pt idx="1125">
                  <c:v>0.15426100000000001</c:v>
                </c:pt>
                <c:pt idx="1126">
                  <c:v>0.15402099999999999</c:v>
                </c:pt>
                <c:pt idx="1127">
                  <c:v>0.15390300000000001</c:v>
                </c:pt>
                <c:pt idx="1128">
                  <c:v>0.15373899999999999</c:v>
                </c:pt>
                <c:pt idx="1129">
                  <c:v>0.153725</c:v>
                </c:pt>
                <c:pt idx="1130">
                  <c:v>0.15379300000000001</c:v>
                </c:pt>
                <c:pt idx="1131">
                  <c:v>0.153839</c:v>
                </c:pt>
                <c:pt idx="1132">
                  <c:v>0.153724</c:v>
                </c:pt>
                <c:pt idx="1133">
                  <c:v>0.153803</c:v>
                </c:pt>
                <c:pt idx="1134">
                  <c:v>0.153748</c:v>
                </c:pt>
                <c:pt idx="1135">
                  <c:v>0.15343399999999999</c:v>
                </c:pt>
                <c:pt idx="1136">
                  <c:v>0.15318200000000001</c:v>
                </c:pt>
                <c:pt idx="1137">
                  <c:v>0.15309300000000001</c:v>
                </c:pt>
                <c:pt idx="1138">
                  <c:v>0.15328600000000001</c:v>
                </c:pt>
                <c:pt idx="1139">
                  <c:v>0.153249</c:v>
                </c:pt>
                <c:pt idx="1140">
                  <c:v>0.15313499999999999</c:v>
                </c:pt>
                <c:pt idx="1141">
                  <c:v>0.15323400000000001</c:v>
                </c:pt>
                <c:pt idx="1142">
                  <c:v>0.153535</c:v>
                </c:pt>
                <c:pt idx="1143">
                  <c:v>0.152917</c:v>
                </c:pt>
                <c:pt idx="1144">
                  <c:v>0.15260299999999999</c:v>
                </c:pt>
                <c:pt idx="1145">
                  <c:v>0.15217900000000001</c:v>
                </c:pt>
                <c:pt idx="1146">
                  <c:v>0.15182000000000001</c:v>
                </c:pt>
                <c:pt idx="1147">
                  <c:v>0.151337</c:v>
                </c:pt>
                <c:pt idx="1148">
                  <c:v>0.15121000000000001</c:v>
                </c:pt>
                <c:pt idx="1149">
                  <c:v>0.15083299999999999</c:v>
                </c:pt>
                <c:pt idx="1150">
                  <c:v>0.15073300000000001</c:v>
                </c:pt>
                <c:pt idx="1151">
                  <c:v>0.15071799999999999</c:v>
                </c:pt>
                <c:pt idx="1152">
                  <c:v>0.15071100000000001</c:v>
                </c:pt>
                <c:pt idx="1153">
                  <c:v>0.15152499999999999</c:v>
                </c:pt>
                <c:pt idx="1154">
                  <c:v>0.15241399999999999</c:v>
                </c:pt>
                <c:pt idx="1155">
                  <c:v>0.15351500000000001</c:v>
                </c:pt>
                <c:pt idx="1156">
                  <c:v>0.154386</c:v>
                </c:pt>
                <c:pt idx="1157">
                  <c:v>0.15496399999999999</c:v>
                </c:pt>
                <c:pt idx="1158">
                  <c:v>0.15568699999999999</c:v>
                </c:pt>
                <c:pt idx="1159">
                  <c:v>0.15702099999999999</c:v>
                </c:pt>
                <c:pt idx="1160">
                  <c:v>0.158052</c:v>
                </c:pt>
                <c:pt idx="1161">
                  <c:v>0.15934100000000001</c:v>
                </c:pt>
                <c:pt idx="1162">
                  <c:v>0.16014600000000001</c:v>
                </c:pt>
                <c:pt idx="1163">
                  <c:v>0.16078700000000001</c:v>
                </c:pt>
                <c:pt idx="1164">
                  <c:v>0.16182299999999999</c:v>
                </c:pt>
                <c:pt idx="1165">
                  <c:v>0.16305500000000001</c:v>
                </c:pt>
                <c:pt idx="1166">
                  <c:v>0.164157</c:v>
                </c:pt>
                <c:pt idx="1167">
                  <c:v>0.16534399999999999</c:v>
                </c:pt>
                <c:pt idx="1168">
                  <c:v>0.16645099999999999</c:v>
                </c:pt>
                <c:pt idx="1169">
                  <c:v>0.167741</c:v>
                </c:pt>
                <c:pt idx="1170">
                  <c:v>0.16892499999999999</c:v>
                </c:pt>
                <c:pt idx="1171">
                  <c:v>0.17047799999999999</c:v>
                </c:pt>
                <c:pt idx="1172">
                  <c:v>0.171736</c:v>
                </c:pt>
                <c:pt idx="1173">
                  <c:v>0.17236599999999999</c:v>
                </c:pt>
                <c:pt idx="1174">
                  <c:v>0.173207</c:v>
                </c:pt>
                <c:pt idx="1175">
                  <c:v>0.17441200000000001</c:v>
                </c:pt>
                <c:pt idx="1176">
                  <c:v>0.176369</c:v>
                </c:pt>
                <c:pt idx="1177">
                  <c:v>0.17802299999999999</c:v>
                </c:pt>
                <c:pt idx="1178">
                  <c:v>0.17954100000000001</c:v>
                </c:pt>
                <c:pt idx="1179">
                  <c:v>0.180697</c:v>
                </c:pt>
                <c:pt idx="1180">
                  <c:v>0.181529</c:v>
                </c:pt>
                <c:pt idx="1181">
                  <c:v>0.18234900000000001</c:v>
                </c:pt>
                <c:pt idx="1182">
                  <c:v>0.18282999999999999</c:v>
                </c:pt>
                <c:pt idx="1183">
                  <c:v>0.183249</c:v>
                </c:pt>
                <c:pt idx="1184">
                  <c:v>0.18401999999999999</c:v>
                </c:pt>
                <c:pt idx="1185">
                  <c:v>0.18476400000000001</c:v>
                </c:pt>
                <c:pt idx="1186">
                  <c:v>0.186255</c:v>
                </c:pt>
                <c:pt idx="1187">
                  <c:v>0.187058</c:v>
                </c:pt>
                <c:pt idx="1188">
                  <c:v>0.18773699999999999</c:v>
                </c:pt>
                <c:pt idx="1189">
                  <c:v>0.18904699999999999</c:v>
                </c:pt>
                <c:pt idx="1190">
                  <c:v>0.190021</c:v>
                </c:pt>
                <c:pt idx="1191">
                  <c:v>0.19123200000000001</c:v>
                </c:pt>
                <c:pt idx="1192">
                  <c:v>0.19231400000000001</c:v>
                </c:pt>
                <c:pt idx="1193">
                  <c:v>0.19375600000000001</c:v>
                </c:pt>
                <c:pt idx="1194">
                  <c:v>0.19478799999999999</c:v>
                </c:pt>
                <c:pt idx="1195">
                  <c:v>0.195463</c:v>
                </c:pt>
                <c:pt idx="1196">
                  <c:v>0.19642000000000001</c:v>
                </c:pt>
                <c:pt idx="1197">
                  <c:v>0.19708100000000001</c:v>
                </c:pt>
                <c:pt idx="1198">
                  <c:v>0.19807</c:v>
                </c:pt>
                <c:pt idx="1199">
                  <c:v>0.198993</c:v>
                </c:pt>
                <c:pt idx="1200">
                  <c:v>0.200598</c:v>
                </c:pt>
                <c:pt idx="1201">
                  <c:v>0.20266600000000001</c:v>
                </c:pt>
                <c:pt idx="1202">
                  <c:v>0.203907</c:v>
                </c:pt>
                <c:pt idx="1203">
                  <c:v>0.20547699999999999</c:v>
                </c:pt>
                <c:pt idx="1204">
                  <c:v>0.20732100000000001</c:v>
                </c:pt>
                <c:pt idx="1205">
                  <c:v>0.20810300000000001</c:v>
                </c:pt>
                <c:pt idx="1206">
                  <c:v>0.20934700000000001</c:v>
                </c:pt>
                <c:pt idx="1207">
                  <c:v>0.21132500000000001</c:v>
                </c:pt>
                <c:pt idx="1208">
                  <c:v>0.21271899999999999</c:v>
                </c:pt>
                <c:pt idx="1209">
                  <c:v>0.213061</c:v>
                </c:pt>
                <c:pt idx="1210">
                  <c:v>0.21382000000000001</c:v>
                </c:pt>
                <c:pt idx="1211">
                  <c:v>0.21376200000000001</c:v>
                </c:pt>
                <c:pt idx="1212">
                  <c:v>0.21341099999999999</c:v>
                </c:pt>
                <c:pt idx="1213">
                  <c:v>0.21404899999999999</c:v>
                </c:pt>
                <c:pt idx="1214">
                  <c:v>0.21467900000000001</c:v>
                </c:pt>
                <c:pt idx="1215">
                  <c:v>0.21653900000000001</c:v>
                </c:pt>
                <c:pt idx="1216">
                  <c:v>0.218365</c:v>
                </c:pt>
                <c:pt idx="1217">
                  <c:v>0.219552</c:v>
                </c:pt>
                <c:pt idx="1218">
                  <c:v>0.220221</c:v>
                </c:pt>
                <c:pt idx="1219">
                  <c:v>0.22087999999999999</c:v>
                </c:pt>
                <c:pt idx="1220">
                  <c:v>0.221219</c:v>
                </c:pt>
                <c:pt idx="1221">
                  <c:v>0.22117300000000001</c:v>
                </c:pt>
                <c:pt idx="1222">
                  <c:v>0.22106999999999999</c:v>
                </c:pt>
                <c:pt idx="1223">
                  <c:v>0.220808</c:v>
                </c:pt>
                <c:pt idx="1224">
                  <c:v>0.22125700000000001</c:v>
                </c:pt>
                <c:pt idx="1225">
                  <c:v>0.22223699999999999</c:v>
                </c:pt>
                <c:pt idx="1226">
                  <c:v>0.22289400000000001</c:v>
                </c:pt>
                <c:pt idx="1227">
                  <c:v>0.22328500000000001</c:v>
                </c:pt>
                <c:pt idx="1228">
                  <c:v>0.22354299999999999</c:v>
                </c:pt>
                <c:pt idx="1229">
                  <c:v>0.22345100000000001</c:v>
                </c:pt>
                <c:pt idx="1230">
                  <c:v>0.22358</c:v>
                </c:pt>
                <c:pt idx="1231">
                  <c:v>0.22406599999999999</c:v>
                </c:pt>
                <c:pt idx="1232">
                  <c:v>0.22447800000000001</c:v>
                </c:pt>
                <c:pt idx="1233">
                  <c:v>0.22494400000000001</c:v>
                </c:pt>
                <c:pt idx="1234">
                  <c:v>0.22526399999999999</c:v>
                </c:pt>
                <c:pt idx="1235">
                  <c:v>0.22529199999999999</c:v>
                </c:pt>
                <c:pt idx="1236">
                  <c:v>0.22539400000000001</c:v>
                </c:pt>
                <c:pt idx="1237">
                  <c:v>0.225804</c:v>
                </c:pt>
                <c:pt idx="1238">
                  <c:v>0.22614100000000001</c:v>
                </c:pt>
                <c:pt idx="1239">
                  <c:v>0.22669400000000001</c:v>
                </c:pt>
                <c:pt idx="1240">
                  <c:v>0.227713</c:v>
                </c:pt>
                <c:pt idx="1241">
                  <c:v>0.22837299999999999</c:v>
                </c:pt>
                <c:pt idx="1242">
                  <c:v>0.228968</c:v>
                </c:pt>
                <c:pt idx="1243">
                  <c:v>0.22940199999999999</c:v>
                </c:pt>
                <c:pt idx="1244">
                  <c:v>0.22970299999999999</c:v>
                </c:pt>
                <c:pt idx="1245">
                  <c:v>0.23019500000000001</c:v>
                </c:pt>
                <c:pt idx="1246">
                  <c:v>0.23073299999999999</c:v>
                </c:pt>
                <c:pt idx="1247">
                  <c:v>0.231128</c:v>
                </c:pt>
                <c:pt idx="1248">
                  <c:v>0.23148199999999999</c:v>
                </c:pt>
                <c:pt idx="1249">
                  <c:v>0.231764</c:v>
                </c:pt>
                <c:pt idx="1250">
                  <c:v>0.23217199999999999</c:v>
                </c:pt>
                <c:pt idx="1251">
                  <c:v>0.23327200000000001</c:v>
                </c:pt>
                <c:pt idx="1252">
                  <c:v>0.23382800000000001</c:v>
                </c:pt>
                <c:pt idx="1253">
                  <c:v>0.23449999999999999</c:v>
                </c:pt>
                <c:pt idx="1254">
                  <c:v>0.235156</c:v>
                </c:pt>
                <c:pt idx="1255">
                  <c:v>0.235013</c:v>
                </c:pt>
                <c:pt idx="1256">
                  <c:v>0.234516</c:v>
                </c:pt>
                <c:pt idx="1257">
                  <c:v>0.23360700000000001</c:v>
                </c:pt>
                <c:pt idx="1258">
                  <c:v>0.232511</c:v>
                </c:pt>
                <c:pt idx="1259">
                  <c:v>0.23138500000000001</c:v>
                </c:pt>
                <c:pt idx="1260">
                  <c:v>0.22981099999999999</c:v>
                </c:pt>
                <c:pt idx="1261">
                  <c:v>0.228016</c:v>
                </c:pt>
                <c:pt idx="1262">
                  <c:v>0.22672999999999999</c:v>
                </c:pt>
                <c:pt idx="1263">
                  <c:v>0.226129</c:v>
                </c:pt>
                <c:pt idx="1264">
                  <c:v>0.225689</c:v>
                </c:pt>
                <c:pt idx="1265">
                  <c:v>0.22524</c:v>
                </c:pt>
                <c:pt idx="1266">
                  <c:v>0.224388</c:v>
                </c:pt>
                <c:pt idx="1267">
                  <c:v>0.223416</c:v>
                </c:pt>
                <c:pt idx="1268">
                  <c:v>0.22261</c:v>
                </c:pt>
                <c:pt idx="1269">
                  <c:v>0.221909</c:v>
                </c:pt>
                <c:pt idx="1270">
                  <c:v>0.221049</c:v>
                </c:pt>
                <c:pt idx="1271">
                  <c:v>0.22023200000000001</c:v>
                </c:pt>
                <c:pt idx="1272">
                  <c:v>0.219472</c:v>
                </c:pt>
                <c:pt idx="1273">
                  <c:v>0.21859600000000001</c:v>
                </c:pt>
                <c:pt idx="1274">
                  <c:v>0.21776100000000001</c:v>
                </c:pt>
                <c:pt idx="1275">
                  <c:v>0.217034</c:v>
                </c:pt>
                <c:pt idx="1276">
                  <c:v>0.216331</c:v>
                </c:pt>
                <c:pt idx="1277">
                  <c:v>0.21598500000000001</c:v>
                </c:pt>
                <c:pt idx="1278">
                  <c:v>0.215834</c:v>
                </c:pt>
                <c:pt idx="1279">
                  <c:v>0.21526400000000001</c:v>
                </c:pt>
                <c:pt idx="1280">
                  <c:v>0.21481600000000001</c:v>
                </c:pt>
                <c:pt idx="1281">
                  <c:v>0.214591</c:v>
                </c:pt>
                <c:pt idx="1282">
                  <c:v>0.214222</c:v>
                </c:pt>
                <c:pt idx="1283">
                  <c:v>0.21379500000000001</c:v>
                </c:pt>
                <c:pt idx="1284">
                  <c:v>0.21357599999999999</c:v>
                </c:pt>
                <c:pt idx="1285">
                  <c:v>0.21365300000000001</c:v>
                </c:pt>
                <c:pt idx="1286">
                  <c:v>0.21404500000000001</c:v>
                </c:pt>
                <c:pt idx="1287">
                  <c:v>0.214341</c:v>
                </c:pt>
                <c:pt idx="1288">
                  <c:v>0.21493599999999999</c:v>
                </c:pt>
                <c:pt idx="1289">
                  <c:v>0.215617</c:v>
                </c:pt>
                <c:pt idx="1290">
                  <c:v>0.21610099999999999</c:v>
                </c:pt>
                <c:pt idx="1291">
                  <c:v>0.21692500000000001</c:v>
                </c:pt>
                <c:pt idx="1292">
                  <c:v>0.21756700000000001</c:v>
                </c:pt>
                <c:pt idx="1293">
                  <c:v>0.21812200000000001</c:v>
                </c:pt>
                <c:pt idx="1294">
                  <c:v>0.21887999999999999</c:v>
                </c:pt>
                <c:pt idx="1295">
                  <c:v>0.21965299999999999</c:v>
                </c:pt>
                <c:pt idx="1296">
                  <c:v>0.220273</c:v>
                </c:pt>
                <c:pt idx="1297">
                  <c:v>0.221022</c:v>
                </c:pt>
                <c:pt idx="1298">
                  <c:v>0.22201299999999999</c:v>
                </c:pt>
                <c:pt idx="1299">
                  <c:v>0.222858</c:v>
                </c:pt>
                <c:pt idx="1300">
                  <c:v>0.22381799999999999</c:v>
                </c:pt>
                <c:pt idx="1301">
                  <c:v>0.225137</c:v>
                </c:pt>
                <c:pt idx="1302">
                  <c:v>0.22664200000000001</c:v>
                </c:pt>
                <c:pt idx="1303">
                  <c:v>0.22811600000000001</c:v>
                </c:pt>
                <c:pt idx="1304">
                  <c:v>0.22958500000000001</c:v>
                </c:pt>
                <c:pt idx="1305">
                  <c:v>0.23083200000000001</c:v>
                </c:pt>
                <c:pt idx="1306">
                  <c:v>0.231847</c:v>
                </c:pt>
                <c:pt idx="1307">
                  <c:v>0.23253499999999999</c:v>
                </c:pt>
                <c:pt idx="1308">
                  <c:v>0.23292199999999999</c:v>
                </c:pt>
                <c:pt idx="1309">
                  <c:v>0.23302100000000001</c:v>
                </c:pt>
                <c:pt idx="1310">
                  <c:v>0.233071</c:v>
                </c:pt>
                <c:pt idx="1311">
                  <c:v>0.23346500000000001</c:v>
                </c:pt>
                <c:pt idx="1312">
                  <c:v>0.23466400000000001</c:v>
                </c:pt>
                <c:pt idx="1313">
                  <c:v>0.235844</c:v>
                </c:pt>
                <c:pt idx="1314">
                  <c:v>0.23694399999999999</c:v>
                </c:pt>
                <c:pt idx="1315">
                  <c:v>0.237736</c:v>
                </c:pt>
                <c:pt idx="1316">
                  <c:v>0.23821899999999999</c:v>
                </c:pt>
                <c:pt idx="1317">
                  <c:v>0.23860799999999999</c:v>
                </c:pt>
                <c:pt idx="1318">
                  <c:v>0.238902</c:v>
                </c:pt>
                <c:pt idx="1319">
                  <c:v>0.24009900000000001</c:v>
                </c:pt>
                <c:pt idx="1320">
                  <c:v>0.24137</c:v>
                </c:pt>
                <c:pt idx="1321">
                  <c:v>0.24252499999999999</c:v>
                </c:pt>
                <c:pt idx="1322">
                  <c:v>0.243509</c:v>
                </c:pt>
                <c:pt idx="1323">
                  <c:v>0.24408099999999999</c:v>
                </c:pt>
                <c:pt idx="1324">
                  <c:v>0.244564</c:v>
                </c:pt>
                <c:pt idx="1325">
                  <c:v>0.24542700000000001</c:v>
                </c:pt>
                <c:pt idx="1326">
                  <c:v>0.24671599999999999</c:v>
                </c:pt>
                <c:pt idx="1327">
                  <c:v>0.24790100000000001</c:v>
                </c:pt>
                <c:pt idx="1328">
                  <c:v>0.24870200000000001</c:v>
                </c:pt>
                <c:pt idx="1329">
                  <c:v>0.249361</c:v>
                </c:pt>
                <c:pt idx="1330">
                  <c:v>0.25015100000000001</c:v>
                </c:pt>
                <c:pt idx="1331">
                  <c:v>0.25136399999999998</c:v>
                </c:pt>
                <c:pt idx="1332">
                  <c:v>0.25248100000000001</c:v>
                </c:pt>
                <c:pt idx="1333">
                  <c:v>0.25349899999999997</c:v>
                </c:pt>
                <c:pt idx="1334">
                  <c:v>0.25430799999999998</c:v>
                </c:pt>
                <c:pt idx="1335">
                  <c:v>0.25555299999999997</c:v>
                </c:pt>
                <c:pt idx="1336">
                  <c:v>0.25682199999999999</c:v>
                </c:pt>
                <c:pt idx="1337">
                  <c:v>0.25794400000000001</c:v>
                </c:pt>
                <c:pt idx="1338">
                  <c:v>0.25901400000000002</c:v>
                </c:pt>
                <c:pt idx="1339">
                  <c:v>0.26018000000000002</c:v>
                </c:pt>
                <c:pt idx="1340">
                  <c:v>0.26155600000000001</c:v>
                </c:pt>
                <c:pt idx="1341">
                  <c:v>0.26280399999999998</c:v>
                </c:pt>
                <c:pt idx="1342">
                  <c:v>0.26412600000000003</c:v>
                </c:pt>
                <c:pt idx="1343">
                  <c:v>0.265208</c:v>
                </c:pt>
                <c:pt idx="1344">
                  <c:v>0.26663700000000001</c:v>
                </c:pt>
                <c:pt idx="1345">
                  <c:v>0.26798</c:v>
                </c:pt>
                <c:pt idx="1346">
                  <c:v>0.26958500000000002</c:v>
                </c:pt>
                <c:pt idx="1347">
                  <c:v>0.27074399999999998</c:v>
                </c:pt>
                <c:pt idx="1348">
                  <c:v>0.27229199999999998</c:v>
                </c:pt>
                <c:pt idx="1349">
                  <c:v>0.27365600000000001</c:v>
                </c:pt>
                <c:pt idx="1350">
                  <c:v>0.27522099999999999</c:v>
                </c:pt>
                <c:pt idx="1351">
                  <c:v>0.276559</c:v>
                </c:pt>
                <c:pt idx="1352">
                  <c:v>0.27711000000000002</c:v>
                </c:pt>
                <c:pt idx="1353">
                  <c:v>0.277638</c:v>
                </c:pt>
                <c:pt idx="1354">
                  <c:v>0.27807300000000001</c:v>
                </c:pt>
                <c:pt idx="1355">
                  <c:v>0.27841900000000003</c:v>
                </c:pt>
                <c:pt idx="1356">
                  <c:v>0.27862900000000002</c:v>
                </c:pt>
                <c:pt idx="1357">
                  <c:v>0.27885399999999999</c:v>
                </c:pt>
                <c:pt idx="1358">
                  <c:v>0.27906199999999998</c:v>
                </c:pt>
                <c:pt idx="1359">
                  <c:v>0.27945500000000001</c:v>
                </c:pt>
                <c:pt idx="1360">
                  <c:v>0.27985599999999999</c:v>
                </c:pt>
                <c:pt idx="1361">
                  <c:v>0.28012700000000001</c:v>
                </c:pt>
                <c:pt idx="1362">
                  <c:v>0.28043400000000002</c:v>
                </c:pt>
                <c:pt idx="1363">
                  <c:v>0.28076600000000002</c:v>
                </c:pt>
                <c:pt idx="1364">
                  <c:v>0.28108</c:v>
                </c:pt>
                <c:pt idx="1365">
                  <c:v>0.28132000000000001</c:v>
                </c:pt>
                <c:pt idx="1366">
                  <c:v>0.28166999999999998</c:v>
                </c:pt>
                <c:pt idx="1367">
                  <c:v>0.28213700000000003</c:v>
                </c:pt>
                <c:pt idx="1368">
                  <c:v>0.28254400000000002</c:v>
                </c:pt>
                <c:pt idx="1369">
                  <c:v>0.28279199999999999</c:v>
                </c:pt>
                <c:pt idx="1370">
                  <c:v>0.28310099999999999</c:v>
                </c:pt>
                <c:pt idx="1371">
                  <c:v>0.28379300000000002</c:v>
                </c:pt>
                <c:pt idx="1372">
                  <c:v>0.28437099999999998</c:v>
                </c:pt>
                <c:pt idx="1373">
                  <c:v>0.28481800000000002</c:v>
                </c:pt>
                <c:pt idx="1374">
                  <c:v>0.28528500000000001</c:v>
                </c:pt>
                <c:pt idx="1375">
                  <c:v>0.28608</c:v>
                </c:pt>
                <c:pt idx="1376">
                  <c:v>0.286744</c:v>
                </c:pt>
                <c:pt idx="1377">
                  <c:v>0.287379</c:v>
                </c:pt>
                <c:pt idx="1378">
                  <c:v>0.28804299999999999</c:v>
                </c:pt>
                <c:pt idx="1379">
                  <c:v>0.28861300000000001</c:v>
                </c:pt>
                <c:pt idx="1380">
                  <c:v>0.28922799999999999</c:v>
                </c:pt>
                <c:pt idx="1381">
                  <c:v>0.289796</c:v>
                </c:pt>
                <c:pt idx="1382">
                  <c:v>0.29043400000000003</c:v>
                </c:pt>
                <c:pt idx="1383">
                  <c:v>0.29111999999999999</c:v>
                </c:pt>
                <c:pt idx="1384">
                  <c:v>0.29166500000000001</c:v>
                </c:pt>
                <c:pt idx="1385">
                  <c:v>0.29224800000000001</c:v>
                </c:pt>
                <c:pt idx="1386">
                  <c:v>0.29255399999999998</c:v>
                </c:pt>
                <c:pt idx="1387">
                  <c:v>0.29321700000000001</c:v>
                </c:pt>
                <c:pt idx="1388">
                  <c:v>0.29402200000000001</c:v>
                </c:pt>
                <c:pt idx="1389">
                  <c:v>0.29466300000000001</c:v>
                </c:pt>
                <c:pt idx="1390">
                  <c:v>0.29524400000000001</c:v>
                </c:pt>
                <c:pt idx="1391">
                  <c:v>0.29558699999999999</c:v>
                </c:pt>
                <c:pt idx="1392">
                  <c:v>0.29623699999999997</c:v>
                </c:pt>
                <c:pt idx="1393">
                  <c:v>0.29691099999999998</c:v>
                </c:pt>
                <c:pt idx="1394">
                  <c:v>0.29788100000000001</c:v>
                </c:pt>
                <c:pt idx="1395">
                  <c:v>0.29833700000000002</c:v>
                </c:pt>
                <c:pt idx="1396">
                  <c:v>0.29916799999999999</c:v>
                </c:pt>
                <c:pt idx="1397">
                  <c:v>0.29998799999999998</c:v>
                </c:pt>
                <c:pt idx="1398">
                  <c:v>0.30108699999999999</c:v>
                </c:pt>
                <c:pt idx="1399">
                  <c:v>0.301709</c:v>
                </c:pt>
                <c:pt idx="1400">
                  <c:v>0.30236800000000003</c:v>
                </c:pt>
                <c:pt idx="1401">
                  <c:v>0.30310900000000002</c:v>
                </c:pt>
                <c:pt idx="1402">
                  <c:v>0.30389300000000002</c:v>
                </c:pt>
                <c:pt idx="1403">
                  <c:v>0.30469000000000002</c:v>
                </c:pt>
                <c:pt idx="1404">
                  <c:v>0.30590299999999998</c:v>
                </c:pt>
                <c:pt idx="1405">
                  <c:v>0.30734499999999998</c:v>
                </c:pt>
                <c:pt idx="1406">
                  <c:v>0.30853599999999998</c:v>
                </c:pt>
                <c:pt idx="1407">
                  <c:v>0.30976500000000001</c:v>
                </c:pt>
                <c:pt idx="1408">
                  <c:v>0.311581</c:v>
                </c:pt>
                <c:pt idx="1409">
                  <c:v>0.31333299999999997</c:v>
                </c:pt>
                <c:pt idx="1410">
                  <c:v>0.314944</c:v>
                </c:pt>
                <c:pt idx="1411">
                  <c:v>0.31631999999999999</c:v>
                </c:pt>
                <c:pt idx="1412">
                  <c:v>0.317826</c:v>
                </c:pt>
                <c:pt idx="1413">
                  <c:v>0.31973699999999999</c:v>
                </c:pt>
                <c:pt idx="1414">
                  <c:v>0.321384</c:v>
                </c:pt>
                <c:pt idx="1415">
                  <c:v>0.32299299999999997</c:v>
                </c:pt>
                <c:pt idx="1416">
                  <c:v>0.32435199999999997</c:v>
                </c:pt>
                <c:pt idx="1417">
                  <c:v>0.32612600000000003</c:v>
                </c:pt>
                <c:pt idx="1418">
                  <c:v>0.32790200000000003</c:v>
                </c:pt>
                <c:pt idx="1419">
                  <c:v>0.32980599999999999</c:v>
                </c:pt>
                <c:pt idx="1420">
                  <c:v>0.33128800000000003</c:v>
                </c:pt>
                <c:pt idx="1421">
                  <c:v>0.33305800000000002</c:v>
                </c:pt>
                <c:pt idx="1422">
                  <c:v>0.33493499999999998</c:v>
                </c:pt>
                <c:pt idx="1423">
                  <c:v>0.33690100000000001</c:v>
                </c:pt>
                <c:pt idx="1424">
                  <c:v>0.33870099999999997</c:v>
                </c:pt>
                <c:pt idx="1425">
                  <c:v>0.340563</c:v>
                </c:pt>
                <c:pt idx="1426">
                  <c:v>0.34259600000000001</c:v>
                </c:pt>
                <c:pt idx="1427">
                  <c:v>0.34471400000000002</c:v>
                </c:pt>
                <c:pt idx="1428">
                  <c:v>0.34686099999999997</c:v>
                </c:pt>
                <c:pt idx="1429">
                  <c:v>0.348692</c:v>
                </c:pt>
                <c:pt idx="1430">
                  <c:v>0.35082200000000002</c:v>
                </c:pt>
                <c:pt idx="1431">
                  <c:v>0.35300599999999999</c:v>
                </c:pt>
                <c:pt idx="1432">
                  <c:v>0.35521399999999997</c:v>
                </c:pt>
                <c:pt idx="1433">
                  <c:v>0.35731400000000002</c:v>
                </c:pt>
                <c:pt idx="1434">
                  <c:v>0.35992499999999999</c:v>
                </c:pt>
                <c:pt idx="1435">
                  <c:v>0.36251</c:v>
                </c:pt>
                <c:pt idx="1436">
                  <c:v>0.36506300000000003</c:v>
                </c:pt>
                <c:pt idx="1437">
                  <c:v>0.36727900000000002</c:v>
                </c:pt>
                <c:pt idx="1438">
                  <c:v>0.36980499999999999</c:v>
                </c:pt>
                <c:pt idx="1439">
                  <c:v>0.37241400000000002</c:v>
                </c:pt>
                <c:pt idx="1440">
                  <c:v>0.37502799999999997</c:v>
                </c:pt>
                <c:pt idx="1441">
                  <c:v>0.376417</c:v>
                </c:pt>
                <c:pt idx="1442">
                  <c:v>0.37701200000000001</c:v>
                </c:pt>
                <c:pt idx="1443">
                  <c:v>0.37766300000000003</c:v>
                </c:pt>
                <c:pt idx="1444">
                  <c:v>0.37812699999999999</c:v>
                </c:pt>
                <c:pt idx="1445">
                  <c:v>0.37830799999999998</c:v>
                </c:pt>
                <c:pt idx="1446">
                  <c:v>0.37902799999999998</c:v>
                </c:pt>
                <c:pt idx="1447">
                  <c:v>0.38051200000000002</c:v>
                </c:pt>
                <c:pt idx="1448">
                  <c:v>0.38210499999999997</c:v>
                </c:pt>
                <c:pt idx="1449">
                  <c:v>0.38395200000000002</c:v>
                </c:pt>
                <c:pt idx="1450">
                  <c:v>0.38612400000000002</c:v>
                </c:pt>
                <c:pt idx="1451">
                  <c:v>0.38828099999999999</c:v>
                </c:pt>
                <c:pt idx="1452">
                  <c:v>0.39025199999999999</c:v>
                </c:pt>
                <c:pt idx="1453">
                  <c:v>0.39128499999999999</c:v>
                </c:pt>
                <c:pt idx="1454">
                  <c:v>0.39150099999999999</c:v>
                </c:pt>
                <c:pt idx="1455">
                  <c:v>0.39129999999999998</c:v>
                </c:pt>
                <c:pt idx="1456">
                  <c:v>0.39084400000000002</c:v>
                </c:pt>
                <c:pt idx="1457">
                  <c:v>0.38995400000000002</c:v>
                </c:pt>
                <c:pt idx="1458">
                  <c:v>0.38850499999999999</c:v>
                </c:pt>
                <c:pt idx="1459">
                  <c:v>0.38674799999999998</c:v>
                </c:pt>
                <c:pt idx="1460">
                  <c:v>0.385662</c:v>
                </c:pt>
                <c:pt idx="1461">
                  <c:v>0.38505600000000001</c:v>
                </c:pt>
                <c:pt idx="1462">
                  <c:v>0.38477299999999998</c:v>
                </c:pt>
                <c:pt idx="1463">
                  <c:v>0.38416699999999998</c:v>
                </c:pt>
                <c:pt idx="1464">
                  <c:v>0.383469</c:v>
                </c:pt>
                <c:pt idx="1465">
                  <c:v>0.38277099999999997</c:v>
                </c:pt>
                <c:pt idx="1466">
                  <c:v>0.38213799999999998</c:v>
                </c:pt>
                <c:pt idx="1467">
                  <c:v>0.38176399999999999</c:v>
                </c:pt>
                <c:pt idx="1468">
                  <c:v>0.381357</c:v>
                </c:pt>
                <c:pt idx="1469">
                  <c:v>0.380944</c:v>
                </c:pt>
                <c:pt idx="1470">
                  <c:v>0.38068099999999999</c:v>
                </c:pt>
                <c:pt idx="1471">
                  <c:v>0.37999300000000003</c:v>
                </c:pt>
                <c:pt idx="1472">
                  <c:v>0.37924400000000003</c:v>
                </c:pt>
                <c:pt idx="1473">
                  <c:v>0.37860899999999997</c:v>
                </c:pt>
                <c:pt idx="1474">
                  <c:v>0.37810500000000002</c:v>
                </c:pt>
                <c:pt idx="1475">
                  <c:v>0.37775799999999998</c:v>
                </c:pt>
                <c:pt idx="1476">
                  <c:v>0.37720700000000001</c:v>
                </c:pt>
                <c:pt idx="1477">
                  <c:v>0.376475</c:v>
                </c:pt>
                <c:pt idx="1478">
                  <c:v>0.375942</c:v>
                </c:pt>
                <c:pt idx="1479">
                  <c:v>0.37535000000000002</c:v>
                </c:pt>
                <c:pt idx="1480">
                  <c:v>0.37490600000000002</c:v>
                </c:pt>
                <c:pt idx="1481">
                  <c:v>0.37456899999999999</c:v>
                </c:pt>
                <c:pt idx="1482">
                  <c:v>0.37417600000000001</c:v>
                </c:pt>
                <c:pt idx="1483">
                  <c:v>0.37371300000000002</c:v>
                </c:pt>
                <c:pt idx="1484">
                  <c:v>0.373249</c:v>
                </c:pt>
                <c:pt idx="1485">
                  <c:v>0.37232700000000002</c:v>
                </c:pt>
                <c:pt idx="1486">
                  <c:v>0.37149599999999999</c:v>
                </c:pt>
                <c:pt idx="1487">
                  <c:v>0.37095299999999998</c:v>
                </c:pt>
                <c:pt idx="1488">
                  <c:v>0.37073</c:v>
                </c:pt>
                <c:pt idx="1489">
                  <c:v>0.37049900000000002</c:v>
                </c:pt>
                <c:pt idx="1490">
                  <c:v>0.37007600000000002</c:v>
                </c:pt>
                <c:pt idx="1491">
                  <c:v>0.36985400000000002</c:v>
                </c:pt>
                <c:pt idx="1492">
                  <c:v>0.369676</c:v>
                </c:pt>
                <c:pt idx="1493">
                  <c:v>0.36952299999999999</c:v>
                </c:pt>
                <c:pt idx="1494">
                  <c:v>0.36904999999999999</c:v>
                </c:pt>
                <c:pt idx="1495">
                  <c:v>0.36860599999999999</c:v>
                </c:pt>
                <c:pt idx="1496">
                  <c:v>0.36798500000000001</c:v>
                </c:pt>
                <c:pt idx="1497">
                  <c:v>0.36749700000000002</c:v>
                </c:pt>
                <c:pt idx="1498">
                  <c:v>0.367286</c:v>
                </c:pt>
                <c:pt idx="1499">
                  <c:v>0.36722100000000002</c:v>
                </c:pt>
                <c:pt idx="1500">
                  <c:v>0.36715700000000001</c:v>
                </c:pt>
                <c:pt idx="1501">
                  <c:v>0.36735800000000002</c:v>
                </c:pt>
                <c:pt idx="1502">
                  <c:v>0.36763499999999999</c:v>
                </c:pt>
                <c:pt idx="1503">
                  <c:v>0.36783199999999999</c:v>
                </c:pt>
                <c:pt idx="1504">
                  <c:v>0.36781900000000001</c:v>
                </c:pt>
                <c:pt idx="1505">
                  <c:v>0.367585</c:v>
                </c:pt>
                <c:pt idx="1506">
                  <c:v>0.36709799999999998</c:v>
                </c:pt>
                <c:pt idx="1507">
                  <c:v>0.36666599999999999</c:v>
                </c:pt>
                <c:pt idx="1508">
                  <c:v>0.36683300000000002</c:v>
                </c:pt>
                <c:pt idx="1509">
                  <c:v>0.36705900000000002</c:v>
                </c:pt>
                <c:pt idx="1510">
                  <c:v>0.36712899999999998</c:v>
                </c:pt>
                <c:pt idx="1511">
                  <c:v>0.36698900000000001</c:v>
                </c:pt>
                <c:pt idx="1512">
                  <c:v>0.36639300000000002</c:v>
                </c:pt>
                <c:pt idx="1513">
                  <c:v>0.36583700000000002</c:v>
                </c:pt>
                <c:pt idx="1514">
                  <c:v>0.36591600000000002</c:v>
                </c:pt>
                <c:pt idx="1515">
                  <c:v>0.36617899999999998</c:v>
                </c:pt>
                <c:pt idx="1516">
                  <c:v>0.36619499999999999</c:v>
                </c:pt>
                <c:pt idx="1517">
                  <c:v>0.36610300000000001</c:v>
                </c:pt>
                <c:pt idx="1518">
                  <c:v>0.36568600000000001</c:v>
                </c:pt>
                <c:pt idx="1519">
                  <c:v>0.36512899999999998</c:v>
                </c:pt>
                <c:pt idx="1520">
                  <c:v>0.36498900000000001</c:v>
                </c:pt>
                <c:pt idx="1521">
                  <c:v>0.36502499999999999</c:v>
                </c:pt>
                <c:pt idx="1522">
                  <c:v>0.36496400000000001</c:v>
                </c:pt>
                <c:pt idx="1523">
                  <c:v>0.36494599999999999</c:v>
                </c:pt>
                <c:pt idx="1524">
                  <c:v>0.36448599999999998</c:v>
                </c:pt>
                <c:pt idx="1525">
                  <c:v>0.36413299999999998</c:v>
                </c:pt>
                <c:pt idx="1526">
                  <c:v>0.36415999999999998</c:v>
                </c:pt>
                <c:pt idx="1527">
                  <c:v>0.36417899999999997</c:v>
                </c:pt>
                <c:pt idx="1528">
                  <c:v>0.36419000000000001</c:v>
                </c:pt>
                <c:pt idx="1529">
                  <c:v>0.36392999999999998</c:v>
                </c:pt>
                <c:pt idx="1530">
                  <c:v>0.36393399999999998</c:v>
                </c:pt>
                <c:pt idx="1531">
                  <c:v>0.36393900000000001</c:v>
                </c:pt>
                <c:pt idx="1532">
                  <c:v>0.36393199999999998</c:v>
                </c:pt>
                <c:pt idx="1533">
                  <c:v>0.36369699999999999</c:v>
                </c:pt>
                <c:pt idx="1534">
                  <c:v>0.36355100000000001</c:v>
                </c:pt>
                <c:pt idx="1535">
                  <c:v>0.36346800000000001</c:v>
                </c:pt>
                <c:pt idx="1536">
                  <c:v>0.36339300000000002</c:v>
                </c:pt>
                <c:pt idx="1537">
                  <c:v>0.363369</c:v>
                </c:pt>
                <c:pt idx="1538">
                  <c:v>0.36272100000000002</c:v>
                </c:pt>
                <c:pt idx="1539">
                  <c:v>0.362232</c:v>
                </c:pt>
                <c:pt idx="1540">
                  <c:v>0.36187799999999998</c:v>
                </c:pt>
                <c:pt idx="1541">
                  <c:v>0.36159799999999997</c:v>
                </c:pt>
                <c:pt idx="1542">
                  <c:v>0.36176700000000001</c:v>
                </c:pt>
                <c:pt idx="1543">
                  <c:v>0.36216700000000002</c:v>
                </c:pt>
                <c:pt idx="1544">
                  <c:v>0.36215999999999998</c:v>
                </c:pt>
                <c:pt idx="1545">
                  <c:v>0.36194199999999999</c:v>
                </c:pt>
                <c:pt idx="1546">
                  <c:v>0.36151899999999998</c:v>
                </c:pt>
                <c:pt idx="1547">
                  <c:v>0.36094300000000001</c:v>
                </c:pt>
                <c:pt idx="1548">
                  <c:v>0.36024099999999998</c:v>
                </c:pt>
                <c:pt idx="1549">
                  <c:v>0.36005599999999999</c:v>
                </c:pt>
                <c:pt idx="1550">
                  <c:v>0.36009099999999999</c:v>
                </c:pt>
                <c:pt idx="1551">
                  <c:v>0.36035099999999998</c:v>
                </c:pt>
                <c:pt idx="1552">
                  <c:v>0.360398</c:v>
                </c:pt>
                <c:pt idx="1553">
                  <c:v>0.35966900000000002</c:v>
                </c:pt>
                <c:pt idx="1554">
                  <c:v>0.35890699999999998</c:v>
                </c:pt>
                <c:pt idx="1555">
                  <c:v>0.35785600000000001</c:v>
                </c:pt>
                <c:pt idx="1556">
                  <c:v>0.35623199999999999</c:v>
                </c:pt>
                <c:pt idx="1557">
                  <c:v>0.35477599999999998</c:v>
                </c:pt>
                <c:pt idx="1558">
                  <c:v>0.35305500000000001</c:v>
                </c:pt>
                <c:pt idx="1559">
                  <c:v>0.351771</c:v>
                </c:pt>
                <c:pt idx="1560">
                  <c:v>0.35069299999999998</c:v>
                </c:pt>
                <c:pt idx="1561">
                  <c:v>0.34956999999999999</c:v>
                </c:pt>
                <c:pt idx="1562">
                  <c:v>0.34823300000000001</c:v>
                </c:pt>
                <c:pt idx="1563">
                  <c:v>0.34687600000000002</c:v>
                </c:pt>
                <c:pt idx="1564">
                  <c:v>0.345223</c:v>
                </c:pt>
                <c:pt idx="1565">
                  <c:v>0.34373399999999998</c:v>
                </c:pt>
                <c:pt idx="1566">
                  <c:v>0.34267999999999998</c:v>
                </c:pt>
                <c:pt idx="1567">
                  <c:v>0.34162100000000001</c:v>
                </c:pt>
                <c:pt idx="1568">
                  <c:v>0.34024900000000002</c:v>
                </c:pt>
                <c:pt idx="1569">
                  <c:v>0.339063</c:v>
                </c:pt>
                <c:pt idx="1570">
                  <c:v>0.33805000000000002</c:v>
                </c:pt>
                <c:pt idx="1571">
                  <c:v>0.33701199999999998</c:v>
                </c:pt>
                <c:pt idx="1572">
                  <c:v>0.33585100000000001</c:v>
                </c:pt>
                <c:pt idx="1573">
                  <c:v>0.33465299999999998</c:v>
                </c:pt>
                <c:pt idx="1574">
                  <c:v>0.333671</c:v>
                </c:pt>
                <c:pt idx="1575">
                  <c:v>0.33268500000000001</c:v>
                </c:pt>
                <c:pt idx="1576">
                  <c:v>0.33142899999999997</c:v>
                </c:pt>
                <c:pt idx="1577">
                  <c:v>0.33020500000000003</c:v>
                </c:pt>
                <c:pt idx="1578">
                  <c:v>0.32918500000000001</c:v>
                </c:pt>
                <c:pt idx="1579">
                  <c:v>0.32816299999999998</c:v>
                </c:pt>
                <c:pt idx="1580">
                  <c:v>0.32685599999999998</c:v>
                </c:pt>
                <c:pt idx="1581">
                  <c:v>0.32557799999999998</c:v>
                </c:pt>
                <c:pt idx="1582">
                  <c:v>0.32469199999999998</c:v>
                </c:pt>
                <c:pt idx="1583">
                  <c:v>0.32386500000000001</c:v>
                </c:pt>
                <c:pt idx="1584">
                  <c:v>0.32276500000000002</c:v>
                </c:pt>
                <c:pt idx="1585">
                  <c:v>0.32157400000000003</c:v>
                </c:pt>
                <c:pt idx="1586">
                  <c:v>0.32064500000000001</c:v>
                </c:pt>
                <c:pt idx="1587">
                  <c:v>0.31974599999999997</c:v>
                </c:pt>
                <c:pt idx="1588">
                  <c:v>0.31854500000000002</c:v>
                </c:pt>
                <c:pt idx="1589">
                  <c:v>0.31728299999999998</c:v>
                </c:pt>
                <c:pt idx="1590">
                  <c:v>0.316301</c:v>
                </c:pt>
                <c:pt idx="1591">
                  <c:v>0.315446</c:v>
                </c:pt>
                <c:pt idx="1592">
                  <c:v>0.31437199999999998</c:v>
                </c:pt>
                <c:pt idx="1593">
                  <c:v>0.31319000000000002</c:v>
                </c:pt>
                <c:pt idx="1594">
                  <c:v>0.31221300000000002</c:v>
                </c:pt>
                <c:pt idx="1595">
                  <c:v>0.31139899999999998</c:v>
                </c:pt>
                <c:pt idx="1596">
                  <c:v>0.31031500000000001</c:v>
                </c:pt>
                <c:pt idx="1597">
                  <c:v>0.30905199999999999</c:v>
                </c:pt>
                <c:pt idx="1598">
                  <c:v>0.308035</c:v>
                </c:pt>
                <c:pt idx="1599">
                  <c:v>0.30717899999999998</c:v>
                </c:pt>
                <c:pt idx="1600">
                  <c:v>0.30619000000000002</c:v>
                </c:pt>
                <c:pt idx="1601">
                  <c:v>0.30486999999999997</c:v>
                </c:pt>
                <c:pt idx="1602">
                  <c:v>0.30380499999999999</c:v>
                </c:pt>
                <c:pt idx="1603">
                  <c:v>0.30276199999999998</c:v>
                </c:pt>
                <c:pt idx="1604">
                  <c:v>0.30158299999999999</c:v>
                </c:pt>
                <c:pt idx="1605">
                  <c:v>0.30019000000000001</c:v>
                </c:pt>
                <c:pt idx="1606">
                  <c:v>0.29879299999999998</c:v>
                </c:pt>
                <c:pt idx="1607">
                  <c:v>0.29761599999999999</c:v>
                </c:pt>
                <c:pt idx="1608">
                  <c:v>0.29675400000000002</c:v>
                </c:pt>
                <c:pt idx="1609">
                  <c:v>0.29537400000000003</c:v>
                </c:pt>
                <c:pt idx="1610">
                  <c:v>0.29388399999999998</c:v>
                </c:pt>
                <c:pt idx="1611">
                  <c:v>0.29254999999999998</c:v>
                </c:pt>
                <c:pt idx="1612">
                  <c:v>0.291352</c:v>
                </c:pt>
                <c:pt idx="1613">
                  <c:v>0.290265</c:v>
                </c:pt>
                <c:pt idx="1614">
                  <c:v>0.289441</c:v>
                </c:pt>
                <c:pt idx="1615">
                  <c:v>0.288937</c:v>
                </c:pt>
                <c:pt idx="1616">
                  <c:v>0.28786600000000001</c:v>
                </c:pt>
                <c:pt idx="1617">
                  <c:v>0.28668700000000003</c:v>
                </c:pt>
                <c:pt idx="1618">
                  <c:v>0.285304</c:v>
                </c:pt>
                <c:pt idx="1619">
                  <c:v>0.28380699999999998</c:v>
                </c:pt>
                <c:pt idx="1620">
                  <c:v>0.28220400000000001</c:v>
                </c:pt>
                <c:pt idx="1621">
                  <c:v>0.28070000000000001</c:v>
                </c:pt>
                <c:pt idx="1622">
                  <c:v>0.27921299999999999</c:v>
                </c:pt>
                <c:pt idx="1623">
                  <c:v>0.277949</c:v>
                </c:pt>
                <c:pt idx="1624">
                  <c:v>0.27690500000000001</c:v>
                </c:pt>
                <c:pt idx="1625">
                  <c:v>0.27565499999999998</c:v>
                </c:pt>
                <c:pt idx="1626">
                  <c:v>0.27472600000000003</c:v>
                </c:pt>
                <c:pt idx="1627">
                  <c:v>0.27388800000000002</c:v>
                </c:pt>
                <c:pt idx="1628">
                  <c:v>0.27240399999999998</c:v>
                </c:pt>
                <c:pt idx="1629">
                  <c:v>0.27076800000000001</c:v>
                </c:pt>
                <c:pt idx="1630">
                  <c:v>0.26927600000000002</c:v>
                </c:pt>
                <c:pt idx="1631">
                  <c:v>0.26781300000000002</c:v>
                </c:pt>
                <c:pt idx="1632">
                  <c:v>0.266459</c:v>
                </c:pt>
                <c:pt idx="1633">
                  <c:v>0.26530799999999999</c:v>
                </c:pt>
                <c:pt idx="1634">
                  <c:v>0.26410299999999998</c:v>
                </c:pt>
                <c:pt idx="1635">
                  <c:v>0.262488</c:v>
                </c:pt>
                <c:pt idx="1636">
                  <c:v>0.26129599999999997</c:v>
                </c:pt>
                <c:pt idx="1637">
                  <c:v>0.25981100000000001</c:v>
                </c:pt>
                <c:pt idx="1638">
                  <c:v>0.25813900000000001</c:v>
                </c:pt>
                <c:pt idx="1639">
                  <c:v>0.256191</c:v>
                </c:pt>
                <c:pt idx="1640">
                  <c:v>0.25446600000000003</c:v>
                </c:pt>
                <c:pt idx="1641">
                  <c:v>0.25278699999999998</c:v>
                </c:pt>
                <c:pt idx="1642">
                  <c:v>0.25148999999999999</c:v>
                </c:pt>
                <c:pt idx="1643">
                  <c:v>0.25046299999999999</c:v>
                </c:pt>
                <c:pt idx="1644">
                  <c:v>0.249084</c:v>
                </c:pt>
                <c:pt idx="1645">
                  <c:v>0.247526</c:v>
                </c:pt>
                <c:pt idx="1646">
                  <c:v>0.24578900000000001</c:v>
                </c:pt>
                <c:pt idx="1647">
                  <c:v>0.24392900000000001</c:v>
                </c:pt>
                <c:pt idx="1648">
                  <c:v>0.242066</c:v>
                </c:pt>
                <c:pt idx="1649">
                  <c:v>0.24043900000000001</c:v>
                </c:pt>
                <c:pt idx="1650">
                  <c:v>0.23898</c:v>
                </c:pt>
                <c:pt idx="1651">
                  <c:v>0.23776</c:v>
                </c:pt>
                <c:pt idx="1652">
                  <c:v>0.236877</c:v>
                </c:pt>
                <c:pt idx="1653">
                  <c:v>0.23591799999999999</c:v>
                </c:pt>
                <c:pt idx="1654">
                  <c:v>0.234736</c:v>
                </c:pt>
                <c:pt idx="1655">
                  <c:v>0.233517</c:v>
                </c:pt>
                <c:pt idx="1656">
                  <c:v>0.232603</c:v>
                </c:pt>
                <c:pt idx="1657">
                  <c:v>0.231908</c:v>
                </c:pt>
                <c:pt idx="1658">
                  <c:v>0.231353</c:v>
                </c:pt>
                <c:pt idx="1659">
                  <c:v>0.23067099999999999</c:v>
                </c:pt>
                <c:pt idx="1660">
                  <c:v>0.23017799999999999</c:v>
                </c:pt>
                <c:pt idx="1661">
                  <c:v>0.23009599999999999</c:v>
                </c:pt>
                <c:pt idx="1662">
                  <c:v>0.229906</c:v>
                </c:pt>
                <c:pt idx="1663">
                  <c:v>0.22950699999999999</c:v>
                </c:pt>
                <c:pt idx="1664">
                  <c:v>0.22947300000000001</c:v>
                </c:pt>
                <c:pt idx="1665">
                  <c:v>0.229572</c:v>
                </c:pt>
                <c:pt idx="1666">
                  <c:v>0.22945499999999999</c:v>
                </c:pt>
                <c:pt idx="1667">
                  <c:v>0.22931099999999999</c:v>
                </c:pt>
                <c:pt idx="1668">
                  <c:v>0.22944700000000001</c:v>
                </c:pt>
                <c:pt idx="1669">
                  <c:v>0.229633</c:v>
                </c:pt>
                <c:pt idx="1670">
                  <c:v>0.22958799999999999</c:v>
                </c:pt>
                <c:pt idx="1671">
                  <c:v>0.22965099999999999</c:v>
                </c:pt>
                <c:pt idx="1672">
                  <c:v>0.23002600000000001</c:v>
                </c:pt>
                <c:pt idx="1673">
                  <c:v>0.23028699999999999</c:v>
                </c:pt>
                <c:pt idx="1674">
                  <c:v>0.23037099999999999</c:v>
                </c:pt>
                <c:pt idx="1675">
                  <c:v>0.23070199999999999</c:v>
                </c:pt>
                <c:pt idx="1676">
                  <c:v>0.23122599999999999</c:v>
                </c:pt>
                <c:pt idx="1677">
                  <c:v>0.23166400000000001</c:v>
                </c:pt>
                <c:pt idx="1678">
                  <c:v>0.23219000000000001</c:v>
                </c:pt>
                <c:pt idx="1679">
                  <c:v>0.23279</c:v>
                </c:pt>
                <c:pt idx="1680">
                  <c:v>0.23327500000000001</c:v>
                </c:pt>
                <c:pt idx="1681">
                  <c:v>0.233767</c:v>
                </c:pt>
                <c:pt idx="1682">
                  <c:v>0.23439199999999999</c:v>
                </c:pt>
                <c:pt idx="1683">
                  <c:v>0.234842</c:v>
                </c:pt>
                <c:pt idx="1684">
                  <c:v>0.23491899999999999</c:v>
                </c:pt>
                <c:pt idx="1685">
                  <c:v>0.23474999999999999</c:v>
                </c:pt>
                <c:pt idx="1686">
                  <c:v>0.23439199999999999</c:v>
                </c:pt>
                <c:pt idx="1687">
                  <c:v>0.234097</c:v>
                </c:pt>
                <c:pt idx="1688">
                  <c:v>0.23411799999999999</c:v>
                </c:pt>
                <c:pt idx="1689">
                  <c:v>0.23405100000000001</c:v>
                </c:pt>
                <c:pt idx="1690">
                  <c:v>0.233815</c:v>
                </c:pt>
                <c:pt idx="1691">
                  <c:v>0.233709</c:v>
                </c:pt>
                <c:pt idx="1692">
                  <c:v>0.23369300000000001</c:v>
                </c:pt>
                <c:pt idx="1693">
                  <c:v>0.233512</c:v>
                </c:pt>
                <c:pt idx="1694">
                  <c:v>0.23336200000000001</c:v>
                </c:pt>
                <c:pt idx="1695">
                  <c:v>0.233371</c:v>
                </c:pt>
                <c:pt idx="1696">
                  <c:v>0.23328399999999999</c:v>
                </c:pt>
                <c:pt idx="1697">
                  <c:v>0.23313900000000001</c:v>
                </c:pt>
                <c:pt idx="1698">
                  <c:v>0.233125</c:v>
                </c:pt>
                <c:pt idx="1699">
                  <c:v>0.23310700000000001</c:v>
                </c:pt>
                <c:pt idx="1700">
                  <c:v>0.23302800000000001</c:v>
                </c:pt>
                <c:pt idx="1701">
                  <c:v>0.23299500000000001</c:v>
                </c:pt>
                <c:pt idx="1702">
                  <c:v>0.23299800000000001</c:v>
                </c:pt>
                <c:pt idx="1703">
                  <c:v>0.23311399999999999</c:v>
                </c:pt>
                <c:pt idx="1704">
                  <c:v>0.23344200000000001</c:v>
                </c:pt>
                <c:pt idx="1705">
                  <c:v>0.23382600000000001</c:v>
                </c:pt>
                <c:pt idx="1706">
                  <c:v>0.23427700000000001</c:v>
                </c:pt>
                <c:pt idx="1707">
                  <c:v>0.23472299999999999</c:v>
                </c:pt>
                <c:pt idx="1708">
                  <c:v>0.234989</c:v>
                </c:pt>
                <c:pt idx="1709">
                  <c:v>0.23511099999999999</c:v>
                </c:pt>
                <c:pt idx="1710">
                  <c:v>0.235177</c:v>
                </c:pt>
                <c:pt idx="1711">
                  <c:v>0.235212</c:v>
                </c:pt>
                <c:pt idx="1712">
                  <c:v>0.23529800000000001</c:v>
                </c:pt>
                <c:pt idx="1713">
                  <c:v>0.23550499999999999</c:v>
                </c:pt>
                <c:pt idx="1714">
                  <c:v>0.235817</c:v>
                </c:pt>
                <c:pt idx="1715">
                  <c:v>0.23628399999999999</c:v>
                </c:pt>
                <c:pt idx="1716">
                  <c:v>0.23679900000000001</c:v>
                </c:pt>
                <c:pt idx="1717">
                  <c:v>0.23725399999999999</c:v>
                </c:pt>
                <c:pt idx="1718">
                  <c:v>0.23760800000000001</c:v>
                </c:pt>
                <c:pt idx="1719">
                  <c:v>0.237813</c:v>
                </c:pt>
                <c:pt idx="1720">
                  <c:v>0.23790900000000001</c:v>
                </c:pt>
                <c:pt idx="1721">
                  <c:v>0.23807700000000001</c:v>
                </c:pt>
                <c:pt idx="1722">
                  <c:v>0.23827599999999999</c:v>
                </c:pt>
                <c:pt idx="1723">
                  <c:v>0.238538</c:v>
                </c:pt>
                <c:pt idx="1724">
                  <c:v>0.239006</c:v>
                </c:pt>
                <c:pt idx="1725">
                  <c:v>0.23957600000000001</c:v>
                </c:pt>
                <c:pt idx="1726">
                  <c:v>0.240097</c:v>
                </c:pt>
                <c:pt idx="1727">
                  <c:v>0.240618</c:v>
                </c:pt>
                <c:pt idx="1728">
                  <c:v>0.240979</c:v>
                </c:pt>
                <c:pt idx="1729">
                  <c:v>0.24116199999999999</c:v>
                </c:pt>
                <c:pt idx="1730">
                  <c:v>0.24138999999999999</c:v>
                </c:pt>
                <c:pt idx="1731">
                  <c:v>0.24154400000000001</c:v>
                </c:pt>
                <c:pt idx="1732">
                  <c:v>0.241698</c:v>
                </c:pt>
                <c:pt idx="1733">
                  <c:v>0.241919</c:v>
                </c:pt>
                <c:pt idx="1734">
                  <c:v>0.242201</c:v>
                </c:pt>
                <c:pt idx="1735">
                  <c:v>0.24247199999999999</c:v>
                </c:pt>
                <c:pt idx="1736">
                  <c:v>0.24274999999999999</c:v>
                </c:pt>
                <c:pt idx="1737">
                  <c:v>0.24295900000000001</c:v>
                </c:pt>
                <c:pt idx="1738">
                  <c:v>0.243143</c:v>
                </c:pt>
                <c:pt idx="1739">
                  <c:v>0.24330599999999999</c:v>
                </c:pt>
                <c:pt idx="1740">
                  <c:v>0.24349599999999999</c:v>
                </c:pt>
                <c:pt idx="1741">
                  <c:v>0.24371899999999999</c:v>
                </c:pt>
                <c:pt idx="1742">
                  <c:v>0.24396200000000001</c:v>
                </c:pt>
                <c:pt idx="1743">
                  <c:v>0.244256</c:v>
                </c:pt>
                <c:pt idx="1744">
                  <c:v>0.244564</c:v>
                </c:pt>
                <c:pt idx="1745">
                  <c:v>0.24484900000000001</c:v>
                </c:pt>
                <c:pt idx="1746">
                  <c:v>0.245089</c:v>
                </c:pt>
                <c:pt idx="1747">
                  <c:v>0.245278</c:v>
                </c:pt>
                <c:pt idx="1748">
                  <c:v>0.24542800000000001</c:v>
                </c:pt>
                <c:pt idx="1749">
                  <c:v>0.24554999999999999</c:v>
                </c:pt>
                <c:pt idx="1750">
                  <c:v>0.246059</c:v>
                </c:pt>
                <c:pt idx="1751">
                  <c:v>0.24735799999999999</c:v>
                </c:pt>
                <c:pt idx="1752">
                  <c:v>0.24898999999999999</c:v>
                </c:pt>
                <c:pt idx="1753">
                  <c:v>0.250108</c:v>
                </c:pt>
                <c:pt idx="1754">
                  <c:v>0.251054</c:v>
                </c:pt>
                <c:pt idx="1755">
                  <c:v>0.25189899999999998</c:v>
                </c:pt>
                <c:pt idx="1756">
                  <c:v>0.25272899999999998</c:v>
                </c:pt>
                <c:pt idx="1757">
                  <c:v>0.25364500000000001</c:v>
                </c:pt>
                <c:pt idx="1758">
                  <c:v>0.25458399999999998</c:v>
                </c:pt>
                <c:pt idx="1759">
                  <c:v>0.25546999999999997</c:v>
                </c:pt>
                <c:pt idx="1760">
                  <c:v>0.256411</c:v>
                </c:pt>
                <c:pt idx="1761">
                  <c:v>0.25743199999999999</c:v>
                </c:pt>
                <c:pt idx="1762">
                  <c:v>0.25844899999999998</c:v>
                </c:pt>
                <c:pt idx="1763">
                  <c:v>0.25951400000000002</c:v>
                </c:pt>
                <c:pt idx="1764">
                  <c:v>0.26061899999999999</c:v>
                </c:pt>
                <c:pt idx="1765">
                  <c:v>0.26173600000000002</c:v>
                </c:pt>
                <c:pt idx="1766">
                  <c:v>0.26282100000000003</c:v>
                </c:pt>
                <c:pt idx="1767">
                  <c:v>0.26396999999999998</c:v>
                </c:pt>
                <c:pt idx="1768">
                  <c:v>0.26508300000000001</c:v>
                </c:pt>
                <c:pt idx="1769">
                  <c:v>0.26622899999999999</c:v>
                </c:pt>
                <c:pt idx="1770">
                  <c:v>0.26743600000000001</c:v>
                </c:pt>
                <c:pt idx="1771">
                  <c:v>0.26867400000000002</c:v>
                </c:pt>
                <c:pt idx="1772">
                  <c:v>0.26992500000000003</c:v>
                </c:pt>
                <c:pt idx="1773">
                  <c:v>0.27124700000000002</c:v>
                </c:pt>
                <c:pt idx="1774">
                  <c:v>0.27254400000000001</c:v>
                </c:pt>
                <c:pt idx="1775">
                  <c:v>0.27383400000000002</c:v>
                </c:pt>
                <c:pt idx="1776">
                  <c:v>0.27518300000000001</c:v>
                </c:pt>
                <c:pt idx="1777">
                  <c:v>0.27651599999999998</c:v>
                </c:pt>
                <c:pt idx="1778">
                  <c:v>0.27789000000000003</c:v>
                </c:pt>
                <c:pt idx="1779">
                  <c:v>0.27934799999999999</c:v>
                </c:pt>
                <c:pt idx="1780">
                  <c:v>0.28082499999999999</c:v>
                </c:pt>
                <c:pt idx="1781">
                  <c:v>0.28231200000000001</c:v>
                </c:pt>
                <c:pt idx="1782">
                  <c:v>0.28386699999999998</c:v>
                </c:pt>
                <c:pt idx="1783">
                  <c:v>0.285383</c:v>
                </c:pt>
                <c:pt idx="1784">
                  <c:v>0.28675099999999998</c:v>
                </c:pt>
                <c:pt idx="1785">
                  <c:v>0.287997</c:v>
                </c:pt>
                <c:pt idx="1786">
                  <c:v>0.28914099999999998</c:v>
                </c:pt>
                <c:pt idx="1787">
                  <c:v>0.29022599999999998</c:v>
                </c:pt>
                <c:pt idx="1788">
                  <c:v>0.29141299999999998</c:v>
                </c:pt>
                <c:pt idx="1789">
                  <c:v>0.29266500000000001</c:v>
                </c:pt>
                <c:pt idx="1790">
                  <c:v>0.29387999999999997</c:v>
                </c:pt>
                <c:pt idx="1791">
                  <c:v>0.29513299999999998</c:v>
                </c:pt>
                <c:pt idx="1792">
                  <c:v>0.29637599999999997</c:v>
                </c:pt>
                <c:pt idx="1793">
                  <c:v>0.29758400000000002</c:v>
                </c:pt>
                <c:pt idx="1794">
                  <c:v>0.29885400000000001</c:v>
                </c:pt>
                <c:pt idx="1795">
                  <c:v>0.30011500000000002</c:v>
                </c:pt>
                <c:pt idx="1796">
                  <c:v>0.30132700000000001</c:v>
                </c:pt>
                <c:pt idx="1797">
                  <c:v>0.30259900000000001</c:v>
                </c:pt>
                <c:pt idx="1798">
                  <c:v>0.30384299999999997</c:v>
                </c:pt>
                <c:pt idx="1799">
                  <c:v>0.30507800000000002</c:v>
                </c:pt>
                <c:pt idx="1800">
                  <c:v>0.30637700000000001</c:v>
                </c:pt>
                <c:pt idx="1801">
                  <c:v>0.307583</c:v>
                </c:pt>
                <c:pt idx="1802">
                  <c:v>0.30864799999999998</c:v>
                </c:pt>
                <c:pt idx="1803">
                  <c:v>0.30947200000000002</c:v>
                </c:pt>
                <c:pt idx="1804">
                  <c:v>0.31018099999999998</c:v>
                </c:pt>
                <c:pt idx="1805">
                  <c:v>0.31134699999999998</c:v>
                </c:pt>
                <c:pt idx="1806">
                  <c:v>0.31280999999999998</c:v>
                </c:pt>
                <c:pt idx="1807">
                  <c:v>0.314083</c:v>
                </c:pt>
                <c:pt idx="1808">
                  <c:v>0.31524000000000002</c:v>
                </c:pt>
                <c:pt idx="1809">
                  <c:v>0.31615399999999999</c:v>
                </c:pt>
                <c:pt idx="1810">
                  <c:v>0.31734600000000002</c:v>
                </c:pt>
                <c:pt idx="1811">
                  <c:v>0.31859900000000002</c:v>
                </c:pt>
                <c:pt idx="1812">
                  <c:v>0.31981999999999999</c:v>
                </c:pt>
                <c:pt idx="1813">
                  <c:v>0.32055</c:v>
                </c:pt>
                <c:pt idx="1814">
                  <c:v>0.32108799999999998</c:v>
                </c:pt>
                <c:pt idx="1815">
                  <c:v>0.32184699999999999</c:v>
                </c:pt>
                <c:pt idx="1816">
                  <c:v>0.32279600000000003</c:v>
                </c:pt>
                <c:pt idx="1817">
                  <c:v>0.32428000000000001</c:v>
                </c:pt>
                <c:pt idx="1818">
                  <c:v>0.32576899999999998</c:v>
                </c:pt>
                <c:pt idx="1819">
                  <c:v>0.32710299999999998</c:v>
                </c:pt>
                <c:pt idx="1820">
                  <c:v>0.32813399999999998</c:v>
                </c:pt>
                <c:pt idx="1821">
                  <c:v>0.328814</c:v>
                </c:pt>
                <c:pt idx="1822">
                  <c:v>0.32951399999999997</c:v>
                </c:pt>
                <c:pt idx="1823">
                  <c:v>0.33075100000000002</c:v>
                </c:pt>
                <c:pt idx="1824">
                  <c:v>0.33216400000000001</c:v>
                </c:pt>
                <c:pt idx="1825">
                  <c:v>0.33361600000000002</c:v>
                </c:pt>
                <c:pt idx="1826">
                  <c:v>0.33498499999999998</c:v>
                </c:pt>
                <c:pt idx="1827">
                  <c:v>0.33585999999999999</c:v>
                </c:pt>
                <c:pt idx="1828">
                  <c:v>0.33644800000000002</c:v>
                </c:pt>
                <c:pt idx="1829">
                  <c:v>0.336808</c:v>
                </c:pt>
                <c:pt idx="1830">
                  <c:v>0.33765499999999998</c:v>
                </c:pt>
                <c:pt idx="1831">
                  <c:v>0.33893099999999998</c:v>
                </c:pt>
                <c:pt idx="1832">
                  <c:v>0.34021699999999999</c:v>
                </c:pt>
                <c:pt idx="1833">
                  <c:v>0.34147100000000002</c:v>
                </c:pt>
                <c:pt idx="1834">
                  <c:v>0.34245199999999998</c:v>
                </c:pt>
                <c:pt idx="1835">
                  <c:v>0.343557</c:v>
                </c:pt>
                <c:pt idx="1836">
                  <c:v>0.34474199999999999</c:v>
                </c:pt>
                <c:pt idx="1837">
                  <c:v>0.34604699999999999</c:v>
                </c:pt>
                <c:pt idx="1838">
                  <c:v>0.34718199999999999</c:v>
                </c:pt>
                <c:pt idx="1839">
                  <c:v>0.347746</c:v>
                </c:pt>
                <c:pt idx="1840">
                  <c:v>0.34861799999999998</c:v>
                </c:pt>
                <c:pt idx="1841">
                  <c:v>0.34930099999999997</c:v>
                </c:pt>
                <c:pt idx="1842">
                  <c:v>0.350269</c:v>
                </c:pt>
                <c:pt idx="1843">
                  <c:v>0.351686</c:v>
                </c:pt>
                <c:pt idx="1844">
                  <c:v>0.35321599999999997</c:v>
                </c:pt>
                <c:pt idx="1845">
                  <c:v>0.354599</c:v>
                </c:pt>
                <c:pt idx="1846">
                  <c:v>0.35559600000000002</c:v>
                </c:pt>
                <c:pt idx="1847">
                  <c:v>0.35685099999999997</c:v>
                </c:pt>
                <c:pt idx="1848">
                  <c:v>0.35825000000000001</c:v>
                </c:pt>
                <c:pt idx="1849">
                  <c:v>0.359707</c:v>
                </c:pt>
                <c:pt idx="1850">
                  <c:v>0.36089300000000002</c:v>
                </c:pt>
                <c:pt idx="1851">
                  <c:v>0.36166799999999999</c:v>
                </c:pt>
                <c:pt idx="1852">
                  <c:v>0.36281600000000003</c:v>
                </c:pt>
                <c:pt idx="1853">
                  <c:v>0.36416999999999999</c:v>
                </c:pt>
                <c:pt idx="1854">
                  <c:v>0.36511199999999999</c:v>
                </c:pt>
                <c:pt idx="1855">
                  <c:v>0.36615599999999998</c:v>
                </c:pt>
                <c:pt idx="1856">
                  <c:v>0.36728</c:v>
                </c:pt>
                <c:pt idx="1857">
                  <c:v>0.36832700000000002</c:v>
                </c:pt>
                <c:pt idx="1858">
                  <c:v>0.36912299999999998</c:v>
                </c:pt>
                <c:pt idx="1859">
                  <c:v>0.36967800000000001</c:v>
                </c:pt>
                <c:pt idx="1860">
                  <c:v>0.37032900000000002</c:v>
                </c:pt>
                <c:pt idx="1861">
                  <c:v>0.37112200000000001</c:v>
                </c:pt>
                <c:pt idx="1862">
                  <c:v>0.37215300000000001</c:v>
                </c:pt>
                <c:pt idx="1863">
                  <c:v>0.37318200000000001</c:v>
                </c:pt>
                <c:pt idx="1864">
                  <c:v>0.374365</c:v>
                </c:pt>
                <c:pt idx="1865">
                  <c:v>0.37515799999999999</c:v>
                </c:pt>
                <c:pt idx="1866">
                  <c:v>0.375886</c:v>
                </c:pt>
                <c:pt idx="1867">
                  <c:v>0.37656400000000001</c:v>
                </c:pt>
                <c:pt idx="1868">
                  <c:v>0.377328</c:v>
                </c:pt>
                <c:pt idx="1869">
                  <c:v>0.37831900000000002</c:v>
                </c:pt>
                <c:pt idx="1870">
                  <c:v>0.37929299999999999</c:v>
                </c:pt>
                <c:pt idx="1871">
                  <c:v>0.38041000000000003</c:v>
                </c:pt>
                <c:pt idx="1872">
                  <c:v>0.38105299999999998</c:v>
                </c:pt>
                <c:pt idx="1873">
                  <c:v>0.38183699999999998</c:v>
                </c:pt>
                <c:pt idx="1874">
                  <c:v>0.38239899999999999</c:v>
                </c:pt>
                <c:pt idx="1875">
                  <c:v>0.38312800000000002</c:v>
                </c:pt>
                <c:pt idx="1876">
                  <c:v>0.38411299999999998</c:v>
                </c:pt>
                <c:pt idx="1877">
                  <c:v>0.38511099999999998</c:v>
                </c:pt>
                <c:pt idx="1878">
                  <c:v>0.38620300000000002</c:v>
                </c:pt>
                <c:pt idx="1879">
                  <c:v>0.38695800000000002</c:v>
                </c:pt>
                <c:pt idx="1880">
                  <c:v>0.387847</c:v>
                </c:pt>
                <c:pt idx="1881">
                  <c:v>0.38858399999999998</c:v>
                </c:pt>
                <c:pt idx="1882">
                  <c:v>0.38950200000000001</c:v>
                </c:pt>
                <c:pt idx="1883">
                  <c:v>0.39064199999999999</c:v>
                </c:pt>
                <c:pt idx="1884">
                  <c:v>0.39181899999999997</c:v>
                </c:pt>
                <c:pt idx="1885">
                  <c:v>0.39302199999999998</c:v>
                </c:pt>
                <c:pt idx="1886">
                  <c:v>0.39383099999999999</c:v>
                </c:pt>
                <c:pt idx="1887">
                  <c:v>0.39459</c:v>
                </c:pt>
                <c:pt idx="1888">
                  <c:v>0.39551500000000001</c:v>
                </c:pt>
                <c:pt idx="1889">
                  <c:v>0.39629900000000001</c:v>
                </c:pt>
                <c:pt idx="1890">
                  <c:v>0.39724199999999998</c:v>
                </c:pt>
                <c:pt idx="1891">
                  <c:v>0.39832899999999999</c:v>
                </c:pt>
                <c:pt idx="1892">
                  <c:v>0.39954600000000001</c:v>
                </c:pt>
                <c:pt idx="1893">
                  <c:v>0.40043400000000001</c:v>
                </c:pt>
                <c:pt idx="1894">
                  <c:v>0.40099899999999999</c:v>
                </c:pt>
                <c:pt idx="1895">
                  <c:v>0.40200399999999997</c:v>
                </c:pt>
                <c:pt idx="1896">
                  <c:v>0.40315699999999999</c:v>
                </c:pt>
                <c:pt idx="1897">
                  <c:v>0.404669</c:v>
                </c:pt>
                <c:pt idx="1898">
                  <c:v>0.40624900000000003</c:v>
                </c:pt>
                <c:pt idx="1899">
                  <c:v>0.40768700000000002</c:v>
                </c:pt>
                <c:pt idx="1900">
                  <c:v>0.40906900000000002</c:v>
                </c:pt>
                <c:pt idx="1901">
                  <c:v>0.41006500000000001</c:v>
                </c:pt>
                <c:pt idx="1902">
                  <c:v>0.41078599999999998</c:v>
                </c:pt>
                <c:pt idx="1903">
                  <c:v>0.41204400000000002</c:v>
                </c:pt>
                <c:pt idx="1904">
                  <c:v>0.41377000000000003</c:v>
                </c:pt>
                <c:pt idx="1905">
                  <c:v>0.41552499999999998</c:v>
                </c:pt>
                <c:pt idx="1906">
                  <c:v>0.41721999999999998</c:v>
                </c:pt>
                <c:pt idx="1907">
                  <c:v>0.418987</c:v>
                </c:pt>
                <c:pt idx="1908">
                  <c:v>0.420908</c:v>
                </c:pt>
                <c:pt idx="1909">
                  <c:v>0.4229</c:v>
                </c:pt>
                <c:pt idx="1910">
                  <c:v>0.424794</c:v>
                </c:pt>
                <c:pt idx="1911">
                  <c:v>0.42655300000000002</c:v>
                </c:pt>
                <c:pt idx="1912">
                  <c:v>0.42865300000000001</c:v>
                </c:pt>
                <c:pt idx="1913">
                  <c:v>0.43110999999999999</c:v>
                </c:pt>
                <c:pt idx="1914">
                  <c:v>0.43347999999999998</c:v>
                </c:pt>
                <c:pt idx="1915">
                  <c:v>0.43559399999999998</c:v>
                </c:pt>
                <c:pt idx="1916">
                  <c:v>0.43734299999999998</c:v>
                </c:pt>
                <c:pt idx="1917">
                  <c:v>0.43867600000000001</c:v>
                </c:pt>
                <c:pt idx="1918">
                  <c:v>0.43999500000000002</c:v>
                </c:pt>
                <c:pt idx="1919">
                  <c:v>0.44147700000000001</c:v>
                </c:pt>
                <c:pt idx="1920">
                  <c:v>0.44306299999999998</c:v>
                </c:pt>
                <c:pt idx="1921">
                  <c:v>0.44504700000000003</c:v>
                </c:pt>
                <c:pt idx="1922">
                  <c:v>0.44717499999999999</c:v>
                </c:pt>
                <c:pt idx="1923">
                  <c:v>0.44905699999999998</c:v>
                </c:pt>
                <c:pt idx="1924">
                  <c:v>0.45045499999999999</c:v>
                </c:pt>
                <c:pt idx="1925">
                  <c:v>0.45171099999999997</c:v>
                </c:pt>
                <c:pt idx="1926">
                  <c:v>0.45332299999999998</c:v>
                </c:pt>
                <c:pt idx="1927">
                  <c:v>0.45540000000000003</c:v>
                </c:pt>
                <c:pt idx="1928">
                  <c:v>0.45767999999999998</c:v>
                </c:pt>
                <c:pt idx="1929">
                  <c:v>0.45971699999999999</c:v>
                </c:pt>
                <c:pt idx="1930">
                  <c:v>0.46158199999999999</c:v>
                </c:pt>
                <c:pt idx="1931">
                  <c:v>0.46330500000000002</c:v>
                </c:pt>
                <c:pt idx="1932">
                  <c:v>0.46509200000000001</c:v>
                </c:pt>
                <c:pt idx="1933">
                  <c:v>0.466951</c:v>
                </c:pt>
                <c:pt idx="1934">
                  <c:v>0.46889999999999998</c:v>
                </c:pt>
                <c:pt idx="1935">
                  <c:v>0.47107300000000002</c:v>
                </c:pt>
                <c:pt idx="1936">
                  <c:v>0.473167</c:v>
                </c:pt>
                <c:pt idx="1937">
                  <c:v>0.47501900000000002</c:v>
                </c:pt>
                <c:pt idx="1938">
                  <c:v>0.47659499999999999</c:v>
                </c:pt>
                <c:pt idx="1939">
                  <c:v>0.47820099999999999</c:v>
                </c:pt>
                <c:pt idx="1940">
                  <c:v>0.48026200000000002</c:v>
                </c:pt>
                <c:pt idx="1941">
                  <c:v>0.48256500000000002</c:v>
                </c:pt>
                <c:pt idx="1942">
                  <c:v>0.48474099999999998</c:v>
                </c:pt>
                <c:pt idx="1943">
                  <c:v>0.48666399999999999</c:v>
                </c:pt>
                <c:pt idx="1944">
                  <c:v>0.488118</c:v>
                </c:pt>
                <c:pt idx="1945">
                  <c:v>0.48919299999999999</c:v>
                </c:pt>
                <c:pt idx="1946">
                  <c:v>0.49040699999999998</c:v>
                </c:pt>
                <c:pt idx="1947">
                  <c:v>0.49199599999999999</c:v>
                </c:pt>
                <c:pt idx="1948">
                  <c:v>0.494037</c:v>
                </c:pt>
                <c:pt idx="1949">
                  <c:v>0.49621700000000002</c:v>
                </c:pt>
                <c:pt idx="1950">
                  <c:v>0.49834099999999998</c:v>
                </c:pt>
                <c:pt idx="1951">
                  <c:v>0.49982700000000002</c:v>
                </c:pt>
                <c:pt idx="1952">
                  <c:v>0.50034599999999996</c:v>
                </c:pt>
                <c:pt idx="1953">
                  <c:v>0.500749</c:v>
                </c:pt>
                <c:pt idx="1954">
                  <c:v>0.50068000000000001</c:v>
                </c:pt>
                <c:pt idx="1955">
                  <c:v>0.50048400000000004</c:v>
                </c:pt>
                <c:pt idx="1956">
                  <c:v>0.499971</c:v>
                </c:pt>
                <c:pt idx="1957">
                  <c:v>0.49918899999999999</c:v>
                </c:pt>
                <c:pt idx="1958">
                  <c:v>0.498226</c:v>
                </c:pt>
                <c:pt idx="1959">
                  <c:v>0.49701600000000001</c:v>
                </c:pt>
                <c:pt idx="1960">
                  <c:v>0.49559300000000001</c:v>
                </c:pt>
                <c:pt idx="1961">
                  <c:v>0.49393799999999999</c:v>
                </c:pt>
                <c:pt idx="1962">
                  <c:v>0.49208200000000002</c:v>
                </c:pt>
                <c:pt idx="1963">
                  <c:v>0.48999799999999999</c:v>
                </c:pt>
                <c:pt idx="1964">
                  <c:v>0.48768400000000001</c:v>
                </c:pt>
                <c:pt idx="1965">
                  <c:v>0.48515799999999998</c:v>
                </c:pt>
                <c:pt idx="1966">
                  <c:v>0.48240499999999997</c:v>
                </c:pt>
                <c:pt idx="1967">
                  <c:v>0.47944500000000001</c:v>
                </c:pt>
                <c:pt idx="1968">
                  <c:v>0.47625000000000001</c:v>
                </c:pt>
                <c:pt idx="1969">
                  <c:v>0.47284999999999999</c:v>
                </c:pt>
                <c:pt idx="1970">
                  <c:v>0.46920699999999999</c:v>
                </c:pt>
                <c:pt idx="1971">
                  <c:v>0.46537200000000001</c:v>
                </c:pt>
                <c:pt idx="1972">
                  <c:v>0.46129900000000001</c:v>
                </c:pt>
                <c:pt idx="1973">
                  <c:v>0.45714399999999999</c:v>
                </c:pt>
                <c:pt idx="1974">
                  <c:v>0.45367400000000002</c:v>
                </c:pt>
                <c:pt idx="1975">
                  <c:v>0.45077499999999998</c:v>
                </c:pt>
                <c:pt idx="1976">
                  <c:v>0.44800800000000002</c:v>
                </c:pt>
                <c:pt idx="1977">
                  <c:v>0.44564599999999999</c:v>
                </c:pt>
                <c:pt idx="1978">
                  <c:v>0.44328499999999998</c:v>
                </c:pt>
                <c:pt idx="1979">
                  <c:v>0.44120799999999999</c:v>
                </c:pt>
                <c:pt idx="1980">
                  <c:v>0.43924099999999999</c:v>
                </c:pt>
                <c:pt idx="1981">
                  <c:v>0.43704199999999999</c:v>
                </c:pt>
                <c:pt idx="1982">
                  <c:v>0.43504999999999999</c:v>
                </c:pt>
                <c:pt idx="1983">
                  <c:v>0.43316700000000002</c:v>
                </c:pt>
                <c:pt idx="1984">
                  <c:v>0.431421</c:v>
                </c:pt>
                <c:pt idx="1985">
                  <c:v>0.42969099999999999</c:v>
                </c:pt>
                <c:pt idx="1986">
                  <c:v>0.42779200000000001</c:v>
                </c:pt>
                <c:pt idx="1987">
                  <c:v>0.42621999999999999</c:v>
                </c:pt>
                <c:pt idx="1988">
                  <c:v>0.42472199999999999</c:v>
                </c:pt>
                <c:pt idx="1989">
                  <c:v>0.42319000000000001</c:v>
                </c:pt>
                <c:pt idx="1990">
                  <c:v>0.42173500000000003</c:v>
                </c:pt>
                <c:pt idx="1991">
                  <c:v>0.420404</c:v>
                </c:pt>
                <c:pt idx="1992">
                  <c:v>0.41946699999999998</c:v>
                </c:pt>
                <c:pt idx="1993">
                  <c:v>0.41837000000000002</c:v>
                </c:pt>
                <c:pt idx="1994">
                  <c:v>0.41669600000000001</c:v>
                </c:pt>
                <c:pt idx="1995">
                  <c:v>0.414904</c:v>
                </c:pt>
                <c:pt idx="1996">
                  <c:v>0.41302</c:v>
                </c:pt>
                <c:pt idx="1997">
                  <c:v>0.410999</c:v>
                </c:pt>
                <c:pt idx="1998">
                  <c:v>0.40897099999999997</c:v>
                </c:pt>
                <c:pt idx="1999">
                  <c:v>0.407082</c:v>
                </c:pt>
                <c:pt idx="2000">
                  <c:v>0.40542400000000001</c:v>
                </c:pt>
                <c:pt idx="2001">
                  <c:v>0.40396700000000002</c:v>
                </c:pt>
                <c:pt idx="2002">
                  <c:v>0.40256599999999998</c:v>
                </c:pt>
                <c:pt idx="2003">
                  <c:v>0.40155000000000002</c:v>
                </c:pt>
                <c:pt idx="2004">
                  <c:v>0.40081</c:v>
                </c:pt>
                <c:pt idx="2005">
                  <c:v>0.399621</c:v>
                </c:pt>
                <c:pt idx="2006">
                  <c:v>0.39840300000000001</c:v>
                </c:pt>
                <c:pt idx="2007">
                  <c:v>0.39696500000000001</c:v>
                </c:pt>
                <c:pt idx="2008">
                  <c:v>0.39541500000000002</c:v>
                </c:pt>
                <c:pt idx="2009">
                  <c:v>0.39401900000000001</c:v>
                </c:pt>
                <c:pt idx="2010">
                  <c:v>0.39292700000000003</c:v>
                </c:pt>
                <c:pt idx="2011">
                  <c:v>0.39178099999999999</c:v>
                </c:pt>
                <c:pt idx="2012">
                  <c:v>0.39091999999999999</c:v>
                </c:pt>
                <c:pt idx="2013">
                  <c:v>0.390179</c:v>
                </c:pt>
                <c:pt idx="2014">
                  <c:v>0.38985500000000001</c:v>
                </c:pt>
                <c:pt idx="2015">
                  <c:v>0.38914100000000001</c:v>
                </c:pt>
                <c:pt idx="2016">
                  <c:v>0.38822400000000001</c:v>
                </c:pt>
                <c:pt idx="2017">
                  <c:v>0.38723000000000002</c:v>
                </c:pt>
                <c:pt idx="2018">
                  <c:v>0.38630700000000001</c:v>
                </c:pt>
                <c:pt idx="2019">
                  <c:v>0.385654</c:v>
                </c:pt>
                <c:pt idx="2020">
                  <c:v>0.38509199999999999</c:v>
                </c:pt>
                <c:pt idx="2021">
                  <c:v>0.38457200000000002</c:v>
                </c:pt>
                <c:pt idx="2022">
                  <c:v>0.38363599999999998</c:v>
                </c:pt>
                <c:pt idx="2023">
                  <c:v>0.38238699999999998</c:v>
                </c:pt>
                <c:pt idx="2024">
                  <c:v>0.38120799999999999</c:v>
                </c:pt>
                <c:pt idx="2025">
                  <c:v>0.37993199999999999</c:v>
                </c:pt>
                <c:pt idx="2026">
                  <c:v>0.37880200000000003</c:v>
                </c:pt>
                <c:pt idx="2027">
                  <c:v>0.37783</c:v>
                </c:pt>
                <c:pt idx="2028">
                  <c:v>0.37711</c:v>
                </c:pt>
                <c:pt idx="2029">
                  <c:v>0.37631100000000001</c:v>
                </c:pt>
                <c:pt idx="2030">
                  <c:v>0.37548799999999999</c:v>
                </c:pt>
                <c:pt idx="2031">
                  <c:v>0.37500099999999997</c:v>
                </c:pt>
                <c:pt idx="2032">
                  <c:v>0.37418099999999999</c:v>
                </c:pt>
                <c:pt idx="2033">
                  <c:v>0.373525</c:v>
                </c:pt>
                <c:pt idx="2034">
                  <c:v>0.37310500000000002</c:v>
                </c:pt>
                <c:pt idx="2035">
                  <c:v>0.37263600000000002</c:v>
                </c:pt>
                <c:pt idx="2036">
                  <c:v>0.37202600000000002</c:v>
                </c:pt>
                <c:pt idx="2037">
                  <c:v>0.370888</c:v>
                </c:pt>
                <c:pt idx="2038">
                  <c:v>0.369863</c:v>
                </c:pt>
                <c:pt idx="2039">
                  <c:v>0.36882900000000002</c:v>
                </c:pt>
                <c:pt idx="2040">
                  <c:v>0.36801600000000001</c:v>
                </c:pt>
                <c:pt idx="2041">
                  <c:v>0.36731599999999998</c:v>
                </c:pt>
                <c:pt idx="2042">
                  <c:v>0.36673899999999998</c:v>
                </c:pt>
                <c:pt idx="2043">
                  <c:v>0.36588300000000001</c:v>
                </c:pt>
                <c:pt idx="2044">
                  <c:v>0.36465199999999998</c:v>
                </c:pt>
                <c:pt idx="2045">
                  <c:v>0.36372500000000002</c:v>
                </c:pt>
                <c:pt idx="2046">
                  <c:v>0.36273300000000003</c:v>
                </c:pt>
                <c:pt idx="2047">
                  <c:v>0.36190600000000001</c:v>
                </c:pt>
                <c:pt idx="2048">
                  <c:v>0.36127100000000001</c:v>
                </c:pt>
                <c:pt idx="2049">
                  <c:v>0.36064000000000002</c:v>
                </c:pt>
                <c:pt idx="2050">
                  <c:v>0.35994399999999999</c:v>
                </c:pt>
                <c:pt idx="2051">
                  <c:v>0.35857800000000001</c:v>
                </c:pt>
                <c:pt idx="2052">
                  <c:v>0.35738599999999998</c:v>
                </c:pt>
                <c:pt idx="2053">
                  <c:v>0.35592299999999999</c:v>
                </c:pt>
                <c:pt idx="2054">
                  <c:v>0.35409200000000002</c:v>
                </c:pt>
                <c:pt idx="2055">
                  <c:v>0.35217300000000001</c:v>
                </c:pt>
                <c:pt idx="2056">
                  <c:v>0.35015800000000002</c:v>
                </c:pt>
                <c:pt idx="2057">
                  <c:v>0.34809400000000001</c:v>
                </c:pt>
                <c:pt idx="2058">
                  <c:v>0.34600500000000001</c:v>
                </c:pt>
                <c:pt idx="2059">
                  <c:v>0.34387299999999998</c:v>
                </c:pt>
                <c:pt idx="2060">
                  <c:v>0.34173599999999998</c:v>
                </c:pt>
                <c:pt idx="2061">
                  <c:v>0.33962999999999999</c:v>
                </c:pt>
                <c:pt idx="2062">
                  <c:v>0.337563</c:v>
                </c:pt>
                <c:pt idx="2063">
                  <c:v>0.33552100000000001</c:v>
                </c:pt>
                <c:pt idx="2064">
                  <c:v>0.333478</c:v>
                </c:pt>
                <c:pt idx="2065">
                  <c:v>0.33144600000000002</c:v>
                </c:pt>
                <c:pt idx="2066">
                  <c:v>0.32935500000000001</c:v>
                </c:pt>
                <c:pt idx="2067">
                  <c:v>0.32719599999999999</c:v>
                </c:pt>
                <c:pt idx="2068">
                  <c:v>0.32495499999999999</c:v>
                </c:pt>
                <c:pt idx="2069">
                  <c:v>0.322656</c:v>
                </c:pt>
                <c:pt idx="2070">
                  <c:v>0.320411</c:v>
                </c:pt>
                <c:pt idx="2071">
                  <c:v>0.31833800000000001</c:v>
                </c:pt>
                <c:pt idx="2072">
                  <c:v>0.31600499999999998</c:v>
                </c:pt>
                <c:pt idx="2073">
                  <c:v>0.31354199999999999</c:v>
                </c:pt>
                <c:pt idx="2074">
                  <c:v>0.311226</c:v>
                </c:pt>
                <c:pt idx="2075">
                  <c:v>0.30906099999999997</c:v>
                </c:pt>
                <c:pt idx="2076">
                  <c:v>0.30701200000000001</c:v>
                </c:pt>
                <c:pt idx="2077">
                  <c:v>0.304674</c:v>
                </c:pt>
                <c:pt idx="2078">
                  <c:v>0.30235800000000002</c:v>
                </c:pt>
                <c:pt idx="2079">
                  <c:v>0.300207</c:v>
                </c:pt>
                <c:pt idx="2080">
                  <c:v>0.29811700000000002</c:v>
                </c:pt>
                <c:pt idx="2081">
                  <c:v>0.29597699999999999</c:v>
                </c:pt>
                <c:pt idx="2082">
                  <c:v>0.29347000000000001</c:v>
                </c:pt>
                <c:pt idx="2083">
                  <c:v>0.29108499999999998</c:v>
                </c:pt>
                <c:pt idx="2084">
                  <c:v>0.28889199999999998</c:v>
                </c:pt>
                <c:pt idx="2085">
                  <c:v>0.286746</c:v>
                </c:pt>
                <c:pt idx="2086">
                  <c:v>0.28448099999999998</c:v>
                </c:pt>
                <c:pt idx="2087">
                  <c:v>0.28212199999999998</c:v>
                </c:pt>
                <c:pt idx="2088">
                  <c:v>0.279922</c:v>
                </c:pt>
                <c:pt idx="2089">
                  <c:v>0.27773500000000001</c:v>
                </c:pt>
                <c:pt idx="2090">
                  <c:v>0.275279</c:v>
                </c:pt>
                <c:pt idx="2091">
                  <c:v>0.27268900000000001</c:v>
                </c:pt>
                <c:pt idx="2092">
                  <c:v>0.27021899999999999</c:v>
                </c:pt>
                <c:pt idx="2093">
                  <c:v>0.26792500000000002</c:v>
                </c:pt>
                <c:pt idx="2094">
                  <c:v>0.26555600000000001</c:v>
                </c:pt>
                <c:pt idx="2095">
                  <c:v>0.26296900000000001</c:v>
                </c:pt>
                <c:pt idx="2096">
                  <c:v>0.26044400000000001</c:v>
                </c:pt>
                <c:pt idx="2097">
                  <c:v>0.25800499999999998</c:v>
                </c:pt>
                <c:pt idx="2098">
                  <c:v>0.25555899999999998</c:v>
                </c:pt>
                <c:pt idx="2099">
                  <c:v>0.25288100000000002</c:v>
                </c:pt>
                <c:pt idx="2100">
                  <c:v>0.25006099999999998</c:v>
                </c:pt>
                <c:pt idx="2101">
                  <c:v>0.24738099999999999</c:v>
                </c:pt>
                <c:pt idx="2102">
                  <c:v>0.24479400000000001</c:v>
                </c:pt>
                <c:pt idx="2103">
                  <c:v>0.24213599999999999</c:v>
                </c:pt>
                <c:pt idx="2104">
                  <c:v>0.23921400000000001</c:v>
                </c:pt>
                <c:pt idx="2105">
                  <c:v>0.236398</c:v>
                </c:pt>
                <c:pt idx="2106">
                  <c:v>0.23363900000000001</c:v>
                </c:pt>
                <c:pt idx="2107">
                  <c:v>0.23081599999999999</c:v>
                </c:pt>
                <c:pt idx="2108">
                  <c:v>0.22775200000000001</c:v>
                </c:pt>
                <c:pt idx="2109">
                  <c:v>0.224689</c:v>
                </c:pt>
                <c:pt idx="2110">
                  <c:v>0.22169900000000001</c:v>
                </c:pt>
                <c:pt idx="2111">
                  <c:v>0.218726</c:v>
                </c:pt>
                <c:pt idx="2112">
                  <c:v>0.21557999999999999</c:v>
                </c:pt>
                <c:pt idx="2113">
                  <c:v>0.21229100000000001</c:v>
                </c:pt>
                <c:pt idx="2114">
                  <c:v>0.20907899999999999</c:v>
                </c:pt>
                <c:pt idx="2115">
                  <c:v>0.205904</c:v>
                </c:pt>
                <c:pt idx="2116">
                  <c:v>0.20261799999999999</c:v>
                </c:pt>
                <c:pt idx="2117">
                  <c:v>0.19903199999999999</c:v>
                </c:pt>
                <c:pt idx="2118">
                  <c:v>0.195517</c:v>
                </c:pt>
                <c:pt idx="2119">
                  <c:v>0.192084</c:v>
                </c:pt>
                <c:pt idx="2120">
                  <c:v>0.18862999999999999</c:v>
                </c:pt>
                <c:pt idx="2121">
                  <c:v>0.18485299999999999</c:v>
                </c:pt>
                <c:pt idx="2122">
                  <c:v>0.18108099999999999</c:v>
                </c:pt>
                <c:pt idx="2123">
                  <c:v>0.177339</c:v>
                </c:pt>
                <c:pt idx="2124">
                  <c:v>0.173655</c:v>
                </c:pt>
                <c:pt idx="2125">
                  <c:v>0.16966100000000001</c:v>
                </c:pt>
                <c:pt idx="2126">
                  <c:v>0.165631</c:v>
                </c:pt>
                <c:pt idx="2127">
                  <c:v>0.16162299999999999</c:v>
                </c:pt>
                <c:pt idx="2128">
                  <c:v>0.157696</c:v>
                </c:pt>
                <c:pt idx="2129">
                  <c:v>0.153527</c:v>
                </c:pt>
                <c:pt idx="2130">
                  <c:v>0.14907799999999999</c:v>
                </c:pt>
                <c:pt idx="2131">
                  <c:v>0.14446999999999999</c:v>
                </c:pt>
                <c:pt idx="2132">
                  <c:v>0.140739</c:v>
                </c:pt>
                <c:pt idx="2133">
                  <c:v>0.13760900000000001</c:v>
                </c:pt>
                <c:pt idx="2134">
                  <c:v>0.13450400000000001</c:v>
                </c:pt>
                <c:pt idx="2135">
                  <c:v>0.130994</c:v>
                </c:pt>
                <c:pt idx="2136">
                  <c:v>0.127607</c:v>
                </c:pt>
                <c:pt idx="2137">
                  <c:v>0.123972</c:v>
                </c:pt>
                <c:pt idx="2138">
                  <c:v>0.120435</c:v>
                </c:pt>
                <c:pt idx="2139">
                  <c:v>0.116532</c:v>
                </c:pt>
                <c:pt idx="2140">
                  <c:v>0.112687</c:v>
                </c:pt>
                <c:pt idx="2141">
                  <c:v>0.108793</c:v>
                </c:pt>
                <c:pt idx="2142">
                  <c:v>0.10505399999999999</c:v>
                </c:pt>
                <c:pt idx="2143">
                  <c:v>0.10249</c:v>
                </c:pt>
                <c:pt idx="2144">
                  <c:v>0.10045999999999999</c:v>
                </c:pt>
                <c:pt idx="2145">
                  <c:v>9.8223099999999994E-2</c:v>
                </c:pt>
                <c:pt idx="2146">
                  <c:v>9.5999899999999999E-2</c:v>
                </c:pt>
                <c:pt idx="2147">
                  <c:v>9.4062400000000004E-2</c:v>
                </c:pt>
                <c:pt idx="2148">
                  <c:v>9.2178399999999994E-2</c:v>
                </c:pt>
                <c:pt idx="2149">
                  <c:v>8.9684299999999995E-2</c:v>
                </c:pt>
                <c:pt idx="2150">
                  <c:v>8.6876300000000004E-2</c:v>
                </c:pt>
                <c:pt idx="2151">
                  <c:v>8.4518700000000002E-2</c:v>
                </c:pt>
                <c:pt idx="2152">
                  <c:v>8.2074999999999995E-2</c:v>
                </c:pt>
                <c:pt idx="2153">
                  <c:v>8.0169000000000004E-2</c:v>
                </c:pt>
                <c:pt idx="2154">
                  <c:v>7.8530900000000001E-2</c:v>
                </c:pt>
                <c:pt idx="2155">
                  <c:v>7.7150300000000005E-2</c:v>
                </c:pt>
                <c:pt idx="2156">
                  <c:v>7.5820200000000004E-2</c:v>
                </c:pt>
                <c:pt idx="2157">
                  <c:v>7.4636999999999995E-2</c:v>
                </c:pt>
                <c:pt idx="2158">
                  <c:v>7.3497099999999996E-2</c:v>
                </c:pt>
                <c:pt idx="2159">
                  <c:v>7.2782700000000006E-2</c:v>
                </c:pt>
                <c:pt idx="2160">
                  <c:v>7.2271799999999997E-2</c:v>
                </c:pt>
                <c:pt idx="2161">
                  <c:v>7.2084099999999998E-2</c:v>
                </c:pt>
                <c:pt idx="2162">
                  <c:v>7.1805300000000002E-2</c:v>
                </c:pt>
                <c:pt idx="2163">
                  <c:v>7.1645399999999998E-2</c:v>
                </c:pt>
                <c:pt idx="2164">
                  <c:v>7.1750900000000006E-2</c:v>
                </c:pt>
                <c:pt idx="2165">
                  <c:v>7.2000800000000004E-2</c:v>
                </c:pt>
                <c:pt idx="2166">
                  <c:v>7.2294800000000006E-2</c:v>
                </c:pt>
                <c:pt idx="2167">
                  <c:v>7.2658700000000007E-2</c:v>
                </c:pt>
                <c:pt idx="2168">
                  <c:v>7.3087899999999997E-2</c:v>
                </c:pt>
                <c:pt idx="2169">
                  <c:v>7.3494500000000004E-2</c:v>
                </c:pt>
                <c:pt idx="2170">
                  <c:v>7.3861999999999997E-2</c:v>
                </c:pt>
                <c:pt idx="2171">
                  <c:v>7.4280600000000002E-2</c:v>
                </c:pt>
                <c:pt idx="2172">
                  <c:v>7.46999E-2</c:v>
                </c:pt>
                <c:pt idx="2173">
                  <c:v>7.5145100000000006E-2</c:v>
                </c:pt>
                <c:pt idx="2174">
                  <c:v>7.5622999999999996E-2</c:v>
                </c:pt>
                <c:pt idx="2175">
                  <c:v>7.6092000000000007E-2</c:v>
                </c:pt>
                <c:pt idx="2176">
                  <c:v>7.6615900000000001E-2</c:v>
                </c:pt>
                <c:pt idx="2177">
                  <c:v>7.7080499999999996E-2</c:v>
                </c:pt>
                <c:pt idx="2178">
                  <c:v>7.7594800000000005E-2</c:v>
                </c:pt>
                <c:pt idx="2179">
                  <c:v>7.8036499999999995E-2</c:v>
                </c:pt>
                <c:pt idx="2180">
                  <c:v>7.8558600000000006E-2</c:v>
                </c:pt>
                <c:pt idx="2181">
                  <c:v>7.9080200000000003E-2</c:v>
                </c:pt>
                <c:pt idx="2182">
                  <c:v>7.95791E-2</c:v>
                </c:pt>
                <c:pt idx="2183">
                  <c:v>8.0071199999999995E-2</c:v>
                </c:pt>
                <c:pt idx="2184">
                  <c:v>8.0570000000000003E-2</c:v>
                </c:pt>
                <c:pt idx="2185">
                  <c:v>8.1102400000000005E-2</c:v>
                </c:pt>
                <c:pt idx="2186">
                  <c:v>8.1581399999999998E-2</c:v>
                </c:pt>
                <c:pt idx="2187">
                  <c:v>8.2121299999999994E-2</c:v>
                </c:pt>
                <c:pt idx="2188">
                  <c:v>8.2774799999999996E-2</c:v>
                </c:pt>
                <c:pt idx="2189">
                  <c:v>8.3299200000000004E-2</c:v>
                </c:pt>
                <c:pt idx="2190">
                  <c:v>8.3716299999999993E-2</c:v>
                </c:pt>
                <c:pt idx="2191">
                  <c:v>8.4213899999999994E-2</c:v>
                </c:pt>
                <c:pt idx="2192">
                  <c:v>8.4827299999999994E-2</c:v>
                </c:pt>
                <c:pt idx="2193">
                  <c:v>8.5445699999999999E-2</c:v>
                </c:pt>
                <c:pt idx="2194">
                  <c:v>8.5698399999999994E-2</c:v>
                </c:pt>
                <c:pt idx="2195">
                  <c:v>8.6315299999999998E-2</c:v>
                </c:pt>
                <c:pt idx="2196">
                  <c:v>8.6850300000000005E-2</c:v>
                </c:pt>
                <c:pt idx="2197">
                  <c:v>8.7426799999999999E-2</c:v>
                </c:pt>
                <c:pt idx="2198">
                  <c:v>8.8076100000000004E-2</c:v>
                </c:pt>
                <c:pt idx="2199">
                  <c:v>8.8833300000000004E-2</c:v>
                </c:pt>
                <c:pt idx="2200">
                  <c:v>8.9133699999999996E-2</c:v>
                </c:pt>
                <c:pt idx="2201">
                  <c:v>8.9066099999999995E-2</c:v>
                </c:pt>
                <c:pt idx="2202">
                  <c:v>8.9365899999999998E-2</c:v>
                </c:pt>
                <c:pt idx="2203">
                  <c:v>8.9837600000000004E-2</c:v>
                </c:pt>
                <c:pt idx="2204">
                  <c:v>9.05165E-2</c:v>
                </c:pt>
                <c:pt idx="2205">
                  <c:v>9.1192599999999999E-2</c:v>
                </c:pt>
                <c:pt idx="2206">
                  <c:v>9.1919399999999998E-2</c:v>
                </c:pt>
                <c:pt idx="2207">
                  <c:v>9.26815E-2</c:v>
                </c:pt>
                <c:pt idx="2208">
                  <c:v>9.3226000000000003E-2</c:v>
                </c:pt>
                <c:pt idx="2209">
                  <c:v>9.3792299999999995E-2</c:v>
                </c:pt>
                <c:pt idx="2210">
                  <c:v>9.4346600000000003E-2</c:v>
                </c:pt>
                <c:pt idx="2211">
                  <c:v>9.4759300000000005E-2</c:v>
                </c:pt>
                <c:pt idx="2212">
                  <c:v>9.5108999999999999E-2</c:v>
                </c:pt>
                <c:pt idx="2213">
                  <c:v>9.5365599999999995E-2</c:v>
                </c:pt>
                <c:pt idx="2214">
                  <c:v>9.56843E-2</c:v>
                </c:pt>
                <c:pt idx="2215">
                  <c:v>9.6150100000000002E-2</c:v>
                </c:pt>
                <c:pt idx="2216">
                  <c:v>9.6617599999999998E-2</c:v>
                </c:pt>
                <c:pt idx="2217">
                  <c:v>9.7142500000000007E-2</c:v>
                </c:pt>
                <c:pt idx="2218">
                  <c:v>9.7804000000000002E-2</c:v>
                </c:pt>
                <c:pt idx="2219">
                  <c:v>9.8438300000000006E-2</c:v>
                </c:pt>
                <c:pt idx="2220">
                  <c:v>9.9074700000000002E-2</c:v>
                </c:pt>
                <c:pt idx="2221">
                  <c:v>9.9807900000000005E-2</c:v>
                </c:pt>
                <c:pt idx="2222">
                  <c:v>0.10058</c:v>
                </c:pt>
                <c:pt idx="2223">
                  <c:v>0.10127899999999999</c:v>
                </c:pt>
                <c:pt idx="2224">
                  <c:v>0.101953</c:v>
                </c:pt>
                <c:pt idx="2225">
                  <c:v>0.10274899999999999</c:v>
                </c:pt>
                <c:pt idx="2226">
                  <c:v>0.103393</c:v>
                </c:pt>
                <c:pt idx="2227">
                  <c:v>0.104049</c:v>
                </c:pt>
                <c:pt idx="2228">
                  <c:v>0.104848</c:v>
                </c:pt>
                <c:pt idx="2229">
                  <c:v>0.105543</c:v>
                </c:pt>
                <c:pt idx="2230">
                  <c:v>0.106182</c:v>
                </c:pt>
                <c:pt idx="2231">
                  <c:v>0.10702299999999999</c:v>
                </c:pt>
                <c:pt idx="2232">
                  <c:v>0.107722</c:v>
                </c:pt>
                <c:pt idx="2233">
                  <c:v>0.108332</c:v>
                </c:pt>
                <c:pt idx="2234">
                  <c:v>0.109125</c:v>
                </c:pt>
                <c:pt idx="2235">
                  <c:v>0.109859</c:v>
                </c:pt>
                <c:pt idx="2236">
                  <c:v>0.110439</c:v>
                </c:pt>
                <c:pt idx="2237">
                  <c:v>0.111232</c:v>
                </c:pt>
                <c:pt idx="2238">
                  <c:v>0.11198900000000001</c:v>
                </c:pt>
                <c:pt idx="2239">
                  <c:v>0.112565</c:v>
                </c:pt>
                <c:pt idx="2240">
                  <c:v>0.113317</c:v>
                </c:pt>
                <c:pt idx="2241">
                  <c:v>0.11407399999999999</c:v>
                </c:pt>
                <c:pt idx="2242">
                  <c:v>0.114693</c:v>
                </c:pt>
                <c:pt idx="2243">
                  <c:v>0.11550000000000001</c:v>
                </c:pt>
                <c:pt idx="2244">
                  <c:v>0.11630699999999999</c:v>
                </c:pt>
                <c:pt idx="2245">
                  <c:v>0.116907</c:v>
                </c:pt>
                <c:pt idx="2246">
                  <c:v>0.117698</c:v>
                </c:pt>
                <c:pt idx="2247">
                  <c:v>0.11849999999999999</c:v>
                </c:pt>
                <c:pt idx="2248">
                  <c:v>0.119105</c:v>
                </c:pt>
                <c:pt idx="2249">
                  <c:v>0.11988</c:v>
                </c:pt>
                <c:pt idx="2250">
                  <c:v>0.120842</c:v>
                </c:pt>
                <c:pt idx="2251">
                  <c:v>0.121543</c:v>
                </c:pt>
                <c:pt idx="2252">
                  <c:v>0.12227200000000001</c:v>
                </c:pt>
                <c:pt idx="2253">
                  <c:v>0.122333</c:v>
                </c:pt>
                <c:pt idx="2254">
                  <c:v>0.12195</c:v>
                </c:pt>
                <c:pt idx="2255">
                  <c:v>0.121656</c:v>
                </c:pt>
                <c:pt idx="2256">
                  <c:v>0.12105200000000001</c:v>
                </c:pt>
                <c:pt idx="2257">
                  <c:v>0.1201</c:v>
                </c:pt>
                <c:pt idx="2258">
                  <c:v>0.119129</c:v>
                </c:pt>
                <c:pt idx="2259">
                  <c:v>0.117878</c:v>
                </c:pt>
                <c:pt idx="2260">
                  <c:v>0.116563</c:v>
                </c:pt>
                <c:pt idx="2261">
                  <c:v>0.115506</c:v>
                </c:pt>
                <c:pt idx="2262">
                  <c:v>0.114583</c:v>
                </c:pt>
                <c:pt idx="2263">
                  <c:v>0.11384</c:v>
                </c:pt>
                <c:pt idx="2264">
                  <c:v>0.113326</c:v>
                </c:pt>
                <c:pt idx="2265">
                  <c:v>0.112994</c:v>
                </c:pt>
                <c:pt idx="2266">
                  <c:v>0.112765</c:v>
                </c:pt>
                <c:pt idx="2267">
                  <c:v>0.11258600000000001</c:v>
                </c:pt>
                <c:pt idx="2268">
                  <c:v>0.112257</c:v>
                </c:pt>
                <c:pt idx="2269">
                  <c:v>0.111744</c:v>
                </c:pt>
                <c:pt idx="2270">
                  <c:v>0.11092399999999999</c:v>
                </c:pt>
                <c:pt idx="2271">
                  <c:v>0.10982599999999999</c:v>
                </c:pt>
                <c:pt idx="2272">
                  <c:v>0.10856</c:v>
                </c:pt>
                <c:pt idx="2273">
                  <c:v>0.107698</c:v>
                </c:pt>
                <c:pt idx="2274">
                  <c:v>0.107156</c:v>
                </c:pt>
                <c:pt idx="2275">
                  <c:v>0.106514</c:v>
                </c:pt>
                <c:pt idx="2276">
                  <c:v>0.10584</c:v>
                </c:pt>
                <c:pt idx="2277">
                  <c:v>0.105244</c:v>
                </c:pt>
                <c:pt idx="2278">
                  <c:v>0.104648</c:v>
                </c:pt>
                <c:pt idx="2279">
                  <c:v>0.10412</c:v>
                </c:pt>
                <c:pt idx="2280">
                  <c:v>0.10359</c:v>
                </c:pt>
                <c:pt idx="2281">
                  <c:v>0.103019</c:v>
                </c:pt>
                <c:pt idx="2282">
                  <c:v>0.102418</c:v>
                </c:pt>
                <c:pt idx="2283">
                  <c:v>0.101714</c:v>
                </c:pt>
                <c:pt idx="2284">
                  <c:v>0.101036</c:v>
                </c:pt>
                <c:pt idx="2285">
                  <c:v>0.100414</c:v>
                </c:pt>
                <c:pt idx="2286">
                  <c:v>9.9838200000000002E-2</c:v>
                </c:pt>
                <c:pt idx="2287">
                  <c:v>9.9332000000000004E-2</c:v>
                </c:pt>
                <c:pt idx="2288">
                  <c:v>9.8835900000000004E-2</c:v>
                </c:pt>
                <c:pt idx="2289">
                  <c:v>9.8316100000000003E-2</c:v>
                </c:pt>
                <c:pt idx="2290">
                  <c:v>9.7761399999999998E-2</c:v>
                </c:pt>
                <c:pt idx="2291">
                  <c:v>9.7204299999999993E-2</c:v>
                </c:pt>
                <c:pt idx="2292">
                  <c:v>9.6642099999999995E-2</c:v>
                </c:pt>
                <c:pt idx="2293">
                  <c:v>9.60622E-2</c:v>
                </c:pt>
                <c:pt idx="2294">
                  <c:v>9.5460400000000001E-2</c:v>
                </c:pt>
                <c:pt idx="2295">
                  <c:v>9.48296E-2</c:v>
                </c:pt>
                <c:pt idx="2296">
                  <c:v>9.4187000000000007E-2</c:v>
                </c:pt>
                <c:pt idx="2297">
                  <c:v>9.3566800000000006E-2</c:v>
                </c:pt>
                <c:pt idx="2298">
                  <c:v>9.2967300000000003E-2</c:v>
                </c:pt>
                <c:pt idx="2299">
                  <c:v>9.2392299999999997E-2</c:v>
                </c:pt>
                <c:pt idx="2300">
                  <c:v>9.1953800000000002E-2</c:v>
                </c:pt>
                <c:pt idx="2301">
                  <c:v>9.1727299999999998E-2</c:v>
                </c:pt>
                <c:pt idx="2302">
                  <c:v>9.1502200000000006E-2</c:v>
                </c:pt>
                <c:pt idx="2303">
                  <c:v>9.1415300000000005E-2</c:v>
                </c:pt>
                <c:pt idx="2304">
                  <c:v>9.1447700000000007E-2</c:v>
                </c:pt>
                <c:pt idx="2305">
                  <c:v>9.1755299999999998E-2</c:v>
                </c:pt>
                <c:pt idx="2306">
                  <c:v>9.1908199999999995E-2</c:v>
                </c:pt>
                <c:pt idx="2307">
                  <c:v>9.2083600000000002E-2</c:v>
                </c:pt>
                <c:pt idx="2308">
                  <c:v>9.1966800000000001E-2</c:v>
                </c:pt>
                <c:pt idx="2309">
                  <c:v>9.1619999999999993E-2</c:v>
                </c:pt>
                <c:pt idx="2310">
                  <c:v>9.1275400000000007E-2</c:v>
                </c:pt>
                <c:pt idx="2311">
                  <c:v>9.1018299999999996E-2</c:v>
                </c:pt>
                <c:pt idx="2312">
                  <c:v>9.0750899999999995E-2</c:v>
                </c:pt>
                <c:pt idx="2313">
                  <c:v>9.0573200000000006E-2</c:v>
                </c:pt>
                <c:pt idx="2314">
                  <c:v>9.0298500000000004E-2</c:v>
                </c:pt>
                <c:pt idx="2315">
                  <c:v>9.01338E-2</c:v>
                </c:pt>
                <c:pt idx="2316">
                  <c:v>9.0121400000000004E-2</c:v>
                </c:pt>
                <c:pt idx="2317">
                  <c:v>9.0079199999999998E-2</c:v>
                </c:pt>
                <c:pt idx="2318">
                  <c:v>9.0035199999999996E-2</c:v>
                </c:pt>
                <c:pt idx="2319">
                  <c:v>9.00981E-2</c:v>
                </c:pt>
                <c:pt idx="2320">
                  <c:v>9.0296600000000005E-2</c:v>
                </c:pt>
                <c:pt idx="2321">
                  <c:v>9.0516299999999994E-2</c:v>
                </c:pt>
                <c:pt idx="2322">
                  <c:v>9.0695899999999996E-2</c:v>
                </c:pt>
                <c:pt idx="2323">
                  <c:v>9.0960899999999997E-2</c:v>
                </c:pt>
                <c:pt idx="2324">
                  <c:v>9.1344800000000004E-2</c:v>
                </c:pt>
                <c:pt idx="2325">
                  <c:v>9.1619400000000004E-2</c:v>
                </c:pt>
                <c:pt idx="2326">
                  <c:v>9.1942200000000002E-2</c:v>
                </c:pt>
                <c:pt idx="2327">
                  <c:v>9.2321299999999995E-2</c:v>
                </c:pt>
                <c:pt idx="2328">
                  <c:v>9.2772900000000005E-2</c:v>
                </c:pt>
                <c:pt idx="2329">
                  <c:v>9.3040899999999996E-2</c:v>
                </c:pt>
                <c:pt idx="2330">
                  <c:v>9.3388100000000002E-2</c:v>
                </c:pt>
                <c:pt idx="2331">
                  <c:v>9.38248E-2</c:v>
                </c:pt>
                <c:pt idx="2332">
                  <c:v>9.4225100000000006E-2</c:v>
                </c:pt>
                <c:pt idx="2333">
                  <c:v>9.4530799999999998E-2</c:v>
                </c:pt>
                <c:pt idx="2334">
                  <c:v>9.4882800000000003E-2</c:v>
                </c:pt>
                <c:pt idx="2335">
                  <c:v>9.5332500000000001E-2</c:v>
                </c:pt>
                <c:pt idx="2336">
                  <c:v>9.5774600000000001E-2</c:v>
                </c:pt>
                <c:pt idx="2337">
                  <c:v>9.6146099999999998E-2</c:v>
                </c:pt>
                <c:pt idx="2338">
                  <c:v>9.6579600000000002E-2</c:v>
                </c:pt>
                <c:pt idx="2339">
                  <c:v>9.7089700000000001E-2</c:v>
                </c:pt>
                <c:pt idx="2340">
                  <c:v>9.75935E-2</c:v>
                </c:pt>
                <c:pt idx="2341">
                  <c:v>9.7985500000000003E-2</c:v>
                </c:pt>
                <c:pt idx="2342">
                  <c:v>9.8395700000000003E-2</c:v>
                </c:pt>
                <c:pt idx="2343">
                  <c:v>9.8905400000000004E-2</c:v>
                </c:pt>
                <c:pt idx="2344">
                  <c:v>9.9425200000000005E-2</c:v>
                </c:pt>
                <c:pt idx="2345">
                  <c:v>9.9910299999999994E-2</c:v>
                </c:pt>
                <c:pt idx="2346">
                  <c:v>0.100269</c:v>
                </c:pt>
                <c:pt idx="2347">
                  <c:v>0.100731</c:v>
                </c:pt>
                <c:pt idx="2348">
                  <c:v>0.10124</c:v>
                </c:pt>
                <c:pt idx="2349">
                  <c:v>0.10177700000000001</c:v>
                </c:pt>
                <c:pt idx="2350">
                  <c:v>0.102654</c:v>
                </c:pt>
                <c:pt idx="2351">
                  <c:v>0.103348</c:v>
                </c:pt>
                <c:pt idx="2352">
                  <c:v>0.10351100000000001</c:v>
                </c:pt>
                <c:pt idx="2353">
                  <c:v>0.103769</c:v>
                </c:pt>
                <c:pt idx="2354">
                  <c:v>0.104092</c:v>
                </c:pt>
                <c:pt idx="2355">
                  <c:v>0.104495</c:v>
                </c:pt>
                <c:pt idx="2356">
                  <c:v>0.10476100000000001</c:v>
                </c:pt>
                <c:pt idx="2357">
                  <c:v>0.105</c:v>
                </c:pt>
                <c:pt idx="2358">
                  <c:v>0.105226</c:v>
                </c:pt>
                <c:pt idx="2359">
                  <c:v>0.105252</c:v>
                </c:pt>
                <c:pt idx="2360">
                  <c:v>0.105173</c:v>
                </c:pt>
                <c:pt idx="2361">
                  <c:v>0.104993</c:v>
                </c:pt>
                <c:pt idx="2362">
                  <c:v>0.10473399999999999</c:v>
                </c:pt>
                <c:pt idx="2363">
                  <c:v>0.104549</c:v>
                </c:pt>
                <c:pt idx="2364">
                  <c:v>0.104452</c:v>
                </c:pt>
                <c:pt idx="2365">
                  <c:v>0.104549</c:v>
                </c:pt>
                <c:pt idx="2366">
                  <c:v>0.104826</c:v>
                </c:pt>
                <c:pt idx="2367">
                  <c:v>0.10508199999999999</c:v>
                </c:pt>
                <c:pt idx="2368">
                  <c:v>0.105197</c:v>
                </c:pt>
                <c:pt idx="2369">
                  <c:v>0.10524799999999999</c:v>
                </c:pt>
                <c:pt idx="2370">
                  <c:v>0.10523</c:v>
                </c:pt>
                <c:pt idx="2371">
                  <c:v>0.105086</c:v>
                </c:pt>
                <c:pt idx="2372">
                  <c:v>0.104893</c:v>
                </c:pt>
                <c:pt idx="2373">
                  <c:v>0.104559</c:v>
                </c:pt>
                <c:pt idx="2374">
                  <c:v>0.104268</c:v>
                </c:pt>
                <c:pt idx="2375">
                  <c:v>0.104118</c:v>
                </c:pt>
                <c:pt idx="2376">
                  <c:v>0.104161</c:v>
                </c:pt>
                <c:pt idx="2377">
                  <c:v>0.10435</c:v>
                </c:pt>
                <c:pt idx="2378">
                  <c:v>0.104543</c:v>
                </c:pt>
                <c:pt idx="2379">
                  <c:v>0.10460899999999999</c:v>
                </c:pt>
                <c:pt idx="2380">
                  <c:v>0.104611</c:v>
                </c:pt>
                <c:pt idx="2381">
                  <c:v>0.104492</c:v>
                </c:pt>
                <c:pt idx="2382">
                  <c:v>0.10435</c:v>
                </c:pt>
                <c:pt idx="2383">
                  <c:v>0.104065</c:v>
                </c:pt>
                <c:pt idx="2384">
                  <c:v>0.103689</c:v>
                </c:pt>
                <c:pt idx="2385">
                  <c:v>0.10344200000000001</c:v>
                </c:pt>
                <c:pt idx="2386">
                  <c:v>0.103307</c:v>
                </c:pt>
                <c:pt idx="2387">
                  <c:v>0.103366</c:v>
                </c:pt>
                <c:pt idx="2388">
                  <c:v>0.103515</c:v>
                </c:pt>
                <c:pt idx="2389">
                  <c:v>0.10359599999999999</c:v>
                </c:pt>
                <c:pt idx="2390">
                  <c:v>0.10353999999999999</c:v>
                </c:pt>
                <c:pt idx="2391">
                  <c:v>0.10340000000000001</c:v>
                </c:pt>
                <c:pt idx="2392">
                  <c:v>0.10324999999999999</c:v>
                </c:pt>
                <c:pt idx="2393">
                  <c:v>0.103009</c:v>
                </c:pt>
                <c:pt idx="2394">
                  <c:v>0.10265299999999999</c:v>
                </c:pt>
                <c:pt idx="2395">
                  <c:v>0.102367</c:v>
                </c:pt>
                <c:pt idx="2396">
                  <c:v>0.102219</c:v>
                </c:pt>
                <c:pt idx="2397">
                  <c:v>0.102217</c:v>
                </c:pt>
                <c:pt idx="2398">
                  <c:v>0.102282</c:v>
                </c:pt>
                <c:pt idx="2399">
                  <c:v>0.102313</c:v>
                </c:pt>
                <c:pt idx="2400">
                  <c:v>0.102536</c:v>
                </c:pt>
                <c:pt idx="2401">
                  <c:v>0.103188</c:v>
                </c:pt>
                <c:pt idx="2402">
                  <c:v>0.103492</c:v>
                </c:pt>
                <c:pt idx="2403">
                  <c:v>0.103976</c:v>
                </c:pt>
                <c:pt idx="2404">
                  <c:v>0.104271</c:v>
                </c:pt>
                <c:pt idx="2405">
                  <c:v>0.104314</c:v>
                </c:pt>
                <c:pt idx="2406">
                  <c:v>0.104116</c:v>
                </c:pt>
                <c:pt idx="2407">
                  <c:v>0.103848</c:v>
                </c:pt>
                <c:pt idx="2408">
                  <c:v>0.103946</c:v>
                </c:pt>
                <c:pt idx="2409">
                  <c:v>0.10414</c:v>
                </c:pt>
                <c:pt idx="2410">
                  <c:v>0.10441499999999999</c:v>
                </c:pt>
                <c:pt idx="2411">
                  <c:v>0.104503</c:v>
                </c:pt>
                <c:pt idx="2412">
                  <c:v>0.10470599999999999</c:v>
                </c:pt>
                <c:pt idx="2413">
                  <c:v>0.104847</c:v>
                </c:pt>
                <c:pt idx="2414">
                  <c:v>0.104972</c:v>
                </c:pt>
                <c:pt idx="2415">
                  <c:v>0.10527599999999999</c:v>
                </c:pt>
                <c:pt idx="2416">
                  <c:v>0.10539800000000001</c:v>
                </c:pt>
                <c:pt idx="2417">
                  <c:v>0.105771</c:v>
                </c:pt>
                <c:pt idx="2418">
                  <c:v>0.105944</c:v>
                </c:pt>
                <c:pt idx="2419">
                  <c:v>0.10630100000000001</c:v>
                </c:pt>
                <c:pt idx="2420">
                  <c:v>0.10659399999999999</c:v>
                </c:pt>
                <c:pt idx="2421">
                  <c:v>0.106795</c:v>
                </c:pt>
                <c:pt idx="2422">
                  <c:v>0.107215</c:v>
                </c:pt>
                <c:pt idx="2423">
                  <c:v>0.107381</c:v>
                </c:pt>
                <c:pt idx="2424">
                  <c:v>0.107586</c:v>
                </c:pt>
                <c:pt idx="2425">
                  <c:v>0.10777299999999999</c:v>
                </c:pt>
                <c:pt idx="2426">
                  <c:v>0.107978</c:v>
                </c:pt>
                <c:pt idx="2427">
                  <c:v>0.10818800000000001</c:v>
                </c:pt>
                <c:pt idx="2428">
                  <c:v>0.108367</c:v>
                </c:pt>
                <c:pt idx="2429">
                  <c:v>0.10854900000000001</c:v>
                </c:pt>
                <c:pt idx="2430">
                  <c:v>0.108823</c:v>
                </c:pt>
                <c:pt idx="2431">
                  <c:v>0.109019</c:v>
                </c:pt>
                <c:pt idx="2432">
                  <c:v>0.109218</c:v>
                </c:pt>
                <c:pt idx="2433">
                  <c:v>0.109487</c:v>
                </c:pt>
                <c:pt idx="2434">
                  <c:v>0.10966099999999999</c:v>
                </c:pt>
                <c:pt idx="2435">
                  <c:v>0.10989500000000001</c:v>
                </c:pt>
                <c:pt idx="2436">
                  <c:v>0.11024299999999999</c:v>
                </c:pt>
                <c:pt idx="2437">
                  <c:v>0.110425</c:v>
                </c:pt>
                <c:pt idx="2438">
                  <c:v>0.11076</c:v>
                </c:pt>
                <c:pt idx="2439">
                  <c:v>0.111079</c:v>
                </c:pt>
                <c:pt idx="2440">
                  <c:v>0.11126999999999999</c:v>
                </c:pt>
                <c:pt idx="2441">
                  <c:v>0.11165799999999999</c:v>
                </c:pt>
                <c:pt idx="2442">
                  <c:v>0.11185100000000001</c:v>
                </c:pt>
                <c:pt idx="2443">
                  <c:v>0.112123</c:v>
                </c:pt>
                <c:pt idx="2444">
                  <c:v>0.11246200000000001</c:v>
                </c:pt>
                <c:pt idx="2445">
                  <c:v>0.11268</c:v>
                </c:pt>
                <c:pt idx="2446">
                  <c:v>0.113052</c:v>
                </c:pt>
                <c:pt idx="2447">
                  <c:v>0.113345</c:v>
                </c:pt>
                <c:pt idx="2448">
                  <c:v>0.113597</c:v>
                </c:pt>
                <c:pt idx="2449">
                  <c:v>0.113982</c:v>
                </c:pt>
                <c:pt idx="2450">
                  <c:v>0.114165</c:v>
                </c:pt>
                <c:pt idx="2451">
                  <c:v>0.114053</c:v>
                </c:pt>
                <c:pt idx="2452">
                  <c:v>0.113971</c:v>
                </c:pt>
                <c:pt idx="2453">
                  <c:v>0.113675</c:v>
                </c:pt>
                <c:pt idx="2454">
                  <c:v>0.112798</c:v>
                </c:pt>
                <c:pt idx="2455">
                  <c:v>0.11182300000000001</c:v>
                </c:pt>
                <c:pt idx="2456">
                  <c:v>0.111054</c:v>
                </c:pt>
                <c:pt idx="2457">
                  <c:v>0.110484</c:v>
                </c:pt>
                <c:pt idx="2458">
                  <c:v>0.109695</c:v>
                </c:pt>
                <c:pt idx="2459">
                  <c:v>0.10857</c:v>
                </c:pt>
                <c:pt idx="2460">
                  <c:v>0.107263</c:v>
                </c:pt>
                <c:pt idx="2461">
                  <c:v>0.106101</c:v>
                </c:pt>
                <c:pt idx="2462">
                  <c:v>0.105119</c:v>
                </c:pt>
                <c:pt idx="2463">
                  <c:v>0.104211</c:v>
                </c:pt>
                <c:pt idx="2464">
                  <c:v>0.10337</c:v>
                </c:pt>
                <c:pt idx="2465">
                  <c:v>0.102772</c:v>
                </c:pt>
                <c:pt idx="2466">
                  <c:v>0.102133</c:v>
                </c:pt>
                <c:pt idx="2467">
                  <c:v>0.101492</c:v>
                </c:pt>
                <c:pt idx="2468">
                  <c:v>0.100674</c:v>
                </c:pt>
                <c:pt idx="2469">
                  <c:v>9.9690699999999993E-2</c:v>
                </c:pt>
                <c:pt idx="2470">
                  <c:v>9.8715300000000006E-2</c:v>
                </c:pt>
                <c:pt idx="2471">
                  <c:v>9.74439E-2</c:v>
                </c:pt>
                <c:pt idx="2472">
                  <c:v>9.60651E-2</c:v>
                </c:pt>
                <c:pt idx="2473">
                  <c:v>9.4923900000000005E-2</c:v>
                </c:pt>
                <c:pt idx="2474">
                  <c:v>9.3848000000000001E-2</c:v>
                </c:pt>
                <c:pt idx="2475">
                  <c:v>9.3155799999999997E-2</c:v>
                </c:pt>
                <c:pt idx="2476">
                  <c:v>9.2655500000000002E-2</c:v>
                </c:pt>
                <c:pt idx="2477">
                  <c:v>9.2047000000000004E-2</c:v>
                </c:pt>
                <c:pt idx="2478">
                  <c:v>9.1062400000000002E-2</c:v>
                </c:pt>
                <c:pt idx="2479">
                  <c:v>8.9537900000000004E-2</c:v>
                </c:pt>
                <c:pt idx="2480">
                  <c:v>8.79775E-2</c:v>
                </c:pt>
                <c:pt idx="2481">
                  <c:v>8.6642700000000003E-2</c:v>
                </c:pt>
                <c:pt idx="2482">
                  <c:v>8.5598199999999999E-2</c:v>
                </c:pt>
                <c:pt idx="2483">
                  <c:v>8.4441100000000005E-2</c:v>
                </c:pt>
                <c:pt idx="2484">
                  <c:v>8.3445800000000001E-2</c:v>
                </c:pt>
                <c:pt idx="2485">
                  <c:v>8.2436899999999994E-2</c:v>
                </c:pt>
                <c:pt idx="2486">
                  <c:v>8.11196E-2</c:v>
                </c:pt>
                <c:pt idx="2487">
                  <c:v>7.9859299999999994E-2</c:v>
                </c:pt>
                <c:pt idx="2488">
                  <c:v>7.8644599999999995E-2</c:v>
                </c:pt>
                <c:pt idx="2489">
                  <c:v>7.7791200000000005E-2</c:v>
                </c:pt>
                <c:pt idx="2490">
                  <c:v>7.7157799999999999E-2</c:v>
                </c:pt>
                <c:pt idx="2491">
                  <c:v>7.6558000000000001E-2</c:v>
                </c:pt>
                <c:pt idx="2492">
                  <c:v>7.53138E-2</c:v>
                </c:pt>
                <c:pt idx="2493">
                  <c:v>7.37709E-2</c:v>
                </c:pt>
                <c:pt idx="2494">
                  <c:v>7.2310200000000005E-2</c:v>
                </c:pt>
                <c:pt idx="2495">
                  <c:v>7.0962499999999998E-2</c:v>
                </c:pt>
                <c:pt idx="2496">
                  <c:v>7.0004999999999998E-2</c:v>
                </c:pt>
                <c:pt idx="2497">
                  <c:v>6.8904300000000002E-2</c:v>
                </c:pt>
                <c:pt idx="2498">
                  <c:v>6.7738800000000002E-2</c:v>
                </c:pt>
                <c:pt idx="2499">
                  <c:v>6.6518499999999994E-2</c:v>
                </c:pt>
                <c:pt idx="2500">
                  <c:v>6.5197500000000005E-2</c:v>
                </c:pt>
                <c:pt idx="2501">
                  <c:v>6.4193500000000001E-2</c:v>
                </c:pt>
                <c:pt idx="2502">
                  <c:v>6.3439899999999994E-2</c:v>
                </c:pt>
                <c:pt idx="2503">
                  <c:v>6.2665299999999993E-2</c:v>
                </c:pt>
                <c:pt idx="2504">
                  <c:v>6.1905700000000001E-2</c:v>
                </c:pt>
                <c:pt idx="2505">
                  <c:v>6.1203800000000003E-2</c:v>
                </c:pt>
                <c:pt idx="2506">
                  <c:v>6.0607099999999997E-2</c:v>
                </c:pt>
                <c:pt idx="2507">
                  <c:v>6.0137400000000001E-2</c:v>
                </c:pt>
                <c:pt idx="2508">
                  <c:v>5.9762200000000001E-2</c:v>
                </c:pt>
                <c:pt idx="2509">
                  <c:v>5.9402000000000003E-2</c:v>
                </c:pt>
                <c:pt idx="2510">
                  <c:v>5.8978200000000001E-2</c:v>
                </c:pt>
                <c:pt idx="2511">
                  <c:v>5.8404400000000002E-2</c:v>
                </c:pt>
                <c:pt idx="2512">
                  <c:v>5.7641900000000003E-2</c:v>
                </c:pt>
                <c:pt idx="2513">
                  <c:v>5.6764700000000001E-2</c:v>
                </c:pt>
                <c:pt idx="2514">
                  <c:v>5.5997999999999999E-2</c:v>
                </c:pt>
                <c:pt idx="2515">
                  <c:v>5.5185100000000001E-2</c:v>
                </c:pt>
                <c:pt idx="2516">
                  <c:v>5.4377700000000001E-2</c:v>
                </c:pt>
                <c:pt idx="2517">
                  <c:v>5.3542300000000001E-2</c:v>
                </c:pt>
                <c:pt idx="2518">
                  <c:v>5.2915299999999998E-2</c:v>
                </c:pt>
                <c:pt idx="2519">
                  <c:v>5.2418800000000002E-2</c:v>
                </c:pt>
                <c:pt idx="2520">
                  <c:v>5.2076900000000002E-2</c:v>
                </c:pt>
                <c:pt idx="2521">
                  <c:v>5.1765600000000002E-2</c:v>
                </c:pt>
                <c:pt idx="2522">
                  <c:v>5.1597499999999998E-2</c:v>
                </c:pt>
                <c:pt idx="2523">
                  <c:v>5.13312E-2</c:v>
                </c:pt>
                <c:pt idx="2524">
                  <c:v>5.0938200000000003E-2</c:v>
                </c:pt>
                <c:pt idx="2525">
                  <c:v>5.0265900000000002E-2</c:v>
                </c:pt>
                <c:pt idx="2526">
                  <c:v>4.9505399999999998E-2</c:v>
                </c:pt>
                <c:pt idx="2527">
                  <c:v>4.8568699999999999E-2</c:v>
                </c:pt>
                <c:pt idx="2528">
                  <c:v>4.7586900000000001E-2</c:v>
                </c:pt>
                <c:pt idx="2529">
                  <c:v>4.6650299999999999E-2</c:v>
                </c:pt>
                <c:pt idx="2530">
                  <c:v>4.5775400000000001E-2</c:v>
                </c:pt>
                <c:pt idx="2531">
                  <c:v>4.5073000000000002E-2</c:v>
                </c:pt>
                <c:pt idx="2532">
                  <c:v>4.4623200000000002E-2</c:v>
                </c:pt>
                <c:pt idx="2533">
                  <c:v>4.4391399999999998E-2</c:v>
                </c:pt>
                <c:pt idx="2534">
                  <c:v>4.4111200000000003E-2</c:v>
                </c:pt>
                <c:pt idx="2535">
                  <c:v>4.3844399999999999E-2</c:v>
                </c:pt>
                <c:pt idx="2536">
                  <c:v>4.3456500000000002E-2</c:v>
                </c:pt>
                <c:pt idx="2537">
                  <c:v>4.2863800000000001E-2</c:v>
                </c:pt>
                <c:pt idx="2538">
                  <c:v>4.2132000000000003E-2</c:v>
                </c:pt>
                <c:pt idx="2539">
                  <c:v>4.1253499999999999E-2</c:v>
                </c:pt>
                <c:pt idx="2540">
                  <c:v>4.03091E-2</c:v>
                </c:pt>
                <c:pt idx="2541">
                  <c:v>3.9346100000000002E-2</c:v>
                </c:pt>
                <c:pt idx="2542">
                  <c:v>3.8536000000000001E-2</c:v>
                </c:pt>
                <c:pt idx="2543">
                  <c:v>3.7938600000000003E-2</c:v>
                </c:pt>
                <c:pt idx="2544">
                  <c:v>3.7554299999999999E-2</c:v>
                </c:pt>
                <c:pt idx="2545">
                  <c:v>3.7068499999999997E-2</c:v>
                </c:pt>
                <c:pt idx="2546">
                  <c:v>3.6782000000000002E-2</c:v>
                </c:pt>
                <c:pt idx="2547">
                  <c:v>3.6630299999999998E-2</c:v>
                </c:pt>
                <c:pt idx="2548">
                  <c:v>3.6286600000000002E-2</c:v>
                </c:pt>
                <c:pt idx="2549">
                  <c:v>3.5721900000000001E-2</c:v>
                </c:pt>
                <c:pt idx="2550">
                  <c:v>3.5145799999999998E-2</c:v>
                </c:pt>
                <c:pt idx="2551">
                  <c:v>3.4606699999999997E-2</c:v>
                </c:pt>
                <c:pt idx="2552">
                  <c:v>3.4047500000000001E-2</c:v>
                </c:pt>
                <c:pt idx="2553">
                  <c:v>3.3682200000000002E-2</c:v>
                </c:pt>
                <c:pt idx="2554">
                  <c:v>3.3337699999999998E-2</c:v>
                </c:pt>
                <c:pt idx="2555">
                  <c:v>3.3194300000000003E-2</c:v>
                </c:pt>
                <c:pt idx="2556">
                  <c:v>3.3150800000000001E-2</c:v>
                </c:pt>
                <c:pt idx="2557">
                  <c:v>3.3129800000000001E-2</c:v>
                </c:pt>
                <c:pt idx="2558">
                  <c:v>3.3082800000000002E-2</c:v>
                </c:pt>
                <c:pt idx="2559">
                  <c:v>3.3147900000000001E-2</c:v>
                </c:pt>
                <c:pt idx="2560">
                  <c:v>3.3127900000000002E-2</c:v>
                </c:pt>
                <c:pt idx="2561">
                  <c:v>3.3113200000000002E-2</c:v>
                </c:pt>
                <c:pt idx="2562">
                  <c:v>3.3118300000000003E-2</c:v>
                </c:pt>
                <c:pt idx="2563">
                  <c:v>3.3121299999999999E-2</c:v>
                </c:pt>
                <c:pt idx="2564">
                  <c:v>3.3120299999999998E-2</c:v>
                </c:pt>
                <c:pt idx="2565">
                  <c:v>3.3120700000000003E-2</c:v>
                </c:pt>
                <c:pt idx="2566">
                  <c:v>3.3116600000000003E-2</c:v>
                </c:pt>
                <c:pt idx="2567">
                  <c:v>3.3115699999999998E-2</c:v>
                </c:pt>
                <c:pt idx="2568">
                  <c:v>3.3127900000000002E-2</c:v>
                </c:pt>
                <c:pt idx="2569">
                  <c:v>3.3117399999999998E-2</c:v>
                </c:pt>
                <c:pt idx="2570">
                  <c:v>3.3115800000000001E-2</c:v>
                </c:pt>
                <c:pt idx="2571">
                  <c:v>3.3120700000000003E-2</c:v>
                </c:pt>
                <c:pt idx="2572">
                  <c:v>3.3123199999999998E-2</c:v>
                </c:pt>
                <c:pt idx="2573">
                  <c:v>3.3118500000000002E-2</c:v>
                </c:pt>
                <c:pt idx="2574">
                  <c:v>3.31136E-2</c:v>
                </c:pt>
                <c:pt idx="2575">
                  <c:v>3.3122400000000003E-2</c:v>
                </c:pt>
                <c:pt idx="2576">
                  <c:v>3.31189E-2</c:v>
                </c:pt>
                <c:pt idx="2577">
                  <c:v>3.3119000000000003E-2</c:v>
                </c:pt>
                <c:pt idx="2578">
                  <c:v>3.3118000000000002E-2</c:v>
                </c:pt>
                <c:pt idx="2579">
                  <c:v>3.3119000000000003E-2</c:v>
                </c:pt>
                <c:pt idx="2580">
                  <c:v>3.3123E-2</c:v>
                </c:pt>
                <c:pt idx="2581">
                  <c:v>3.3119599999999999E-2</c:v>
                </c:pt>
                <c:pt idx="2582">
                  <c:v>3.3115199999999997E-2</c:v>
                </c:pt>
                <c:pt idx="2583">
                  <c:v>3.3124300000000002E-2</c:v>
                </c:pt>
                <c:pt idx="2584">
                  <c:v>3.3107499999999998E-2</c:v>
                </c:pt>
                <c:pt idx="2585">
                  <c:v>3.30803E-2</c:v>
                </c:pt>
                <c:pt idx="2586">
                  <c:v>3.3085900000000001E-2</c:v>
                </c:pt>
                <c:pt idx="2587">
                  <c:v>3.2982999999999998E-2</c:v>
                </c:pt>
                <c:pt idx="2588">
                  <c:v>3.2979000000000001E-2</c:v>
                </c:pt>
                <c:pt idx="2589">
                  <c:v>3.2954999999999998E-2</c:v>
                </c:pt>
                <c:pt idx="2590">
                  <c:v>3.2895899999999999E-2</c:v>
                </c:pt>
                <c:pt idx="2591">
                  <c:v>3.2927900000000003E-2</c:v>
                </c:pt>
                <c:pt idx="2592">
                  <c:v>3.2823600000000001E-2</c:v>
                </c:pt>
                <c:pt idx="2593">
                  <c:v>3.2825E-2</c:v>
                </c:pt>
                <c:pt idx="2594">
                  <c:v>3.2738999999999997E-2</c:v>
                </c:pt>
                <c:pt idx="2595">
                  <c:v>3.2675099999999999E-2</c:v>
                </c:pt>
                <c:pt idx="2596">
                  <c:v>3.2670999999999999E-2</c:v>
                </c:pt>
                <c:pt idx="2597">
                  <c:v>3.2582800000000002E-2</c:v>
                </c:pt>
                <c:pt idx="2598">
                  <c:v>3.25984E-2</c:v>
                </c:pt>
                <c:pt idx="2599">
                  <c:v>3.2505199999999998E-2</c:v>
                </c:pt>
                <c:pt idx="2600">
                  <c:v>3.2525699999999998E-2</c:v>
                </c:pt>
                <c:pt idx="2601">
                  <c:v>3.2581699999999998E-2</c:v>
                </c:pt>
                <c:pt idx="2602">
                  <c:v>3.2859300000000001E-2</c:v>
                </c:pt>
                <c:pt idx="2603">
                  <c:v>3.3439099999999999E-2</c:v>
                </c:pt>
                <c:pt idx="2604">
                  <c:v>3.37796E-2</c:v>
                </c:pt>
                <c:pt idx="2605">
                  <c:v>3.3934400000000003E-2</c:v>
                </c:pt>
                <c:pt idx="2606">
                  <c:v>3.3910000000000003E-2</c:v>
                </c:pt>
                <c:pt idx="2607">
                  <c:v>3.37779E-2</c:v>
                </c:pt>
                <c:pt idx="2608">
                  <c:v>3.3651399999999998E-2</c:v>
                </c:pt>
                <c:pt idx="2609">
                  <c:v>3.3921600000000003E-2</c:v>
                </c:pt>
                <c:pt idx="2610">
                  <c:v>3.43305E-2</c:v>
                </c:pt>
                <c:pt idx="2611">
                  <c:v>3.4681900000000002E-2</c:v>
                </c:pt>
                <c:pt idx="2612">
                  <c:v>3.4802E-2</c:v>
                </c:pt>
                <c:pt idx="2613">
                  <c:v>3.4759900000000003E-2</c:v>
                </c:pt>
                <c:pt idx="2614">
                  <c:v>3.4485399999999999E-2</c:v>
                </c:pt>
                <c:pt idx="2615">
                  <c:v>3.4104700000000002E-2</c:v>
                </c:pt>
                <c:pt idx="2616">
                  <c:v>3.40827E-2</c:v>
                </c:pt>
                <c:pt idx="2617">
                  <c:v>3.4407399999999998E-2</c:v>
                </c:pt>
                <c:pt idx="2618">
                  <c:v>3.4794100000000001E-2</c:v>
                </c:pt>
                <c:pt idx="2619">
                  <c:v>3.4953999999999999E-2</c:v>
                </c:pt>
                <c:pt idx="2620">
                  <c:v>3.4953100000000001E-2</c:v>
                </c:pt>
                <c:pt idx="2621">
                  <c:v>3.4671199999999999E-2</c:v>
                </c:pt>
                <c:pt idx="2622">
                  <c:v>3.4314799999999999E-2</c:v>
                </c:pt>
                <c:pt idx="2623">
                  <c:v>3.4299200000000002E-2</c:v>
                </c:pt>
                <c:pt idx="2624">
                  <c:v>3.4612499999999997E-2</c:v>
                </c:pt>
                <c:pt idx="2625">
                  <c:v>3.4927399999999997E-2</c:v>
                </c:pt>
                <c:pt idx="2626">
                  <c:v>3.5031699999999999E-2</c:v>
                </c:pt>
                <c:pt idx="2627">
                  <c:v>3.4887000000000001E-2</c:v>
                </c:pt>
                <c:pt idx="2628">
                  <c:v>3.4612799999999999E-2</c:v>
                </c:pt>
                <c:pt idx="2629">
                  <c:v>3.4393399999999998E-2</c:v>
                </c:pt>
                <c:pt idx="2630">
                  <c:v>3.4671500000000001E-2</c:v>
                </c:pt>
                <c:pt idx="2631">
                  <c:v>3.5055099999999999E-2</c:v>
                </c:pt>
                <c:pt idx="2632">
                  <c:v>3.5402000000000003E-2</c:v>
                </c:pt>
                <c:pt idx="2633">
                  <c:v>3.5504500000000001E-2</c:v>
                </c:pt>
                <c:pt idx="2634">
                  <c:v>3.5358899999999999E-2</c:v>
                </c:pt>
                <c:pt idx="2635">
                  <c:v>3.5031600000000003E-2</c:v>
                </c:pt>
                <c:pt idx="2636">
                  <c:v>3.4738199999999997E-2</c:v>
                </c:pt>
                <c:pt idx="2637">
                  <c:v>3.4775300000000002E-2</c:v>
                </c:pt>
                <c:pt idx="2638">
                  <c:v>3.5125999999999998E-2</c:v>
                </c:pt>
                <c:pt idx="2639">
                  <c:v>3.5462300000000002E-2</c:v>
                </c:pt>
                <c:pt idx="2640">
                  <c:v>3.5575299999999997E-2</c:v>
                </c:pt>
                <c:pt idx="2641">
                  <c:v>3.5490800000000003E-2</c:v>
                </c:pt>
                <c:pt idx="2642">
                  <c:v>3.5162100000000002E-2</c:v>
                </c:pt>
                <c:pt idx="2643">
                  <c:v>3.4839000000000002E-2</c:v>
                </c:pt>
                <c:pt idx="2644">
                  <c:v>3.4952499999999997E-2</c:v>
                </c:pt>
                <c:pt idx="2645">
                  <c:v>3.52038E-2</c:v>
                </c:pt>
                <c:pt idx="2646">
                  <c:v>3.5369200000000003E-2</c:v>
                </c:pt>
                <c:pt idx="2647">
                  <c:v>3.5237200000000003E-2</c:v>
                </c:pt>
                <c:pt idx="2648">
                  <c:v>3.4956899999999999E-2</c:v>
                </c:pt>
                <c:pt idx="2649">
                  <c:v>3.4781399999999997E-2</c:v>
                </c:pt>
                <c:pt idx="2650">
                  <c:v>3.4832399999999999E-2</c:v>
                </c:pt>
                <c:pt idx="2651">
                  <c:v>3.4713500000000001E-2</c:v>
                </c:pt>
                <c:pt idx="2652">
                  <c:v>3.4597299999999997E-2</c:v>
                </c:pt>
                <c:pt idx="2653">
                  <c:v>3.4270299999999997E-2</c:v>
                </c:pt>
                <c:pt idx="2654">
                  <c:v>3.3676400000000002E-2</c:v>
                </c:pt>
                <c:pt idx="2655">
                  <c:v>3.2851699999999998E-2</c:v>
                </c:pt>
                <c:pt idx="2656">
                  <c:v>3.2013199999999999E-2</c:v>
                </c:pt>
                <c:pt idx="2657">
                  <c:v>3.1017300000000001E-2</c:v>
                </c:pt>
                <c:pt idx="2658">
                  <c:v>2.9892700000000001E-2</c:v>
                </c:pt>
                <c:pt idx="2659">
                  <c:v>2.862E-2</c:v>
                </c:pt>
                <c:pt idx="2660">
                  <c:v>2.7068600000000002E-2</c:v>
                </c:pt>
                <c:pt idx="2661">
                  <c:v>2.5137400000000001E-2</c:v>
                </c:pt>
                <c:pt idx="2662">
                  <c:v>2.3423099999999999E-2</c:v>
                </c:pt>
                <c:pt idx="2663">
                  <c:v>2.1850000000000001E-2</c:v>
                </c:pt>
                <c:pt idx="2664">
                  <c:v>2.0222899999999999E-2</c:v>
                </c:pt>
                <c:pt idx="2665">
                  <c:v>1.87078E-2</c:v>
                </c:pt>
                <c:pt idx="2666">
                  <c:v>1.6995300000000001E-2</c:v>
                </c:pt>
                <c:pt idx="2667">
                  <c:v>1.5321100000000001E-2</c:v>
                </c:pt>
                <c:pt idx="2668">
                  <c:v>1.36819E-2</c:v>
                </c:pt>
                <c:pt idx="2669">
                  <c:v>1.2081E-2</c:v>
                </c:pt>
                <c:pt idx="2670">
                  <c:v>1.05536E-2</c:v>
                </c:pt>
                <c:pt idx="2671">
                  <c:v>8.9701099999999999E-3</c:v>
                </c:pt>
                <c:pt idx="2672">
                  <c:v>7.5257900000000001E-3</c:v>
                </c:pt>
                <c:pt idx="2673">
                  <c:v>6.1059499999999997E-3</c:v>
                </c:pt>
                <c:pt idx="2674">
                  <c:v>4.8154599999999997E-3</c:v>
                </c:pt>
                <c:pt idx="2675">
                  <c:v>3.509E-3</c:v>
                </c:pt>
                <c:pt idx="2676">
                  <c:v>2.30241E-3</c:v>
                </c:pt>
                <c:pt idx="2677">
                  <c:v>1.1090900000000001E-3</c:v>
                </c:pt>
                <c:pt idx="2678">
                  <c:v>2.60716E-5</c:v>
                </c:pt>
                <c:pt idx="2679">
                  <c:v>-1.0202500000000001E-3</c:v>
                </c:pt>
                <c:pt idx="2680">
                  <c:v>-1.98811E-3</c:v>
                </c:pt>
                <c:pt idx="2681">
                  <c:v>-2.9513999999999999E-3</c:v>
                </c:pt>
                <c:pt idx="2682">
                  <c:v>-3.8221100000000001E-3</c:v>
                </c:pt>
                <c:pt idx="2683">
                  <c:v>-4.63957E-3</c:v>
                </c:pt>
                <c:pt idx="2684">
                  <c:v>-5.4078099999999999E-3</c:v>
                </c:pt>
                <c:pt idx="2685">
                  <c:v>-6.27824E-3</c:v>
                </c:pt>
                <c:pt idx="2686">
                  <c:v>-7.1963900000000004E-3</c:v>
                </c:pt>
                <c:pt idx="2687">
                  <c:v>-7.9275600000000002E-3</c:v>
                </c:pt>
                <c:pt idx="2688">
                  <c:v>-8.67536E-3</c:v>
                </c:pt>
                <c:pt idx="2689">
                  <c:v>-9.5945800000000001E-3</c:v>
                </c:pt>
                <c:pt idx="2690">
                  <c:v>-1.05291E-2</c:v>
                </c:pt>
                <c:pt idx="2691">
                  <c:v>-1.1145199999999999E-2</c:v>
                </c:pt>
                <c:pt idx="2692">
                  <c:v>-1.1843299999999999E-2</c:v>
                </c:pt>
                <c:pt idx="2693">
                  <c:v>-1.2799700000000001E-2</c:v>
                </c:pt>
                <c:pt idx="2694">
                  <c:v>-1.37333E-2</c:v>
                </c:pt>
                <c:pt idx="2695">
                  <c:v>-1.4608700000000001E-2</c:v>
                </c:pt>
                <c:pt idx="2696">
                  <c:v>-1.5654299999999999E-2</c:v>
                </c:pt>
                <c:pt idx="2697">
                  <c:v>-1.6337299999999999E-2</c:v>
                </c:pt>
                <c:pt idx="2698">
                  <c:v>-1.7106199999999998E-2</c:v>
                </c:pt>
                <c:pt idx="2699">
                  <c:v>-1.8062499999999999E-2</c:v>
                </c:pt>
                <c:pt idx="2700">
                  <c:v>-1.88135E-2</c:v>
                </c:pt>
                <c:pt idx="2701">
                  <c:v>-1.9394700000000001E-2</c:v>
                </c:pt>
                <c:pt idx="2702">
                  <c:v>-1.94843E-2</c:v>
                </c:pt>
                <c:pt idx="2703">
                  <c:v>-1.91214E-2</c:v>
                </c:pt>
                <c:pt idx="2704">
                  <c:v>-1.8473099999999999E-2</c:v>
                </c:pt>
                <c:pt idx="2705">
                  <c:v>-1.7881999999999999E-2</c:v>
                </c:pt>
                <c:pt idx="2706">
                  <c:v>-1.7515599999999999E-2</c:v>
                </c:pt>
                <c:pt idx="2707">
                  <c:v>-1.7167999999999999E-2</c:v>
                </c:pt>
                <c:pt idx="2708">
                  <c:v>-1.7025800000000001E-2</c:v>
                </c:pt>
                <c:pt idx="2709">
                  <c:v>-1.6985199999999999E-2</c:v>
                </c:pt>
                <c:pt idx="2710">
                  <c:v>-1.7005599999999999E-2</c:v>
                </c:pt>
                <c:pt idx="2711">
                  <c:v>-1.7010999999999998E-2</c:v>
                </c:pt>
                <c:pt idx="2712">
                  <c:v>-1.6988300000000001E-2</c:v>
                </c:pt>
                <c:pt idx="2713">
                  <c:v>-1.6852200000000001E-2</c:v>
                </c:pt>
                <c:pt idx="2714">
                  <c:v>-1.6665099999999999E-2</c:v>
                </c:pt>
                <c:pt idx="2715">
                  <c:v>-1.6466600000000001E-2</c:v>
                </c:pt>
                <c:pt idx="2716">
                  <c:v>-1.62799E-2</c:v>
                </c:pt>
                <c:pt idx="2717">
                  <c:v>-1.61444E-2</c:v>
                </c:pt>
                <c:pt idx="2718">
                  <c:v>-1.6112000000000001E-2</c:v>
                </c:pt>
                <c:pt idx="2719">
                  <c:v>-1.6179700000000002E-2</c:v>
                </c:pt>
                <c:pt idx="2720">
                  <c:v>-1.6330799999999999E-2</c:v>
                </c:pt>
                <c:pt idx="2721">
                  <c:v>-1.6527E-2</c:v>
                </c:pt>
                <c:pt idx="2722">
                  <c:v>-1.6708500000000001E-2</c:v>
                </c:pt>
                <c:pt idx="2723">
                  <c:v>-1.6848800000000001E-2</c:v>
                </c:pt>
                <c:pt idx="2724">
                  <c:v>-1.6966700000000001E-2</c:v>
                </c:pt>
                <c:pt idx="2725">
                  <c:v>-1.7088699999999998E-2</c:v>
                </c:pt>
                <c:pt idx="2726">
                  <c:v>-1.7241699999999999E-2</c:v>
                </c:pt>
                <c:pt idx="2727">
                  <c:v>-1.7455999999999999E-2</c:v>
                </c:pt>
                <c:pt idx="2728">
                  <c:v>-1.77533E-2</c:v>
                </c:pt>
                <c:pt idx="2729">
                  <c:v>-1.8117600000000001E-2</c:v>
                </c:pt>
                <c:pt idx="2730">
                  <c:v>-1.8521800000000001E-2</c:v>
                </c:pt>
                <c:pt idx="2731">
                  <c:v>-1.8944900000000001E-2</c:v>
                </c:pt>
                <c:pt idx="2732">
                  <c:v>-1.9337900000000002E-2</c:v>
                </c:pt>
                <c:pt idx="2733">
                  <c:v>-1.9707800000000001E-2</c:v>
                </c:pt>
                <c:pt idx="2734">
                  <c:v>-2.0040800000000001E-2</c:v>
                </c:pt>
                <c:pt idx="2735">
                  <c:v>-2.0339400000000001E-2</c:v>
                </c:pt>
                <c:pt idx="2736">
                  <c:v>-2.0615700000000001E-2</c:v>
                </c:pt>
                <c:pt idx="2737">
                  <c:v>-2.0894900000000001E-2</c:v>
                </c:pt>
                <c:pt idx="2738">
                  <c:v>-2.1187000000000001E-2</c:v>
                </c:pt>
                <c:pt idx="2739">
                  <c:v>-2.1501599999999999E-2</c:v>
                </c:pt>
                <c:pt idx="2740">
                  <c:v>-2.1837100000000002E-2</c:v>
                </c:pt>
                <c:pt idx="2741">
                  <c:v>-2.2175E-2</c:v>
                </c:pt>
                <c:pt idx="2742">
                  <c:v>-2.2500699999999998E-2</c:v>
                </c:pt>
                <c:pt idx="2743">
                  <c:v>-2.2806099999999999E-2</c:v>
                </c:pt>
                <c:pt idx="2744">
                  <c:v>-2.3088000000000001E-2</c:v>
                </c:pt>
                <c:pt idx="2745">
                  <c:v>-2.3347199999999999E-2</c:v>
                </c:pt>
                <c:pt idx="2746">
                  <c:v>-2.35947E-2</c:v>
                </c:pt>
                <c:pt idx="2747">
                  <c:v>-2.3842499999999999E-2</c:v>
                </c:pt>
                <c:pt idx="2748">
                  <c:v>-2.40965E-2</c:v>
                </c:pt>
                <c:pt idx="2749">
                  <c:v>-2.4362100000000001E-2</c:v>
                </c:pt>
                <c:pt idx="2750">
                  <c:v>-2.4654100000000002E-2</c:v>
                </c:pt>
                <c:pt idx="2751">
                  <c:v>-2.50651E-2</c:v>
                </c:pt>
                <c:pt idx="2752">
                  <c:v>-2.5219599999999998E-2</c:v>
                </c:pt>
                <c:pt idx="2753">
                  <c:v>-2.5597999999999999E-2</c:v>
                </c:pt>
                <c:pt idx="2754">
                  <c:v>-2.5851099999999998E-2</c:v>
                </c:pt>
                <c:pt idx="2755">
                  <c:v>-2.6300199999999999E-2</c:v>
                </c:pt>
                <c:pt idx="2756">
                  <c:v>-2.6534800000000001E-2</c:v>
                </c:pt>
                <c:pt idx="2757">
                  <c:v>-2.6843599999999999E-2</c:v>
                </c:pt>
                <c:pt idx="2758">
                  <c:v>-2.70513E-2</c:v>
                </c:pt>
                <c:pt idx="2759">
                  <c:v>-2.73767E-2</c:v>
                </c:pt>
                <c:pt idx="2760">
                  <c:v>-2.7523499999999999E-2</c:v>
                </c:pt>
                <c:pt idx="2761">
                  <c:v>-2.7789299999999999E-2</c:v>
                </c:pt>
                <c:pt idx="2762">
                  <c:v>-2.8015499999999999E-2</c:v>
                </c:pt>
                <c:pt idx="2763">
                  <c:v>-2.83436E-2</c:v>
                </c:pt>
                <c:pt idx="2764">
                  <c:v>-2.8591399999999999E-2</c:v>
                </c:pt>
                <c:pt idx="2765">
                  <c:v>-2.8936799999999999E-2</c:v>
                </c:pt>
                <c:pt idx="2766">
                  <c:v>-2.9270299999999999E-2</c:v>
                </c:pt>
                <c:pt idx="2767">
                  <c:v>-2.97948E-2</c:v>
                </c:pt>
                <c:pt idx="2768">
                  <c:v>-3.0376199999999999E-2</c:v>
                </c:pt>
                <c:pt idx="2769">
                  <c:v>-3.1019600000000001E-2</c:v>
                </c:pt>
                <c:pt idx="2770">
                  <c:v>-3.1618899999999998E-2</c:v>
                </c:pt>
                <c:pt idx="2771">
                  <c:v>-3.2309900000000003E-2</c:v>
                </c:pt>
                <c:pt idx="2772">
                  <c:v>-3.3017499999999998E-2</c:v>
                </c:pt>
                <c:pt idx="2773">
                  <c:v>-3.3706800000000002E-2</c:v>
                </c:pt>
                <c:pt idx="2774">
                  <c:v>-3.45303E-2</c:v>
                </c:pt>
                <c:pt idx="2775">
                  <c:v>-3.5373399999999999E-2</c:v>
                </c:pt>
                <c:pt idx="2776">
                  <c:v>-3.6207499999999997E-2</c:v>
                </c:pt>
                <c:pt idx="2777">
                  <c:v>-3.7069400000000002E-2</c:v>
                </c:pt>
                <c:pt idx="2778">
                  <c:v>-3.7991499999999997E-2</c:v>
                </c:pt>
                <c:pt idx="2779">
                  <c:v>-3.8869800000000003E-2</c:v>
                </c:pt>
                <c:pt idx="2780">
                  <c:v>-3.9773700000000002E-2</c:v>
                </c:pt>
                <c:pt idx="2781">
                  <c:v>-4.0765200000000001E-2</c:v>
                </c:pt>
                <c:pt idx="2782">
                  <c:v>-4.1698699999999998E-2</c:v>
                </c:pt>
                <c:pt idx="2783">
                  <c:v>-4.26536E-2</c:v>
                </c:pt>
                <c:pt idx="2784">
                  <c:v>-4.3663599999999997E-2</c:v>
                </c:pt>
                <c:pt idx="2785">
                  <c:v>-4.46398E-2</c:v>
                </c:pt>
                <c:pt idx="2786">
                  <c:v>-4.5602700000000003E-2</c:v>
                </c:pt>
                <c:pt idx="2787">
                  <c:v>-4.6640000000000001E-2</c:v>
                </c:pt>
                <c:pt idx="2788">
                  <c:v>-4.76561E-2</c:v>
                </c:pt>
                <c:pt idx="2789">
                  <c:v>-4.8627499999999997E-2</c:v>
                </c:pt>
                <c:pt idx="2790">
                  <c:v>-4.9697100000000001E-2</c:v>
                </c:pt>
                <c:pt idx="2791">
                  <c:v>-5.0752400000000003E-2</c:v>
                </c:pt>
                <c:pt idx="2792">
                  <c:v>-5.1749900000000001E-2</c:v>
                </c:pt>
                <c:pt idx="2793">
                  <c:v>-5.2821300000000002E-2</c:v>
                </c:pt>
                <c:pt idx="2794">
                  <c:v>-5.3909400000000003E-2</c:v>
                </c:pt>
                <c:pt idx="2795">
                  <c:v>-5.4940099999999999E-2</c:v>
                </c:pt>
                <c:pt idx="2796">
                  <c:v>-5.6029200000000001E-2</c:v>
                </c:pt>
                <c:pt idx="2797">
                  <c:v>-5.7171E-2</c:v>
                </c:pt>
                <c:pt idx="2798">
                  <c:v>-5.8241099999999997E-2</c:v>
                </c:pt>
                <c:pt idx="2799">
                  <c:v>-5.9357899999999998E-2</c:v>
                </c:pt>
                <c:pt idx="2800">
                  <c:v>-6.0292100000000001E-2</c:v>
                </c:pt>
                <c:pt idx="2801">
                  <c:v>-6.0754900000000001E-2</c:v>
                </c:pt>
                <c:pt idx="2802">
                  <c:v>-6.1153399999999997E-2</c:v>
                </c:pt>
                <c:pt idx="2803">
                  <c:v>-6.1181899999999997E-2</c:v>
                </c:pt>
                <c:pt idx="2804">
                  <c:v>-6.1607799999999997E-2</c:v>
                </c:pt>
                <c:pt idx="2805">
                  <c:v>-6.2453500000000002E-2</c:v>
                </c:pt>
                <c:pt idx="2806">
                  <c:v>-6.3698199999999996E-2</c:v>
                </c:pt>
                <c:pt idx="2807">
                  <c:v>-6.4954999999999999E-2</c:v>
                </c:pt>
                <c:pt idx="2808">
                  <c:v>-6.5989300000000001E-2</c:v>
                </c:pt>
                <c:pt idx="2809">
                  <c:v>-6.7346500000000004E-2</c:v>
                </c:pt>
                <c:pt idx="2810">
                  <c:v>-6.8789000000000003E-2</c:v>
                </c:pt>
                <c:pt idx="2811">
                  <c:v>-7.0246000000000003E-2</c:v>
                </c:pt>
                <c:pt idx="2812">
                  <c:v>-7.1919399999999994E-2</c:v>
                </c:pt>
                <c:pt idx="2813">
                  <c:v>-7.3445499999999997E-2</c:v>
                </c:pt>
                <c:pt idx="2814">
                  <c:v>-7.4504100000000004E-2</c:v>
                </c:pt>
                <c:pt idx="2815">
                  <c:v>-7.5172000000000003E-2</c:v>
                </c:pt>
                <c:pt idx="2816">
                  <c:v>-7.5702400000000003E-2</c:v>
                </c:pt>
                <c:pt idx="2817">
                  <c:v>-7.5877399999999998E-2</c:v>
                </c:pt>
                <c:pt idx="2818">
                  <c:v>-7.6072200000000006E-2</c:v>
                </c:pt>
                <c:pt idx="2819">
                  <c:v>-7.6348200000000005E-2</c:v>
                </c:pt>
                <c:pt idx="2820">
                  <c:v>-7.6521199999999998E-2</c:v>
                </c:pt>
                <c:pt idx="2821">
                  <c:v>-7.6594700000000002E-2</c:v>
                </c:pt>
                <c:pt idx="2822">
                  <c:v>-7.6681100000000002E-2</c:v>
                </c:pt>
                <c:pt idx="2823">
                  <c:v>-7.6805200000000004E-2</c:v>
                </c:pt>
                <c:pt idx="2824">
                  <c:v>-7.6932899999999999E-2</c:v>
                </c:pt>
                <c:pt idx="2825">
                  <c:v>-7.6992400000000003E-2</c:v>
                </c:pt>
                <c:pt idx="2826">
                  <c:v>-7.7035400000000004E-2</c:v>
                </c:pt>
                <c:pt idx="2827">
                  <c:v>-7.7132199999999998E-2</c:v>
                </c:pt>
                <c:pt idx="2828">
                  <c:v>-7.7264899999999997E-2</c:v>
                </c:pt>
                <c:pt idx="2829">
                  <c:v>-7.7378100000000005E-2</c:v>
                </c:pt>
                <c:pt idx="2830">
                  <c:v>-7.7459200000000006E-2</c:v>
                </c:pt>
                <c:pt idx="2831">
                  <c:v>-7.7500200000000005E-2</c:v>
                </c:pt>
                <c:pt idx="2832">
                  <c:v>-7.7576099999999995E-2</c:v>
                </c:pt>
                <c:pt idx="2833">
                  <c:v>-7.7705800000000005E-2</c:v>
                </c:pt>
                <c:pt idx="2834">
                  <c:v>-7.7825599999999995E-2</c:v>
                </c:pt>
                <c:pt idx="2835">
                  <c:v>-7.7916399999999997E-2</c:v>
                </c:pt>
                <c:pt idx="2836">
                  <c:v>-7.79585E-2</c:v>
                </c:pt>
                <c:pt idx="2837">
                  <c:v>-7.7995400000000006E-2</c:v>
                </c:pt>
                <c:pt idx="2838">
                  <c:v>-7.8096899999999997E-2</c:v>
                </c:pt>
                <c:pt idx="2839">
                  <c:v>-7.8214800000000001E-2</c:v>
                </c:pt>
                <c:pt idx="2840">
                  <c:v>-7.8314800000000004E-2</c:v>
                </c:pt>
                <c:pt idx="2841">
                  <c:v>-7.8380000000000005E-2</c:v>
                </c:pt>
                <c:pt idx="2842">
                  <c:v>-7.8390899999999999E-2</c:v>
                </c:pt>
                <c:pt idx="2843">
                  <c:v>-7.8435699999999997E-2</c:v>
                </c:pt>
                <c:pt idx="2844">
                  <c:v>-7.85386E-2</c:v>
                </c:pt>
                <c:pt idx="2845">
                  <c:v>-7.8633599999999998E-2</c:v>
                </c:pt>
                <c:pt idx="2846">
                  <c:v>-7.8720700000000005E-2</c:v>
                </c:pt>
                <c:pt idx="2847">
                  <c:v>-7.8761999999999999E-2</c:v>
                </c:pt>
                <c:pt idx="2848">
                  <c:v>-7.8755000000000006E-2</c:v>
                </c:pt>
                <c:pt idx="2849">
                  <c:v>-7.8793699999999994E-2</c:v>
                </c:pt>
                <c:pt idx="2850">
                  <c:v>-7.9007300000000003E-2</c:v>
                </c:pt>
                <c:pt idx="2851">
                  <c:v>-7.9497300000000007E-2</c:v>
                </c:pt>
                <c:pt idx="2852">
                  <c:v>-8.0130300000000002E-2</c:v>
                </c:pt>
                <c:pt idx="2853">
                  <c:v>-8.0805500000000002E-2</c:v>
                </c:pt>
                <c:pt idx="2854">
                  <c:v>-8.1376299999999999E-2</c:v>
                </c:pt>
                <c:pt idx="2855">
                  <c:v>-8.1811400000000006E-2</c:v>
                </c:pt>
                <c:pt idx="2856">
                  <c:v>-8.2210699999999998E-2</c:v>
                </c:pt>
                <c:pt idx="2857">
                  <c:v>-8.2703700000000005E-2</c:v>
                </c:pt>
                <c:pt idx="2858">
                  <c:v>-8.3454899999999999E-2</c:v>
                </c:pt>
                <c:pt idx="2859">
                  <c:v>-8.4056500000000006E-2</c:v>
                </c:pt>
                <c:pt idx="2860">
                  <c:v>-8.4784100000000001E-2</c:v>
                </c:pt>
                <c:pt idx="2861">
                  <c:v>-8.5321900000000006E-2</c:v>
                </c:pt>
                <c:pt idx="2862">
                  <c:v>-8.5976800000000006E-2</c:v>
                </c:pt>
                <c:pt idx="2863">
                  <c:v>-8.6466100000000004E-2</c:v>
                </c:pt>
                <c:pt idx="2864">
                  <c:v>-8.7260099999999993E-2</c:v>
                </c:pt>
                <c:pt idx="2865">
                  <c:v>-8.7980500000000003E-2</c:v>
                </c:pt>
                <c:pt idx="2866">
                  <c:v>-8.8835600000000001E-2</c:v>
                </c:pt>
                <c:pt idx="2867">
                  <c:v>-8.9527899999999994E-2</c:v>
                </c:pt>
                <c:pt idx="2868">
                  <c:v>-9.0449000000000002E-2</c:v>
                </c:pt>
                <c:pt idx="2869">
                  <c:v>-9.1236999999999999E-2</c:v>
                </c:pt>
                <c:pt idx="2870">
                  <c:v>-9.2219499999999996E-2</c:v>
                </c:pt>
                <c:pt idx="2871">
                  <c:v>-9.3140000000000001E-2</c:v>
                </c:pt>
                <c:pt idx="2872">
                  <c:v>-9.4284900000000005E-2</c:v>
                </c:pt>
                <c:pt idx="2873">
                  <c:v>-9.5399200000000003E-2</c:v>
                </c:pt>
                <c:pt idx="2874">
                  <c:v>-9.66693E-2</c:v>
                </c:pt>
                <c:pt idx="2875">
                  <c:v>-9.7834500000000005E-2</c:v>
                </c:pt>
                <c:pt idx="2876">
                  <c:v>-9.9060999999999996E-2</c:v>
                </c:pt>
                <c:pt idx="2877">
                  <c:v>-0.100164</c:v>
                </c:pt>
                <c:pt idx="2878">
                  <c:v>-0.10137400000000001</c:v>
                </c:pt>
                <c:pt idx="2879">
                  <c:v>-0.102691</c:v>
                </c:pt>
                <c:pt idx="2880">
                  <c:v>-0.104073</c:v>
                </c:pt>
                <c:pt idx="2881">
                  <c:v>-0.10548200000000001</c:v>
                </c:pt>
                <c:pt idx="2882">
                  <c:v>-0.106934</c:v>
                </c:pt>
                <c:pt idx="2883">
                  <c:v>-0.108364</c:v>
                </c:pt>
                <c:pt idx="2884">
                  <c:v>-0.10971599999999999</c:v>
                </c:pt>
                <c:pt idx="2885">
                  <c:v>-0.11110200000000001</c:v>
                </c:pt>
                <c:pt idx="2886">
                  <c:v>-0.11253000000000001</c:v>
                </c:pt>
                <c:pt idx="2887">
                  <c:v>-0.11415400000000001</c:v>
                </c:pt>
                <c:pt idx="2888">
                  <c:v>-0.115707</c:v>
                </c:pt>
                <c:pt idx="2889">
                  <c:v>-0.117301</c:v>
                </c:pt>
                <c:pt idx="2890">
                  <c:v>-0.118869</c:v>
                </c:pt>
                <c:pt idx="2891">
                  <c:v>-0.120516</c:v>
                </c:pt>
                <c:pt idx="2892">
                  <c:v>-0.122076</c:v>
                </c:pt>
                <c:pt idx="2893">
                  <c:v>-0.123767</c:v>
                </c:pt>
                <c:pt idx="2894">
                  <c:v>-0.12559500000000001</c:v>
                </c:pt>
                <c:pt idx="2895">
                  <c:v>-0.12759499999999999</c:v>
                </c:pt>
                <c:pt idx="2896">
                  <c:v>-0.12945599999999999</c:v>
                </c:pt>
                <c:pt idx="2897">
                  <c:v>-0.13139200000000001</c:v>
                </c:pt>
                <c:pt idx="2898">
                  <c:v>-0.133378</c:v>
                </c:pt>
                <c:pt idx="2899">
                  <c:v>-0.135519</c:v>
                </c:pt>
                <c:pt idx="2900">
                  <c:v>-0.13720199999999999</c:v>
                </c:pt>
                <c:pt idx="2901">
                  <c:v>-0.13858799999999999</c:v>
                </c:pt>
                <c:pt idx="2902">
                  <c:v>-0.13905799999999999</c:v>
                </c:pt>
                <c:pt idx="2903">
                  <c:v>-0.13871900000000001</c:v>
                </c:pt>
                <c:pt idx="2904">
                  <c:v>-0.138098</c:v>
                </c:pt>
                <c:pt idx="2905">
                  <c:v>-0.137102</c:v>
                </c:pt>
                <c:pt idx="2906">
                  <c:v>-0.136106</c:v>
                </c:pt>
                <c:pt idx="2907">
                  <c:v>-0.13506099999999999</c:v>
                </c:pt>
                <c:pt idx="2908">
                  <c:v>-0.13414699999999999</c:v>
                </c:pt>
                <c:pt idx="2909">
                  <c:v>-0.13350500000000001</c:v>
                </c:pt>
                <c:pt idx="2910">
                  <c:v>-0.133239</c:v>
                </c:pt>
                <c:pt idx="2911">
                  <c:v>-0.13322999999999999</c:v>
                </c:pt>
                <c:pt idx="2912">
                  <c:v>-0.13340099999999999</c:v>
                </c:pt>
                <c:pt idx="2913">
                  <c:v>-0.13362199999999999</c:v>
                </c:pt>
                <c:pt idx="2914">
                  <c:v>-0.13375400000000001</c:v>
                </c:pt>
                <c:pt idx="2915">
                  <c:v>-0.13366900000000001</c:v>
                </c:pt>
                <c:pt idx="2916">
                  <c:v>-0.133466</c:v>
                </c:pt>
                <c:pt idx="2917">
                  <c:v>-0.13325400000000001</c:v>
                </c:pt>
                <c:pt idx="2918">
                  <c:v>-0.133073</c:v>
                </c:pt>
                <c:pt idx="2919">
                  <c:v>-0.13292499999999999</c:v>
                </c:pt>
                <c:pt idx="2920">
                  <c:v>-0.13284699999999999</c:v>
                </c:pt>
                <c:pt idx="2921">
                  <c:v>-0.13289500000000001</c:v>
                </c:pt>
                <c:pt idx="2922">
                  <c:v>-0.13306899999999999</c:v>
                </c:pt>
                <c:pt idx="2923">
                  <c:v>-0.13333700000000001</c:v>
                </c:pt>
                <c:pt idx="2924">
                  <c:v>-0.13362199999999999</c:v>
                </c:pt>
                <c:pt idx="2925">
                  <c:v>-0.13383300000000001</c:v>
                </c:pt>
                <c:pt idx="2926">
                  <c:v>-0.13395000000000001</c:v>
                </c:pt>
                <c:pt idx="2927">
                  <c:v>-0.133967</c:v>
                </c:pt>
                <c:pt idx="2928">
                  <c:v>-0.13389300000000001</c:v>
                </c:pt>
                <c:pt idx="2929">
                  <c:v>-0.13375699999999999</c:v>
                </c:pt>
                <c:pt idx="2930">
                  <c:v>-0.13361400000000001</c:v>
                </c:pt>
                <c:pt idx="2931">
                  <c:v>-0.13351199999999999</c:v>
                </c:pt>
                <c:pt idx="2932">
                  <c:v>-0.13348299999999999</c:v>
                </c:pt>
                <c:pt idx="2933">
                  <c:v>-0.13355700000000001</c:v>
                </c:pt>
                <c:pt idx="2934">
                  <c:v>-0.133711</c:v>
                </c:pt>
                <c:pt idx="2935">
                  <c:v>-0.13388900000000001</c:v>
                </c:pt>
                <c:pt idx="2936">
                  <c:v>-0.13404199999999999</c:v>
                </c:pt>
                <c:pt idx="2937">
                  <c:v>-0.13413</c:v>
                </c:pt>
                <c:pt idx="2938">
                  <c:v>-0.13413800000000001</c:v>
                </c:pt>
                <c:pt idx="2939">
                  <c:v>-0.134073</c:v>
                </c:pt>
                <c:pt idx="2940">
                  <c:v>-0.13395499999999999</c:v>
                </c:pt>
                <c:pt idx="2941">
                  <c:v>-0.13381100000000001</c:v>
                </c:pt>
                <c:pt idx="2942">
                  <c:v>-0.133684</c:v>
                </c:pt>
                <c:pt idx="2943">
                  <c:v>-0.13361000000000001</c:v>
                </c:pt>
                <c:pt idx="2944">
                  <c:v>-0.133603</c:v>
                </c:pt>
                <c:pt idx="2945">
                  <c:v>-0.133662</c:v>
                </c:pt>
                <c:pt idx="2946">
                  <c:v>-0.13375999999999999</c:v>
                </c:pt>
                <c:pt idx="2947">
                  <c:v>-0.13384799999999999</c:v>
                </c:pt>
                <c:pt idx="2948">
                  <c:v>-0.13389300000000001</c:v>
                </c:pt>
                <c:pt idx="2949">
                  <c:v>-0.133882</c:v>
                </c:pt>
                <c:pt idx="2950">
                  <c:v>-0.13375699999999999</c:v>
                </c:pt>
                <c:pt idx="2951">
                  <c:v>-0.13375300000000001</c:v>
                </c:pt>
                <c:pt idx="2952">
                  <c:v>-0.13336200000000001</c:v>
                </c:pt>
                <c:pt idx="2953">
                  <c:v>-0.13287099999999999</c:v>
                </c:pt>
                <c:pt idx="2954">
                  <c:v>-0.13240399999999999</c:v>
                </c:pt>
                <c:pt idx="2955">
                  <c:v>-0.13206499999999999</c:v>
                </c:pt>
                <c:pt idx="2956">
                  <c:v>-0.13180600000000001</c:v>
                </c:pt>
                <c:pt idx="2957">
                  <c:v>-0.13161999999999999</c:v>
                </c:pt>
                <c:pt idx="2958">
                  <c:v>-0.131462</c:v>
                </c:pt>
                <c:pt idx="2959">
                  <c:v>-0.131323</c:v>
                </c:pt>
                <c:pt idx="2960">
                  <c:v>-0.13119600000000001</c:v>
                </c:pt>
                <c:pt idx="2961">
                  <c:v>-0.13103699999999999</c:v>
                </c:pt>
                <c:pt idx="2962">
                  <c:v>-0.130881</c:v>
                </c:pt>
                <c:pt idx="2963">
                  <c:v>-0.130743</c:v>
                </c:pt>
                <c:pt idx="2964">
                  <c:v>-0.13067400000000001</c:v>
                </c:pt>
                <c:pt idx="2965">
                  <c:v>-0.13068399999999999</c:v>
                </c:pt>
                <c:pt idx="2966">
                  <c:v>-0.13071099999999999</c:v>
                </c:pt>
                <c:pt idx="2967">
                  <c:v>-0.130657</c:v>
                </c:pt>
                <c:pt idx="2968">
                  <c:v>-0.13055900000000001</c:v>
                </c:pt>
                <c:pt idx="2969">
                  <c:v>-0.130469</c:v>
                </c:pt>
                <c:pt idx="2970">
                  <c:v>-0.13037799999999999</c:v>
                </c:pt>
                <c:pt idx="2971">
                  <c:v>-0.13034499999999999</c:v>
                </c:pt>
                <c:pt idx="2972">
                  <c:v>-0.130383</c:v>
                </c:pt>
                <c:pt idx="2973">
                  <c:v>-0.13045300000000001</c:v>
                </c:pt>
                <c:pt idx="2974">
                  <c:v>-0.13045699999999999</c:v>
                </c:pt>
                <c:pt idx="2975">
                  <c:v>-0.13037000000000001</c:v>
                </c:pt>
                <c:pt idx="2976">
                  <c:v>-0.13028000000000001</c:v>
                </c:pt>
                <c:pt idx="2977">
                  <c:v>-0.130185</c:v>
                </c:pt>
                <c:pt idx="2978">
                  <c:v>-0.13012000000000001</c:v>
                </c:pt>
                <c:pt idx="2979">
                  <c:v>-0.13011700000000001</c:v>
                </c:pt>
                <c:pt idx="2980">
                  <c:v>-0.130161</c:v>
                </c:pt>
                <c:pt idx="2981">
                  <c:v>-0.130186</c:v>
                </c:pt>
                <c:pt idx="2982">
                  <c:v>-0.130111</c:v>
                </c:pt>
                <c:pt idx="2983">
                  <c:v>-0.13000200000000001</c:v>
                </c:pt>
                <c:pt idx="2984">
                  <c:v>-0.129883</c:v>
                </c:pt>
                <c:pt idx="2985">
                  <c:v>-0.12976299999999999</c:v>
                </c:pt>
                <c:pt idx="2986">
                  <c:v>-0.12967200000000001</c:v>
                </c:pt>
                <c:pt idx="2987">
                  <c:v>-0.129635</c:v>
                </c:pt>
                <c:pt idx="2988">
                  <c:v>-0.12963</c:v>
                </c:pt>
                <c:pt idx="2989">
                  <c:v>-0.129578</c:v>
                </c:pt>
                <c:pt idx="2990">
                  <c:v>-0.12945499999999999</c:v>
                </c:pt>
                <c:pt idx="2991">
                  <c:v>-0.12932099999999999</c:v>
                </c:pt>
                <c:pt idx="2992">
                  <c:v>-0.129161</c:v>
                </c:pt>
                <c:pt idx="2993">
                  <c:v>-0.128994</c:v>
                </c:pt>
                <c:pt idx="2994">
                  <c:v>-0.12885199999999999</c:v>
                </c:pt>
                <c:pt idx="2995">
                  <c:v>-0.12876000000000001</c:v>
                </c:pt>
                <c:pt idx="2996">
                  <c:v>-0.128696</c:v>
                </c:pt>
                <c:pt idx="2997">
                  <c:v>-0.12859000000000001</c:v>
                </c:pt>
                <c:pt idx="2998">
                  <c:v>-0.128443</c:v>
                </c:pt>
                <c:pt idx="2999">
                  <c:v>-0.128274</c:v>
                </c:pt>
                <c:pt idx="3000">
                  <c:v>-0.12772</c:v>
                </c:pt>
                <c:pt idx="3001">
                  <c:v>-0.127273</c:v>
                </c:pt>
                <c:pt idx="3002">
                  <c:v>-0.12674299999999999</c:v>
                </c:pt>
                <c:pt idx="3003">
                  <c:v>-0.12638199999999999</c:v>
                </c:pt>
                <c:pt idx="3004">
                  <c:v>-0.126194</c:v>
                </c:pt>
                <c:pt idx="3005">
                  <c:v>-0.12581999999999999</c:v>
                </c:pt>
                <c:pt idx="3006">
                  <c:v>-0.12537699999999999</c:v>
                </c:pt>
                <c:pt idx="3007">
                  <c:v>-0.124848</c:v>
                </c:pt>
                <c:pt idx="3008">
                  <c:v>-0.124435</c:v>
                </c:pt>
                <c:pt idx="3009">
                  <c:v>-0.12406200000000001</c:v>
                </c:pt>
                <c:pt idx="3010">
                  <c:v>-0.12379900000000001</c:v>
                </c:pt>
                <c:pt idx="3011">
                  <c:v>-0.12361900000000001</c:v>
                </c:pt>
                <c:pt idx="3012">
                  <c:v>-0.123555</c:v>
                </c:pt>
                <c:pt idx="3013">
                  <c:v>-0.123553</c:v>
                </c:pt>
                <c:pt idx="3014">
                  <c:v>-0.123545</c:v>
                </c:pt>
                <c:pt idx="3015">
                  <c:v>-0.123462</c:v>
                </c:pt>
                <c:pt idx="3016">
                  <c:v>-0.123358</c:v>
                </c:pt>
                <c:pt idx="3017">
                  <c:v>-0.123138</c:v>
                </c:pt>
                <c:pt idx="3018">
                  <c:v>-0.122934</c:v>
                </c:pt>
                <c:pt idx="3019">
                  <c:v>-0.122667</c:v>
                </c:pt>
                <c:pt idx="3020">
                  <c:v>-0.12238400000000001</c:v>
                </c:pt>
                <c:pt idx="3021">
                  <c:v>-0.122034</c:v>
                </c:pt>
                <c:pt idx="3022">
                  <c:v>-0.121735</c:v>
                </c:pt>
                <c:pt idx="3023">
                  <c:v>-0.121465</c:v>
                </c:pt>
                <c:pt idx="3024">
                  <c:v>-0.12128800000000001</c:v>
                </c:pt>
                <c:pt idx="3025">
                  <c:v>-0.121138</c:v>
                </c:pt>
                <c:pt idx="3026">
                  <c:v>-0.121002</c:v>
                </c:pt>
                <c:pt idx="3027">
                  <c:v>-0.12084300000000001</c:v>
                </c:pt>
                <c:pt idx="3028">
                  <c:v>-0.12066200000000001</c:v>
                </c:pt>
                <c:pt idx="3029">
                  <c:v>-0.120424</c:v>
                </c:pt>
                <c:pt idx="3030">
                  <c:v>-0.120197</c:v>
                </c:pt>
                <c:pt idx="3031">
                  <c:v>-0.119952</c:v>
                </c:pt>
                <c:pt idx="3032">
                  <c:v>-0.119676</c:v>
                </c:pt>
                <c:pt idx="3033">
                  <c:v>-0.119313</c:v>
                </c:pt>
                <c:pt idx="3034">
                  <c:v>-0.118991</c:v>
                </c:pt>
                <c:pt idx="3035">
                  <c:v>-0.11867800000000001</c:v>
                </c:pt>
                <c:pt idx="3036">
                  <c:v>-0.118409</c:v>
                </c:pt>
                <c:pt idx="3037">
                  <c:v>-0.118184</c:v>
                </c:pt>
                <c:pt idx="3038">
                  <c:v>-0.117954</c:v>
                </c:pt>
                <c:pt idx="3039">
                  <c:v>-0.11772199999999999</c:v>
                </c:pt>
                <c:pt idx="3040">
                  <c:v>-0.11748400000000001</c:v>
                </c:pt>
                <c:pt idx="3041">
                  <c:v>-0.117201</c:v>
                </c:pt>
                <c:pt idx="3042">
                  <c:v>-0.116991</c:v>
                </c:pt>
                <c:pt idx="3043">
                  <c:v>-0.116773</c:v>
                </c:pt>
                <c:pt idx="3044">
                  <c:v>-0.116551</c:v>
                </c:pt>
                <c:pt idx="3045">
                  <c:v>-0.11623799999999999</c:v>
                </c:pt>
                <c:pt idx="3046">
                  <c:v>-0.11588900000000001</c:v>
                </c:pt>
                <c:pt idx="3047">
                  <c:v>-0.115555</c:v>
                </c:pt>
                <c:pt idx="3048">
                  <c:v>-0.115235</c:v>
                </c:pt>
                <c:pt idx="3049">
                  <c:v>-0.11493299999999999</c:v>
                </c:pt>
                <c:pt idx="3050">
                  <c:v>-0.114833</c:v>
                </c:pt>
                <c:pt idx="3051">
                  <c:v>-0.114888</c:v>
                </c:pt>
                <c:pt idx="3052">
                  <c:v>-0.114455</c:v>
                </c:pt>
                <c:pt idx="3053">
                  <c:v>-0.114188</c:v>
                </c:pt>
                <c:pt idx="3054">
                  <c:v>-0.113813</c:v>
                </c:pt>
                <c:pt idx="3055">
                  <c:v>-0.113528</c:v>
                </c:pt>
                <c:pt idx="3056">
                  <c:v>-0.113383</c:v>
                </c:pt>
                <c:pt idx="3057">
                  <c:v>-0.113162</c:v>
                </c:pt>
                <c:pt idx="3058">
                  <c:v>-0.112971</c:v>
                </c:pt>
                <c:pt idx="3059">
                  <c:v>-0.112999</c:v>
                </c:pt>
                <c:pt idx="3060">
                  <c:v>-0.113132</c:v>
                </c:pt>
                <c:pt idx="3061">
                  <c:v>-0.113367</c:v>
                </c:pt>
                <c:pt idx="3062">
                  <c:v>-0.11350499999999999</c:v>
                </c:pt>
                <c:pt idx="3063">
                  <c:v>-0.11360199999999999</c:v>
                </c:pt>
                <c:pt idx="3064">
                  <c:v>-0.11383699999999999</c:v>
                </c:pt>
                <c:pt idx="3065">
                  <c:v>-0.11412799999999999</c:v>
                </c:pt>
                <c:pt idx="3066">
                  <c:v>-0.114508</c:v>
                </c:pt>
                <c:pt idx="3067">
                  <c:v>-0.114833</c:v>
                </c:pt>
                <c:pt idx="3068">
                  <c:v>-0.114965</c:v>
                </c:pt>
                <c:pt idx="3069">
                  <c:v>-0.115161</c:v>
                </c:pt>
                <c:pt idx="3070">
                  <c:v>-0.11516700000000001</c:v>
                </c:pt>
                <c:pt idx="3071">
                  <c:v>-0.11512600000000001</c:v>
                </c:pt>
                <c:pt idx="3072">
                  <c:v>-0.11512500000000001</c:v>
                </c:pt>
                <c:pt idx="3073">
                  <c:v>-0.115117</c:v>
                </c:pt>
                <c:pt idx="3074">
                  <c:v>-0.115149</c:v>
                </c:pt>
                <c:pt idx="3075">
                  <c:v>-0.115148</c:v>
                </c:pt>
                <c:pt idx="3076">
                  <c:v>-0.11512</c:v>
                </c:pt>
                <c:pt idx="3077">
                  <c:v>-0.11508599999999999</c:v>
                </c:pt>
                <c:pt idx="3078">
                  <c:v>-0.11508400000000001</c:v>
                </c:pt>
                <c:pt idx="3079">
                  <c:v>-0.115137</c:v>
                </c:pt>
                <c:pt idx="3080">
                  <c:v>-0.11516999999999999</c:v>
                </c:pt>
                <c:pt idx="3081">
                  <c:v>-0.11513900000000001</c:v>
                </c:pt>
                <c:pt idx="3082">
                  <c:v>-0.115123</c:v>
                </c:pt>
                <c:pt idx="3083">
                  <c:v>-0.11515400000000001</c:v>
                </c:pt>
                <c:pt idx="3084">
                  <c:v>-0.115157</c:v>
                </c:pt>
                <c:pt idx="3085">
                  <c:v>-0.115143</c:v>
                </c:pt>
                <c:pt idx="3086">
                  <c:v>-0.115147</c:v>
                </c:pt>
                <c:pt idx="3087">
                  <c:v>-0.115148</c:v>
                </c:pt>
                <c:pt idx="3088">
                  <c:v>-0.115136</c:v>
                </c:pt>
                <c:pt idx="3089">
                  <c:v>-0.11514099999999999</c:v>
                </c:pt>
                <c:pt idx="3090">
                  <c:v>-0.11515</c:v>
                </c:pt>
                <c:pt idx="3091">
                  <c:v>-0.11515300000000001</c:v>
                </c:pt>
                <c:pt idx="3092">
                  <c:v>-0.115146</c:v>
                </c:pt>
                <c:pt idx="3093">
                  <c:v>-0.11514000000000001</c:v>
                </c:pt>
                <c:pt idx="3094">
                  <c:v>-0.11514099999999999</c:v>
                </c:pt>
                <c:pt idx="3095">
                  <c:v>-0.115148</c:v>
                </c:pt>
                <c:pt idx="3096">
                  <c:v>-0.11515499999999999</c:v>
                </c:pt>
                <c:pt idx="3097">
                  <c:v>-0.11515300000000001</c:v>
                </c:pt>
                <c:pt idx="3098">
                  <c:v>-0.115146</c:v>
                </c:pt>
                <c:pt idx="3099">
                  <c:v>-0.11514199999999999</c:v>
                </c:pt>
                <c:pt idx="3100">
                  <c:v>-0.11523700000000001</c:v>
                </c:pt>
                <c:pt idx="3101">
                  <c:v>-0.11567</c:v>
                </c:pt>
                <c:pt idx="3102">
                  <c:v>-0.11557199999999999</c:v>
                </c:pt>
                <c:pt idx="3103">
                  <c:v>-0.11518200000000001</c:v>
                </c:pt>
                <c:pt idx="3104">
                  <c:v>-0.11444600000000001</c:v>
                </c:pt>
                <c:pt idx="3105">
                  <c:v>-0.113695</c:v>
                </c:pt>
                <c:pt idx="3106">
                  <c:v>-0.112925</c:v>
                </c:pt>
                <c:pt idx="3107">
                  <c:v>-0.11233</c:v>
                </c:pt>
                <c:pt idx="3108">
                  <c:v>-0.112027</c:v>
                </c:pt>
                <c:pt idx="3109">
                  <c:v>-0.111689</c:v>
                </c:pt>
                <c:pt idx="3110">
                  <c:v>-0.11144800000000001</c:v>
                </c:pt>
                <c:pt idx="3111">
                  <c:v>-0.11124000000000001</c:v>
                </c:pt>
                <c:pt idx="3112">
                  <c:v>-0.11093799999999999</c:v>
                </c:pt>
                <c:pt idx="3113">
                  <c:v>-0.110564</c:v>
                </c:pt>
                <c:pt idx="3114">
                  <c:v>-0.110385</c:v>
                </c:pt>
                <c:pt idx="3115">
                  <c:v>-0.11019</c:v>
                </c:pt>
                <c:pt idx="3116">
                  <c:v>-0.110101</c:v>
                </c:pt>
                <c:pt idx="3117">
                  <c:v>-0.110013</c:v>
                </c:pt>
                <c:pt idx="3118">
                  <c:v>-0.109851</c:v>
                </c:pt>
                <c:pt idx="3119">
                  <c:v>-0.109607</c:v>
                </c:pt>
                <c:pt idx="3120">
                  <c:v>-0.10947999999999999</c:v>
                </c:pt>
                <c:pt idx="3121">
                  <c:v>-0.109372</c:v>
                </c:pt>
                <c:pt idx="3122">
                  <c:v>-0.109253</c:v>
                </c:pt>
                <c:pt idx="3123">
                  <c:v>-0.109098</c:v>
                </c:pt>
                <c:pt idx="3124">
                  <c:v>-0.10886899999999999</c:v>
                </c:pt>
                <c:pt idx="3125">
                  <c:v>-0.10870100000000001</c:v>
                </c:pt>
                <c:pt idx="3126">
                  <c:v>-0.108666</c:v>
                </c:pt>
                <c:pt idx="3127">
                  <c:v>-0.10867499999999999</c:v>
                </c:pt>
                <c:pt idx="3128">
                  <c:v>-0.108682</c:v>
                </c:pt>
                <c:pt idx="3129">
                  <c:v>-0.10863200000000001</c:v>
                </c:pt>
                <c:pt idx="3130">
                  <c:v>-0.10854900000000001</c:v>
                </c:pt>
                <c:pt idx="3131">
                  <c:v>-0.108529</c:v>
                </c:pt>
                <c:pt idx="3132">
                  <c:v>-0.108638</c:v>
                </c:pt>
                <c:pt idx="3133">
                  <c:v>-0.10881200000000001</c:v>
                </c:pt>
                <c:pt idx="3134">
                  <c:v>-0.10896</c:v>
                </c:pt>
                <c:pt idx="3135">
                  <c:v>-0.10932600000000001</c:v>
                </c:pt>
                <c:pt idx="3136">
                  <c:v>-0.109861</c:v>
                </c:pt>
                <c:pt idx="3137">
                  <c:v>-0.11019</c:v>
                </c:pt>
                <c:pt idx="3138">
                  <c:v>-0.11027099999999999</c:v>
                </c:pt>
                <c:pt idx="3139">
                  <c:v>-0.11024399999999999</c:v>
                </c:pt>
                <c:pt idx="3140">
                  <c:v>-0.110279</c:v>
                </c:pt>
                <c:pt idx="3141">
                  <c:v>-0.110379</c:v>
                </c:pt>
                <c:pt idx="3142">
                  <c:v>-0.11063000000000001</c:v>
                </c:pt>
                <c:pt idx="3143">
                  <c:v>-0.11051999999999999</c:v>
                </c:pt>
                <c:pt idx="3144">
                  <c:v>-0.110329</c:v>
                </c:pt>
                <c:pt idx="3145">
                  <c:v>-0.11003400000000001</c:v>
                </c:pt>
                <c:pt idx="3146">
                  <c:v>-0.109724</c:v>
                </c:pt>
                <c:pt idx="3147">
                  <c:v>-0.109407</c:v>
                </c:pt>
                <c:pt idx="3148">
                  <c:v>-0.109044</c:v>
                </c:pt>
                <c:pt idx="3149">
                  <c:v>-0.10868999999999999</c:v>
                </c:pt>
                <c:pt idx="3150">
                  <c:v>-0.108058</c:v>
                </c:pt>
                <c:pt idx="3151">
                  <c:v>-0.10755000000000001</c:v>
                </c:pt>
                <c:pt idx="3152">
                  <c:v>-0.10684399999999999</c:v>
                </c:pt>
                <c:pt idx="3153">
                  <c:v>-0.106077</c:v>
                </c:pt>
                <c:pt idx="3154">
                  <c:v>-0.106058</c:v>
                </c:pt>
                <c:pt idx="3155">
                  <c:v>-0.10585799999999999</c:v>
                </c:pt>
                <c:pt idx="3156">
                  <c:v>-0.105557</c:v>
                </c:pt>
                <c:pt idx="3157">
                  <c:v>-0.10537000000000001</c:v>
                </c:pt>
                <c:pt idx="3158">
                  <c:v>-0.105103</c:v>
                </c:pt>
                <c:pt idx="3159">
                  <c:v>-0.105305</c:v>
                </c:pt>
                <c:pt idx="3160">
                  <c:v>-0.10545300000000001</c:v>
                </c:pt>
                <c:pt idx="3161">
                  <c:v>-0.105766</c:v>
                </c:pt>
                <c:pt idx="3162">
                  <c:v>-0.106048</c:v>
                </c:pt>
                <c:pt idx="3163">
                  <c:v>-0.10670200000000001</c:v>
                </c:pt>
                <c:pt idx="3164">
                  <c:v>-0.107268</c:v>
                </c:pt>
                <c:pt idx="3165">
                  <c:v>-0.107351</c:v>
                </c:pt>
                <c:pt idx="3166">
                  <c:v>-0.10721899999999999</c:v>
                </c:pt>
                <c:pt idx="3167">
                  <c:v>-0.106803</c:v>
                </c:pt>
                <c:pt idx="3168">
                  <c:v>-0.106263</c:v>
                </c:pt>
                <c:pt idx="3169">
                  <c:v>-0.10570300000000001</c:v>
                </c:pt>
                <c:pt idx="3170">
                  <c:v>-0.105338</c:v>
                </c:pt>
                <c:pt idx="3171">
                  <c:v>-0.105257</c:v>
                </c:pt>
                <c:pt idx="3172">
                  <c:v>-0.105446</c:v>
                </c:pt>
                <c:pt idx="3173">
                  <c:v>-0.105823</c:v>
                </c:pt>
                <c:pt idx="3174">
                  <c:v>-0.106452</c:v>
                </c:pt>
                <c:pt idx="3175">
                  <c:v>-0.107228</c:v>
                </c:pt>
                <c:pt idx="3176">
                  <c:v>-0.107986</c:v>
                </c:pt>
                <c:pt idx="3177">
                  <c:v>-0.10854999999999999</c:v>
                </c:pt>
                <c:pt idx="3178">
                  <c:v>-0.108877</c:v>
                </c:pt>
                <c:pt idx="3179">
                  <c:v>-0.108763</c:v>
                </c:pt>
                <c:pt idx="3180">
                  <c:v>-0.10842400000000001</c:v>
                </c:pt>
                <c:pt idx="3181">
                  <c:v>-0.108102</c:v>
                </c:pt>
                <c:pt idx="3182">
                  <c:v>-0.108005</c:v>
                </c:pt>
                <c:pt idx="3183">
                  <c:v>-0.108001</c:v>
                </c:pt>
                <c:pt idx="3184">
                  <c:v>-0.10781300000000001</c:v>
                </c:pt>
                <c:pt idx="3185">
                  <c:v>-0.10774499999999999</c:v>
                </c:pt>
                <c:pt idx="3186">
                  <c:v>-0.107775</c:v>
                </c:pt>
                <c:pt idx="3187">
                  <c:v>-0.107957</c:v>
                </c:pt>
                <c:pt idx="3188">
                  <c:v>-0.10815</c:v>
                </c:pt>
                <c:pt idx="3189">
                  <c:v>-0.108183</c:v>
                </c:pt>
                <c:pt idx="3190">
                  <c:v>-0.108205</c:v>
                </c:pt>
                <c:pt idx="3191">
                  <c:v>-0.107986</c:v>
                </c:pt>
                <c:pt idx="3192">
                  <c:v>-0.107624</c:v>
                </c:pt>
                <c:pt idx="3193">
                  <c:v>-0.10720200000000001</c:v>
                </c:pt>
                <c:pt idx="3194">
                  <c:v>-0.106806</c:v>
                </c:pt>
                <c:pt idx="3195">
                  <c:v>-0.10664800000000001</c:v>
                </c:pt>
                <c:pt idx="3196">
                  <c:v>-0.106695</c:v>
                </c:pt>
                <c:pt idx="3197">
                  <c:v>-0.106974</c:v>
                </c:pt>
                <c:pt idx="3198">
                  <c:v>-0.107421</c:v>
                </c:pt>
                <c:pt idx="3199">
                  <c:v>-0.10784000000000001</c:v>
                </c:pt>
                <c:pt idx="3200">
                  <c:v>-0.10853</c:v>
                </c:pt>
                <c:pt idx="3201">
                  <c:v>-0.109918</c:v>
                </c:pt>
                <c:pt idx="3202">
                  <c:v>-0.11082</c:v>
                </c:pt>
                <c:pt idx="3203">
                  <c:v>-0.11201899999999999</c:v>
                </c:pt>
                <c:pt idx="3204">
                  <c:v>-0.112523</c:v>
                </c:pt>
                <c:pt idx="3205">
                  <c:v>-0.11271100000000001</c:v>
                </c:pt>
                <c:pt idx="3206">
                  <c:v>-0.112599</c:v>
                </c:pt>
                <c:pt idx="3207">
                  <c:v>-0.112635</c:v>
                </c:pt>
                <c:pt idx="3208">
                  <c:v>-0.112819</c:v>
                </c:pt>
                <c:pt idx="3209">
                  <c:v>-0.11341900000000001</c:v>
                </c:pt>
                <c:pt idx="3210">
                  <c:v>-0.114221</c:v>
                </c:pt>
                <c:pt idx="3211">
                  <c:v>-0.115151</c:v>
                </c:pt>
                <c:pt idx="3212">
                  <c:v>-0.115991</c:v>
                </c:pt>
                <c:pt idx="3213">
                  <c:v>-0.116689</c:v>
                </c:pt>
                <c:pt idx="3214">
                  <c:v>-0.117039</c:v>
                </c:pt>
                <c:pt idx="3215">
                  <c:v>-0.117219</c:v>
                </c:pt>
                <c:pt idx="3216">
                  <c:v>-0.117586</c:v>
                </c:pt>
                <c:pt idx="3217">
                  <c:v>-0.118189</c:v>
                </c:pt>
                <c:pt idx="3218">
                  <c:v>-0.119006</c:v>
                </c:pt>
                <c:pt idx="3219">
                  <c:v>-0.11994</c:v>
                </c:pt>
                <c:pt idx="3220">
                  <c:v>-0.120601</c:v>
                </c:pt>
                <c:pt idx="3221">
                  <c:v>-0.12113599999999999</c:v>
                </c:pt>
                <c:pt idx="3222">
                  <c:v>-0.12156</c:v>
                </c:pt>
                <c:pt idx="3223">
                  <c:v>-0.122182</c:v>
                </c:pt>
                <c:pt idx="3224">
                  <c:v>-0.122756</c:v>
                </c:pt>
                <c:pt idx="3225">
                  <c:v>-0.12328500000000001</c:v>
                </c:pt>
                <c:pt idx="3226">
                  <c:v>-0.123765</c:v>
                </c:pt>
                <c:pt idx="3227">
                  <c:v>-0.124052</c:v>
                </c:pt>
                <c:pt idx="3228">
                  <c:v>-0.124443</c:v>
                </c:pt>
                <c:pt idx="3229">
                  <c:v>-0.12486</c:v>
                </c:pt>
                <c:pt idx="3230">
                  <c:v>-0.125357</c:v>
                </c:pt>
                <c:pt idx="3231">
                  <c:v>-0.12581700000000001</c:v>
                </c:pt>
                <c:pt idx="3232">
                  <c:v>-0.12619</c:v>
                </c:pt>
                <c:pt idx="3233">
                  <c:v>-0.12659100000000001</c:v>
                </c:pt>
                <c:pt idx="3234">
                  <c:v>-0.12715499999999999</c:v>
                </c:pt>
                <c:pt idx="3235">
                  <c:v>-0.127724</c:v>
                </c:pt>
                <c:pt idx="3236">
                  <c:v>-0.12835199999999999</c:v>
                </c:pt>
                <c:pt idx="3237">
                  <c:v>-0.12889</c:v>
                </c:pt>
                <c:pt idx="3238">
                  <c:v>-0.12945699999999999</c:v>
                </c:pt>
                <c:pt idx="3239">
                  <c:v>-0.13003799999999999</c:v>
                </c:pt>
                <c:pt idx="3240">
                  <c:v>-0.130749</c:v>
                </c:pt>
                <c:pt idx="3241">
                  <c:v>-0.131547</c:v>
                </c:pt>
                <c:pt idx="3242">
                  <c:v>-0.13245299999999999</c:v>
                </c:pt>
                <c:pt idx="3243">
                  <c:v>-0.13333800000000001</c:v>
                </c:pt>
                <c:pt idx="3244">
                  <c:v>-0.13406100000000001</c:v>
                </c:pt>
                <c:pt idx="3245">
                  <c:v>-0.13458100000000001</c:v>
                </c:pt>
                <c:pt idx="3246">
                  <c:v>-0.13517299999999999</c:v>
                </c:pt>
                <c:pt idx="3247">
                  <c:v>-0.13571900000000001</c:v>
                </c:pt>
                <c:pt idx="3248">
                  <c:v>-0.13639000000000001</c:v>
                </c:pt>
                <c:pt idx="3249">
                  <c:v>-0.137019</c:v>
                </c:pt>
                <c:pt idx="3250">
                  <c:v>-0.137074</c:v>
                </c:pt>
                <c:pt idx="3251">
                  <c:v>-0.13691</c:v>
                </c:pt>
                <c:pt idx="3252">
                  <c:v>-0.13653499999999999</c:v>
                </c:pt>
                <c:pt idx="3253">
                  <c:v>-0.135933</c:v>
                </c:pt>
                <c:pt idx="3254">
                  <c:v>-0.135821</c:v>
                </c:pt>
                <c:pt idx="3255">
                  <c:v>-0.13533100000000001</c:v>
                </c:pt>
                <c:pt idx="3256">
                  <c:v>-0.13485</c:v>
                </c:pt>
                <c:pt idx="3257">
                  <c:v>-0.13398399999999999</c:v>
                </c:pt>
                <c:pt idx="3258">
                  <c:v>-0.13304299999999999</c:v>
                </c:pt>
                <c:pt idx="3259">
                  <c:v>-0.131964</c:v>
                </c:pt>
                <c:pt idx="3260">
                  <c:v>-0.131073</c:v>
                </c:pt>
                <c:pt idx="3261">
                  <c:v>-0.13031699999999999</c:v>
                </c:pt>
                <c:pt idx="3262">
                  <c:v>-0.129801</c:v>
                </c:pt>
                <c:pt idx="3263">
                  <c:v>-0.12951299999999999</c:v>
                </c:pt>
                <c:pt idx="3264">
                  <c:v>-0.129442</c:v>
                </c:pt>
                <c:pt idx="3265">
                  <c:v>-0.129445</c:v>
                </c:pt>
                <c:pt idx="3266">
                  <c:v>-0.129469</c:v>
                </c:pt>
                <c:pt idx="3267">
                  <c:v>-0.12942699999999999</c:v>
                </c:pt>
                <c:pt idx="3268">
                  <c:v>-0.12929299999999999</c:v>
                </c:pt>
                <c:pt idx="3269">
                  <c:v>-0.129134</c:v>
                </c:pt>
                <c:pt idx="3270">
                  <c:v>-0.12890399999999999</c:v>
                </c:pt>
                <c:pt idx="3271">
                  <c:v>-0.128668</c:v>
                </c:pt>
                <c:pt idx="3272">
                  <c:v>-0.12839200000000001</c:v>
                </c:pt>
                <c:pt idx="3273">
                  <c:v>-0.128057</c:v>
                </c:pt>
                <c:pt idx="3274">
                  <c:v>-0.12775400000000001</c:v>
                </c:pt>
                <c:pt idx="3275">
                  <c:v>-0.12748999999999999</c:v>
                </c:pt>
                <c:pt idx="3276">
                  <c:v>-0.12729099999999999</c:v>
                </c:pt>
                <c:pt idx="3277">
                  <c:v>-0.127136</c:v>
                </c:pt>
                <c:pt idx="3278">
                  <c:v>-0.12698899999999999</c:v>
                </c:pt>
                <c:pt idx="3279">
                  <c:v>-0.12681200000000001</c:v>
                </c:pt>
                <c:pt idx="3280">
                  <c:v>-0.12661900000000001</c:v>
                </c:pt>
                <c:pt idx="3281">
                  <c:v>-0.12636900000000001</c:v>
                </c:pt>
                <c:pt idx="3282">
                  <c:v>-0.12610099999999999</c:v>
                </c:pt>
                <c:pt idx="3283">
                  <c:v>-0.12578600000000001</c:v>
                </c:pt>
                <c:pt idx="3284">
                  <c:v>-0.125446</c:v>
                </c:pt>
                <c:pt idx="3285">
                  <c:v>-0.125088</c:v>
                </c:pt>
                <c:pt idx="3286">
                  <c:v>-0.124741</c:v>
                </c:pt>
                <c:pt idx="3287">
                  <c:v>-0.12443</c:v>
                </c:pt>
                <c:pt idx="3288">
                  <c:v>-0.124164</c:v>
                </c:pt>
                <c:pt idx="3289">
                  <c:v>-0.123917</c:v>
                </c:pt>
                <c:pt idx="3290">
                  <c:v>-0.123685</c:v>
                </c:pt>
                <c:pt idx="3291">
                  <c:v>-0.123444</c:v>
                </c:pt>
                <c:pt idx="3292">
                  <c:v>-0.123187</c:v>
                </c:pt>
                <c:pt idx="3293">
                  <c:v>-0.12289600000000001</c:v>
                </c:pt>
                <c:pt idx="3294">
                  <c:v>-0.122596</c:v>
                </c:pt>
                <c:pt idx="3295">
                  <c:v>-0.122291</c:v>
                </c:pt>
                <c:pt idx="3296">
                  <c:v>-0.12198000000000001</c:v>
                </c:pt>
                <c:pt idx="3297">
                  <c:v>-0.121615</c:v>
                </c:pt>
                <c:pt idx="3298">
                  <c:v>-0.121254</c:v>
                </c:pt>
                <c:pt idx="3299">
                  <c:v>-0.120903</c:v>
                </c:pt>
                <c:pt idx="3300">
                  <c:v>-0.120698</c:v>
                </c:pt>
                <c:pt idx="3301">
                  <c:v>-0.120862</c:v>
                </c:pt>
                <c:pt idx="3302">
                  <c:v>-0.12110700000000001</c:v>
                </c:pt>
                <c:pt idx="3303">
                  <c:v>-0.121603</c:v>
                </c:pt>
                <c:pt idx="3304">
                  <c:v>-0.122083</c:v>
                </c:pt>
                <c:pt idx="3305">
                  <c:v>-0.12256</c:v>
                </c:pt>
                <c:pt idx="3306">
                  <c:v>-0.12300899999999999</c:v>
                </c:pt>
                <c:pt idx="3307">
                  <c:v>-0.12328799999999999</c:v>
                </c:pt>
                <c:pt idx="3308">
                  <c:v>-0.123543</c:v>
                </c:pt>
                <c:pt idx="3309">
                  <c:v>-0.123767</c:v>
                </c:pt>
                <c:pt idx="3310">
                  <c:v>-0.123957</c:v>
                </c:pt>
                <c:pt idx="3311">
                  <c:v>-0.124282</c:v>
                </c:pt>
                <c:pt idx="3312">
                  <c:v>-0.124705</c:v>
                </c:pt>
                <c:pt idx="3313">
                  <c:v>-0.12521099999999999</c:v>
                </c:pt>
                <c:pt idx="3314">
                  <c:v>-0.12587000000000001</c:v>
                </c:pt>
                <c:pt idx="3315">
                  <c:v>-0.12651200000000001</c:v>
                </c:pt>
                <c:pt idx="3316">
                  <c:v>-0.12712200000000001</c:v>
                </c:pt>
                <c:pt idx="3317">
                  <c:v>-0.127692</c:v>
                </c:pt>
                <c:pt idx="3318">
                  <c:v>-0.127855</c:v>
                </c:pt>
                <c:pt idx="3319">
                  <c:v>-0.128053</c:v>
                </c:pt>
                <c:pt idx="3320">
                  <c:v>-0.12829399999999999</c:v>
                </c:pt>
                <c:pt idx="3321">
                  <c:v>-0.12855</c:v>
                </c:pt>
                <c:pt idx="3322">
                  <c:v>-0.12892700000000001</c:v>
                </c:pt>
                <c:pt idx="3323">
                  <c:v>-0.127855</c:v>
                </c:pt>
                <c:pt idx="3324">
                  <c:v>-0.12659000000000001</c:v>
                </c:pt>
                <c:pt idx="3325">
                  <c:v>-0.124959</c:v>
                </c:pt>
                <c:pt idx="3326">
                  <c:v>-0.123196</c:v>
                </c:pt>
                <c:pt idx="3327">
                  <c:v>-0.12114900000000001</c:v>
                </c:pt>
                <c:pt idx="3328">
                  <c:v>-0.119618</c:v>
                </c:pt>
                <c:pt idx="3329">
                  <c:v>-0.118922</c:v>
                </c:pt>
                <c:pt idx="3330">
                  <c:v>-0.118727</c:v>
                </c:pt>
                <c:pt idx="3331">
                  <c:v>-0.117509</c:v>
                </c:pt>
                <c:pt idx="3332">
                  <c:v>-0.115912</c:v>
                </c:pt>
                <c:pt idx="3333">
                  <c:v>-0.11425399999999999</c:v>
                </c:pt>
                <c:pt idx="3334">
                  <c:v>-0.11268300000000001</c:v>
                </c:pt>
                <c:pt idx="3335">
                  <c:v>-0.111636</c:v>
                </c:pt>
                <c:pt idx="3336">
                  <c:v>-0.11065899999999999</c:v>
                </c:pt>
                <c:pt idx="3337">
                  <c:v>-0.109388</c:v>
                </c:pt>
                <c:pt idx="3338">
                  <c:v>-0.108072</c:v>
                </c:pt>
                <c:pt idx="3339">
                  <c:v>-0.10705199999999999</c:v>
                </c:pt>
                <c:pt idx="3340">
                  <c:v>-0.10542</c:v>
                </c:pt>
                <c:pt idx="3341">
                  <c:v>-0.104116</c:v>
                </c:pt>
                <c:pt idx="3342">
                  <c:v>-0.10309599999999999</c:v>
                </c:pt>
                <c:pt idx="3343">
                  <c:v>-0.101621</c:v>
                </c:pt>
                <c:pt idx="3344">
                  <c:v>-9.9955199999999994E-2</c:v>
                </c:pt>
                <c:pt idx="3345">
                  <c:v>-9.8673899999999995E-2</c:v>
                </c:pt>
                <c:pt idx="3346">
                  <c:v>-9.7244700000000003E-2</c:v>
                </c:pt>
                <c:pt idx="3347">
                  <c:v>-9.5709699999999995E-2</c:v>
                </c:pt>
                <c:pt idx="3348">
                  <c:v>-9.4765100000000005E-2</c:v>
                </c:pt>
                <c:pt idx="3349">
                  <c:v>-9.3786400000000006E-2</c:v>
                </c:pt>
                <c:pt idx="3350">
                  <c:v>-9.2695899999999998E-2</c:v>
                </c:pt>
                <c:pt idx="3351">
                  <c:v>-9.2063000000000006E-2</c:v>
                </c:pt>
                <c:pt idx="3352">
                  <c:v>-9.1831399999999994E-2</c:v>
                </c:pt>
                <c:pt idx="3353">
                  <c:v>-9.1873999999999997E-2</c:v>
                </c:pt>
                <c:pt idx="3354">
                  <c:v>-9.1901499999999997E-2</c:v>
                </c:pt>
                <c:pt idx="3355">
                  <c:v>-9.1918399999999997E-2</c:v>
                </c:pt>
                <c:pt idx="3356">
                  <c:v>-9.1878899999999999E-2</c:v>
                </c:pt>
                <c:pt idx="3357">
                  <c:v>-9.1857599999999998E-2</c:v>
                </c:pt>
                <c:pt idx="3358">
                  <c:v>-9.1815800000000003E-2</c:v>
                </c:pt>
                <c:pt idx="3359">
                  <c:v>-9.18157E-2</c:v>
                </c:pt>
                <c:pt idx="3360">
                  <c:v>-9.1820100000000002E-2</c:v>
                </c:pt>
                <c:pt idx="3361">
                  <c:v>-9.1828199999999999E-2</c:v>
                </c:pt>
                <c:pt idx="3362">
                  <c:v>-9.1828199999999999E-2</c:v>
                </c:pt>
                <c:pt idx="3363">
                  <c:v>-9.1820299999999994E-2</c:v>
                </c:pt>
                <c:pt idx="3364">
                  <c:v>-9.1812000000000005E-2</c:v>
                </c:pt>
                <c:pt idx="3365">
                  <c:v>-9.1812000000000005E-2</c:v>
                </c:pt>
                <c:pt idx="3366">
                  <c:v>-9.1812000000000005E-2</c:v>
                </c:pt>
                <c:pt idx="3367">
                  <c:v>-9.1812000000000005E-2</c:v>
                </c:pt>
                <c:pt idx="3368">
                  <c:v>-9.1812000000000005E-2</c:v>
                </c:pt>
                <c:pt idx="3369">
                  <c:v>-9.1812000000000005E-2</c:v>
                </c:pt>
                <c:pt idx="3370">
                  <c:v>-9.1814800000000002E-2</c:v>
                </c:pt>
                <c:pt idx="3371">
                  <c:v>-9.1814800000000002E-2</c:v>
                </c:pt>
                <c:pt idx="3372">
                  <c:v>-9.1814800000000002E-2</c:v>
                </c:pt>
                <c:pt idx="3373">
                  <c:v>-9.1806899999999997E-2</c:v>
                </c:pt>
                <c:pt idx="3374">
                  <c:v>-9.1806899999999997E-2</c:v>
                </c:pt>
                <c:pt idx="3375">
                  <c:v>-9.1806899999999997E-2</c:v>
                </c:pt>
                <c:pt idx="3376">
                  <c:v>-9.1806700000000005E-2</c:v>
                </c:pt>
                <c:pt idx="3377">
                  <c:v>-9.1806700000000005E-2</c:v>
                </c:pt>
                <c:pt idx="3378">
                  <c:v>-9.1806700000000005E-2</c:v>
                </c:pt>
                <c:pt idx="3379">
                  <c:v>-9.1809299999999996E-2</c:v>
                </c:pt>
                <c:pt idx="3380">
                  <c:v>-9.1809399999999999E-2</c:v>
                </c:pt>
                <c:pt idx="3381">
                  <c:v>-9.1809399999999999E-2</c:v>
                </c:pt>
                <c:pt idx="3382">
                  <c:v>-9.1806200000000004E-2</c:v>
                </c:pt>
                <c:pt idx="3383">
                  <c:v>-9.1802300000000003E-2</c:v>
                </c:pt>
                <c:pt idx="3384">
                  <c:v>-9.1802300000000003E-2</c:v>
                </c:pt>
                <c:pt idx="3385">
                  <c:v>-9.18022E-2</c:v>
                </c:pt>
                <c:pt idx="3386">
                  <c:v>-9.1801599999999997E-2</c:v>
                </c:pt>
                <c:pt idx="3387">
                  <c:v>-9.1801599999999997E-2</c:v>
                </c:pt>
                <c:pt idx="3388">
                  <c:v>-9.1801599999999997E-2</c:v>
                </c:pt>
                <c:pt idx="3389">
                  <c:v>-9.1804399999999994E-2</c:v>
                </c:pt>
                <c:pt idx="3390">
                  <c:v>-9.1804399999999994E-2</c:v>
                </c:pt>
                <c:pt idx="3391">
                  <c:v>-9.1804399999999994E-2</c:v>
                </c:pt>
                <c:pt idx="3392">
                  <c:v>-9.1799099999999995E-2</c:v>
                </c:pt>
                <c:pt idx="3393">
                  <c:v>-9.1799099999999995E-2</c:v>
                </c:pt>
                <c:pt idx="3394">
                  <c:v>-9.1799099999999995E-2</c:v>
                </c:pt>
                <c:pt idx="3395">
                  <c:v>-9.1798500000000005E-2</c:v>
                </c:pt>
                <c:pt idx="3396">
                  <c:v>-9.1798500000000005E-2</c:v>
                </c:pt>
                <c:pt idx="3397">
                  <c:v>-9.1798500000000005E-2</c:v>
                </c:pt>
                <c:pt idx="3398">
                  <c:v>-9.1800000000000007E-2</c:v>
                </c:pt>
                <c:pt idx="3399">
                  <c:v>-9.1800000000000007E-2</c:v>
                </c:pt>
                <c:pt idx="3400">
                  <c:v>-9.1917799999999994E-2</c:v>
                </c:pt>
                <c:pt idx="3401">
                  <c:v>-9.2063500000000006E-2</c:v>
                </c:pt>
                <c:pt idx="3402">
                  <c:v>-9.2057899999999998E-2</c:v>
                </c:pt>
                <c:pt idx="3403">
                  <c:v>-9.2388499999999998E-2</c:v>
                </c:pt>
                <c:pt idx="3404">
                  <c:v>-9.2535699999999999E-2</c:v>
                </c:pt>
                <c:pt idx="3405">
                  <c:v>-9.2505599999999993E-2</c:v>
                </c:pt>
                <c:pt idx="3406">
                  <c:v>-9.2521999999999993E-2</c:v>
                </c:pt>
                <c:pt idx="3407">
                  <c:v>-9.2524800000000004E-2</c:v>
                </c:pt>
                <c:pt idx="3408">
                  <c:v>-9.2459E-2</c:v>
                </c:pt>
                <c:pt idx="3409">
                  <c:v>-9.2482400000000006E-2</c:v>
                </c:pt>
                <c:pt idx="3410">
                  <c:v>-9.2486899999999997E-2</c:v>
                </c:pt>
                <c:pt idx="3411">
                  <c:v>-9.2449299999999998E-2</c:v>
                </c:pt>
                <c:pt idx="3412">
                  <c:v>-9.2338199999999995E-2</c:v>
                </c:pt>
                <c:pt idx="3413">
                  <c:v>-9.2277200000000004E-2</c:v>
                </c:pt>
                <c:pt idx="3414">
                  <c:v>-9.2266899999999999E-2</c:v>
                </c:pt>
                <c:pt idx="3415">
                  <c:v>-9.2220099999999999E-2</c:v>
                </c:pt>
                <c:pt idx="3416">
                  <c:v>-9.2215800000000001E-2</c:v>
                </c:pt>
                <c:pt idx="3417">
                  <c:v>-9.22013E-2</c:v>
                </c:pt>
                <c:pt idx="3418">
                  <c:v>-9.2180600000000001E-2</c:v>
                </c:pt>
                <c:pt idx="3419">
                  <c:v>-9.2181100000000002E-2</c:v>
                </c:pt>
                <c:pt idx="3420">
                  <c:v>-9.2164599999999999E-2</c:v>
                </c:pt>
                <c:pt idx="3421">
                  <c:v>-9.2178700000000002E-2</c:v>
                </c:pt>
                <c:pt idx="3422">
                  <c:v>-9.2178700000000002E-2</c:v>
                </c:pt>
                <c:pt idx="3423">
                  <c:v>-9.2172199999999996E-2</c:v>
                </c:pt>
                <c:pt idx="3424">
                  <c:v>-9.2176599999999997E-2</c:v>
                </c:pt>
                <c:pt idx="3425">
                  <c:v>-9.2176599999999997E-2</c:v>
                </c:pt>
                <c:pt idx="3426">
                  <c:v>-9.2176599999999997E-2</c:v>
                </c:pt>
                <c:pt idx="3427">
                  <c:v>-9.2176599999999997E-2</c:v>
                </c:pt>
                <c:pt idx="3428">
                  <c:v>-9.2176599999999997E-2</c:v>
                </c:pt>
                <c:pt idx="3429">
                  <c:v>-9.2176599999999997E-2</c:v>
                </c:pt>
                <c:pt idx="3430">
                  <c:v>-9.2176599999999997E-2</c:v>
                </c:pt>
                <c:pt idx="3431">
                  <c:v>-9.2176599999999997E-2</c:v>
                </c:pt>
                <c:pt idx="3432">
                  <c:v>-9.2176599999999997E-2</c:v>
                </c:pt>
                <c:pt idx="3433">
                  <c:v>-9.2176599999999997E-2</c:v>
                </c:pt>
                <c:pt idx="3434">
                  <c:v>-9.2176599999999997E-2</c:v>
                </c:pt>
                <c:pt idx="3435">
                  <c:v>-9.2176599999999997E-2</c:v>
                </c:pt>
                <c:pt idx="3436">
                  <c:v>-9.2176599999999997E-2</c:v>
                </c:pt>
                <c:pt idx="3437">
                  <c:v>-9.2176599999999997E-2</c:v>
                </c:pt>
                <c:pt idx="3438">
                  <c:v>-9.2176599999999997E-2</c:v>
                </c:pt>
                <c:pt idx="3439">
                  <c:v>-9.2176599999999997E-2</c:v>
                </c:pt>
                <c:pt idx="3440">
                  <c:v>-9.2176599999999997E-2</c:v>
                </c:pt>
                <c:pt idx="3441">
                  <c:v>-9.2176599999999997E-2</c:v>
                </c:pt>
                <c:pt idx="3442">
                  <c:v>-9.2176599999999997E-2</c:v>
                </c:pt>
                <c:pt idx="3443">
                  <c:v>-9.2176599999999997E-2</c:v>
                </c:pt>
                <c:pt idx="3444">
                  <c:v>-9.21767E-2</c:v>
                </c:pt>
                <c:pt idx="3445">
                  <c:v>-9.21767E-2</c:v>
                </c:pt>
                <c:pt idx="3446">
                  <c:v>-9.21767E-2</c:v>
                </c:pt>
                <c:pt idx="3447">
                  <c:v>-9.21767E-2</c:v>
                </c:pt>
                <c:pt idx="3448">
                  <c:v>-9.21767E-2</c:v>
                </c:pt>
                <c:pt idx="3449">
                  <c:v>-9.21767E-2</c:v>
                </c:pt>
                <c:pt idx="3450">
                  <c:v>-9.1653100000000001E-2</c:v>
                </c:pt>
                <c:pt idx="3451">
                  <c:v>-9.0613100000000002E-2</c:v>
                </c:pt>
                <c:pt idx="3452">
                  <c:v>-8.9809799999999995E-2</c:v>
                </c:pt>
                <c:pt idx="3453">
                  <c:v>-8.9148599999999995E-2</c:v>
                </c:pt>
                <c:pt idx="3454">
                  <c:v>-8.91623E-2</c:v>
                </c:pt>
                <c:pt idx="3455">
                  <c:v>-8.9179499999999995E-2</c:v>
                </c:pt>
                <c:pt idx="3456">
                  <c:v>-8.9551800000000001E-2</c:v>
                </c:pt>
                <c:pt idx="3457">
                  <c:v>-8.9750999999999997E-2</c:v>
                </c:pt>
                <c:pt idx="3458">
                  <c:v>-8.9610099999999998E-2</c:v>
                </c:pt>
                <c:pt idx="3459">
                  <c:v>-8.9536000000000004E-2</c:v>
                </c:pt>
                <c:pt idx="3460">
                  <c:v>-8.9561600000000005E-2</c:v>
                </c:pt>
                <c:pt idx="3461">
                  <c:v>-8.9548799999999998E-2</c:v>
                </c:pt>
                <c:pt idx="3462">
                  <c:v>-8.9505899999999999E-2</c:v>
                </c:pt>
                <c:pt idx="3463">
                  <c:v>-8.9503899999999997E-2</c:v>
                </c:pt>
                <c:pt idx="3464">
                  <c:v>-8.9475200000000005E-2</c:v>
                </c:pt>
                <c:pt idx="3465">
                  <c:v>-8.9480699999999996E-2</c:v>
                </c:pt>
                <c:pt idx="3466">
                  <c:v>-8.9480699999999996E-2</c:v>
                </c:pt>
                <c:pt idx="3467">
                  <c:v>-8.9465000000000003E-2</c:v>
                </c:pt>
                <c:pt idx="3468">
                  <c:v>-8.9479100000000006E-2</c:v>
                </c:pt>
                <c:pt idx="3469">
                  <c:v>-8.9479100000000006E-2</c:v>
                </c:pt>
                <c:pt idx="3470">
                  <c:v>-8.9477799999999996E-2</c:v>
                </c:pt>
                <c:pt idx="3471">
                  <c:v>-8.9477600000000004E-2</c:v>
                </c:pt>
                <c:pt idx="3472">
                  <c:v>-8.9477600000000004E-2</c:v>
                </c:pt>
                <c:pt idx="3473">
                  <c:v>-8.9477600000000004E-2</c:v>
                </c:pt>
                <c:pt idx="3474">
                  <c:v>-8.9477600000000004E-2</c:v>
                </c:pt>
                <c:pt idx="3475">
                  <c:v>-8.9477600000000004E-2</c:v>
                </c:pt>
                <c:pt idx="3476">
                  <c:v>-8.9477600000000004E-2</c:v>
                </c:pt>
                <c:pt idx="3477">
                  <c:v>-8.9477600000000004E-2</c:v>
                </c:pt>
                <c:pt idx="3478">
                  <c:v>-8.9477600000000004E-2</c:v>
                </c:pt>
                <c:pt idx="3479">
                  <c:v>-8.9477600000000004E-2</c:v>
                </c:pt>
                <c:pt idx="3480">
                  <c:v>-8.9477600000000004E-2</c:v>
                </c:pt>
                <c:pt idx="3481">
                  <c:v>-8.9477600000000004E-2</c:v>
                </c:pt>
                <c:pt idx="3482">
                  <c:v>-8.9477600000000004E-2</c:v>
                </c:pt>
                <c:pt idx="3483">
                  <c:v>-8.9477600000000004E-2</c:v>
                </c:pt>
                <c:pt idx="3484">
                  <c:v>-8.9477600000000004E-2</c:v>
                </c:pt>
                <c:pt idx="3485">
                  <c:v>-8.9477600000000004E-2</c:v>
                </c:pt>
                <c:pt idx="3486">
                  <c:v>-8.9477600000000004E-2</c:v>
                </c:pt>
                <c:pt idx="3487">
                  <c:v>-8.9477600000000004E-2</c:v>
                </c:pt>
                <c:pt idx="3488">
                  <c:v>-8.9477600000000004E-2</c:v>
                </c:pt>
                <c:pt idx="3489">
                  <c:v>-8.9477600000000004E-2</c:v>
                </c:pt>
                <c:pt idx="3490">
                  <c:v>-8.9477600000000004E-2</c:v>
                </c:pt>
                <c:pt idx="3491">
                  <c:v>-8.9477600000000004E-2</c:v>
                </c:pt>
                <c:pt idx="3492">
                  <c:v>-8.9477600000000004E-2</c:v>
                </c:pt>
                <c:pt idx="3493">
                  <c:v>-8.9477600000000004E-2</c:v>
                </c:pt>
                <c:pt idx="3494">
                  <c:v>-8.9477600000000004E-2</c:v>
                </c:pt>
                <c:pt idx="3495">
                  <c:v>-8.9477600000000004E-2</c:v>
                </c:pt>
                <c:pt idx="3496">
                  <c:v>-8.9477600000000004E-2</c:v>
                </c:pt>
                <c:pt idx="3497">
                  <c:v>-8.9477600000000004E-2</c:v>
                </c:pt>
                <c:pt idx="3498">
                  <c:v>-8.9477600000000004E-2</c:v>
                </c:pt>
                <c:pt idx="3499">
                  <c:v>-8.9477600000000004E-2</c:v>
                </c:pt>
                <c:pt idx="3500">
                  <c:v>-8.9940699999999998E-2</c:v>
                </c:pt>
                <c:pt idx="3501">
                  <c:v>-9.1276499999999997E-2</c:v>
                </c:pt>
                <c:pt idx="3502">
                  <c:v>-9.2102799999999999E-2</c:v>
                </c:pt>
                <c:pt idx="3503">
                  <c:v>-9.2878000000000002E-2</c:v>
                </c:pt>
                <c:pt idx="3504">
                  <c:v>-9.4217400000000007E-2</c:v>
                </c:pt>
                <c:pt idx="3505">
                  <c:v>-9.5936300000000002E-2</c:v>
                </c:pt>
                <c:pt idx="3506">
                  <c:v>-9.7558599999999995E-2</c:v>
                </c:pt>
                <c:pt idx="3507">
                  <c:v>-9.9084800000000001E-2</c:v>
                </c:pt>
                <c:pt idx="3508">
                  <c:v>-0.100593</c:v>
                </c:pt>
                <c:pt idx="3509">
                  <c:v>-0.1022</c:v>
                </c:pt>
                <c:pt idx="3510">
                  <c:v>-0.103476</c:v>
                </c:pt>
                <c:pt idx="3511">
                  <c:v>-0.10488599999999999</c:v>
                </c:pt>
                <c:pt idx="3512">
                  <c:v>-0.106047</c:v>
                </c:pt>
                <c:pt idx="3513">
                  <c:v>-0.10727299999999999</c:v>
                </c:pt>
                <c:pt idx="3514">
                  <c:v>-0.10877000000000001</c:v>
                </c:pt>
                <c:pt idx="3515">
                  <c:v>-0.10993799999999999</c:v>
                </c:pt>
                <c:pt idx="3516">
                  <c:v>-0.11132300000000001</c:v>
                </c:pt>
                <c:pt idx="3517">
                  <c:v>-0.112427</c:v>
                </c:pt>
                <c:pt idx="3518">
                  <c:v>-0.11348800000000001</c:v>
                </c:pt>
                <c:pt idx="3519">
                  <c:v>-0.114831</c:v>
                </c:pt>
                <c:pt idx="3520">
                  <c:v>-0.115994</c:v>
                </c:pt>
                <c:pt idx="3521">
                  <c:v>-0.11741600000000001</c:v>
                </c:pt>
                <c:pt idx="3522">
                  <c:v>-0.118673</c:v>
                </c:pt>
                <c:pt idx="3523">
                  <c:v>-0.12008000000000001</c:v>
                </c:pt>
                <c:pt idx="3524">
                  <c:v>-0.121415</c:v>
                </c:pt>
                <c:pt idx="3525">
                  <c:v>-0.122694</c:v>
                </c:pt>
                <c:pt idx="3526">
                  <c:v>-0.12392599999999999</c:v>
                </c:pt>
                <c:pt idx="3527">
                  <c:v>-0.12511700000000001</c:v>
                </c:pt>
                <c:pt idx="3528">
                  <c:v>-0.126361</c:v>
                </c:pt>
                <c:pt idx="3529">
                  <c:v>-0.127529</c:v>
                </c:pt>
                <c:pt idx="3530">
                  <c:v>-0.128751</c:v>
                </c:pt>
                <c:pt idx="3531">
                  <c:v>-0.12992600000000001</c:v>
                </c:pt>
                <c:pt idx="3532">
                  <c:v>-0.13117300000000001</c:v>
                </c:pt>
                <c:pt idx="3533">
                  <c:v>-0.132357</c:v>
                </c:pt>
                <c:pt idx="3534">
                  <c:v>-0.133571</c:v>
                </c:pt>
                <c:pt idx="3535">
                  <c:v>-0.13497700000000001</c:v>
                </c:pt>
                <c:pt idx="3536">
                  <c:v>-0.13623099999999999</c:v>
                </c:pt>
                <c:pt idx="3537">
                  <c:v>-0.137577</c:v>
                </c:pt>
                <c:pt idx="3538">
                  <c:v>-0.13886499999999999</c:v>
                </c:pt>
                <c:pt idx="3539">
                  <c:v>-0.14018800000000001</c:v>
                </c:pt>
                <c:pt idx="3540">
                  <c:v>-0.141428</c:v>
                </c:pt>
                <c:pt idx="3541">
                  <c:v>-0.142705</c:v>
                </c:pt>
                <c:pt idx="3542">
                  <c:v>-0.144009</c:v>
                </c:pt>
                <c:pt idx="3543">
                  <c:v>-0.14519599999999999</c:v>
                </c:pt>
                <c:pt idx="3544">
                  <c:v>-0.14650299999999999</c:v>
                </c:pt>
                <c:pt idx="3545">
                  <c:v>-0.147729</c:v>
                </c:pt>
                <c:pt idx="3546">
                  <c:v>-0.14897199999999999</c:v>
                </c:pt>
                <c:pt idx="3547">
                  <c:v>-0.150196</c:v>
                </c:pt>
                <c:pt idx="3548">
                  <c:v>-0.15145600000000001</c:v>
                </c:pt>
                <c:pt idx="3549">
                  <c:v>-0.15265300000000001</c:v>
                </c:pt>
                <c:pt idx="3550">
                  <c:v>-0.153673</c:v>
                </c:pt>
                <c:pt idx="3551">
                  <c:v>-0.15456900000000001</c:v>
                </c:pt>
                <c:pt idx="3552">
                  <c:v>-0.15548400000000001</c:v>
                </c:pt>
                <c:pt idx="3553">
                  <c:v>-0.15654799999999999</c:v>
                </c:pt>
                <c:pt idx="3554">
                  <c:v>-0.15731700000000001</c:v>
                </c:pt>
                <c:pt idx="3555">
                  <c:v>-0.158133</c:v>
                </c:pt>
                <c:pt idx="3556">
                  <c:v>-0.15873999999999999</c:v>
                </c:pt>
                <c:pt idx="3557">
                  <c:v>-0.15897500000000001</c:v>
                </c:pt>
                <c:pt idx="3558">
                  <c:v>-0.15896199999999999</c:v>
                </c:pt>
                <c:pt idx="3559">
                  <c:v>-0.158859</c:v>
                </c:pt>
                <c:pt idx="3560">
                  <c:v>-0.15878999999999999</c:v>
                </c:pt>
                <c:pt idx="3561">
                  <c:v>-0.15856700000000001</c:v>
                </c:pt>
                <c:pt idx="3562">
                  <c:v>-0.15761600000000001</c:v>
                </c:pt>
                <c:pt idx="3563">
                  <c:v>-0.15689500000000001</c:v>
                </c:pt>
                <c:pt idx="3564">
                  <c:v>-0.15662200000000001</c:v>
                </c:pt>
                <c:pt idx="3565">
                  <c:v>-0.15565399999999999</c:v>
                </c:pt>
                <c:pt idx="3566">
                  <c:v>-0.15415999999999999</c:v>
                </c:pt>
                <c:pt idx="3567">
                  <c:v>-0.152974</c:v>
                </c:pt>
                <c:pt idx="3568">
                  <c:v>-0.151475</c:v>
                </c:pt>
                <c:pt idx="3569">
                  <c:v>-0.14974899999999999</c:v>
                </c:pt>
                <c:pt idx="3570">
                  <c:v>-0.14855399999999999</c:v>
                </c:pt>
                <c:pt idx="3571">
                  <c:v>-0.14708599999999999</c:v>
                </c:pt>
                <c:pt idx="3572">
                  <c:v>-0.14524899999999999</c:v>
                </c:pt>
                <c:pt idx="3573">
                  <c:v>-0.143979</c:v>
                </c:pt>
                <c:pt idx="3574">
                  <c:v>-0.14252500000000001</c:v>
                </c:pt>
                <c:pt idx="3575">
                  <c:v>-0.14088899999999999</c:v>
                </c:pt>
                <c:pt idx="3576">
                  <c:v>-0.139596</c:v>
                </c:pt>
                <c:pt idx="3577">
                  <c:v>-0.13844799999999999</c:v>
                </c:pt>
                <c:pt idx="3578">
                  <c:v>-0.136795</c:v>
                </c:pt>
                <c:pt idx="3579">
                  <c:v>-0.13520499999999999</c:v>
                </c:pt>
                <c:pt idx="3580">
                  <c:v>-0.13416600000000001</c:v>
                </c:pt>
                <c:pt idx="3581">
                  <c:v>-0.132628</c:v>
                </c:pt>
                <c:pt idx="3582">
                  <c:v>-0.130797</c:v>
                </c:pt>
                <c:pt idx="3583">
                  <c:v>-0.129525</c:v>
                </c:pt>
                <c:pt idx="3584">
                  <c:v>-0.12831300000000001</c:v>
                </c:pt>
                <c:pt idx="3585">
                  <c:v>-0.126664</c:v>
                </c:pt>
                <c:pt idx="3586">
                  <c:v>-0.125497</c:v>
                </c:pt>
                <c:pt idx="3587">
                  <c:v>-0.124198</c:v>
                </c:pt>
                <c:pt idx="3588">
                  <c:v>-0.122499</c:v>
                </c:pt>
                <c:pt idx="3589">
                  <c:v>-0.121169</c:v>
                </c:pt>
                <c:pt idx="3590">
                  <c:v>-0.120143</c:v>
                </c:pt>
                <c:pt idx="3591">
                  <c:v>-0.118517</c:v>
                </c:pt>
                <c:pt idx="3592">
                  <c:v>-0.117062</c:v>
                </c:pt>
                <c:pt idx="3593">
                  <c:v>-0.116146</c:v>
                </c:pt>
                <c:pt idx="3594">
                  <c:v>-0.11486200000000001</c:v>
                </c:pt>
                <c:pt idx="3595">
                  <c:v>-0.113178</c:v>
                </c:pt>
                <c:pt idx="3596">
                  <c:v>-0.111972</c:v>
                </c:pt>
                <c:pt idx="3597">
                  <c:v>-0.110885</c:v>
                </c:pt>
                <c:pt idx="3598">
                  <c:v>-0.10917499999999999</c:v>
                </c:pt>
                <c:pt idx="3599">
                  <c:v>-0.10778600000000001</c:v>
                </c:pt>
                <c:pt idx="3600">
                  <c:v>-0.106338</c:v>
                </c:pt>
                <c:pt idx="3601">
                  <c:v>-0.10512299999999999</c:v>
                </c:pt>
                <c:pt idx="3602">
                  <c:v>-0.103739</c:v>
                </c:pt>
                <c:pt idx="3603">
                  <c:v>-0.10309699999999999</c:v>
                </c:pt>
                <c:pt idx="3604">
                  <c:v>-0.103057</c:v>
                </c:pt>
                <c:pt idx="3605">
                  <c:v>-0.102247</c:v>
                </c:pt>
                <c:pt idx="3606">
                  <c:v>-0.10045900000000001</c:v>
                </c:pt>
                <c:pt idx="3607">
                  <c:v>-9.8587800000000003E-2</c:v>
                </c:pt>
                <c:pt idx="3608">
                  <c:v>-9.6763799999999997E-2</c:v>
                </c:pt>
                <c:pt idx="3609">
                  <c:v>-9.55786E-2</c:v>
                </c:pt>
                <c:pt idx="3610">
                  <c:v>-9.5069899999999999E-2</c:v>
                </c:pt>
                <c:pt idx="3611">
                  <c:v>-9.3742800000000001E-2</c:v>
                </c:pt>
                <c:pt idx="3612">
                  <c:v>-9.2103199999999996E-2</c:v>
                </c:pt>
                <c:pt idx="3613">
                  <c:v>-9.0817999999999996E-2</c:v>
                </c:pt>
                <c:pt idx="3614">
                  <c:v>-8.9031200000000005E-2</c:v>
                </c:pt>
                <c:pt idx="3615">
                  <c:v>-8.7871400000000002E-2</c:v>
                </c:pt>
                <c:pt idx="3616">
                  <c:v>-8.6936399999999997E-2</c:v>
                </c:pt>
                <c:pt idx="3617">
                  <c:v>-8.5221699999999997E-2</c:v>
                </c:pt>
                <c:pt idx="3618">
                  <c:v>-8.3678000000000002E-2</c:v>
                </c:pt>
                <c:pt idx="3619">
                  <c:v>-8.2488900000000004E-2</c:v>
                </c:pt>
                <c:pt idx="3620">
                  <c:v>-8.0669500000000005E-2</c:v>
                </c:pt>
                <c:pt idx="3621">
                  <c:v>-7.9290899999999997E-2</c:v>
                </c:pt>
                <c:pt idx="3622">
                  <c:v>-7.80024E-2</c:v>
                </c:pt>
                <c:pt idx="3623">
                  <c:v>-7.61883E-2</c:v>
                </c:pt>
                <c:pt idx="3624">
                  <c:v>-7.4872999999999995E-2</c:v>
                </c:pt>
                <c:pt idx="3625">
                  <c:v>-7.3851399999999998E-2</c:v>
                </c:pt>
                <c:pt idx="3626">
                  <c:v>-7.2191400000000003E-2</c:v>
                </c:pt>
                <c:pt idx="3627">
                  <c:v>-7.05316E-2</c:v>
                </c:pt>
                <c:pt idx="3628">
                  <c:v>-6.9592399999999999E-2</c:v>
                </c:pt>
                <c:pt idx="3629">
                  <c:v>-6.8532700000000002E-2</c:v>
                </c:pt>
                <c:pt idx="3630">
                  <c:v>-6.7346699999999995E-2</c:v>
                </c:pt>
                <c:pt idx="3631">
                  <c:v>-6.6508899999999996E-2</c:v>
                </c:pt>
                <c:pt idx="3632">
                  <c:v>-6.4972500000000002E-2</c:v>
                </c:pt>
                <c:pt idx="3633">
                  <c:v>-6.3437199999999999E-2</c:v>
                </c:pt>
                <c:pt idx="3634">
                  <c:v>-6.2357799999999998E-2</c:v>
                </c:pt>
                <c:pt idx="3635">
                  <c:v>-6.1080000000000002E-2</c:v>
                </c:pt>
                <c:pt idx="3636">
                  <c:v>-5.9479900000000002E-2</c:v>
                </c:pt>
                <c:pt idx="3637">
                  <c:v>-5.7988400000000002E-2</c:v>
                </c:pt>
                <c:pt idx="3638">
                  <c:v>-5.6759200000000003E-2</c:v>
                </c:pt>
                <c:pt idx="3639">
                  <c:v>-5.5063599999999997E-2</c:v>
                </c:pt>
                <c:pt idx="3640">
                  <c:v>-5.3448599999999999E-2</c:v>
                </c:pt>
                <c:pt idx="3641">
                  <c:v>-5.2369699999999998E-2</c:v>
                </c:pt>
                <c:pt idx="3642">
                  <c:v>-5.0887500000000002E-2</c:v>
                </c:pt>
                <c:pt idx="3643">
                  <c:v>-4.94811E-2</c:v>
                </c:pt>
                <c:pt idx="3644">
                  <c:v>-4.86259E-2</c:v>
                </c:pt>
                <c:pt idx="3645">
                  <c:v>-4.7561600000000002E-2</c:v>
                </c:pt>
                <c:pt idx="3646">
                  <c:v>-4.6012299999999999E-2</c:v>
                </c:pt>
                <c:pt idx="3647">
                  <c:v>-4.50167E-2</c:v>
                </c:pt>
                <c:pt idx="3648">
                  <c:v>-4.41427E-2</c:v>
                </c:pt>
                <c:pt idx="3649">
                  <c:v>-4.2469E-2</c:v>
                </c:pt>
                <c:pt idx="3650">
                  <c:v>-4.1632000000000002E-2</c:v>
                </c:pt>
                <c:pt idx="3651">
                  <c:v>-4.1152800000000003E-2</c:v>
                </c:pt>
                <c:pt idx="3652">
                  <c:v>-4.1112799999999998E-2</c:v>
                </c:pt>
                <c:pt idx="3653">
                  <c:v>-4.1391999999999998E-2</c:v>
                </c:pt>
                <c:pt idx="3654">
                  <c:v>-4.1711900000000003E-2</c:v>
                </c:pt>
                <c:pt idx="3655">
                  <c:v>-4.2034000000000002E-2</c:v>
                </c:pt>
                <c:pt idx="3656">
                  <c:v>-4.2411499999999998E-2</c:v>
                </c:pt>
                <c:pt idx="3657">
                  <c:v>-4.2932600000000001E-2</c:v>
                </c:pt>
                <c:pt idx="3658">
                  <c:v>-4.3593800000000002E-2</c:v>
                </c:pt>
                <c:pt idx="3659">
                  <c:v>-4.4783499999999997E-2</c:v>
                </c:pt>
                <c:pt idx="3660">
                  <c:v>-4.4986499999999999E-2</c:v>
                </c:pt>
                <c:pt idx="3661">
                  <c:v>-4.5125100000000001E-2</c:v>
                </c:pt>
                <c:pt idx="3662">
                  <c:v>-4.52638E-2</c:v>
                </c:pt>
                <c:pt idx="3663">
                  <c:v>-4.5208900000000003E-2</c:v>
                </c:pt>
                <c:pt idx="3664">
                  <c:v>-4.5227900000000001E-2</c:v>
                </c:pt>
                <c:pt idx="3665">
                  <c:v>-4.5326100000000001E-2</c:v>
                </c:pt>
                <c:pt idx="3666">
                  <c:v>-4.5308500000000002E-2</c:v>
                </c:pt>
                <c:pt idx="3667">
                  <c:v>-4.5425599999999997E-2</c:v>
                </c:pt>
                <c:pt idx="3668">
                  <c:v>-4.5444499999999999E-2</c:v>
                </c:pt>
                <c:pt idx="3669">
                  <c:v>-4.5401799999999999E-2</c:v>
                </c:pt>
                <c:pt idx="3670">
                  <c:v>-4.5425599999999997E-2</c:v>
                </c:pt>
                <c:pt idx="3671">
                  <c:v>-4.5446800000000002E-2</c:v>
                </c:pt>
                <c:pt idx="3672">
                  <c:v>-4.5405599999999997E-2</c:v>
                </c:pt>
                <c:pt idx="3673">
                  <c:v>-4.5401400000000001E-2</c:v>
                </c:pt>
                <c:pt idx="3674">
                  <c:v>-4.5414499999999997E-2</c:v>
                </c:pt>
                <c:pt idx="3675">
                  <c:v>-4.5396400000000003E-2</c:v>
                </c:pt>
                <c:pt idx="3676">
                  <c:v>-4.5384099999999997E-2</c:v>
                </c:pt>
                <c:pt idx="3677">
                  <c:v>-4.5393999999999997E-2</c:v>
                </c:pt>
                <c:pt idx="3678">
                  <c:v>-4.5391399999999998E-2</c:v>
                </c:pt>
                <c:pt idx="3679">
                  <c:v>-4.5391800000000003E-2</c:v>
                </c:pt>
                <c:pt idx="3680">
                  <c:v>-4.5392700000000001E-2</c:v>
                </c:pt>
                <c:pt idx="3681">
                  <c:v>-4.5381999999999999E-2</c:v>
                </c:pt>
                <c:pt idx="3682">
                  <c:v>-4.5389100000000002E-2</c:v>
                </c:pt>
                <c:pt idx="3683">
                  <c:v>-4.5389100000000002E-2</c:v>
                </c:pt>
                <c:pt idx="3684">
                  <c:v>-4.5389100000000002E-2</c:v>
                </c:pt>
                <c:pt idx="3685">
                  <c:v>-4.5389100000000002E-2</c:v>
                </c:pt>
                <c:pt idx="3686">
                  <c:v>-4.5389100000000002E-2</c:v>
                </c:pt>
                <c:pt idx="3687">
                  <c:v>-4.5389100000000002E-2</c:v>
                </c:pt>
                <c:pt idx="3688">
                  <c:v>-4.5389100000000002E-2</c:v>
                </c:pt>
                <c:pt idx="3689">
                  <c:v>-4.5389100000000002E-2</c:v>
                </c:pt>
                <c:pt idx="3690">
                  <c:v>-4.5389100000000002E-2</c:v>
                </c:pt>
                <c:pt idx="3691">
                  <c:v>-4.5389100000000002E-2</c:v>
                </c:pt>
                <c:pt idx="3692">
                  <c:v>-4.5389100000000002E-2</c:v>
                </c:pt>
                <c:pt idx="3693">
                  <c:v>-4.5389100000000002E-2</c:v>
                </c:pt>
                <c:pt idx="3694">
                  <c:v>-4.5389100000000002E-2</c:v>
                </c:pt>
                <c:pt idx="3695">
                  <c:v>-4.5389100000000002E-2</c:v>
                </c:pt>
                <c:pt idx="3696">
                  <c:v>-4.5389100000000002E-2</c:v>
                </c:pt>
                <c:pt idx="3697">
                  <c:v>-4.5389100000000002E-2</c:v>
                </c:pt>
                <c:pt idx="3698">
                  <c:v>-4.5389100000000002E-2</c:v>
                </c:pt>
                <c:pt idx="3699">
                  <c:v>-4.5389100000000002E-2</c:v>
                </c:pt>
                <c:pt idx="3700">
                  <c:v>-4.4962299999999997E-2</c:v>
                </c:pt>
                <c:pt idx="3701">
                  <c:v>-4.3941399999999999E-2</c:v>
                </c:pt>
                <c:pt idx="3702">
                  <c:v>-4.31227E-2</c:v>
                </c:pt>
                <c:pt idx="3703">
                  <c:v>-4.2763900000000001E-2</c:v>
                </c:pt>
                <c:pt idx="3704">
                  <c:v>-4.2302800000000002E-2</c:v>
                </c:pt>
                <c:pt idx="3705">
                  <c:v>-4.2243799999999998E-2</c:v>
                </c:pt>
                <c:pt idx="3706">
                  <c:v>-4.2094199999999998E-2</c:v>
                </c:pt>
                <c:pt idx="3707">
                  <c:v>-4.19193E-2</c:v>
                </c:pt>
                <c:pt idx="3708">
                  <c:v>-4.1548599999999998E-2</c:v>
                </c:pt>
                <c:pt idx="3709">
                  <c:v>-4.1298000000000001E-2</c:v>
                </c:pt>
                <c:pt idx="3710">
                  <c:v>-4.07876E-2</c:v>
                </c:pt>
                <c:pt idx="3711">
                  <c:v>-3.9757399999999998E-2</c:v>
                </c:pt>
                <c:pt idx="3712">
                  <c:v>-3.8688100000000003E-2</c:v>
                </c:pt>
                <c:pt idx="3713">
                  <c:v>-3.7632899999999997E-2</c:v>
                </c:pt>
                <c:pt idx="3714">
                  <c:v>-3.6088799999999997E-2</c:v>
                </c:pt>
                <c:pt idx="3715">
                  <c:v>-3.4562000000000002E-2</c:v>
                </c:pt>
                <c:pt idx="3716">
                  <c:v>-3.3099099999999999E-2</c:v>
                </c:pt>
                <c:pt idx="3717">
                  <c:v>-3.1563899999999999E-2</c:v>
                </c:pt>
                <c:pt idx="3718">
                  <c:v>-3.0040799999999999E-2</c:v>
                </c:pt>
                <c:pt idx="3719">
                  <c:v>-2.85066E-2</c:v>
                </c:pt>
                <c:pt idx="3720">
                  <c:v>-2.6969799999999999E-2</c:v>
                </c:pt>
                <c:pt idx="3721">
                  <c:v>-2.5430000000000001E-2</c:v>
                </c:pt>
                <c:pt idx="3722">
                  <c:v>-2.3905200000000001E-2</c:v>
                </c:pt>
                <c:pt idx="3723">
                  <c:v>-2.2366299999999999E-2</c:v>
                </c:pt>
                <c:pt idx="3724">
                  <c:v>-2.08092E-2</c:v>
                </c:pt>
                <c:pt idx="3725">
                  <c:v>-1.9319200000000002E-2</c:v>
                </c:pt>
                <c:pt idx="3726">
                  <c:v>-1.7791299999999999E-2</c:v>
                </c:pt>
                <c:pt idx="3727">
                  <c:v>-1.62227E-2</c:v>
                </c:pt>
                <c:pt idx="3728">
                  <c:v>-1.4693299999999999E-2</c:v>
                </c:pt>
                <c:pt idx="3729">
                  <c:v>-1.31173E-2</c:v>
                </c:pt>
                <c:pt idx="3730">
                  <c:v>-1.17404E-2</c:v>
                </c:pt>
                <c:pt idx="3731">
                  <c:v>-1.12634E-2</c:v>
                </c:pt>
                <c:pt idx="3732">
                  <c:v>-1.05985E-2</c:v>
                </c:pt>
                <c:pt idx="3733">
                  <c:v>-9.3219700000000006E-3</c:v>
                </c:pt>
                <c:pt idx="3734">
                  <c:v>-8.2816899999999995E-3</c:v>
                </c:pt>
                <c:pt idx="3735">
                  <c:v>-7.3090300000000002E-3</c:v>
                </c:pt>
                <c:pt idx="3736">
                  <c:v>-6.3310099999999998E-3</c:v>
                </c:pt>
                <c:pt idx="3737">
                  <c:v>-5.3653700000000004E-3</c:v>
                </c:pt>
                <c:pt idx="3738">
                  <c:v>-4.4620500000000004E-3</c:v>
                </c:pt>
                <c:pt idx="3739">
                  <c:v>-3.5714200000000001E-3</c:v>
                </c:pt>
                <c:pt idx="3740">
                  <c:v>-2.7081599999999998E-3</c:v>
                </c:pt>
                <c:pt idx="3741">
                  <c:v>-1.8533200000000001E-3</c:v>
                </c:pt>
                <c:pt idx="3742">
                  <c:v>-9.4693499999999999E-4</c:v>
                </c:pt>
                <c:pt idx="3743">
                  <c:v>-2.9255200000000001E-5</c:v>
                </c:pt>
                <c:pt idx="3744">
                  <c:v>9.2942100000000004E-4</c:v>
                </c:pt>
                <c:pt idx="3745">
                  <c:v>1.8991399999999999E-3</c:v>
                </c:pt>
                <c:pt idx="3746">
                  <c:v>2.8714700000000001E-3</c:v>
                </c:pt>
                <c:pt idx="3747">
                  <c:v>3.80262E-3</c:v>
                </c:pt>
                <c:pt idx="3748">
                  <c:v>4.7153899999999999E-3</c:v>
                </c:pt>
                <c:pt idx="3749">
                  <c:v>5.5938699999999999E-3</c:v>
                </c:pt>
                <c:pt idx="3750">
                  <c:v>6.6439000000000003E-3</c:v>
                </c:pt>
                <c:pt idx="3751">
                  <c:v>7.2301500000000003E-3</c:v>
                </c:pt>
                <c:pt idx="3752">
                  <c:v>7.5817599999999999E-3</c:v>
                </c:pt>
                <c:pt idx="3753">
                  <c:v>7.9316300000000003E-3</c:v>
                </c:pt>
                <c:pt idx="3754">
                  <c:v>7.8410300000000006E-3</c:v>
                </c:pt>
                <c:pt idx="3755">
                  <c:v>7.4019699999999999E-3</c:v>
                </c:pt>
                <c:pt idx="3756">
                  <c:v>6.9003500000000004E-3</c:v>
                </c:pt>
                <c:pt idx="3757">
                  <c:v>6.1155000000000003E-3</c:v>
                </c:pt>
                <c:pt idx="3758">
                  <c:v>5.0397799999999998E-3</c:v>
                </c:pt>
                <c:pt idx="3759">
                  <c:v>4.2619299999999997E-3</c:v>
                </c:pt>
                <c:pt idx="3760">
                  <c:v>3.77532E-3</c:v>
                </c:pt>
                <c:pt idx="3761">
                  <c:v>3.9014100000000001E-3</c:v>
                </c:pt>
                <c:pt idx="3762">
                  <c:v>4.1997199999999997E-3</c:v>
                </c:pt>
                <c:pt idx="3763">
                  <c:v>4.2393300000000004E-3</c:v>
                </c:pt>
                <c:pt idx="3764">
                  <c:v>4.0926699999999996E-3</c:v>
                </c:pt>
                <c:pt idx="3765">
                  <c:v>3.8076199999999998E-3</c:v>
                </c:pt>
                <c:pt idx="3766">
                  <c:v>3.5489200000000001E-3</c:v>
                </c:pt>
                <c:pt idx="3767">
                  <c:v>3.3927300000000001E-3</c:v>
                </c:pt>
                <c:pt idx="3768">
                  <c:v>3.1920300000000002E-3</c:v>
                </c:pt>
                <c:pt idx="3769">
                  <c:v>2.9835899999999999E-3</c:v>
                </c:pt>
                <c:pt idx="3770">
                  <c:v>2.76831E-3</c:v>
                </c:pt>
                <c:pt idx="3771">
                  <c:v>2.5951300000000002E-3</c:v>
                </c:pt>
                <c:pt idx="3772">
                  <c:v>2.3001800000000002E-3</c:v>
                </c:pt>
                <c:pt idx="3773">
                  <c:v>1.7243E-3</c:v>
                </c:pt>
                <c:pt idx="3774">
                  <c:v>8.12964E-4</c:v>
                </c:pt>
                <c:pt idx="3775">
                  <c:v>-3.2118799999999997E-4</c:v>
                </c:pt>
                <c:pt idx="3776">
                  <c:v>-1.5127700000000001E-3</c:v>
                </c:pt>
                <c:pt idx="3777">
                  <c:v>-2.4088299999999998E-3</c:v>
                </c:pt>
                <c:pt idx="3778">
                  <c:v>-3.4006700000000002E-3</c:v>
                </c:pt>
                <c:pt idx="3779">
                  <c:v>-4.9555800000000002E-3</c:v>
                </c:pt>
                <c:pt idx="3780">
                  <c:v>-6.3051000000000001E-3</c:v>
                </c:pt>
                <c:pt idx="3781">
                  <c:v>-7.0312400000000002E-3</c:v>
                </c:pt>
                <c:pt idx="3782">
                  <c:v>-8.2207200000000008E-3</c:v>
                </c:pt>
                <c:pt idx="3783">
                  <c:v>-9.62703E-3</c:v>
                </c:pt>
                <c:pt idx="3784">
                  <c:v>-1.06388E-2</c:v>
                </c:pt>
                <c:pt idx="3785">
                  <c:v>-1.2092500000000001E-2</c:v>
                </c:pt>
                <c:pt idx="3786">
                  <c:v>-1.33318E-2</c:v>
                </c:pt>
                <c:pt idx="3787">
                  <c:v>-1.4595500000000001E-2</c:v>
                </c:pt>
                <c:pt idx="3788">
                  <c:v>-1.6075699999999998E-2</c:v>
                </c:pt>
                <c:pt idx="3789">
                  <c:v>-1.7409399999999998E-2</c:v>
                </c:pt>
                <c:pt idx="3790">
                  <c:v>-1.8873399999999999E-2</c:v>
                </c:pt>
                <c:pt idx="3791">
                  <c:v>-2.01999E-2</c:v>
                </c:pt>
                <c:pt idx="3792">
                  <c:v>-2.17608E-2</c:v>
                </c:pt>
                <c:pt idx="3793">
                  <c:v>-2.3118300000000001E-2</c:v>
                </c:pt>
                <c:pt idx="3794">
                  <c:v>-2.4321599999999999E-2</c:v>
                </c:pt>
                <c:pt idx="3795">
                  <c:v>-2.5754599999999999E-2</c:v>
                </c:pt>
                <c:pt idx="3796">
                  <c:v>-2.6919800000000001E-2</c:v>
                </c:pt>
                <c:pt idx="3797">
                  <c:v>-2.8211699999999999E-2</c:v>
                </c:pt>
                <c:pt idx="3798">
                  <c:v>-2.95873E-2</c:v>
                </c:pt>
                <c:pt idx="3799">
                  <c:v>-3.0815200000000001E-2</c:v>
                </c:pt>
                <c:pt idx="3800">
                  <c:v>-3.1395399999999997E-2</c:v>
                </c:pt>
                <c:pt idx="3801">
                  <c:v>-3.1184799999999999E-2</c:v>
                </c:pt>
                <c:pt idx="3802">
                  <c:v>-3.0877000000000002E-2</c:v>
                </c:pt>
                <c:pt idx="3803">
                  <c:v>-3.0258E-2</c:v>
                </c:pt>
                <c:pt idx="3804">
                  <c:v>-2.98871E-2</c:v>
                </c:pt>
                <c:pt idx="3805">
                  <c:v>-2.9667499999999999E-2</c:v>
                </c:pt>
                <c:pt idx="3806">
                  <c:v>-3.0179399999999999E-2</c:v>
                </c:pt>
                <c:pt idx="3807">
                  <c:v>-3.14744E-2</c:v>
                </c:pt>
                <c:pt idx="3808">
                  <c:v>-3.2828400000000001E-2</c:v>
                </c:pt>
                <c:pt idx="3809">
                  <c:v>-3.4033500000000001E-2</c:v>
                </c:pt>
                <c:pt idx="3810">
                  <c:v>-3.5656100000000003E-2</c:v>
                </c:pt>
                <c:pt idx="3811">
                  <c:v>-3.7373299999999998E-2</c:v>
                </c:pt>
                <c:pt idx="3812">
                  <c:v>-3.8775400000000002E-2</c:v>
                </c:pt>
                <c:pt idx="3813">
                  <c:v>-4.0108900000000003E-2</c:v>
                </c:pt>
                <c:pt idx="3814">
                  <c:v>-4.1378900000000003E-2</c:v>
                </c:pt>
                <c:pt idx="3815">
                  <c:v>-4.2672599999999998E-2</c:v>
                </c:pt>
                <c:pt idx="3816">
                  <c:v>-4.39919E-2</c:v>
                </c:pt>
                <c:pt idx="3817">
                  <c:v>-4.5294099999999997E-2</c:v>
                </c:pt>
                <c:pt idx="3818">
                  <c:v>-4.6520400000000003E-2</c:v>
                </c:pt>
                <c:pt idx="3819">
                  <c:v>-4.77654E-2</c:v>
                </c:pt>
                <c:pt idx="3820">
                  <c:v>-4.9036999999999997E-2</c:v>
                </c:pt>
                <c:pt idx="3821">
                  <c:v>-5.0125900000000001E-2</c:v>
                </c:pt>
                <c:pt idx="3822">
                  <c:v>-5.0880700000000001E-2</c:v>
                </c:pt>
                <c:pt idx="3823">
                  <c:v>-5.0913E-2</c:v>
                </c:pt>
                <c:pt idx="3824">
                  <c:v>-5.0721299999999997E-2</c:v>
                </c:pt>
                <c:pt idx="3825">
                  <c:v>-5.0083999999999997E-2</c:v>
                </c:pt>
                <c:pt idx="3826">
                  <c:v>-4.9459599999999999E-2</c:v>
                </c:pt>
                <c:pt idx="3827">
                  <c:v>-4.8621600000000001E-2</c:v>
                </c:pt>
                <c:pt idx="3828">
                  <c:v>-4.7391000000000003E-2</c:v>
                </c:pt>
                <c:pt idx="3829">
                  <c:v>-4.6173400000000003E-2</c:v>
                </c:pt>
                <c:pt idx="3830">
                  <c:v>-4.5041499999999998E-2</c:v>
                </c:pt>
                <c:pt idx="3831">
                  <c:v>-4.4192700000000001E-2</c:v>
                </c:pt>
                <c:pt idx="3832">
                  <c:v>-4.3572300000000001E-2</c:v>
                </c:pt>
                <c:pt idx="3833">
                  <c:v>-4.3134400000000003E-2</c:v>
                </c:pt>
                <c:pt idx="3834">
                  <c:v>-4.20127E-2</c:v>
                </c:pt>
                <c:pt idx="3835">
                  <c:v>-4.0608900000000003E-2</c:v>
                </c:pt>
                <c:pt idx="3836">
                  <c:v>-3.9245200000000001E-2</c:v>
                </c:pt>
                <c:pt idx="3837">
                  <c:v>-3.8066799999999998E-2</c:v>
                </c:pt>
                <c:pt idx="3838">
                  <c:v>-3.7079000000000001E-2</c:v>
                </c:pt>
                <c:pt idx="3839">
                  <c:v>-3.6331799999999997E-2</c:v>
                </c:pt>
                <c:pt idx="3840">
                  <c:v>-3.57858E-2</c:v>
                </c:pt>
                <c:pt idx="3841">
                  <c:v>-3.5017199999999998E-2</c:v>
                </c:pt>
                <c:pt idx="3842">
                  <c:v>-3.38667E-2</c:v>
                </c:pt>
                <c:pt idx="3843">
                  <c:v>-3.2616800000000001E-2</c:v>
                </c:pt>
                <c:pt idx="3844">
                  <c:v>-3.1260799999999998E-2</c:v>
                </c:pt>
                <c:pt idx="3845">
                  <c:v>-3.01137E-2</c:v>
                </c:pt>
                <c:pt idx="3846">
                  <c:v>-2.9206699999999999E-2</c:v>
                </c:pt>
                <c:pt idx="3847">
                  <c:v>-2.8448299999999999E-2</c:v>
                </c:pt>
                <c:pt idx="3848">
                  <c:v>-2.78114E-2</c:v>
                </c:pt>
                <c:pt idx="3849">
                  <c:v>-2.6869400000000002E-2</c:v>
                </c:pt>
                <c:pt idx="3850">
                  <c:v>-2.56803E-2</c:v>
                </c:pt>
                <c:pt idx="3851">
                  <c:v>-2.42185E-2</c:v>
                </c:pt>
                <c:pt idx="3852">
                  <c:v>-2.2958599999999999E-2</c:v>
                </c:pt>
                <c:pt idx="3853">
                  <c:v>-2.1818299999999999E-2</c:v>
                </c:pt>
                <c:pt idx="3854">
                  <c:v>-2.1268599999999999E-2</c:v>
                </c:pt>
                <c:pt idx="3855">
                  <c:v>-2.1369099999999999E-2</c:v>
                </c:pt>
                <c:pt idx="3856">
                  <c:v>-2.2154500000000001E-2</c:v>
                </c:pt>
                <c:pt idx="3857">
                  <c:v>-2.2925500000000001E-2</c:v>
                </c:pt>
                <c:pt idx="3858">
                  <c:v>-2.3282199999999999E-2</c:v>
                </c:pt>
                <c:pt idx="3859">
                  <c:v>-2.3427300000000002E-2</c:v>
                </c:pt>
                <c:pt idx="3860">
                  <c:v>-2.3232300000000001E-2</c:v>
                </c:pt>
                <c:pt idx="3861">
                  <c:v>-2.3070199999999999E-2</c:v>
                </c:pt>
                <c:pt idx="3862">
                  <c:v>-2.3253900000000001E-2</c:v>
                </c:pt>
                <c:pt idx="3863">
                  <c:v>-2.3630999999999999E-2</c:v>
                </c:pt>
                <c:pt idx="3864">
                  <c:v>-2.4149E-2</c:v>
                </c:pt>
                <c:pt idx="3865">
                  <c:v>-2.4950099999999999E-2</c:v>
                </c:pt>
                <c:pt idx="3866">
                  <c:v>-2.5943500000000001E-2</c:v>
                </c:pt>
                <c:pt idx="3867">
                  <c:v>-2.6778799999999998E-2</c:v>
                </c:pt>
                <c:pt idx="3868">
                  <c:v>-2.6958900000000001E-2</c:v>
                </c:pt>
                <c:pt idx="3869">
                  <c:v>-2.70093E-2</c:v>
                </c:pt>
                <c:pt idx="3870">
                  <c:v>-2.7294700000000002E-2</c:v>
                </c:pt>
                <c:pt idx="3871">
                  <c:v>-2.7947E-2</c:v>
                </c:pt>
                <c:pt idx="3872">
                  <c:v>-2.8768200000000001E-2</c:v>
                </c:pt>
                <c:pt idx="3873">
                  <c:v>-2.9775099999999999E-2</c:v>
                </c:pt>
                <c:pt idx="3874">
                  <c:v>-3.0961499999999999E-2</c:v>
                </c:pt>
                <c:pt idx="3875">
                  <c:v>-3.2150199999999997E-2</c:v>
                </c:pt>
                <c:pt idx="3876">
                  <c:v>-3.3412799999999999E-2</c:v>
                </c:pt>
                <c:pt idx="3877">
                  <c:v>-3.46618E-2</c:v>
                </c:pt>
                <c:pt idx="3878">
                  <c:v>-3.5811000000000003E-2</c:v>
                </c:pt>
                <c:pt idx="3879">
                  <c:v>-3.6944200000000003E-2</c:v>
                </c:pt>
                <c:pt idx="3880">
                  <c:v>-3.8134800000000003E-2</c:v>
                </c:pt>
                <c:pt idx="3881">
                  <c:v>-3.9425700000000001E-2</c:v>
                </c:pt>
                <c:pt idx="3882">
                  <c:v>-4.08619E-2</c:v>
                </c:pt>
                <c:pt idx="3883">
                  <c:v>-4.2408500000000002E-2</c:v>
                </c:pt>
                <c:pt idx="3884">
                  <c:v>-4.3936599999999999E-2</c:v>
                </c:pt>
                <c:pt idx="3885">
                  <c:v>-4.5274200000000001E-2</c:v>
                </c:pt>
                <c:pt idx="3886">
                  <c:v>-4.6117600000000002E-2</c:v>
                </c:pt>
                <c:pt idx="3887">
                  <c:v>-4.6805899999999998E-2</c:v>
                </c:pt>
                <c:pt idx="3888">
                  <c:v>-4.7652800000000002E-2</c:v>
                </c:pt>
                <c:pt idx="3889">
                  <c:v>-4.86527E-2</c:v>
                </c:pt>
                <c:pt idx="3890">
                  <c:v>-4.9704999999999999E-2</c:v>
                </c:pt>
                <c:pt idx="3891">
                  <c:v>-5.0871100000000002E-2</c:v>
                </c:pt>
                <c:pt idx="3892">
                  <c:v>-5.1580500000000001E-2</c:v>
                </c:pt>
                <c:pt idx="3893">
                  <c:v>-5.1821899999999997E-2</c:v>
                </c:pt>
                <c:pt idx="3894">
                  <c:v>-5.2381299999999999E-2</c:v>
                </c:pt>
                <c:pt idx="3895">
                  <c:v>-5.3143200000000002E-2</c:v>
                </c:pt>
                <c:pt idx="3896">
                  <c:v>-5.38475E-2</c:v>
                </c:pt>
                <c:pt idx="3897">
                  <c:v>-5.39018E-2</c:v>
                </c:pt>
                <c:pt idx="3898">
                  <c:v>-5.3953599999999997E-2</c:v>
                </c:pt>
                <c:pt idx="3899">
                  <c:v>-5.3840699999999998E-2</c:v>
                </c:pt>
                <c:pt idx="3900">
                  <c:v>-5.3726200000000002E-2</c:v>
                </c:pt>
                <c:pt idx="3901">
                  <c:v>-5.3721900000000003E-2</c:v>
                </c:pt>
                <c:pt idx="3902">
                  <c:v>-5.3779800000000003E-2</c:v>
                </c:pt>
                <c:pt idx="3903">
                  <c:v>-5.38089E-2</c:v>
                </c:pt>
                <c:pt idx="3904">
                  <c:v>-5.38533E-2</c:v>
                </c:pt>
                <c:pt idx="3905">
                  <c:v>-5.3804200000000003E-2</c:v>
                </c:pt>
                <c:pt idx="3906">
                  <c:v>-5.3786800000000003E-2</c:v>
                </c:pt>
                <c:pt idx="3907">
                  <c:v>-5.3775799999999999E-2</c:v>
                </c:pt>
                <c:pt idx="3908">
                  <c:v>-5.3761999999999997E-2</c:v>
                </c:pt>
                <c:pt idx="3909">
                  <c:v>-5.3761999999999997E-2</c:v>
                </c:pt>
                <c:pt idx="3910">
                  <c:v>-5.3755900000000002E-2</c:v>
                </c:pt>
                <c:pt idx="3911">
                  <c:v>-5.3761099999999999E-2</c:v>
                </c:pt>
                <c:pt idx="3912">
                  <c:v>-5.3761099999999999E-2</c:v>
                </c:pt>
                <c:pt idx="3913">
                  <c:v>-5.3761099999999999E-2</c:v>
                </c:pt>
                <c:pt idx="3914">
                  <c:v>-5.3761099999999999E-2</c:v>
                </c:pt>
                <c:pt idx="3915">
                  <c:v>-5.3761099999999999E-2</c:v>
                </c:pt>
                <c:pt idx="3916">
                  <c:v>-5.3761099999999999E-2</c:v>
                </c:pt>
                <c:pt idx="3917">
                  <c:v>-5.3761099999999999E-2</c:v>
                </c:pt>
                <c:pt idx="3918">
                  <c:v>-5.3761099999999999E-2</c:v>
                </c:pt>
                <c:pt idx="3919">
                  <c:v>-5.3761099999999999E-2</c:v>
                </c:pt>
                <c:pt idx="3920">
                  <c:v>-5.3761099999999999E-2</c:v>
                </c:pt>
                <c:pt idx="3921">
                  <c:v>-5.3761099999999999E-2</c:v>
                </c:pt>
                <c:pt idx="3922">
                  <c:v>-5.3761099999999999E-2</c:v>
                </c:pt>
                <c:pt idx="3923">
                  <c:v>-5.3761099999999999E-2</c:v>
                </c:pt>
                <c:pt idx="3924">
                  <c:v>-5.3761099999999999E-2</c:v>
                </c:pt>
                <c:pt idx="3925">
                  <c:v>-5.3761099999999999E-2</c:v>
                </c:pt>
                <c:pt idx="3926">
                  <c:v>-5.3761099999999999E-2</c:v>
                </c:pt>
                <c:pt idx="3927">
                  <c:v>-5.3761099999999999E-2</c:v>
                </c:pt>
                <c:pt idx="3928">
                  <c:v>-5.3761099999999999E-2</c:v>
                </c:pt>
                <c:pt idx="3929">
                  <c:v>-5.3761099999999999E-2</c:v>
                </c:pt>
                <c:pt idx="3930">
                  <c:v>-5.3761099999999999E-2</c:v>
                </c:pt>
                <c:pt idx="3931">
                  <c:v>-5.3761200000000002E-2</c:v>
                </c:pt>
                <c:pt idx="3932">
                  <c:v>-5.3741700000000003E-2</c:v>
                </c:pt>
                <c:pt idx="3933">
                  <c:v>-5.3713700000000003E-2</c:v>
                </c:pt>
                <c:pt idx="3934">
                  <c:v>-5.3785399999999997E-2</c:v>
                </c:pt>
                <c:pt idx="3935">
                  <c:v>-5.3926300000000003E-2</c:v>
                </c:pt>
                <c:pt idx="3936">
                  <c:v>-5.4111300000000001E-2</c:v>
                </c:pt>
                <c:pt idx="3937">
                  <c:v>-5.4305800000000001E-2</c:v>
                </c:pt>
                <c:pt idx="3938">
                  <c:v>-5.46332E-2</c:v>
                </c:pt>
                <c:pt idx="3939">
                  <c:v>-5.5038700000000003E-2</c:v>
                </c:pt>
                <c:pt idx="3940">
                  <c:v>-5.5572999999999997E-2</c:v>
                </c:pt>
                <c:pt idx="3941">
                  <c:v>-5.61363E-2</c:v>
                </c:pt>
                <c:pt idx="3942">
                  <c:v>-5.6515599999999999E-2</c:v>
                </c:pt>
                <c:pt idx="3943">
                  <c:v>-5.6867300000000003E-2</c:v>
                </c:pt>
                <c:pt idx="3944">
                  <c:v>-5.7160599999999999E-2</c:v>
                </c:pt>
                <c:pt idx="3945">
                  <c:v>-5.7576299999999997E-2</c:v>
                </c:pt>
                <c:pt idx="3946">
                  <c:v>-5.7955800000000002E-2</c:v>
                </c:pt>
                <c:pt idx="3947">
                  <c:v>-5.8292900000000002E-2</c:v>
                </c:pt>
                <c:pt idx="3948">
                  <c:v>-5.86683E-2</c:v>
                </c:pt>
                <c:pt idx="3949">
                  <c:v>-5.9011300000000003E-2</c:v>
                </c:pt>
                <c:pt idx="3950">
                  <c:v>-5.9433600000000003E-2</c:v>
                </c:pt>
                <c:pt idx="3951">
                  <c:v>-5.9911499999999999E-2</c:v>
                </c:pt>
                <c:pt idx="3952">
                  <c:v>-6.0586399999999999E-2</c:v>
                </c:pt>
                <c:pt idx="3953">
                  <c:v>-6.1212200000000001E-2</c:v>
                </c:pt>
                <c:pt idx="3954">
                  <c:v>-6.1365500000000003E-2</c:v>
                </c:pt>
                <c:pt idx="3955">
                  <c:v>-6.1443499999999998E-2</c:v>
                </c:pt>
                <c:pt idx="3956">
                  <c:v>-6.1726999999999997E-2</c:v>
                </c:pt>
                <c:pt idx="3957">
                  <c:v>-6.1887200000000003E-2</c:v>
                </c:pt>
                <c:pt idx="3958">
                  <c:v>-6.2659000000000006E-2</c:v>
                </c:pt>
                <c:pt idx="3959">
                  <c:v>-6.3335199999999994E-2</c:v>
                </c:pt>
                <c:pt idx="3960">
                  <c:v>-6.3986899999999999E-2</c:v>
                </c:pt>
                <c:pt idx="3961">
                  <c:v>-6.4342099999999999E-2</c:v>
                </c:pt>
                <c:pt idx="3962">
                  <c:v>-6.4391799999999999E-2</c:v>
                </c:pt>
                <c:pt idx="3963">
                  <c:v>-6.4572599999999994E-2</c:v>
                </c:pt>
                <c:pt idx="3964">
                  <c:v>-6.4705600000000002E-2</c:v>
                </c:pt>
                <c:pt idx="3965">
                  <c:v>-6.4929399999999998E-2</c:v>
                </c:pt>
                <c:pt idx="3966">
                  <c:v>-6.5265799999999999E-2</c:v>
                </c:pt>
                <c:pt idx="3967">
                  <c:v>-6.5667699999999996E-2</c:v>
                </c:pt>
                <c:pt idx="3968">
                  <c:v>-6.5958299999999997E-2</c:v>
                </c:pt>
                <c:pt idx="3969">
                  <c:v>-6.6275200000000006E-2</c:v>
                </c:pt>
                <c:pt idx="3970">
                  <c:v>-6.6508499999999998E-2</c:v>
                </c:pt>
                <c:pt idx="3971">
                  <c:v>-6.6500299999999998E-2</c:v>
                </c:pt>
                <c:pt idx="3972">
                  <c:v>-6.6690899999999997E-2</c:v>
                </c:pt>
                <c:pt idx="3973">
                  <c:v>-6.6612000000000005E-2</c:v>
                </c:pt>
                <c:pt idx="3974">
                  <c:v>-6.6574300000000003E-2</c:v>
                </c:pt>
                <c:pt idx="3975">
                  <c:v>-6.6540299999999997E-2</c:v>
                </c:pt>
                <c:pt idx="3976">
                  <c:v>-6.6553000000000001E-2</c:v>
                </c:pt>
                <c:pt idx="3977">
                  <c:v>-6.6552E-2</c:v>
                </c:pt>
                <c:pt idx="3978">
                  <c:v>-6.6543400000000003E-2</c:v>
                </c:pt>
                <c:pt idx="3979">
                  <c:v>-6.6547200000000001E-2</c:v>
                </c:pt>
                <c:pt idx="3980">
                  <c:v>-6.6545599999999996E-2</c:v>
                </c:pt>
                <c:pt idx="3981">
                  <c:v>-6.6545599999999996E-2</c:v>
                </c:pt>
                <c:pt idx="3982">
                  <c:v>-6.6545599999999996E-2</c:v>
                </c:pt>
                <c:pt idx="3983">
                  <c:v>-6.6545599999999996E-2</c:v>
                </c:pt>
                <c:pt idx="3984">
                  <c:v>-6.6545599999999996E-2</c:v>
                </c:pt>
                <c:pt idx="3985">
                  <c:v>-6.6545599999999996E-2</c:v>
                </c:pt>
                <c:pt idx="3986">
                  <c:v>-6.6545599999999996E-2</c:v>
                </c:pt>
                <c:pt idx="3987">
                  <c:v>-6.6545599999999996E-2</c:v>
                </c:pt>
                <c:pt idx="3988">
                  <c:v>-6.6545599999999996E-2</c:v>
                </c:pt>
                <c:pt idx="3989">
                  <c:v>-6.6545599999999996E-2</c:v>
                </c:pt>
                <c:pt idx="3990">
                  <c:v>-6.6545599999999996E-2</c:v>
                </c:pt>
                <c:pt idx="3991">
                  <c:v>-6.6545599999999996E-2</c:v>
                </c:pt>
                <c:pt idx="3992">
                  <c:v>-6.6545599999999996E-2</c:v>
                </c:pt>
                <c:pt idx="3993">
                  <c:v>-6.6545599999999996E-2</c:v>
                </c:pt>
                <c:pt idx="3994">
                  <c:v>-6.6545599999999996E-2</c:v>
                </c:pt>
                <c:pt idx="3995">
                  <c:v>-6.6545599999999996E-2</c:v>
                </c:pt>
                <c:pt idx="3996">
                  <c:v>-6.6545599999999996E-2</c:v>
                </c:pt>
                <c:pt idx="3997">
                  <c:v>-6.6545599999999996E-2</c:v>
                </c:pt>
                <c:pt idx="3998">
                  <c:v>-6.6545599999999996E-2</c:v>
                </c:pt>
                <c:pt idx="3999">
                  <c:v>-6.6545599999999996E-2</c:v>
                </c:pt>
                <c:pt idx="4000">
                  <c:v>-6.6073699999999999E-2</c:v>
                </c:pt>
                <c:pt idx="4001">
                  <c:v>-6.5052499999999999E-2</c:v>
                </c:pt>
                <c:pt idx="4002">
                  <c:v>-6.4430100000000004E-2</c:v>
                </c:pt>
                <c:pt idx="4003">
                  <c:v>-6.3886200000000004E-2</c:v>
                </c:pt>
                <c:pt idx="4004">
                  <c:v>-6.4175399999999994E-2</c:v>
                </c:pt>
                <c:pt idx="4005">
                  <c:v>-6.4814300000000005E-2</c:v>
                </c:pt>
                <c:pt idx="4006">
                  <c:v>-6.4754599999999995E-2</c:v>
                </c:pt>
                <c:pt idx="4007">
                  <c:v>-6.41404E-2</c:v>
                </c:pt>
                <c:pt idx="4008">
                  <c:v>-6.3550700000000002E-2</c:v>
                </c:pt>
                <c:pt idx="4009">
                  <c:v>-6.2715499999999993E-2</c:v>
                </c:pt>
                <c:pt idx="4010">
                  <c:v>-6.23405E-2</c:v>
                </c:pt>
                <c:pt idx="4011">
                  <c:v>-6.1709600000000003E-2</c:v>
                </c:pt>
                <c:pt idx="4012">
                  <c:v>-6.07655E-2</c:v>
                </c:pt>
                <c:pt idx="4013">
                  <c:v>-5.9969599999999998E-2</c:v>
                </c:pt>
                <c:pt idx="4014">
                  <c:v>-5.91234E-2</c:v>
                </c:pt>
                <c:pt idx="4015">
                  <c:v>-5.8466200000000003E-2</c:v>
                </c:pt>
                <c:pt idx="4016">
                  <c:v>-5.7452999999999997E-2</c:v>
                </c:pt>
                <c:pt idx="4017">
                  <c:v>-5.65523E-2</c:v>
                </c:pt>
                <c:pt idx="4018">
                  <c:v>-5.5513600000000003E-2</c:v>
                </c:pt>
                <c:pt idx="4019">
                  <c:v>-5.5064799999999997E-2</c:v>
                </c:pt>
                <c:pt idx="4020">
                  <c:v>-5.4246599999999999E-2</c:v>
                </c:pt>
                <c:pt idx="4021">
                  <c:v>-5.3520900000000003E-2</c:v>
                </c:pt>
                <c:pt idx="4022">
                  <c:v>-5.27988E-2</c:v>
                </c:pt>
                <c:pt idx="4023">
                  <c:v>-5.2187299999999999E-2</c:v>
                </c:pt>
                <c:pt idx="4024">
                  <c:v>-5.11022E-2</c:v>
                </c:pt>
                <c:pt idx="4025">
                  <c:v>-5.0247399999999998E-2</c:v>
                </c:pt>
                <c:pt idx="4026">
                  <c:v>-4.9371999999999999E-2</c:v>
                </c:pt>
                <c:pt idx="4027">
                  <c:v>-4.8703700000000003E-2</c:v>
                </c:pt>
                <c:pt idx="4028">
                  <c:v>-4.8121700000000003E-2</c:v>
                </c:pt>
                <c:pt idx="4029">
                  <c:v>-4.7061400000000003E-2</c:v>
                </c:pt>
                <c:pt idx="4030">
                  <c:v>-4.5961799999999997E-2</c:v>
                </c:pt>
                <c:pt idx="4031">
                  <c:v>-4.5008800000000002E-2</c:v>
                </c:pt>
                <c:pt idx="4032">
                  <c:v>-4.4099399999999997E-2</c:v>
                </c:pt>
                <c:pt idx="4033">
                  <c:v>-4.3478799999999998E-2</c:v>
                </c:pt>
                <c:pt idx="4034">
                  <c:v>-4.25081E-2</c:v>
                </c:pt>
                <c:pt idx="4035">
                  <c:v>-4.1709799999999998E-2</c:v>
                </c:pt>
                <c:pt idx="4036">
                  <c:v>-4.0695500000000003E-2</c:v>
                </c:pt>
                <c:pt idx="4037">
                  <c:v>-4.0026699999999998E-2</c:v>
                </c:pt>
                <c:pt idx="4038">
                  <c:v>-3.91776E-2</c:v>
                </c:pt>
                <c:pt idx="4039">
                  <c:v>-3.8436199999999997E-2</c:v>
                </c:pt>
                <c:pt idx="4040">
                  <c:v>-3.7548100000000001E-2</c:v>
                </c:pt>
                <c:pt idx="4041">
                  <c:v>-3.6795500000000002E-2</c:v>
                </c:pt>
                <c:pt idx="4042">
                  <c:v>-3.5914099999999997E-2</c:v>
                </c:pt>
                <c:pt idx="4043">
                  <c:v>-3.5094800000000002E-2</c:v>
                </c:pt>
                <c:pt idx="4044">
                  <c:v>-3.4128600000000002E-2</c:v>
                </c:pt>
                <c:pt idx="4045">
                  <c:v>-3.3206699999999999E-2</c:v>
                </c:pt>
                <c:pt idx="4046">
                  <c:v>-3.2495099999999999E-2</c:v>
                </c:pt>
                <c:pt idx="4047">
                  <c:v>-3.1424399999999998E-2</c:v>
                </c:pt>
                <c:pt idx="4048">
                  <c:v>-3.0316200000000001E-2</c:v>
                </c:pt>
                <c:pt idx="4049">
                  <c:v>-2.9147900000000001E-2</c:v>
                </c:pt>
                <c:pt idx="4050">
                  <c:v>-2.8194299999999999E-2</c:v>
                </c:pt>
                <c:pt idx="4051">
                  <c:v>-2.77957E-2</c:v>
                </c:pt>
                <c:pt idx="4052">
                  <c:v>-2.69175E-2</c:v>
                </c:pt>
                <c:pt idx="4053">
                  <c:v>-2.6152600000000002E-2</c:v>
                </c:pt>
                <c:pt idx="4054">
                  <c:v>-2.6042900000000001E-2</c:v>
                </c:pt>
                <c:pt idx="4055">
                  <c:v>-2.61535E-2</c:v>
                </c:pt>
                <c:pt idx="4056">
                  <c:v>-2.6250300000000001E-2</c:v>
                </c:pt>
                <c:pt idx="4057">
                  <c:v>-2.63317E-2</c:v>
                </c:pt>
                <c:pt idx="4058">
                  <c:v>-2.6512399999999998E-2</c:v>
                </c:pt>
                <c:pt idx="4059">
                  <c:v>-2.6192500000000001E-2</c:v>
                </c:pt>
                <c:pt idx="4060">
                  <c:v>-2.5611200000000001E-2</c:v>
                </c:pt>
                <c:pt idx="4061">
                  <c:v>-2.5426799999999999E-2</c:v>
                </c:pt>
                <c:pt idx="4062">
                  <c:v>-2.5351700000000001E-2</c:v>
                </c:pt>
                <c:pt idx="4063">
                  <c:v>-2.5278399999999999E-2</c:v>
                </c:pt>
                <c:pt idx="4064">
                  <c:v>-2.5824799999999998E-2</c:v>
                </c:pt>
                <c:pt idx="4065">
                  <c:v>-2.6535599999999999E-2</c:v>
                </c:pt>
                <c:pt idx="4066">
                  <c:v>-2.7336099999999999E-2</c:v>
                </c:pt>
                <c:pt idx="4067">
                  <c:v>-2.7437099999999999E-2</c:v>
                </c:pt>
                <c:pt idx="4068">
                  <c:v>-2.7633999999999999E-2</c:v>
                </c:pt>
                <c:pt idx="4069">
                  <c:v>-2.73364E-2</c:v>
                </c:pt>
                <c:pt idx="4070">
                  <c:v>-2.7022999999999998E-2</c:v>
                </c:pt>
                <c:pt idx="4071">
                  <c:v>-2.7002100000000001E-2</c:v>
                </c:pt>
                <c:pt idx="4072">
                  <c:v>-2.71752E-2</c:v>
                </c:pt>
                <c:pt idx="4073">
                  <c:v>-2.7482400000000001E-2</c:v>
                </c:pt>
                <c:pt idx="4074">
                  <c:v>-2.8244700000000001E-2</c:v>
                </c:pt>
                <c:pt idx="4075">
                  <c:v>-2.91633E-2</c:v>
                </c:pt>
                <c:pt idx="4076">
                  <c:v>-3.0156100000000002E-2</c:v>
                </c:pt>
                <c:pt idx="4077">
                  <c:v>-3.1636499999999998E-2</c:v>
                </c:pt>
                <c:pt idx="4078">
                  <c:v>-3.2989200000000003E-2</c:v>
                </c:pt>
                <c:pt idx="4079">
                  <c:v>-3.4420300000000001E-2</c:v>
                </c:pt>
                <c:pt idx="4080">
                  <c:v>-3.5229799999999999E-2</c:v>
                </c:pt>
                <c:pt idx="4081">
                  <c:v>-3.6492200000000002E-2</c:v>
                </c:pt>
                <c:pt idx="4082">
                  <c:v>-3.78637E-2</c:v>
                </c:pt>
                <c:pt idx="4083">
                  <c:v>-3.9141500000000003E-2</c:v>
                </c:pt>
                <c:pt idx="4084">
                  <c:v>-3.9743199999999999E-2</c:v>
                </c:pt>
                <c:pt idx="4085">
                  <c:v>-4.0277800000000002E-2</c:v>
                </c:pt>
                <c:pt idx="4086">
                  <c:v>-4.0741699999999999E-2</c:v>
                </c:pt>
                <c:pt idx="4087">
                  <c:v>-4.0811699999999999E-2</c:v>
                </c:pt>
                <c:pt idx="4088">
                  <c:v>-4.1290199999999999E-2</c:v>
                </c:pt>
                <c:pt idx="4089">
                  <c:v>-4.2229500000000003E-2</c:v>
                </c:pt>
                <c:pt idx="4090">
                  <c:v>-4.3233500000000001E-2</c:v>
                </c:pt>
                <c:pt idx="4091">
                  <c:v>-4.39516E-2</c:v>
                </c:pt>
                <c:pt idx="4092">
                  <c:v>-4.4492999999999998E-2</c:v>
                </c:pt>
                <c:pt idx="4093">
                  <c:v>-4.47737E-2</c:v>
                </c:pt>
                <c:pt idx="4094">
                  <c:v>-4.4718899999999999E-2</c:v>
                </c:pt>
                <c:pt idx="4095">
                  <c:v>-4.4447899999999999E-2</c:v>
                </c:pt>
                <c:pt idx="4096">
                  <c:v>-4.4388799999999999E-2</c:v>
                </c:pt>
                <c:pt idx="4097">
                  <c:v>-4.4524599999999998E-2</c:v>
                </c:pt>
                <c:pt idx="4098">
                  <c:v>-4.5126300000000001E-2</c:v>
                </c:pt>
                <c:pt idx="4099">
                  <c:v>-4.6261400000000001E-2</c:v>
                </c:pt>
                <c:pt idx="4100">
                  <c:v>-4.6761299999999999E-2</c:v>
                </c:pt>
                <c:pt idx="4101">
                  <c:v>-4.7069199999999999E-2</c:v>
                </c:pt>
                <c:pt idx="4102">
                  <c:v>-4.70678E-2</c:v>
                </c:pt>
                <c:pt idx="4103">
                  <c:v>-4.6681199999999999E-2</c:v>
                </c:pt>
                <c:pt idx="4104">
                  <c:v>-4.6159899999999997E-2</c:v>
                </c:pt>
                <c:pt idx="4105">
                  <c:v>-4.5605699999999999E-2</c:v>
                </c:pt>
                <c:pt idx="4106">
                  <c:v>-4.5014600000000002E-2</c:v>
                </c:pt>
                <c:pt idx="4107">
                  <c:v>-4.47667E-2</c:v>
                </c:pt>
                <c:pt idx="4108">
                  <c:v>-4.4518200000000001E-2</c:v>
                </c:pt>
                <c:pt idx="4109">
                  <c:v>-4.40474E-2</c:v>
                </c:pt>
                <c:pt idx="4110">
                  <c:v>-4.3427199999999999E-2</c:v>
                </c:pt>
                <c:pt idx="4111">
                  <c:v>-4.28621E-2</c:v>
                </c:pt>
                <c:pt idx="4112">
                  <c:v>-4.2238100000000001E-2</c:v>
                </c:pt>
                <c:pt idx="4113">
                  <c:v>-4.1617700000000001E-2</c:v>
                </c:pt>
                <c:pt idx="4114">
                  <c:v>-4.1015599999999999E-2</c:v>
                </c:pt>
                <c:pt idx="4115">
                  <c:v>-4.0426999999999998E-2</c:v>
                </c:pt>
                <c:pt idx="4116">
                  <c:v>-3.9823999999999998E-2</c:v>
                </c:pt>
                <c:pt idx="4117">
                  <c:v>-3.9173600000000003E-2</c:v>
                </c:pt>
                <c:pt idx="4118">
                  <c:v>-3.8568400000000003E-2</c:v>
                </c:pt>
                <c:pt idx="4119">
                  <c:v>-3.7939100000000003E-2</c:v>
                </c:pt>
                <c:pt idx="4120">
                  <c:v>-3.7307800000000002E-2</c:v>
                </c:pt>
                <c:pt idx="4121">
                  <c:v>-3.6689100000000002E-2</c:v>
                </c:pt>
                <c:pt idx="4122">
                  <c:v>-3.6041499999999997E-2</c:v>
                </c:pt>
                <c:pt idx="4123">
                  <c:v>-3.5399600000000003E-2</c:v>
                </c:pt>
                <c:pt idx="4124">
                  <c:v>-3.4761399999999998E-2</c:v>
                </c:pt>
                <c:pt idx="4125">
                  <c:v>-3.4088399999999998E-2</c:v>
                </c:pt>
                <c:pt idx="4126">
                  <c:v>-3.3460400000000001E-2</c:v>
                </c:pt>
                <c:pt idx="4127">
                  <c:v>-3.2791399999999998E-2</c:v>
                </c:pt>
                <c:pt idx="4128">
                  <c:v>-3.2155000000000003E-2</c:v>
                </c:pt>
                <c:pt idx="4129">
                  <c:v>-3.1511200000000003E-2</c:v>
                </c:pt>
                <c:pt idx="4130">
                  <c:v>-3.0869400000000002E-2</c:v>
                </c:pt>
                <c:pt idx="4131">
                  <c:v>-3.0237400000000001E-2</c:v>
                </c:pt>
                <c:pt idx="4132">
                  <c:v>-2.9578900000000002E-2</c:v>
                </c:pt>
                <c:pt idx="4133">
                  <c:v>-2.89331E-2</c:v>
                </c:pt>
                <c:pt idx="4134">
                  <c:v>-2.8276900000000001E-2</c:v>
                </c:pt>
                <c:pt idx="4135">
                  <c:v>-2.75935E-2</c:v>
                </c:pt>
                <c:pt idx="4136">
                  <c:v>-2.6956299999999999E-2</c:v>
                </c:pt>
                <c:pt idx="4137">
                  <c:v>-2.62667E-2</c:v>
                </c:pt>
                <c:pt idx="4138">
                  <c:v>-2.5627899999999999E-2</c:v>
                </c:pt>
                <c:pt idx="4139">
                  <c:v>-2.4950799999999999E-2</c:v>
                </c:pt>
                <c:pt idx="4140">
                  <c:v>-2.4310200000000001E-2</c:v>
                </c:pt>
                <c:pt idx="4141">
                  <c:v>-2.36361E-2</c:v>
                </c:pt>
                <c:pt idx="4142">
                  <c:v>-2.29742E-2</c:v>
                </c:pt>
                <c:pt idx="4143">
                  <c:v>-2.2307E-2</c:v>
                </c:pt>
                <c:pt idx="4144">
                  <c:v>-2.16236E-2</c:v>
                </c:pt>
                <c:pt idx="4145">
                  <c:v>-2.0962000000000001E-2</c:v>
                </c:pt>
                <c:pt idx="4146">
                  <c:v>-2.0266200000000002E-2</c:v>
                </c:pt>
                <c:pt idx="4147">
                  <c:v>-1.9611699999999999E-2</c:v>
                </c:pt>
                <c:pt idx="4148">
                  <c:v>-1.8912700000000001E-2</c:v>
                </c:pt>
                <c:pt idx="4149">
                  <c:v>-1.82586E-2</c:v>
                </c:pt>
                <c:pt idx="4150">
                  <c:v>-1.7414099999999998E-2</c:v>
                </c:pt>
                <c:pt idx="4151">
                  <c:v>-1.6247600000000001E-2</c:v>
                </c:pt>
                <c:pt idx="4152">
                  <c:v>-1.5472700000000001E-2</c:v>
                </c:pt>
                <c:pt idx="4153">
                  <c:v>-1.44263E-2</c:v>
                </c:pt>
                <c:pt idx="4154">
                  <c:v>-1.4001100000000001E-2</c:v>
                </c:pt>
                <c:pt idx="4155">
                  <c:v>-1.3602599999999999E-2</c:v>
                </c:pt>
                <c:pt idx="4156">
                  <c:v>-1.30166E-2</c:v>
                </c:pt>
                <c:pt idx="4157">
                  <c:v>-1.22469E-2</c:v>
                </c:pt>
                <c:pt idx="4158">
                  <c:v>-1.14219E-2</c:v>
                </c:pt>
                <c:pt idx="4159">
                  <c:v>-1.0494099999999999E-2</c:v>
                </c:pt>
                <c:pt idx="4160">
                  <c:v>-9.1183900000000005E-3</c:v>
                </c:pt>
                <c:pt idx="4161">
                  <c:v>-8.3217099999999995E-3</c:v>
                </c:pt>
                <c:pt idx="4162">
                  <c:v>-7.8337000000000007E-3</c:v>
                </c:pt>
                <c:pt idx="4163">
                  <c:v>-7.1888000000000004E-3</c:v>
                </c:pt>
                <c:pt idx="4164">
                  <c:v>-6.9296399999999999E-3</c:v>
                </c:pt>
                <c:pt idx="4165">
                  <c:v>-6.8564999999999997E-3</c:v>
                </c:pt>
                <c:pt idx="4166">
                  <c:v>-6.5920500000000003E-3</c:v>
                </c:pt>
                <c:pt idx="4167">
                  <c:v>-6.8469999999999998E-3</c:v>
                </c:pt>
                <c:pt idx="4168">
                  <c:v>-6.6894700000000003E-3</c:v>
                </c:pt>
                <c:pt idx="4169">
                  <c:v>-6.20026E-3</c:v>
                </c:pt>
                <c:pt idx="4170">
                  <c:v>-5.5392000000000002E-3</c:v>
                </c:pt>
                <c:pt idx="4171">
                  <c:v>-4.5666700000000001E-3</c:v>
                </c:pt>
                <c:pt idx="4172">
                  <c:v>-3.4922E-3</c:v>
                </c:pt>
                <c:pt idx="4173">
                  <c:v>-2.4241599999999999E-3</c:v>
                </c:pt>
                <c:pt idx="4174">
                  <c:v>-1.67534E-3</c:v>
                </c:pt>
                <c:pt idx="4175">
                  <c:v>-1.0875399999999999E-3</c:v>
                </c:pt>
                <c:pt idx="4176">
                  <c:v>-7.51204E-4</c:v>
                </c:pt>
                <c:pt idx="4177">
                  <c:v>-5.3366199999999996E-4</c:v>
                </c:pt>
                <c:pt idx="4178">
                  <c:v>-6.3524299999999996E-4</c:v>
                </c:pt>
                <c:pt idx="4179">
                  <c:v>-8.1061700000000002E-4</c:v>
                </c:pt>
                <c:pt idx="4180">
                  <c:v>-1.1743299999999999E-3</c:v>
                </c:pt>
                <c:pt idx="4181">
                  <c:v>-1.6448599999999999E-3</c:v>
                </c:pt>
                <c:pt idx="4182">
                  <c:v>-2.0238999999999999E-3</c:v>
                </c:pt>
                <c:pt idx="4183">
                  <c:v>-2.2356899999999998E-3</c:v>
                </c:pt>
                <c:pt idx="4184">
                  <c:v>-2.0822499999999999E-3</c:v>
                </c:pt>
                <c:pt idx="4185">
                  <c:v>-1.5896899999999999E-3</c:v>
                </c:pt>
                <c:pt idx="4186">
                  <c:v>-9.8850499999999998E-4</c:v>
                </c:pt>
                <c:pt idx="4187">
                  <c:v>-4.4742600000000001E-4</c:v>
                </c:pt>
                <c:pt idx="4188">
                  <c:v>-6.6125000000000005E-4</c:v>
                </c:pt>
                <c:pt idx="4189">
                  <c:v>-2.86347E-4</c:v>
                </c:pt>
                <c:pt idx="4190">
                  <c:v>1.89772E-4</c:v>
                </c:pt>
                <c:pt idx="4191">
                  <c:v>9.5464699999999998E-4</c:v>
                </c:pt>
                <c:pt idx="4192">
                  <c:v>1.5725299999999999E-3</c:v>
                </c:pt>
                <c:pt idx="4193">
                  <c:v>2.45298E-3</c:v>
                </c:pt>
                <c:pt idx="4194">
                  <c:v>3.4762399999999998E-3</c:v>
                </c:pt>
                <c:pt idx="4195">
                  <c:v>4.3846600000000003E-3</c:v>
                </c:pt>
                <c:pt idx="4196">
                  <c:v>5.2453500000000002E-3</c:v>
                </c:pt>
                <c:pt idx="4197">
                  <c:v>5.6923900000000003E-3</c:v>
                </c:pt>
                <c:pt idx="4198">
                  <c:v>5.8331499999999996E-3</c:v>
                </c:pt>
                <c:pt idx="4199">
                  <c:v>5.7069E-3</c:v>
                </c:pt>
                <c:pt idx="4200">
                  <c:v>5.9555600000000004E-3</c:v>
                </c:pt>
                <c:pt idx="4201">
                  <c:v>5.8117300000000002E-3</c:v>
                </c:pt>
                <c:pt idx="4202">
                  <c:v>5.5543099999999998E-3</c:v>
                </c:pt>
                <c:pt idx="4203">
                  <c:v>5.3285800000000003E-3</c:v>
                </c:pt>
                <c:pt idx="4204">
                  <c:v>5.1339999999999997E-3</c:v>
                </c:pt>
                <c:pt idx="4205">
                  <c:v>4.9532999999999999E-3</c:v>
                </c:pt>
                <c:pt idx="4206">
                  <c:v>4.8609100000000004E-3</c:v>
                </c:pt>
                <c:pt idx="4207">
                  <c:v>4.8256799999999997E-3</c:v>
                </c:pt>
                <c:pt idx="4208">
                  <c:v>4.9076500000000004E-3</c:v>
                </c:pt>
                <c:pt idx="4209">
                  <c:v>5.0387899999999996E-3</c:v>
                </c:pt>
                <c:pt idx="4210">
                  <c:v>5.1872899999999998E-3</c:v>
                </c:pt>
                <c:pt idx="4211">
                  <c:v>5.2691400000000003E-3</c:v>
                </c:pt>
                <c:pt idx="4212">
                  <c:v>5.1987200000000004E-3</c:v>
                </c:pt>
                <c:pt idx="4213">
                  <c:v>5.0035599999999998E-3</c:v>
                </c:pt>
                <c:pt idx="4214">
                  <c:v>4.9100400000000001E-3</c:v>
                </c:pt>
                <c:pt idx="4215">
                  <c:v>4.7524000000000004E-3</c:v>
                </c:pt>
                <c:pt idx="4216">
                  <c:v>4.7767399999999998E-3</c:v>
                </c:pt>
                <c:pt idx="4217">
                  <c:v>4.6903800000000001E-3</c:v>
                </c:pt>
                <c:pt idx="4218">
                  <c:v>4.6750300000000002E-3</c:v>
                </c:pt>
                <c:pt idx="4219">
                  <c:v>4.65374E-3</c:v>
                </c:pt>
                <c:pt idx="4220">
                  <c:v>4.7514100000000002E-3</c:v>
                </c:pt>
                <c:pt idx="4221">
                  <c:v>4.8970899999999998E-3</c:v>
                </c:pt>
                <c:pt idx="4222">
                  <c:v>5.03974E-3</c:v>
                </c:pt>
                <c:pt idx="4223">
                  <c:v>5.2196999999999999E-3</c:v>
                </c:pt>
                <c:pt idx="4224">
                  <c:v>5.3333499999999997E-3</c:v>
                </c:pt>
                <c:pt idx="4225">
                  <c:v>5.3164299999999996E-3</c:v>
                </c:pt>
                <c:pt idx="4226">
                  <c:v>5.1769499999999996E-3</c:v>
                </c:pt>
                <c:pt idx="4227">
                  <c:v>4.9288400000000003E-3</c:v>
                </c:pt>
                <c:pt idx="4228">
                  <c:v>4.8945100000000004E-3</c:v>
                </c:pt>
                <c:pt idx="4229">
                  <c:v>4.8825400000000003E-3</c:v>
                </c:pt>
                <c:pt idx="4230">
                  <c:v>4.9544999999999997E-3</c:v>
                </c:pt>
                <c:pt idx="4231">
                  <c:v>4.9048099999999999E-3</c:v>
                </c:pt>
                <c:pt idx="4232">
                  <c:v>4.8859899999999998E-3</c:v>
                </c:pt>
                <c:pt idx="4233">
                  <c:v>5.0261400000000001E-3</c:v>
                </c:pt>
                <c:pt idx="4234">
                  <c:v>5.1054300000000002E-3</c:v>
                </c:pt>
                <c:pt idx="4235">
                  <c:v>5.2723700000000002E-3</c:v>
                </c:pt>
                <c:pt idx="4236">
                  <c:v>5.3738500000000003E-3</c:v>
                </c:pt>
                <c:pt idx="4237">
                  <c:v>5.3887099999999997E-3</c:v>
                </c:pt>
                <c:pt idx="4238">
                  <c:v>5.4559200000000004E-3</c:v>
                </c:pt>
                <c:pt idx="4239">
                  <c:v>5.6426100000000002E-3</c:v>
                </c:pt>
                <c:pt idx="4240">
                  <c:v>5.7393799999999997E-3</c:v>
                </c:pt>
                <c:pt idx="4241">
                  <c:v>5.8814799999999997E-3</c:v>
                </c:pt>
                <c:pt idx="4242">
                  <c:v>5.8896900000000004E-3</c:v>
                </c:pt>
                <c:pt idx="4243">
                  <c:v>5.8530600000000002E-3</c:v>
                </c:pt>
                <c:pt idx="4244">
                  <c:v>6.1068900000000002E-3</c:v>
                </c:pt>
                <c:pt idx="4245">
                  <c:v>6.25386E-3</c:v>
                </c:pt>
                <c:pt idx="4246">
                  <c:v>6.5163199999999999E-3</c:v>
                </c:pt>
                <c:pt idx="4247">
                  <c:v>6.6700800000000001E-3</c:v>
                </c:pt>
                <c:pt idx="4248">
                  <c:v>6.7618399999999999E-3</c:v>
                </c:pt>
                <c:pt idx="4249">
                  <c:v>6.93532E-3</c:v>
                </c:pt>
                <c:pt idx="4250">
                  <c:v>7.3027600000000002E-3</c:v>
                </c:pt>
                <c:pt idx="4251">
                  <c:v>8.0012899999999994E-3</c:v>
                </c:pt>
                <c:pt idx="4252">
                  <c:v>9.0099800000000008E-3</c:v>
                </c:pt>
                <c:pt idx="4253">
                  <c:v>9.9737899999999997E-3</c:v>
                </c:pt>
                <c:pt idx="4254">
                  <c:v>1.13916E-2</c:v>
                </c:pt>
                <c:pt idx="4255">
                  <c:v>1.2940500000000001E-2</c:v>
                </c:pt>
                <c:pt idx="4256">
                  <c:v>1.4074400000000001E-2</c:v>
                </c:pt>
                <c:pt idx="4257">
                  <c:v>1.48776E-2</c:v>
                </c:pt>
                <c:pt idx="4258">
                  <c:v>1.5172400000000001E-2</c:v>
                </c:pt>
                <c:pt idx="4259">
                  <c:v>1.5398800000000001E-2</c:v>
                </c:pt>
                <c:pt idx="4260">
                  <c:v>1.59428E-2</c:v>
                </c:pt>
                <c:pt idx="4261">
                  <c:v>1.6468E-2</c:v>
                </c:pt>
                <c:pt idx="4262">
                  <c:v>1.7335099999999999E-2</c:v>
                </c:pt>
                <c:pt idx="4263">
                  <c:v>1.8251699999999999E-2</c:v>
                </c:pt>
                <c:pt idx="4264">
                  <c:v>1.9084899999999998E-2</c:v>
                </c:pt>
                <c:pt idx="4265">
                  <c:v>1.9633399999999999E-2</c:v>
                </c:pt>
                <c:pt idx="4266">
                  <c:v>1.9988499999999999E-2</c:v>
                </c:pt>
                <c:pt idx="4267">
                  <c:v>2.0579199999999999E-2</c:v>
                </c:pt>
                <c:pt idx="4268">
                  <c:v>2.11954E-2</c:v>
                </c:pt>
                <c:pt idx="4269">
                  <c:v>2.2119300000000001E-2</c:v>
                </c:pt>
                <c:pt idx="4270">
                  <c:v>2.3002000000000002E-2</c:v>
                </c:pt>
                <c:pt idx="4271">
                  <c:v>2.38435E-2</c:v>
                </c:pt>
                <c:pt idx="4272">
                  <c:v>2.46146E-2</c:v>
                </c:pt>
                <c:pt idx="4273">
                  <c:v>2.4592800000000001E-2</c:v>
                </c:pt>
                <c:pt idx="4274">
                  <c:v>2.4646899999999999E-2</c:v>
                </c:pt>
                <c:pt idx="4275">
                  <c:v>2.4801400000000001E-2</c:v>
                </c:pt>
                <c:pt idx="4276">
                  <c:v>2.49442E-2</c:v>
                </c:pt>
                <c:pt idx="4277">
                  <c:v>2.5265800000000001E-2</c:v>
                </c:pt>
                <c:pt idx="4278">
                  <c:v>2.5704899999999999E-2</c:v>
                </c:pt>
                <c:pt idx="4279">
                  <c:v>2.6396099999999999E-2</c:v>
                </c:pt>
                <c:pt idx="4280">
                  <c:v>2.7000300000000001E-2</c:v>
                </c:pt>
                <c:pt idx="4281">
                  <c:v>2.7396199999999999E-2</c:v>
                </c:pt>
                <c:pt idx="4282">
                  <c:v>2.76583E-2</c:v>
                </c:pt>
                <c:pt idx="4283">
                  <c:v>2.7432700000000001E-2</c:v>
                </c:pt>
                <c:pt idx="4284">
                  <c:v>2.7203100000000001E-2</c:v>
                </c:pt>
                <c:pt idx="4285">
                  <c:v>2.72885E-2</c:v>
                </c:pt>
                <c:pt idx="4286">
                  <c:v>2.74048E-2</c:v>
                </c:pt>
                <c:pt idx="4287">
                  <c:v>2.7737299999999999E-2</c:v>
                </c:pt>
                <c:pt idx="4288">
                  <c:v>2.8214300000000001E-2</c:v>
                </c:pt>
                <c:pt idx="4289">
                  <c:v>2.8511700000000001E-2</c:v>
                </c:pt>
                <c:pt idx="4290">
                  <c:v>2.9119099999999998E-2</c:v>
                </c:pt>
                <c:pt idx="4291">
                  <c:v>2.9000999999999999E-2</c:v>
                </c:pt>
                <c:pt idx="4292">
                  <c:v>2.9644500000000001E-2</c:v>
                </c:pt>
                <c:pt idx="4293">
                  <c:v>3.0164099999999999E-2</c:v>
                </c:pt>
                <c:pt idx="4294">
                  <c:v>3.08715E-2</c:v>
                </c:pt>
                <c:pt idx="4295">
                  <c:v>3.18074E-2</c:v>
                </c:pt>
                <c:pt idx="4296">
                  <c:v>3.2780499999999997E-2</c:v>
                </c:pt>
                <c:pt idx="4297">
                  <c:v>3.37603E-2</c:v>
                </c:pt>
                <c:pt idx="4298">
                  <c:v>3.43988E-2</c:v>
                </c:pt>
                <c:pt idx="4299">
                  <c:v>3.48271E-2</c:v>
                </c:pt>
                <c:pt idx="4300">
                  <c:v>3.5038300000000001E-2</c:v>
                </c:pt>
                <c:pt idx="4301">
                  <c:v>3.5396299999999999E-2</c:v>
                </c:pt>
                <c:pt idx="4302">
                  <c:v>3.5712300000000002E-2</c:v>
                </c:pt>
                <c:pt idx="4303">
                  <c:v>3.5745300000000001E-2</c:v>
                </c:pt>
                <c:pt idx="4304">
                  <c:v>3.5505099999999998E-2</c:v>
                </c:pt>
                <c:pt idx="4305">
                  <c:v>3.4720000000000001E-2</c:v>
                </c:pt>
                <c:pt idx="4306">
                  <c:v>3.3575300000000002E-2</c:v>
                </c:pt>
                <c:pt idx="4307">
                  <c:v>3.2238200000000002E-2</c:v>
                </c:pt>
                <c:pt idx="4308">
                  <c:v>3.09468E-2</c:v>
                </c:pt>
                <c:pt idx="4309">
                  <c:v>3.0096399999999999E-2</c:v>
                </c:pt>
                <c:pt idx="4310">
                  <c:v>2.9679400000000002E-2</c:v>
                </c:pt>
                <c:pt idx="4311">
                  <c:v>2.90995E-2</c:v>
                </c:pt>
                <c:pt idx="4312">
                  <c:v>2.87205E-2</c:v>
                </c:pt>
                <c:pt idx="4313">
                  <c:v>2.84481E-2</c:v>
                </c:pt>
                <c:pt idx="4314">
                  <c:v>2.8243600000000001E-2</c:v>
                </c:pt>
                <c:pt idx="4315">
                  <c:v>2.8019599999999999E-2</c:v>
                </c:pt>
                <c:pt idx="4316">
                  <c:v>2.76461E-2</c:v>
                </c:pt>
                <c:pt idx="4317">
                  <c:v>2.7094099999999999E-2</c:v>
                </c:pt>
                <c:pt idx="4318">
                  <c:v>2.6269199999999999E-2</c:v>
                </c:pt>
                <c:pt idx="4319">
                  <c:v>2.5320700000000002E-2</c:v>
                </c:pt>
                <c:pt idx="4320">
                  <c:v>2.42449E-2</c:v>
                </c:pt>
                <c:pt idx="4321">
                  <c:v>2.3208099999999999E-2</c:v>
                </c:pt>
                <c:pt idx="4322">
                  <c:v>2.2289799999999999E-2</c:v>
                </c:pt>
                <c:pt idx="4323">
                  <c:v>2.15447E-2</c:v>
                </c:pt>
                <c:pt idx="4324">
                  <c:v>2.0981199999999998E-2</c:v>
                </c:pt>
                <c:pt idx="4325">
                  <c:v>2.0581499999999999E-2</c:v>
                </c:pt>
                <c:pt idx="4326">
                  <c:v>2.01759E-2</c:v>
                </c:pt>
                <c:pt idx="4327">
                  <c:v>1.97494E-2</c:v>
                </c:pt>
                <c:pt idx="4328">
                  <c:v>1.9128599999999999E-2</c:v>
                </c:pt>
                <c:pt idx="4329">
                  <c:v>1.8296400000000001E-2</c:v>
                </c:pt>
                <c:pt idx="4330">
                  <c:v>1.7279300000000001E-2</c:v>
                </c:pt>
                <c:pt idx="4331">
                  <c:v>1.61186E-2</c:v>
                </c:pt>
                <c:pt idx="4332">
                  <c:v>1.49176E-2</c:v>
                </c:pt>
                <c:pt idx="4333">
                  <c:v>1.3822900000000001E-2</c:v>
                </c:pt>
                <c:pt idx="4334">
                  <c:v>1.2827399999999999E-2</c:v>
                </c:pt>
                <c:pt idx="4335">
                  <c:v>1.20582E-2</c:v>
                </c:pt>
                <c:pt idx="4336">
                  <c:v>1.1438200000000001E-2</c:v>
                </c:pt>
                <c:pt idx="4337">
                  <c:v>1.0880000000000001E-2</c:v>
                </c:pt>
                <c:pt idx="4338">
                  <c:v>1.03313E-2</c:v>
                </c:pt>
                <c:pt idx="4339">
                  <c:v>9.6427200000000005E-3</c:v>
                </c:pt>
                <c:pt idx="4340">
                  <c:v>8.73407E-3</c:v>
                </c:pt>
                <c:pt idx="4341">
                  <c:v>7.6688199999999998E-3</c:v>
                </c:pt>
                <c:pt idx="4342">
                  <c:v>6.39655E-3</c:v>
                </c:pt>
                <c:pt idx="4343">
                  <c:v>5.0791300000000003E-3</c:v>
                </c:pt>
                <c:pt idx="4344">
                  <c:v>3.82118E-3</c:v>
                </c:pt>
                <c:pt idx="4345">
                  <c:v>2.6444200000000002E-3</c:v>
                </c:pt>
                <c:pt idx="4346">
                  <c:v>1.6741799999999999E-3</c:v>
                </c:pt>
                <c:pt idx="4347">
                  <c:v>8.8142500000000003E-4</c:v>
                </c:pt>
                <c:pt idx="4348">
                  <c:v>1.3507699999999999E-4</c:v>
                </c:pt>
                <c:pt idx="4349">
                  <c:v>-5.5400800000000004E-4</c:v>
                </c:pt>
                <c:pt idx="4350">
                  <c:v>-1.10115E-3</c:v>
                </c:pt>
                <c:pt idx="4351">
                  <c:v>-1.39204E-3</c:v>
                </c:pt>
                <c:pt idx="4352">
                  <c:v>-1.73592E-3</c:v>
                </c:pt>
                <c:pt idx="4353">
                  <c:v>-2.3657800000000001E-3</c:v>
                </c:pt>
                <c:pt idx="4354">
                  <c:v>-2.9383500000000002E-3</c:v>
                </c:pt>
                <c:pt idx="4355">
                  <c:v>-3.4045400000000002E-3</c:v>
                </c:pt>
                <c:pt idx="4356">
                  <c:v>-3.9884100000000004E-3</c:v>
                </c:pt>
                <c:pt idx="4357">
                  <c:v>-4.6355900000000002E-3</c:v>
                </c:pt>
                <c:pt idx="4358">
                  <c:v>-5.2737499999999998E-3</c:v>
                </c:pt>
                <c:pt idx="4359">
                  <c:v>-5.888E-3</c:v>
                </c:pt>
                <c:pt idx="4360">
                  <c:v>-6.4675100000000001E-3</c:v>
                </c:pt>
                <c:pt idx="4361">
                  <c:v>-7.1990600000000002E-3</c:v>
                </c:pt>
                <c:pt idx="4362">
                  <c:v>-7.9742700000000003E-3</c:v>
                </c:pt>
                <c:pt idx="4363">
                  <c:v>-8.5939599999999994E-3</c:v>
                </c:pt>
                <c:pt idx="4364">
                  <c:v>-9.3051699999999998E-3</c:v>
                </c:pt>
                <c:pt idx="4365">
                  <c:v>-1.0129600000000001E-2</c:v>
                </c:pt>
                <c:pt idx="4366">
                  <c:v>-1.0912699999999999E-2</c:v>
                </c:pt>
                <c:pt idx="4367">
                  <c:v>-1.17287E-2</c:v>
                </c:pt>
                <c:pt idx="4368">
                  <c:v>-1.2513E-2</c:v>
                </c:pt>
                <c:pt idx="4369">
                  <c:v>-1.33709E-2</c:v>
                </c:pt>
                <c:pt idx="4370">
                  <c:v>-1.4276499999999999E-2</c:v>
                </c:pt>
                <c:pt idx="4371">
                  <c:v>-1.4798E-2</c:v>
                </c:pt>
                <c:pt idx="4372">
                  <c:v>-1.5103999999999999E-2</c:v>
                </c:pt>
                <c:pt idx="4373">
                  <c:v>-1.55543E-2</c:v>
                </c:pt>
                <c:pt idx="4374">
                  <c:v>-1.6007899999999999E-2</c:v>
                </c:pt>
                <c:pt idx="4375">
                  <c:v>-1.6497100000000001E-2</c:v>
                </c:pt>
                <c:pt idx="4376">
                  <c:v>-1.6750500000000001E-2</c:v>
                </c:pt>
                <c:pt idx="4377">
                  <c:v>-1.7153999999999999E-2</c:v>
                </c:pt>
                <c:pt idx="4378">
                  <c:v>-1.7795200000000001E-2</c:v>
                </c:pt>
                <c:pt idx="4379">
                  <c:v>-1.8223E-2</c:v>
                </c:pt>
                <c:pt idx="4380">
                  <c:v>-1.8459799999999998E-2</c:v>
                </c:pt>
                <c:pt idx="4381">
                  <c:v>-1.8818700000000001E-2</c:v>
                </c:pt>
                <c:pt idx="4382">
                  <c:v>-1.92915E-2</c:v>
                </c:pt>
                <c:pt idx="4383">
                  <c:v>-1.9865299999999999E-2</c:v>
                </c:pt>
                <c:pt idx="4384">
                  <c:v>-2.0466999999999999E-2</c:v>
                </c:pt>
                <c:pt idx="4385">
                  <c:v>-2.08805E-2</c:v>
                </c:pt>
                <c:pt idx="4386">
                  <c:v>-2.1155799999999999E-2</c:v>
                </c:pt>
                <c:pt idx="4387">
                  <c:v>-2.1505300000000001E-2</c:v>
                </c:pt>
                <c:pt idx="4388">
                  <c:v>-2.19379E-2</c:v>
                </c:pt>
                <c:pt idx="4389">
                  <c:v>-2.2479699999999998E-2</c:v>
                </c:pt>
                <c:pt idx="4390">
                  <c:v>-2.2909700000000002E-2</c:v>
                </c:pt>
                <c:pt idx="4391">
                  <c:v>-2.31792E-2</c:v>
                </c:pt>
                <c:pt idx="4392">
                  <c:v>-2.34632E-2</c:v>
                </c:pt>
                <c:pt idx="4393">
                  <c:v>-2.3844500000000001E-2</c:v>
                </c:pt>
                <c:pt idx="4394">
                  <c:v>-2.4294400000000001E-2</c:v>
                </c:pt>
                <c:pt idx="4395">
                  <c:v>-2.4837700000000001E-2</c:v>
                </c:pt>
                <c:pt idx="4396">
                  <c:v>-2.50692E-2</c:v>
                </c:pt>
                <c:pt idx="4397">
                  <c:v>-2.53309E-2</c:v>
                </c:pt>
                <c:pt idx="4398">
                  <c:v>-2.5787299999999999E-2</c:v>
                </c:pt>
                <c:pt idx="4399">
                  <c:v>-2.6190499999999999E-2</c:v>
                </c:pt>
                <c:pt idx="4400">
                  <c:v>-2.6236300000000001E-2</c:v>
                </c:pt>
                <c:pt idx="4401">
                  <c:v>-2.57381E-2</c:v>
                </c:pt>
                <c:pt idx="4402">
                  <c:v>-2.5112599999999999E-2</c:v>
                </c:pt>
                <c:pt idx="4403">
                  <c:v>-2.3951699999999999E-2</c:v>
                </c:pt>
                <c:pt idx="4404">
                  <c:v>-2.2787100000000001E-2</c:v>
                </c:pt>
                <c:pt idx="4405">
                  <c:v>-2.17936E-2</c:v>
                </c:pt>
                <c:pt idx="4406">
                  <c:v>-2.1047799999999998E-2</c:v>
                </c:pt>
                <c:pt idx="4407">
                  <c:v>-2.0362000000000002E-2</c:v>
                </c:pt>
                <c:pt idx="4408">
                  <c:v>-1.9644200000000001E-2</c:v>
                </c:pt>
                <c:pt idx="4409">
                  <c:v>-1.90689E-2</c:v>
                </c:pt>
                <c:pt idx="4410">
                  <c:v>-1.8398500000000002E-2</c:v>
                </c:pt>
                <c:pt idx="4411">
                  <c:v>-1.77504E-2</c:v>
                </c:pt>
                <c:pt idx="4412">
                  <c:v>-1.7057599999999999E-2</c:v>
                </c:pt>
                <c:pt idx="4413">
                  <c:v>-1.63289E-2</c:v>
                </c:pt>
                <c:pt idx="4414">
                  <c:v>-1.5621299999999999E-2</c:v>
                </c:pt>
                <c:pt idx="4415">
                  <c:v>-1.48389E-2</c:v>
                </c:pt>
                <c:pt idx="4416">
                  <c:v>-1.4079700000000001E-2</c:v>
                </c:pt>
                <c:pt idx="4417">
                  <c:v>-1.3287200000000001E-2</c:v>
                </c:pt>
                <c:pt idx="4418">
                  <c:v>-1.2500300000000001E-2</c:v>
                </c:pt>
                <c:pt idx="4419">
                  <c:v>-1.1738200000000001E-2</c:v>
                </c:pt>
                <c:pt idx="4420">
                  <c:v>-1.0981400000000001E-2</c:v>
                </c:pt>
                <c:pt idx="4421">
                  <c:v>-1.02183E-2</c:v>
                </c:pt>
                <c:pt idx="4422">
                  <c:v>-9.4986399999999992E-3</c:v>
                </c:pt>
                <c:pt idx="4423">
                  <c:v>-8.7465500000000005E-3</c:v>
                </c:pt>
                <c:pt idx="4424">
                  <c:v>-7.9958700000000004E-3</c:v>
                </c:pt>
                <c:pt idx="4425">
                  <c:v>-7.2504800000000001E-3</c:v>
                </c:pt>
                <c:pt idx="4426">
                  <c:v>-6.4705500000000003E-3</c:v>
                </c:pt>
                <c:pt idx="4427">
                  <c:v>-5.7051000000000003E-3</c:v>
                </c:pt>
                <c:pt idx="4428">
                  <c:v>-4.9231199999999996E-3</c:v>
                </c:pt>
                <c:pt idx="4429">
                  <c:v>-4.1366900000000002E-3</c:v>
                </c:pt>
                <c:pt idx="4430">
                  <c:v>-3.3712299999999998E-3</c:v>
                </c:pt>
                <c:pt idx="4431">
                  <c:v>-2.5996700000000001E-3</c:v>
                </c:pt>
                <c:pt idx="4432">
                  <c:v>-1.83687E-3</c:v>
                </c:pt>
                <c:pt idx="4433">
                  <c:v>-1.09735E-3</c:v>
                </c:pt>
                <c:pt idx="4434">
                  <c:v>-3.4047899999999998E-4</c:v>
                </c:pt>
                <c:pt idx="4435">
                  <c:v>4.0640799999999998E-4</c:v>
                </c:pt>
                <c:pt idx="4436">
                  <c:v>1.16171E-3</c:v>
                </c:pt>
                <c:pt idx="4437">
                  <c:v>1.92447E-3</c:v>
                </c:pt>
                <c:pt idx="4438">
                  <c:v>2.6928299999999998E-3</c:v>
                </c:pt>
                <c:pt idx="4439">
                  <c:v>3.4680700000000002E-3</c:v>
                </c:pt>
                <c:pt idx="4440">
                  <c:v>4.2305800000000003E-3</c:v>
                </c:pt>
                <c:pt idx="4441">
                  <c:v>5.0128100000000004E-3</c:v>
                </c:pt>
                <c:pt idx="4442">
                  <c:v>5.76372E-3</c:v>
                </c:pt>
                <c:pt idx="4443">
                  <c:v>6.5190300000000003E-3</c:v>
                </c:pt>
                <c:pt idx="4444">
                  <c:v>7.2864000000000002E-3</c:v>
                </c:pt>
                <c:pt idx="4445">
                  <c:v>8.0234899999999994E-3</c:v>
                </c:pt>
                <c:pt idx="4446">
                  <c:v>8.7770399999999998E-3</c:v>
                </c:pt>
                <c:pt idx="4447">
                  <c:v>9.5447899999999992E-3</c:v>
                </c:pt>
                <c:pt idx="4448">
                  <c:v>1.02766E-2</c:v>
                </c:pt>
                <c:pt idx="4449">
                  <c:v>1.10674E-2</c:v>
                </c:pt>
                <c:pt idx="4450">
                  <c:v>1.2026500000000001E-2</c:v>
                </c:pt>
                <c:pt idx="4451">
                  <c:v>1.2591400000000001E-2</c:v>
                </c:pt>
                <c:pt idx="4452">
                  <c:v>1.2691900000000001E-2</c:v>
                </c:pt>
                <c:pt idx="4453">
                  <c:v>1.2929899999999999E-2</c:v>
                </c:pt>
                <c:pt idx="4454">
                  <c:v>1.26541E-2</c:v>
                </c:pt>
                <c:pt idx="4455">
                  <c:v>1.21368E-2</c:v>
                </c:pt>
                <c:pt idx="4456">
                  <c:v>1.17971E-2</c:v>
                </c:pt>
                <c:pt idx="4457">
                  <c:v>1.08766E-2</c:v>
                </c:pt>
                <c:pt idx="4458">
                  <c:v>9.90657E-3</c:v>
                </c:pt>
                <c:pt idx="4459">
                  <c:v>9.4055500000000004E-3</c:v>
                </c:pt>
                <c:pt idx="4460">
                  <c:v>9.5473599999999995E-3</c:v>
                </c:pt>
                <c:pt idx="4461">
                  <c:v>9.69391E-3</c:v>
                </c:pt>
                <c:pt idx="4462">
                  <c:v>9.5827599999999992E-3</c:v>
                </c:pt>
                <c:pt idx="4463">
                  <c:v>9.4683400000000004E-3</c:v>
                </c:pt>
                <c:pt idx="4464">
                  <c:v>9.3248900000000006E-3</c:v>
                </c:pt>
                <c:pt idx="4465">
                  <c:v>9.3653299999999998E-3</c:v>
                </c:pt>
                <c:pt idx="4466">
                  <c:v>9.2098900000000001E-3</c:v>
                </c:pt>
                <c:pt idx="4467">
                  <c:v>9.0198499999999994E-3</c:v>
                </c:pt>
                <c:pt idx="4468">
                  <c:v>9.0874000000000007E-3</c:v>
                </c:pt>
                <c:pt idx="4469">
                  <c:v>9.1210700000000002E-3</c:v>
                </c:pt>
                <c:pt idx="4470">
                  <c:v>8.9119300000000002E-3</c:v>
                </c:pt>
                <c:pt idx="4471">
                  <c:v>8.7406199999999993E-3</c:v>
                </c:pt>
                <c:pt idx="4472">
                  <c:v>8.8707300000000003E-3</c:v>
                </c:pt>
                <c:pt idx="4473">
                  <c:v>9.0721199999999995E-3</c:v>
                </c:pt>
                <c:pt idx="4474">
                  <c:v>8.9473499999999997E-3</c:v>
                </c:pt>
                <c:pt idx="4475">
                  <c:v>8.7244599999999999E-3</c:v>
                </c:pt>
                <c:pt idx="4476">
                  <c:v>8.6104700000000003E-3</c:v>
                </c:pt>
                <c:pt idx="4477">
                  <c:v>8.8830699999999999E-3</c:v>
                </c:pt>
                <c:pt idx="4478">
                  <c:v>8.9873899999999996E-3</c:v>
                </c:pt>
                <c:pt idx="4479">
                  <c:v>8.8158899999999998E-3</c:v>
                </c:pt>
                <c:pt idx="4480">
                  <c:v>8.7346000000000003E-3</c:v>
                </c:pt>
                <c:pt idx="4481">
                  <c:v>8.9905899999999997E-3</c:v>
                </c:pt>
                <c:pt idx="4482">
                  <c:v>9.2467399999999998E-3</c:v>
                </c:pt>
                <c:pt idx="4483">
                  <c:v>9.2058799999999996E-3</c:v>
                </c:pt>
                <c:pt idx="4484">
                  <c:v>9.05392E-3</c:v>
                </c:pt>
                <c:pt idx="4485">
                  <c:v>8.8841300000000005E-3</c:v>
                </c:pt>
                <c:pt idx="4486">
                  <c:v>9.1455300000000007E-3</c:v>
                </c:pt>
                <c:pt idx="4487">
                  <c:v>9.3984600000000008E-3</c:v>
                </c:pt>
                <c:pt idx="4488">
                  <c:v>9.2926099999999998E-3</c:v>
                </c:pt>
                <c:pt idx="4489">
                  <c:v>9.1208999999999995E-3</c:v>
                </c:pt>
                <c:pt idx="4490">
                  <c:v>9.1898099999999996E-3</c:v>
                </c:pt>
                <c:pt idx="4491">
                  <c:v>9.4922400000000007E-3</c:v>
                </c:pt>
                <c:pt idx="4492">
                  <c:v>9.6564500000000004E-3</c:v>
                </c:pt>
                <c:pt idx="4493">
                  <c:v>9.5771299999999997E-3</c:v>
                </c:pt>
                <c:pt idx="4494">
                  <c:v>9.4283400000000003E-3</c:v>
                </c:pt>
                <c:pt idx="4495">
                  <c:v>9.6546900000000005E-3</c:v>
                </c:pt>
                <c:pt idx="4496">
                  <c:v>1.0066200000000001E-2</c:v>
                </c:pt>
                <c:pt idx="4497">
                  <c:v>1.01417E-2</c:v>
                </c:pt>
                <c:pt idx="4498">
                  <c:v>1.00578E-2</c:v>
                </c:pt>
                <c:pt idx="4499">
                  <c:v>1.00514E-2</c:v>
                </c:pt>
                <c:pt idx="4500">
                  <c:v>1.0594299999999999E-2</c:v>
                </c:pt>
                <c:pt idx="4501">
                  <c:v>1.17427E-2</c:v>
                </c:pt>
                <c:pt idx="4502">
                  <c:v>1.3278E-2</c:v>
                </c:pt>
                <c:pt idx="4503">
                  <c:v>1.46602E-2</c:v>
                </c:pt>
                <c:pt idx="4504">
                  <c:v>1.6265600000000002E-2</c:v>
                </c:pt>
                <c:pt idx="4505">
                  <c:v>1.7846600000000001E-2</c:v>
                </c:pt>
                <c:pt idx="4506">
                  <c:v>1.9858199999999999E-2</c:v>
                </c:pt>
                <c:pt idx="4507">
                  <c:v>2.21633E-2</c:v>
                </c:pt>
                <c:pt idx="4508">
                  <c:v>2.4359599999999999E-2</c:v>
                </c:pt>
                <c:pt idx="4509">
                  <c:v>2.6398000000000001E-2</c:v>
                </c:pt>
                <c:pt idx="4510">
                  <c:v>2.85311E-2</c:v>
                </c:pt>
                <c:pt idx="4511">
                  <c:v>3.0885599999999999E-2</c:v>
                </c:pt>
                <c:pt idx="4512">
                  <c:v>3.3154999999999997E-2</c:v>
                </c:pt>
                <c:pt idx="4513">
                  <c:v>3.5270500000000003E-2</c:v>
                </c:pt>
                <c:pt idx="4514">
                  <c:v>3.7569699999999998E-2</c:v>
                </c:pt>
                <c:pt idx="4515">
                  <c:v>4.0029799999999997E-2</c:v>
                </c:pt>
                <c:pt idx="4516">
                  <c:v>4.2368799999999998E-2</c:v>
                </c:pt>
                <c:pt idx="4517">
                  <c:v>4.4628000000000001E-2</c:v>
                </c:pt>
                <c:pt idx="4518">
                  <c:v>4.7031799999999999E-2</c:v>
                </c:pt>
                <c:pt idx="4519">
                  <c:v>4.9605299999999998E-2</c:v>
                </c:pt>
                <c:pt idx="4520">
                  <c:v>5.2091800000000001E-2</c:v>
                </c:pt>
                <c:pt idx="4521">
                  <c:v>5.4451399999999997E-2</c:v>
                </c:pt>
                <c:pt idx="4522">
                  <c:v>5.6994599999999999E-2</c:v>
                </c:pt>
                <c:pt idx="4523">
                  <c:v>5.96444E-2</c:v>
                </c:pt>
                <c:pt idx="4524">
                  <c:v>6.2111300000000001E-2</c:v>
                </c:pt>
                <c:pt idx="4525">
                  <c:v>6.4570900000000001E-2</c:v>
                </c:pt>
                <c:pt idx="4526">
                  <c:v>6.7230700000000004E-2</c:v>
                </c:pt>
                <c:pt idx="4527">
                  <c:v>6.9971199999999997E-2</c:v>
                </c:pt>
                <c:pt idx="4528">
                  <c:v>7.2622500000000006E-2</c:v>
                </c:pt>
                <c:pt idx="4529">
                  <c:v>7.5320399999999996E-2</c:v>
                </c:pt>
                <c:pt idx="4530">
                  <c:v>7.8468499999999997E-2</c:v>
                </c:pt>
                <c:pt idx="4531">
                  <c:v>8.1881599999999999E-2</c:v>
                </c:pt>
                <c:pt idx="4532">
                  <c:v>8.4898399999999999E-2</c:v>
                </c:pt>
                <c:pt idx="4533">
                  <c:v>8.7875200000000001E-2</c:v>
                </c:pt>
                <c:pt idx="4534">
                  <c:v>9.0877399999999997E-2</c:v>
                </c:pt>
                <c:pt idx="4535">
                  <c:v>9.3924099999999996E-2</c:v>
                </c:pt>
                <c:pt idx="4536">
                  <c:v>9.7048700000000002E-2</c:v>
                </c:pt>
                <c:pt idx="4537">
                  <c:v>0.100078</c:v>
                </c:pt>
                <c:pt idx="4538">
                  <c:v>0.103098</c:v>
                </c:pt>
                <c:pt idx="4539">
                  <c:v>0.106311</c:v>
                </c:pt>
                <c:pt idx="4540">
                  <c:v>0.10946599999999999</c:v>
                </c:pt>
                <c:pt idx="4541">
                  <c:v>0.112555</c:v>
                </c:pt>
                <c:pt idx="4542">
                  <c:v>0.115772</c:v>
                </c:pt>
                <c:pt idx="4543">
                  <c:v>0.119002</c:v>
                </c:pt>
                <c:pt idx="4544">
                  <c:v>0.12227200000000001</c:v>
                </c:pt>
                <c:pt idx="4545">
                  <c:v>0.12556800000000001</c:v>
                </c:pt>
                <c:pt idx="4546">
                  <c:v>0.128827</c:v>
                </c:pt>
                <c:pt idx="4547">
                  <c:v>0.132239</c:v>
                </c:pt>
                <c:pt idx="4548">
                  <c:v>0.13564899999999999</c:v>
                </c:pt>
                <c:pt idx="4549">
                  <c:v>0.13900000000000001</c:v>
                </c:pt>
                <c:pt idx="4550">
                  <c:v>0.14277400000000001</c:v>
                </c:pt>
                <c:pt idx="4551">
                  <c:v>0.146254</c:v>
                </c:pt>
                <c:pt idx="4552">
                  <c:v>0.14938100000000001</c:v>
                </c:pt>
                <c:pt idx="4553">
                  <c:v>0.15171799999999999</c:v>
                </c:pt>
                <c:pt idx="4554">
                  <c:v>0.153617</c:v>
                </c:pt>
                <c:pt idx="4555">
                  <c:v>0.155085</c:v>
                </c:pt>
                <c:pt idx="4556">
                  <c:v>0.155975</c:v>
                </c:pt>
                <c:pt idx="4557">
                  <c:v>0.15684100000000001</c:v>
                </c:pt>
                <c:pt idx="4558">
                  <c:v>0.157609</c:v>
                </c:pt>
                <c:pt idx="4559">
                  <c:v>0.158247</c:v>
                </c:pt>
                <c:pt idx="4560">
                  <c:v>0.158744</c:v>
                </c:pt>
                <c:pt idx="4561">
                  <c:v>0.159218</c:v>
                </c:pt>
                <c:pt idx="4562">
                  <c:v>0.159997</c:v>
                </c:pt>
                <c:pt idx="4563">
                  <c:v>0.16106200000000001</c:v>
                </c:pt>
                <c:pt idx="4564">
                  <c:v>0.16248599999999999</c:v>
                </c:pt>
                <c:pt idx="4565">
                  <c:v>0.164104</c:v>
                </c:pt>
                <c:pt idx="4566">
                  <c:v>0.165078</c:v>
                </c:pt>
                <c:pt idx="4567">
                  <c:v>0.164465</c:v>
                </c:pt>
                <c:pt idx="4568">
                  <c:v>0.163276</c:v>
                </c:pt>
                <c:pt idx="4569">
                  <c:v>0.161744</c:v>
                </c:pt>
                <c:pt idx="4570">
                  <c:v>0.16022</c:v>
                </c:pt>
                <c:pt idx="4571">
                  <c:v>0.158997</c:v>
                </c:pt>
                <c:pt idx="4572">
                  <c:v>0.157832</c:v>
                </c:pt>
                <c:pt idx="4573">
                  <c:v>0.156725</c:v>
                </c:pt>
                <c:pt idx="4574">
                  <c:v>0.15558</c:v>
                </c:pt>
                <c:pt idx="4575">
                  <c:v>0.15429300000000001</c:v>
                </c:pt>
                <c:pt idx="4576">
                  <c:v>0.15278600000000001</c:v>
                </c:pt>
                <c:pt idx="4577">
                  <c:v>0.15113699999999999</c:v>
                </c:pt>
                <c:pt idx="4578">
                  <c:v>0.149418</c:v>
                </c:pt>
                <c:pt idx="4579">
                  <c:v>0.14773</c:v>
                </c:pt>
                <c:pt idx="4580">
                  <c:v>0.14616699999999999</c:v>
                </c:pt>
                <c:pt idx="4581">
                  <c:v>0.144791</c:v>
                </c:pt>
                <c:pt idx="4582">
                  <c:v>0.14354800000000001</c:v>
                </c:pt>
                <c:pt idx="4583">
                  <c:v>0.142322</c:v>
                </c:pt>
                <c:pt idx="4584">
                  <c:v>0.14105200000000001</c:v>
                </c:pt>
                <c:pt idx="4585">
                  <c:v>0.13963800000000001</c:v>
                </c:pt>
                <c:pt idx="4586">
                  <c:v>0.138317</c:v>
                </c:pt>
                <c:pt idx="4587">
                  <c:v>0.13678699999999999</c:v>
                </c:pt>
                <c:pt idx="4588">
                  <c:v>0.135349</c:v>
                </c:pt>
                <c:pt idx="4589">
                  <c:v>0.133996</c:v>
                </c:pt>
                <c:pt idx="4590">
                  <c:v>0.13269</c:v>
                </c:pt>
                <c:pt idx="4591">
                  <c:v>0.131354</c:v>
                </c:pt>
                <c:pt idx="4592">
                  <c:v>0.12978200000000001</c:v>
                </c:pt>
                <c:pt idx="4593">
                  <c:v>0.12813099999999999</c:v>
                </c:pt>
                <c:pt idx="4594">
                  <c:v>0.126472</c:v>
                </c:pt>
                <c:pt idx="4595">
                  <c:v>0.124861</c:v>
                </c:pt>
                <c:pt idx="4596">
                  <c:v>0.12331300000000001</c:v>
                </c:pt>
                <c:pt idx="4597">
                  <c:v>0.12182800000000001</c:v>
                </c:pt>
                <c:pt idx="4598">
                  <c:v>0.120367</c:v>
                </c:pt>
                <c:pt idx="4599">
                  <c:v>0.118799</c:v>
                </c:pt>
                <c:pt idx="4600">
                  <c:v>0.11723500000000001</c:v>
                </c:pt>
                <c:pt idx="4601">
                  <c:v>0.115726</c:v>
                </c:pt>
                <c:pt idx="4602">
                  <c:v>0.113966</c:v>
                </c:pt>
                <c:pt idx="4603">
                  <c:v>0.112152</c:v>
                </c:pt>
                <c:pt idx="4604">
                  <c:v>0.110737</c:v>
                </c:pt>
                <c:pt idx="4605">
                  <c:v>0.109431</c:v>
                </c:pt>
                <c:pt idx="4606">
                  <c:v>0.108061</c:v>
                </c:pt>
                <c:pt idx="4607">
                  <c:v>0.10636</c:v>
                </c:pt>
                <c:pt idx="4608">
                  <c:v>0.10487</c:v>
                </c:pt>
                <c:pt idx="4609">
                  <c:v>0.103576</c:v>
                </c:pt>
                <c:pt idx="4610">
                  <c:v>0.10206800000000001</c:v>
                </c:pt>
                <c:pt idx="4611">
                  <c:v>0.100466</c:v>
                </c:pt>
                <c:pt idx="4612">
                  <c:v>9.8657300000000003E-2</c:v>
                </c:pt>
                <c:pt idx="4613">
                  <c:v>9.74077E-2</c:v>
                </c:pt>
                <c:pt idx="4614">
                  <c:v>9.6347699999999994E-2</c:v>
                </c:pt>
                <c:pt idx="4615">
                  <c:v>9.49821E-2</c:v>
                </c:pt>
                <c:pt idx="4616">
                  <c:v>9.3405199999999994E-2</c:v>
                </c:pt>
                <c:pt idx="4617">
                  <c:v>9.20546E-2</c:v>
                </c:pt>
                <c:pt idx="4618">
                  <c:v>9.08355E-2</c:v>
                </c:pt>
                <c:pt idx="4619">
                  <c:v>8.9400499999999994E-2</c:v>
                </c:pt>
                <c:pt idx="4620">
                  <c:v>8.7821499999999997E-2</c:v>
                </c:pt>
                <c:pt idx="4621">
                  <c:v>8.6155700000000002E-2</c:v>
                </c:pt>
                <c:pt idx="4622">
                  <c:v>8.5021100000000002E-2</c:v>
                </c:pt>
                <c:pt idx="4623">
                  <c:v>8.3947999999999995E-2</c:v>
                </c:pt>
                <c:pt idx="4624">
                  <c:v>8.2575999999999997E-2</c:v>
                </c:pt>
                <c:pt idx="4625">
                  <c:v>8.0985100000000004E-2</c:v>
                </c:pt>
                <c:pt idx="4626">
                  <c:v>7.9698599999999994E-2</c:v>
                </c:pt>
                <c:pt idx="4627">
                  <c:v>7.8556699999999993E-2</c:v>
                </c:pt>
                <c:pt idx="4628">
                  <c:v>7.7151600000000001E-2</c:v>
                </c:pt>
                <c:pt idx="4629">
                  <c:v>7.5586799999999996E-2</c:v>
                </c:pt>
                <c:pt idx="4630">
                  <c:v>7.4037699999999998E-2</c:v>
                </c:pt>
                <c:pt idx="4631">
                  <c:v>7.2893399999999997E-2</c:v>
                </c:pt>
                <c:pt idx="4632">
                  <c:v>7.1680599999999997E-2</c:v>
                </c:pt>
                <c:pt idx="4633">
                  <c:v>7.0250300000000002E-2</c:v>
                </c:pt>
                <c:pt idx="4634">
                  <c:v>6.8571999999999994E-2</c:v>
                </c:pt>
                <c:pt idx="4635">
                  <c:v>6.7300399999999996E-2</c:v>
                </c:pt>
                <c:pt idx="4636">
                  <c:v>6.6132999999999997E-2</c:v>
                </c:pt>
                <c:pt idx="4637">
                  <c:v>6.4714499999999994E-2</c:v>
                </c:pt>
                <c:pt idx="4638">
                  <c:v>6.3105300000000003E-2</c:v>
                </c:pt>
                <c:pt idx="4639">
                  <c:v>6.15729E-2</c:v>
                </c:pt>
                <c:pt idx="4640">
                  <c:v>6.0342699999999999E-2</c:v>
                </c:pt>
                <c:pt idx="4641">
                  <c:v>5.8978200000000001E-2</c:v>
                </c:pt>
                <c:pt idx="4642">
                  <c:v>5.7453600000000001E-2</c:v>
                </c:pt>
                <c:pt idx="4643">
                  <c:v>5.5681399999999999E-2</c:v>
                </c:pt>
                <c:pt idx="4644">
                  <c:v>5.4323700000000003E-2</c:v>
                </c:pt>
                <c:pt idx="4645">
                  <c:v>5.3016500000000001E-2</c:v>
                </c:pt>
                <c:pt idx="4646">
                  <c:v>5.1441500000000001E-2</c:v>
                </c:pt>
                <c:pt idx="4647">
                  <c:v>4.9679099999999997E-2</c:v>
                </c:pt>
                <c:pt idx="4648">
                  <c:v>4.8092099999999999E-2</c:v>
                </c:pt>
                <c:pt idx="4649">
                  <c:v>4.66974E-2</c:v>
                </c:pt>
                <c:pt idx="4650">
                  <c:v>4.5713900000000002E-2</c:v>
                </c:pt>
                <c:pt idx="4651">
                  <c:v>4.5442299999999998E-2</c:v>
                </c:pt>
                <c:pt idx="4652">
                  <c:v>4.5710300000000002E-2</c:v>
                </c:pt>
                <c:pt idx="4653">
                  <c:v>4.6037599999999998E-2</c:v>
                </c:pt>
                <c:pt idx="4654">
                  <c:v>4.6142000000000002E-2</c:v>
                </c:pt>
                <c:pt idx="4655">
                  <c:v>4.6096600000000001E-2</c:v>
                </c:pt>
                <c:pt idx="4656">
                  <c:v>4.6028699999999999E-2</c:v>
                </c:pt>
                <c:pt idx="4657">
                  <c:v>4.62061E-2</c:v>
                </c:pt>
                <c:pt idx="4658">
                  <c:v>4.6513199999999998E-2</c:v>
                </c:pt>
                <c:pt idx="4659">
                  <c:v>4.66448E-2</c:v>
                </c:pt>
                <c:pt idx="4660">
                  <c:v>4.6718999999999997E-2</c:v>
                </c:pt>
                <c:pt idx="4661">
                  <c:v>4.6837799999999999E-2</c:v>
                </c:pt>
                <c:pt idx="4662">
                  <c:v>4.69995E-2</c:v>
                </c:pt>
                <c:pt idx="4663">
                  <c:v>4.7117899999999997E-2</c:v>
                </c:pt>
                <c:pt idx="4664">
                  <c:v>4.7326600000000003E-2</c:v>
                </c:pt>
                <c:pt idx="4665">
                  <c:v>4.7537999999999997E-2</c:v>
                </c:pt>
                <c:pt idx="4666">
                  <c:v>4.7691799999999999E-2</c:v>
                </c:pt>
                <c:pt idx="4667">
                  <c:v>4.7906999999999998E-2</c:v>
                </c:pt>
                <c:pt idx="4668">
                  <c:v>4.8110199999999999E-2</c:v>
                </c:pt>
                <c:pt idx="4669">
                  <c:v>4.8212900000000003E-2</c:v>
                </c:pt>
                <c:pt idx="4670">
                  <c:v>4.8411799999999998E-2</c:v>
                </c:pt>
                <c:pt idx="4671">
                  <c:v>4.8634299999999998E-2</c:v>
                </c:pt>
                <c:pt idx="4672">
                  <c:v>4.87965E-2</c:v>
                </c:pt>
                <c:pt idx="4673">
                  <c:v>4.9040399999999998E-2</c:v>
                </c:pt>
                <c:pt idx="4674">
                  <c:v>4.9294999999999999E-2</c:v>
                </c:pt>
                <c:pt idx="4675">
                  <c:v>4.9452599999999999E-2</c:v>
                </c:pt>
                <c:pt idx="4676">
                  <c:v>4.9680299999999997E-2</c:v>
                </c:pt>
                <c:pt idx="4677">
                  <c:v>4.99374E-2</c:v>
                </c:pt>
                <c:pt idx="4678">
                  <c:v>5.0119999999999998E-2</c:v>
                </c:pt>
                <c:pt idx="4679">
                  <c:v>5.0383900000000002E-2</c:v>
                </c:pt>
                <c:pt idx="4680">
                  <c:v>5.0686700000000001E-2</c:v>
                </c:pt>
                <c:pt idx="4681">
                  <c:v>5.0896499999999997E-2</c:v>
                </c:pt>
                <c:pt idx="4682">
                  <c:v>5.11601E-2</c:v>
                </c:pt>
                <c:pt idx="4683">
                  <c:v>5.1443500000000003E-2</c:v>
                </c:pt>
                <c:pt idx="4684">
                  <c:v>5.16309E-2</c:v>
                </c:pt>
                <c:pt idx="4685">
                  <c:v>5.1882499999999998E-2</c:v>
                </c:pt>
                <c:pt idx="4686">
                  <c:v>5.2186299999999998E-2</c:v>
                </c:pt>
                <c:pt idx="4687">
                  <c:v>5.2405399999999998E-2</c:v>
                </c:pt>
                <c:pt idx="4688">
                  <c:v>5.2685000000000003E-2</c:v>
                </c:pt>
                <c:pt idx="4689">
                  <c:v>5.2996099999999997E-2</c:v>
                </c:pt>
                <c:pt idx="4690">
                  <c:v>5.3190599999999998E-2</c:v>
                </c:pt>
                <c:pt idx="4691">
                  <c:v>5.3451899999999997E-2</c:v>
                </c:pt>
                <c:pt idx="4692">
                  <c:v>5.3945100000000003E-2</c:v>
                </c:pt>
                <c:pt idx="4693">
                  <c:v>5.4485100000000002E-2</c:v>
                </c:pt>
                <c:pt idx="4694">
                  <c:v>5.4839499999999999E-2</c:v>
                </c:pt>
                <c:pt idx="4695">
                  <c:v>5.5130899999999997E-2</c:v>
                </c:pt>
                <c:pt idx="4696">
                  <c:v>5.5657100000000001E-2</c:v>
                </c:pt>
                <c:pt idx="4697">
                  <c:v>5.6214100000000003E-2</c:v>
                </c:pt>
                <c:pt idx="4698">
                  <c:v>5.6657899999999997E-2</c:v>
                </c:pt>
                <c:pt idx="4699">
                  <c:v>5.7176299999999999E-2</c:v>
                </c:pt>
                <c:pt idx="4700">
                  <c:v>5.7875599999999999E-2</c:v>
                </c:pt>
                <c:pt idx="4701">
                  <c:v>5.8325799999999997E-2</c:v>
                </c:pt>
                <c:pt idx="4702">
                  <c:v>5.8387599999999998E-2</c:v>
                </c:pt>
                <c:pt idx="4703">
                  <c:v>5.8723699999999997E-2</c:v>
                </c:pt>
                <c:pt idx="4704">
                  <c:v>5.8958900000000002E-2</c:v>
                </c:pt>
                <c:pt idx="4705">
                  <c:v>5.8901700000000001E-2</c:v>
                </c:pt>
                <c:pt idx="4706">
                  <c:v>5.8942399999999999E-2</c:v>
                </c:pt>
                <c:pt idx="4707">
                  <c:v>5.8951799999999999E-2</c:v>
                </c:pt>
                <c:pt idx="4708">
                  <c:v>5.8819400000000001E-2</c:v>
                </c:pt>
                <c:pt idx="4709">
                  <c:v>5.9369499999999999E-2</c:v>
                </c:pt>
                <c:pt idx="4710">
                  <c:v>6.0225000000000001E-2</c:v>
                </c:pt>
                <c:pt idx="4711">
                  <c:v>6.0797499999999997E-2</c:v>
                </c:pt>
                <c:pt idx="4712">
                  <c:v>6.1146600000000002E-2</c:v>
                </c:pt>
                <c:pt idx="4713">
                  <c:v>6.1307599999999997E-2</c:v>
                </c:pt>
                <c:pt idx="4714">
                  <c:v>6.1982599999999999E-2</c:v>
                </c:pt>
                <c:pt idx="4715">
                  <c:v>6.2717499999999995E-2</c:v>
                </c:pt>
                <c:pt idx="4716">
                  <c:v>6.3050999999999996E-2</c:v>
                </c:pt>
                <c:pt idx="4717">
                  <c:v>6.3266199999999995E-2</c:v>
                </c:pt>
                <c:pt idx="4718">
                  <c:v>6.3805600000000004E-2</c:v>
                </c:pt>
                <c:pt idx="4719">
                  <c:v>6.4355899999999994E-2</c:v>
                </c:pt>
                <c:pt idx="4720">
                  <c:v>6.46539E-2</c:v>
                </c:pt>
                <c:pt idx="4721">
                  <c:v>6.4951499999999995E-2</c:v>
                </c:pt>
                <c:pt idx="4722">
                  <c:v>6.5484000000000001E-2</c:v>
                </c:pt>
                <c:pt idx="4723">
                  <c:v>6.5938300000000005E-2</c:v>
                </c:pt>
                <c:pt idx="4724">
                  <c:v>6.6175899999999996E-2</c:v>
                </c:pt>
                <c:pt idx="4725">
                  <c:v>6.6569799999999998E-2</c:v>
                </c:pt>
                <c:pt idx="4726">
                  <c:v>6.7124500000000004E-2</c:v>
                </c:pt>
                <c:pt idx="4727">
                  <c:v>6.7455200000000007E-2</c:v>
                </c:pt>
                <c:pt idx="4728">
                  <c:v>6.7717600000000003E-2</c:v>
                </c:pt>
                <c:pt idx="4729">
                  <c:v>6.8227599999999999E-2</c:v>
                </c:pt>
                <c:pt idx="4730">
                  <c:v>6.8706299999999998E-2</c:v>
                </c:pt>
                <c:pt idx="4731">
                  <c:v>6.8969000000000003E-2</c:v>
                </c:pt>
                <c:pt idx="4732">
                  <c:v>6.9343000000000002E-2</c:v>
                </c:pt>
                <c:pt idx="4733">
                  <c:v>6.9881499999999999E-2</c:v>
                </c:pt>
                <c:pt idx="4734">
                  <c:v>7.0273600000000006E-2</c:v>
                </c:pt>
                <c:pt idx="4735">
                  <c:v>7.0558899999999994E-2</c:v>
                </c:pt>
                <c:pt idx="4736">
                  <c:v>7.1020399999999997E-2</c:v>
                </c:pt>
                <c:pt idx="4737">
                  <c:v>7.1549699999999994E-2</c:v>
                </c:pt>
                <c:pt idx="4738">
                  <c:v>7.1884500000000004E-2</c:v>
                </c:pt>
                <c:pt idx="4739">
                  <c:v>7.2221599999999997E-2</c:v>
                </c:pt>
                <c:pt idx="4740">
                  <c:v>7.2779399999999994E-2</c:v>
                </c:pt>
                <c:pt idx="4741">
                  <c:v>7.3259400000000002E-2</c:v>
                </c:pt>
                <c:pt idx="4742">
                  <c:v>7.3555599999999999E-2</c:v>
                </c:pt>
                <c:pt idx="4743">
                  <c:v>7.4027999999999997E-2</c:v>
                </c:pt>
                <c:pt idx="4744">
                  <c:v>7.4619699999999997E-2</c:v>
                </c:pt>
                <c:pt idx="4745">
                  <c:v>7.5007400000000002E-2</c:v>
                </c:pt>
                <c:pt idx="4746">
                  <c:v>7.5388700000000003E-2</c:v>
                </c:pt>
                <c:pt idx="4747">
                  <c:v>7.5973299999999994E-2</c:v>
                </c:pt>
                <c:pt idx="4748">
                  <c:v>7.6510999999999996E-2</c:v>
                </c:pt>
                <c:pt idx="4749">
                  <c:v>7.6907500000000004E-2</c:v>
                </c:pt>
                <c:pt idx="4750">
                  <c:v>7.7121099999999998E-2</c:v>
                </c:pt>
                <c:pt idx="4751">
                  <c:v>7.6890200000000006E-2</c:v>
                </c:pt>
                <c:pt idx="4752">
                  <c:v>7.6909900000000003E-2</c:v>
                </c:pt>
                <c:pt idx="4753">
                  <c:v>7.6783599999999994E-2</c:v>
                </c:pt>
                <c:pt idx="4754">
                  <c:v>7.7038400000000007E-2</c:v>
                </c:pt>
                <c:pt idx="4755">
                  <c:v>7.7591499999999994E-2</c:v>
                </c:pt>
                <c:pt idx="4756">
                  <c:v>7.7876600000000004E-2</c:v>
                </c:pt>
                <c:pt idx="4757">
                  <c:v>7.7984899999999996E-2</c:v>
                </c:pt>
                <c:pt idx="4758">
                  <c:v>7.7741900000000003E-2</c:v>
                </c:pt>
                <c:pt idx="4759">
                  <c:v>7.7821100000000004E-2</c:v>
                </c:pt>
                <c:pt idx="4760">
                  <c:v>7.7966900000000006E-2</c:v>
                </c:pt>
                <c:pt idx="4761">
                  <c:v>7.8274999999999997E-2</c:v>
                </c:pt>
                <c:pt idx="4762">
                  <c:v>7.83668E-2</c:v>
                </c:pt>
                <c:pt idx="4763">
                  <c:v>7.8630599999999995E-2</c:v>
                </c:pt>
                <c:pt idx="4764">
                  <c:v>7.8795799999999999E-2</c:v>
                </c:pt>
                <c:pt idx="4765">
                  <c:v>7.9431299999999996E-2</c:v>
                </c:pt>
                <c:pt idx="4766">
                  <c:v>7.9877299999999998E-2</c:v>
                </c:pt>
                <c:pt idx="4767">
                  <c:v>7.9977000000000006E-2</c:v>
                </c:pt>
                <c:pt idx="4768">
                  <c:v>8.0085199999999995E-2</c:v>
                </c:pt>
                <c:pt idx="4769">
                  <c:v>7.9868300000000003E-2</c:v>
                </c:pt>
                <c:pt idx="4770">
                  <c:v>7.98098E-2</c:v>
                </c:pt>
                <c:pt idx="4771">
                  <c:v>7.9675700000000002E-2</c:v>
                </c:pt>
                <c:pt idx="4772">
                  <c:v>7.9899300000000006E-2</c:v>
                </c:pt>
                <c:pt idx="4773">
                  <c:v>8.0126000000000003E-2</c:v>
                </c:pt>
                <c:pt idx="4774">
                  <c:v>8.0052600000000002E-2</c:v>
                </c:pt>
                <c:pt idx="4775">
                  <c:v>7.9961199999999996E-2</c:v>
                </c:pt>
                <c:pt idx="4776">
                  <c:v>7.9757999999999996E-2</c:v>
                </c:pt>
                <c:pt idx="4777">
                  <c:v>7.9319399999999998E-2</c:v>
                </c:pt>
                <c:pt idx="4778">
                  <c:v>7.8920799999999999E-2</c:v>
                </c:pt>
                <c:pt idx="4779">
                  <c:v>7.8720899999999996E-2</c:v>
                </c:pt>
                <c:pt idx="4780">
                  <c:v>7.8833100000000003E-2</c:v>
                </c:pt>
                <c:pt idx="4781">
                  <c:v>7.8526499999999999E-2</c:v>
                </c:pt>
                <c:pt idx="4782">
                  <c:v>7.8055299999999994E-2</c:v>
                </c:pt>
                <c:pt idx="4783">
                  <c:v>7.7681500000000001E-2</c:v>
                </c:pt>
                <c:pt idx="4784">
                  <c:v>7.6949299999999998E-2</c:v>
                </c:pt>
                <c:pt idx="4785">
                  <c:v>7.6355800000000001E-2</c:v>
                </c:pt>
                <c:pt idx="4786">
                  <c:v>7.5814999999999994E-2</c:v>
                </c:pt>
                <c:pt idx="4787">
                  <c:v>7.5648800000000002E-2</c:v>
                </c:pt>
                <c:pt idx="4788">
                  <c:v>7.5083800000000006E-2</c:v>
                </c:pt>
                <c:pt idx="4789">
                  <c:v>7.4459300000000006E-2</c:v>
                </c:pt>
                <c:pt idx="4790">
                  <c:v>7.3838500000000001E-2</c:v>
                </c:pt>
                <c:pt idx="4791">
                  <c:v>7.2855299999999998E-2</c:v>
                </c:pt>
                <c:pt idx="4792">
                  <c:v>7.2208300000000003E-2</c:v>
                </c:pt>
                <c:pt idx="4793">
                  <c:v>7.1558899999999995E-2</c:v>
                </c:pt>
                <c:pt idx="4794">
                  <c:v>7.1276000000000006E-2</c:v>
                </c:pt>
                <c:pt idx="4795">
                  <c:v>7.0649799999999999E-2</c:v>
                </c:pt>
                <c:pt idx="4796">
                  <c:v>6.9888900000000004E-2</c:v>
                </c:pt>
                <c:pt idx="4797">
                  <c:v>6.8950700000000004E-2</c:v>
                </c:pt>
                <c:pt idx="4798">
                  <c:v>6.7623699999999995E-2</c:v>
                </c:pt>
                <c:pt idx="4799">
                  <c:v>6.6334799999999999E-2</c:v>
                </c:pt>
                <c:pt idx="4800">
                  <c:v>6.5056199999999995E-2</c:v>
                </c:pt>
                <c:pt idx="4801">
                  <c:v>6.4259899999999995E-2</c:v>
                </c:pt>
                <c:pt idx="4802">
                  <c:v>6.3607399999999994E-2</c:v>
                </c:pt>
                <c:pt idx="4803">
                  <c:v>6.2369399999999998E-2</c:v>
                </c:pt>
                <c:pt idx="4804">
                  <c:v>6.1315500000000002E-2</c:v>
                </c:pt>
                <c:pt idx="4805">
                  <c:v>6.0724300000000002E-2</c:v>
                </c:pt>
                <c:pt idx="4806">
                  <c:v>5.9922400000000001E-2</c:v>
                </c:pt>
                <c:pt idx="4807">
                  <c:v>5.9444400000000001E-2</c:v>
                </c:pt>
                <c:pt idx="4808">
                  <c:v>5.8952299999999999E-2</c:v>
                </c:pt>
                <c:pt idx="4809">
                  <c:v>5.8313299999999998E-2</c:v>
                </c:pt>
                <c:pt idx="4810">
                  <c:v>5.7310399999999997E-2</c:v>
                </c:pt>
                <c:pt idx="4811">
                  <c:v>5.6171499999999999E-2</c:v>
                </c:pt>
                <c:pt idx="4812">
                  <c:v>5.4758300000000003E-2</c:v>
                </c:pt>
                <c:pt idx="4813">
                  <c:v>5.3324099999999999E-2</c:v>
                </c:pt>
                <c:pt idx="4814">
                  <c:v>5.2079399999999998E-2</c:v>
                </c:pt>
                <c:pt idx="4815">
                  <c:v>5.0873799999999997E-2</c:v>
                </c:pt>
                <c:pt idx="4816">
                  <c:v>4.9803800000000002E-2</c:v>
                </c:pt>
                <c:pt idx="4817">
                  <c:v>4.8729500000000002E-2</c:v>
                </c:pt>
                <c:pt idx="4818">
                  <c:v>4.7408699999999998E-2</c:v>
                </c:pt>
                <c:pt idx="4819">
                  <c:v>4.5959399999999997E-2</c:v>
                </c:pt>
                <c:pt idx="4820">
                  <c:v>4.4281599999999997E-2</c:v>
                </c:pt>
                <c:pt idx="4821">
                  <c:v>4.2622300000000002E-2</c:v>
                </c:pt>
                <c:pt idx="4822">
                  <c:v>4.1528700000000002E-2</c:v>
                </c:pt>
                <c:pt idx="4823">
                  <c:v>4.0772900000000001E-2</c:v>
                </c:pt>
                <c:pt idx="4824">
                  <c:v>4.0174000000000001E-2</c:v>
                </c:pt>
                <c:pt idx="4825">
                  <c:v>3.9692999999999999E-2</c:v>
                </c:pt>
                <c:pt idx="4826">
                  <c:v>3.8855000000000001E-2</c:v>
                </c:pt>
                <c:pt idx="4827">
                  <c:v>3.7844999999999997E-2</c:v>
                </c:pt>
                <c:pt idx="4828">
                  <c:v>3.6754599999999998E-2</c:v>
                </c:pt>
                <c:pt idx="4829">
                  <c:v>3.5392399999999997E-2</c:v>
                </c:pt>
                <c:pt idx="4830">
                  <c:v>3.42943E-2</c:v>
                </c:pt>
                <c:pt idx="4831">
                  <c:v>3.32673E-2</c:v>
                </c:pt>
                <c:pt idx="4832">
                  <c:v>3.2363799999999998E-2</c:v>
                </c:pt>
                <c:pt idx="4833">
                  <c:v>3.1552799999999999E-2</c:v>
                </c:pt>
                <c:pt idx="4834">
                  <c:v>3.0754900000000002E-2</c:v>
                </c:pt>
                <c:pt idx="4835">
                  <c:v>2.9752000000000001E-2</c:v>
                </c:pt>
                <c:pt idx="4836">
                  <c:v>2.9092199999999999E-2</c:v>
                </c:pt>
                <c:pt idx="4837">
                  <c:v>2.8668699999999998E-2</c:v>
                </c:pt>
                <c:pt idx="4838">
                  <c:v>2.85166E-2</c:v>
                </c:pt>
                <c:pt idx="4839">
                  <c:v>2.88414E-2</c:v>
                </c:pt>
                <c:pt idx="4840">
                  <c:v>2.9099400000000001E-2</c:v>
                </c:pt>
                <c:pt idx="4841">
                  <c:v>2.9276099999999999E-2</c:v>
                </c:pt>
                <c:pt idx="4842">
                  <c:v>2.9450500000000001E-2</c:v>
                </c:pt>
                <c:pt idx="4843">
                  <c:v>2.9453900000000002E-2</c:v>
                </c:pt>
                <c:pt idx="4844">
                  <c:v>2.9588199999999999E-2</c:v>
                </c:pt>
                <c:pt idx="4845">
                  <c:v>2.9550300000000002E-2</c:v>
                </c:pt>
                <c:pt idx="4846">
                  <c:v>2.97164E-2</c:v>
                </c:pt>
                <c:pt idx="4847">
                  <c:v>2.9770899999999999E-2</c:v>
                </c:pt>
                <c:pt idx="4848">
                  <c:v>2.9921900000000001E-2</c:v>
                </c:pt>
                <c:pt idx="4849">
                  <c:v>3.0052599999999999E-2</c:v>
                </c:pt>
                <c:pt idx="4850">
                  <c:v>2.99396E-2</c:v>
                </c:pt>
                <c:pt idx="4851">
                  <c:v>2.9602199999999999E-2</c:v>
                </c:pt>
                <c:pt idx="4852">
                  <c:v>2.9773399999999998E-2</c:v>
                </c:pt>
                <c:pt idx="4853">
                  <c:v>2.9922899999999999E-2</c:v>
                </c:pt>
                <c:pt idx="4854">
                  <c:v>3.0096100000000001E-2</c:v>
                </c:pt>
                <c:pt idx="4855">
                  <c:v>3.0170700000000002E-2</c:v>
                </c:pt>
                <c:pt idx="4856">
                  <c:v>3.0105400000000001E-2</c:v>
                </c:pt>
                <c:pt idx="4857">
                  <c:v>3.0121700000000001E-2</c:v>
                </c:pt>
                <c:pt idx="4858">
                  <c:v>3.0185500000000001E-2</c:v>
                </c:pt>
                <c:pt idx="4859">
                  <c:v>3.0176000000000001E-2</c:v>
                </c:pt>
                <c:pt idx="4860">
                  <c:v>3.0208800000000001E-2</c:v>
                </c:pt>
                <c:pt idx="4861">
                  <c:v>3.0231399999999999E-2</c:v>
                </c:pt>
                <c:pt idx="4862">
                  <c:v>3.0232700000000001E-2</c:v>
                </c:pt>
                <c:pt idx="4863">
                  <c:v>3.02276E-2</c:v>
                </c:pt>
                <c:pt idx="4864">
                  <c:v>3.0283999999999998E-2</c:v>
                </c:pt>
                <c:pt idx="4865">
                  <c:v>3.0304299999999999E-2</c:v>
                </c:pt>
                <c:pt idx="4866">
                  <c:v>3.03212E-2</c:v>
                </c:pt>
                <c:pt idx="4867">
                  <c:v>3.03959E-2</c:v>
                </c:pt>
                <c:pt idx="4868">
                  <c:v>3.0407300000000002E-2</c:v>
                </c:pt>
                <c:pt idx="4869">
                  <c:v>3.0448599999999999E-2</c:v>
                </c:pt>
                <c:pt idx="4870">
                  <c:v>3.0701200000000001E-2</c:v>
                </c:pt>
                <c:pt idx="4871">
                  <c:v>3.0982800000000001E-2</c:v>
                </c:pt>
                <c:pt idx="4872">
                  <c:v>3.1213399999999999E-2</c:v>
                </c:pt>
                <c:pt idx="4873">
                  <c:v>3.1439099999999998E-2</c:v>
                </c:pt>
                <c:pt idx="4874">
                  <c:v>3.1415800000000001E-2</c:v>
                </c:pt>
                <c:pt idx="4875">
                  <c:v>3.1421499999999998E-2</c:v>
                </c:pt>
                <c:pt idx="4876">
                  <c:v>3.1507300000000002E-2</c:v>
                </c:pt>
                <c:pt idx="4877">
                  <c:v>3.1492600000000003E-2</c:v>
                </c:pt>
                <c:pt idx="4878">
                  <c:v>3.1561899999999997E-2</c:v>
                </c:pt>
                <c:pt idx="4879">
                  <c:v>3.1507599999999997E-2</c:v>
                </c:pt>
                <c:pt idx="4880">
                  <c:v>3.1354399999999998E-2</c:v>
                </c:pt>
                <c:pt idx="4881">
                  <c:v>3.1276100000000001E-2</c:v>
                </c:pt>
                <c:pt idx="4882">
                  <c:v>3.1115400000000001E-2</c:v>
                </c:pt>
                <c:pt idx="4883">
                  <c:v>3.09533E-2</c:v>
                </c:pt>
                <c:pt idx="4884">
                  <c:v>3.07855E-2</c:v>
                </c:pt>
                <c:pt idx="4885">
                  <c:v>3.05221E-2</c:v>
                </c:pt>
                <c:pt idx="4886">
                  <c:v>3.0260100000000002E-2</c:v>
                </c:pt>
                <c:pt idx="4887">
                  <c:v>2.9959699999999999E-2</c:v>
                </c:pt>
                <c:pt idx="4888">
                  <c:v>2.9626E-2</c:v>
                </c:pt>
                <c:pt idx="4889">
                  <c:v>2.9278499999999999E-2</c:v>
                </c:pt>
                <c:pt idx="4890">
                  <c:v>2.8874799999999999E-2</c:v>
                </c:pt>
                <c:pt idx="4891">
                  <c:v>2.84494E-2</c:v>
                </c:pt>
                <c:pt idx="4892">
                  <c:v>2.7977599999999998E-2</c:v>
                </c:pt>
                <c:pt idx="4893">
                  <c:v>2.7486E-2</c:v>
                </c:pt>
                <c:pt idx="4894">
                  <c:v>2.6970600000000001E-2</c:v>
                </c:pt>
                <c:pt idx="4895">
                  <c:v>2.6373500000000001E-2</c:v>
                </c:pt>
                <c:pt idx="4896">
                  <c:v>2.5795200000000001E-2</c:v>
                </c:pt>
                <c:pt idx="4897">
                  <c:v>2.5172300000000002E-2</c:v>
                </c:pt>
                <c:pt idx="4898">
                  <c:v>2.44348E-2</c:v>
                </c:pt>
                <c:pt idx="4899">
                  <c:v>2.37845E-2</c:v>
                </c:pt>
                <c:pt idx="4900">
                  <c:v>2.3414999999999998E-2</c:v>
                </c:pt>
                <c:pt idx="4901">
                  <c:v>2.3232900000000001E-2</c:v>
                </c:pt>
                <c:pt idx="4902">
                  <c:v>2.2701300000000001E-2</c:v>
                </c:pt>
                <c:pt idx="4903">
                  <c:v>2.2093100000000001E-2</c:v>
                </c:pt>
                <c:pt idx="4904">
                  <c:v>2.1377899999999998E-2</c:v>
                </c:pt>
                <c:pt idx="4905">
                  <c:v>2.0674700000000001E-2</c:v>
                </c:pt>
                <c:pt idx="4906">
                  <c:v>1.97915E-2</c:v>
                </c:pt>
                <c:pt idx="4907">
                  <c:v>1.8931099999999999E-2</c:v>
                </c:pt>
                <c:pt idx="4908">
                  <c:v>1.8424900000000001E-2</c:v>
                </c:pt>
                <c:pt idx="4909">
                  <c:v>1.8283199999999999E-2</c:v>
                </c:pt>
                <c:pt idx="4910">
                  <c:v>1.8072100000000001E-2</c:v>
                </c:pt>
                <c:pt idx="4911">
                  <c:v>1.75132E-2</c:v>
                </c:pt>
                <c:pt idx="4912">
                  <c:v>1.6905900000000001E-2</c:v>
                </c:pt>
                <c:pt idx="4913">
                  <c:v>1.62805E-2</c:v>
                </c:pt>
                <c:pt idx="4914">
                  <c:v>1.5720100000000001E-2</c:v>
                </c:pt>
                <c:pt idx="4915">
                  <c:v>1.51381E-2</c:v>
                </c:pt>
                <c:pt idx="4916">
                  <c:v>1.4483599999999999E-2</c:v>
                </c:pt>
                <c:pt idx="4917">
                  <c:v>1.4216899999999999E-2</c:v>
                </c:pt>
                <c:pt idx="4918">
                  <c:v>1.4460499999999999E-2</c:v>
                </c:pt>
                <c:pt idx="4919">
                  <c:v>1.48524E-2</c:v>
                </c:pt>
                <c:pt idx="4920">
                  <c:v>1.54381E-2</c:v>
                </c:pt>
                <c:pt idx="4921">
                  <c:v>1.5863700000000001E-2</c:v>
                </c:pt>
                <c:pt idx="4922">
                  <c:v>1.6519800000000001E-2</c:v>
                </c:pt>
                <c:pt idx="4923">
                  <c:v>1.6911599999999999E-2</c:v>
                </c:pt>
                <c:pt idx="4924">
                  <c:v>1.7382499999999999E-2</c:v>
                </c:pt>
                <c:pt idx="4925">
                  <c:v>1.7723099999999999E-2</c:v>
                </c:pt>
                <c:pt idx="4926">
                  <c:v>1.8215499999999999E-2</c:v>
                </c:pt>
                <c:pt idx="4927">
                  <c:v>1.8519899999999999E-2</c:v>
                </c:pt>
                <c:pt idx="4928">
                  <c:v>1.9198E-2</c:v>
                </c:pt>
                <c:pt idx="4929">
                  <c:v>1.9612899999999999E-2</c:v>
                </c:pt>
                <c:pt idx="4930">
                  <c:v>2.0284099999999999E-2</c:v>
                </c:pt>
                <c:pt idx="4931">
                  <c:v>2.0847000000000001E-2</c:v>
                </c:pt>
                <c:pt idx="4932">
                  <c:v>2.1305600000000001E-2</c:v>
                </c:pt>
                <c:pt idx="4933">
                  <c:v>2.17171E-2</c:v>
                </c:pt>
                <c:pt idx="4934">
                  <c:v>2.21581E-2</c:v>
                </c:pt>
                <c:pt idx="4935">
                  <c:v>2.26851E-2</c:v>
                </c:pt>
                <c:pt idx="4936">
                  <c:v>2.3029600000000001E-2</c:v>
                </c:pt>
                <c:pt idx="4937">
                  <c:v>2.3621099999999999E-2</c:v>
                </c:pt>
                <c:pt idx="4938">
                  <c:v>2.4305400000000001E-2</c:v>
                </c:pt>
                <c:pt idx="4939">
                  <c:v>2.4753299999999999E-2</c:v>
                </c:pt>
                <c:pt idx="4940">
                  <c:v>2.5143100000000002E-2</c:v>
                </c:pt>
                <c:pt idx="4941">
                  <c:v>2.5904E-2</c:v>
                </c:pt>
                <c:pt idx="4942">
                  <c:v>2.66955E-2</c:v>
                </c:pt>
                <c:pt idx="4943">
                  <c:v>2.7194800000000002E-2</c:v>
                </c:pt>
                <c:pt idx="4944">
                  <c:v>2.7863300000000001E-2</c:v>
                </c:pt>
                <c:pt idx="4945">
                  <c:v>2.86012E-2</c:v>
                </c:pt>
                <c:pt idx="4946">
                  <c:v>2.9091200000000001E-2</c:v>
                </c:pt>
                <c:pt idx="4947">
                  <c:v>2.9586899999999999E-2</c:v>
                </c:pt>
                <c:pt idx="4948">
                  <c:v>3.0366899999999999E-2</c:v>
                </c:pt>
                <c:pt idx="4949">
                  <c:v>3.11951E-2</c:v>
                </c:pt>
                <c:pt idx="4950">
                  <c:v>3.14761E-2</c:v>
                </c:pt>
                <c:pt idx="4951">
                  <c:v>3.1175100000000001E-2</c:v>
                </c:pt>
                <c:pt idx="4952">
                  <c:v>3.07832E-2</c:v>
                </c:pt>
                <c:pt idx="4953">
                  <c:v>3.0276600000000001E-2</c:v>
                </c:pt>
                <c:pt idx="4954">
                  <c:v>3.0089500000000002E-2</c:v>
                </c:pt>
                <c:pt idx="4955">
                  <c:v>2.9794299999999999E-2</c:v>
                </c:pt>
                <c:pt idx="4956">
                  <c:v>2.9269900000000001E-2</c:v>
                </c:pt>
                <c:pt idx="4957">
                  <c:v>2.8875600000000001E-2</c:v>
                </c:pt>
                <c:pt idx="4958">
                  <c:v>2.8550599999999999E-2</c:v>
                </c:pt>
                <c:pt idx="4959">
                  <c:v>2.8085700000000002E-2</c:v>
                </c:pt>
                <c:pt idx="4960">
                  <c:v>2.7637800000000001E-2</c:v>
                </c:pt>
                <c:pt idx="4961">
                  <c:v>2.7288799999999998E-2</c:v>
                </c:pt>
                <c:pt idx="4962">
                  <c:v>2.6890899999999999E-2</c:v>
                </c:pt>
                <c:pt idx="4963">
                  <c:v>2.6485399999999999E-2</c:v>
                </c:pt>
                <c:pt idx="4964">
                  <c:v>2.60833E-2</c:v>
                </c:pt>
                <c:pt idx="4965">
                  <c:v>2.5690000000000001E-2</c:v>
                </c:pt>
                <c:pt idx="4966">
                  <c:v>2.5317599999999999E-2</c:v>
                </c:pt>
                <c:pt idx="4967">
                  <c:v>2.4974799999999998E-2</c:v>
                </c:pt>
                <c:pt idx="4968">
                  <c:v>2.45586E-2</c:v>
                </c:pt>
                <c:pt idx="4969">
                  <c:v>2.4157600000000001E-2</c:v>
                </c:pt>
                <c:pt idx="4970">
                  <c:v>2.3824399999999999E-2</c:v>
                </c:pt>
                <c:pt idx="4971">
                  <c:v>2.34842E-2</c:v>
                </c:pt>
                <c:pt idx="4972">
                  <c:v>2.3090099999999999E-2</c:v>
                </c:pt>
                <c:pt idx="4973">
                  <c:v>2.27347E-2</c:v>
                </c:pt>
                <c:pt idx="4974">
                  <c:v>2.2389200000000001E-2</c:v>
                </c:pt>
                <c:pt idx="4975">
                  <c:v>2.20495E-2</c:v>
                </c:pt>
                <c:pt idx="4976">
                  <c:v>2.1726100000000002E-2</c:v>
                </c:pt>
                <c:pt idx="4977">
                  <c:v>2.1385500000000002E-2</c:v>
                </c:pt>
                <c:pt idx="4978">
                  <c:v>2.1025100000000001E-2</c:v>
                </c:pt>
                <c:pt idx="4979">
                  <c:v>2.07315E-2</c:v>
                </c:pt>
                <c:pt idx="4980">
                  <c:v>2.0448899999999999E-2</c:v>
                </c:pt>
                <c:pt idx="4981">
                  <c:v>2.0111799999999999E-2</c:v>
                </c:pt>
                <c:pt idx="4982">
                  <c:v>1.9796899999999999E-2</c:v>
                </c:pt>
                <c:pt idx="4983">
                  <c:v>1.9535400000000001E-2</c:v>
                </c:pt>
                <c:pt idx="4984">
                  <c:v>1.92575E-2</c:v>
                </c:pt>
                <c:pt idx="4985">
                  <c:v>1.8971200000000001E-2</c:v>
                </c:pt>
                <c:pt idx="4986">
                  <c:v>1.87113E-2</c:v>
                </c:pt>
                <c:pt idx="4987">
                  <c:v>1.8449500000000001E-2</c:v>
                </c:pt>
                <c:pt idx="4988">
                  <c:v>1.8211399999999999E-2</c:v>
                </c:pt>
                <c:pt idx="4989">
                  <c:v>1.7994599999999999E-2</c:v>
                </c:pt>
                <c:pt idx="4990">
                  <c:v>1.7769500000000001E-2</c:v>
                </c:pt>
                <c:pt idx="4991">
                  <c:v>1.7711500000000002E-2</c:v>
                </c:pt>
                <c:pt idx="4992">
                  <c:v>1.7578900000000001E-2</c:v>
                </c:pt>
                <c:pt idx="4993">
                  <c:v>1.7374500000000001E-2</c:v>
                </c:pt>
                <c:pt idx="4994">
                  <c:v>1.71603E-2</c:v>
                </c:pt>
                <c:pt idx="4995">
                  <c:v>1.6740600000000001E-2</c:v>
                </c:pt>
                <c:pt idx="4996">
                  <c:v>1.6165100000000002E-2</c:v>
                </c:pt>
                <c:pt idx="4997">
                  <c:v>1.5423299999999999E-2</c:v>
                </c:pt>
                <c:pt idx="4998">
                  <c:v>1.4489200000000001E-2</c:v>
                </c:pt>
                <c:pt idx="4999">
                  <c:v>1.33042E-2</c:v>
                </c:pt>
                <c:pt idx="5000">
                  <c:v>1.24464E-2</c:v>
                </c:pt>
                <c:pt idx="5001">
                  <c:v>1.25843E-2</c:v>
                </c:pt>
                <c:pt idx="5002">
                  <c:v>1.30683E-2</c:v>
                </c:pt>
                <c:pt idx="5003">
                  <c:v>1.35833E-2</c:v>
                </c:pt>
                <c:pt idx="5004">
                  <c:v>1.42957E-2</c:v>
                </c:pt>
                <c:pt idx="5005">
                  <c:v>1.45763E-2</c:v>
                </c:pt>
                <c:pt idx="5006">
                  <c:v>1.44549E-2</c:v>
                </c:pt>
                <c:pt idx="5007">
                  <c:v>1.45042E-2</c:v>
                </c:pt>
                <c:pt idx="5008">
                  <c:v>1.4234500000000001E-2</c:v>
                </c:pt>
                <c:pt idx="5009">
                  <c:v>1.42892E-2</c:v>
                </c:pt>
                <c:pt idx="5010">
                  <c:v>1.46383E-2</c:v>
                </c:pt>
                <c:pt idx="5011">
                  <c:v>1.4985500000000001E-2</c:v>
                </c:pt>
                <c:pt idx="5012">
                  <c:v>1.5440300000000001E-2</c:v>
                </c:pt>
                <c:pt idx="5013">
                  <c:v>1.51985E-2</c:v>
                </c:pt>
                <c:pt idx="5014">
                  <c:v>1.4859499999999999E-2</c:v>
                </c:pt>
                <c:pt idx="5015">
                  <c:v>1.49585E-2</c:v>
                </c:pt>
                <c:pt idx="5016">
                  <c:v>1.50134E-2</c:v>
                </c:pt>
                <c:pt idx="5017">
                  <c:v>1.4968E-2</c:v>
                </c:pt>
                <c:pt idx="5018">
                  <c:v>1.4867099999999999E-2</c:v>
                </c:pt>
                <c:pt idx="5019">
                  <c:v>1.49794E-2</c:v>
                </c:pt>
                <c:pt idx="5020">
                  <c:v>1.5057900000000001E-2</c:v>
                </c:pt>
                <c:pt idx="5021">
                  <c:v>1.48687E-2</c:v>
                </c:pt>
                <c:pt idx="5022">
                  <c:v>1.4726299999999999E-2</c:v>
                </c:pt>
                <c:pt idx="5023">
                  <c:v>1.4842899999999999E-2</c:v>
                </c:pt>
                <c:pt idx="5024">
                  <c:v>1.47872E-2</c:v>
                </c:pt>
                <c:pt idx="5025">
                  <c:v>1.4647800000000001E-2</c:v>
                </c:pt>
                <c:pt idx="5026">
                  <c:v>1.4589899999999999E-2</c:v>
                </c:pt>
                <c:pt idx="5027">
                  <c:v>1.4638999999999999E-2</c:v>
                </c:pt>
                <c:pt idx="5028">
                  <c:v>1.4526600000000001E-2</c:v>
                </c:pt>
                <c:pt idx="5029">
                  <c:v>1.4352200000000001E-2</c:v>
                </c:pt>
                <c:pt idx="5030">
                  <c:v>1.43865E-2</c:v>
                </c:pt>
                <c:pt idx="5031">
                  <c:v>1.44019E-2</c:v>
                </c:pt>
                <c:pt idx="5032">
                  <c:v>1.41946E-2</c:v>
                </c:pt>
                <c:pt idx="5033">
                  <c:v>1.4066800000000001E-2</c:v>
                </c:pt>
                <c:pt idx="5034">
                  <c:v>1.4163200000000001E-2</c:v>
                </c:pt>
                <c:pt idx="5035">
                  <c:v>1.40675E-2</c:v>
                </c:pt>
                <c:pt idx="5036">
                  <c:v>1.38288E-2</c:v>
                </c:pt>
                <c:pt idx="5037">
                  <c:v>1.3443099999999999E-2</c:v>
                </c:pt>
                <c:pt idx="5038">
                  <c:v>1.3344999999999999E-2</c:v>
                </c:pt>
                <c:pt idx="5039">
                  <c:v>1.34529E-2</c:v>
                </c:pt>
                <c:pt idx="5040">
                  <c:v>1.36233E-2</c:v>
                </c:pt>
                <c:pt idx="5041">
                  <c:v>1.38003E-2</c:v>
                </c:pt>
                <c:pt idx="5042">
                  <c:v>1.3949E-2</c:v>
                </c:pt>
                <c:pt idx="5043">
                  <c:v>1.4370300000000001E-2</c:v>
                </c:pt>
                <c:pt idx="5044">
                  <c:v>1.45944E-2</c:v>
                </c:pt>
                <c:pt idx="5045">
                  <c:v>1.46386E-2</c:v>
                </c:pt>
                <c:pt idx="5046">
                  <c:v>1.4785899999999999E-2</c:v>
                </c:pt>
                <c:pt idx="5047">
                  <c:v>1.51743E-2</c:v>
                </c:pt>
                <c:pt idx="5048">
                  <c:v>1.5284000000000001E-2</c:v>
                </c:pt>
                <c:pt idx="5049">
                  <c:v>1.5259999999999999E-2</c:v>
                </c:pt>
                <c:pt idx="5050">
                  <c:v>1.5384999999999999E-2</c:v>
                </c:pt>
                <c:pt idx="5051">
                  <c:v>1.53026E-2</c:v>
                </c:pt>
                <c:pt idx="5052">
                  <c:v>1.51066E-2</c:v>
                </c:pt>
                <c:pt idx="5053">
                  <c:v>1.5347299999999999E-2</c:v>
                </c:pt>
                <c:pt idx="5054">
                  <c:v>1.5383000000000001E-2</c:v>
                </c:pt>
                <c:pt idx="5055">
                  <c:v>1.54716E-2</c:v>
                </c:pt>
                <c:pt idx="5056">
                  <c:v>1.5341199999999999E-2</c:v>
                </c:pt>
                <c:pt idx="5057">
                  <c:v>1.5472700000000001E-2</c:v>
                </c:pt>
                <c:pt idx="5058">
                  <c:v>1.5518799999999999E-2</c:v>
                </c:pt>
                <c:pt idx="5059">
                  <c:v>1.53986E-2</c:v>
                </c:pt>
                <c:pt idx="5060">
                  <c:v>1.54427E-2</c:v>
                </c:pt>
                <c:pt idx="5061">
                  <c:v>1.5517299999999999E-2</c:v>
                </c:pt>
                <c:pt idx="5062">
                  <c:v>1.54155E-2</c:v>
                </c:pt>
                <c:pt idx="5063">
                  <c:v>1.54416E-2</c:v>
                </c:pt>
                <c:pt idx="5064">
                  <c:v>1.5510299999999999E-2</c:v>
                </c:pt>
                <c:pt idx="5065">
                  <c:v>1.54241E-2</c:v>
                </c:pt>
                <c:pt idx="5066">
                  <c:v>1.54112E-2</c:v>
                </c:pt>
                <c:pt idx="5067">
                  <c:v>1.5466300000000001E-2</c:v>
                </c:pt>
                <c:pt idx="5068">
                  <c:v>1.54106E-2</c:v>
                </c:pt>
                <c:pt idx="5069">
                  <c:v>1.53914E-2</c:v>
                </c:pt>
                <c:pt idx="5070">
                  <c:v>1.5439400000000001E-2</c:v>
                </c:pt>
                <c:pt idx="5071">
                  <c:v>1.5432E-2</c:v>
                </c:pt>
                <c:pt idx="5072">
                  <c:v>1.5396099999999999E-2</c:v>
                </c:pt>
                <c:pt idx="5073">
                  <c:v>1.5417500000000001E-2</c:v>
                </c:pt>
                <c:pt idx="5074">
                  <c:v>1.54179E-2</c:v>
                </c:pt>
                <c:pt idx="5075">
                  <c:v>1.5396399999999999E-2</c:v>
                </c:pt>
                <c:pt idx="5076">
                  <c:v>1.5407799999999999E-2</c:v>
                </c:pt>
                <c:pt idx="5077">
                  <c:v>1.5418400000000001E-2</c:v>
                </c:pt>
                <c:pt idx="5078">
                  <c:v>1.5398200000000001E-2</c:v>
                </c:pt>
                <c:pt idx="5079">
                  <c:v>1.5394700000000001E-2</c:v>
                </c:pt>
                <c:pt idx="5080">
                  <c:v>1.5403699999999999E-2</c:v>
                </c:pt>
                <c:pt idx="5081">
                  <c:v>1.5398999999999999E-2</c:v>
                </c:pt>
                <c:pt idx="5082">
                  <c:v>1.53986E-2</c:v>
                </c:pt>
                <c:pt idx="5083">
                  <c:v>1.54003E-2</c:v>
                </c:pt>
                <c:pt idx="5084">
                  <c:v>1.5394E-2</c:v>
                </c:pt>
                <c:pt idx="5085">
                  <c:v>1.53905E-2</c:v>
                </c:pt>
                <c:pt idx="5086">
                  <c:v>1.5393499999999999E-2</c:v>
                </c:pt>
                <c:pt idx="5087">
                  <c:v>1.53927E-2</c:v>
                </c:pt>
                <c:pt idx="5088">
                  <c:v>1.5390600000000001E-2</c:v>
                </c:pt>
                <c:pt idx="5089">
                  <c:v>1.5390900000000001E-2</c:v>
                </c:pt>
                <c:pt idx="5090">
                  <c:v>1.53887E-2</c:v>
                </c:pt>
                <c:pt idx="5091">
                  <c:v>1.53852E-2</c:v>
                </c:pt>
                <c:pt idx="5092">
                  <c:v>1.5385299999999999E-2</c:v>
                </c:pt>
                <c:pt idx="5093">
                  <c:v>1.53864E-2</c:v>
                </c:pt>
                <c:pt idx="5094">
                  <c:v>1.5385899999999999E-2</c:v>
                </c:pt>
                <c:pt idx="5095">
                  <c:v>1.5384200000000001E-2</c:v>
                </c:pt>
                <c:pt idx="5096">
                  <c:v>1.5382099999999999E-2</c:v>
                </c:pt>
                <c:pt idx="5097">
                  <c:v>1.5380400000000001E-2</c:v>
                </c:pt>
                <c:pt idx="5098">
                  <c:v>1.5380100000000001E-2</c:v>
                </c:pt>
                <c:pt idx="5099">
                  <c:v>1.53808E-2</c:v>
                </c:pt>
                <c:pt idx="5100">
                  <c:v>1.5380599999999999E-2</c:v>
                </c:pt>
                <c:pt idx="5101">
                  <c:v>1.53939E-2</c:v>
                </c:pt>
                <c:pt idx="5102">
                  <c:v>1.54255E-2</c:v>
                </c:pt>
                <c:pt idx="5103">
                  <c:v>1.5358500000000001E-2</c:v>
                </c:pt>
                <c:pt idx="5104">
                  <c:v>1.54133E-2</c:v>
                </c:pt>
                <c:pt idx="5105">
                  <c:v>1.54658E-2</c:v>
                </c:pt>
                <c:pt idx="5106">
                  <c:v>1.53674E-2</c:v>
                </c:pt>
                <c:pt idx="5107">
                  <c:v>1.53162E-2</c:v>
                </c:pt>
                <c:pt idx="5108">
                  <c:v>1.54857E-2</c:v>
                </c:pt>
                <c:pt idx="5109">
                  <c:v>1.54924E-2</c:v>
                </c:pt>
                <c:pt idx="5110">
                  <c:v>1.52982E-2</c:v>
                </c:pt>
                <c:pt idx="5111">
                  <c:v>1.5229299999999999E-2</c:v>
                </c:pt>
                <c:pt idx="5112">
                  <c:v>1.53361E-2</c:v>
                </c:pt>
                <c:pt idx="5113">
                  <c:v>1.52885E-2</c:v>
                </c:pt>
                <c:pt idx="5114">
                  <c:v>1.5129999999999999E-2</c:v>
                </c:pt>
                <c:pt idx="5115">
                  <c:v>1.5214099999999999E-2</c:v>
                </c:pt>
                <c:pt idx="5116">
                  <c:v>1.52817E-2</c:v>
                </c:pt>
                <c:pt idx="5117">
                  <c:v>1.5207699999999999E-2</c:v>
                </c:pt>
                <c:pt idx="5118">
                  <c:v>1.5014899999999999E-2</c:v>
                </c:pt>
                <c:pt idx="5119">
                  <c:v>1.5028100000000001E-2</c:v>
                </c:pt>
                <c:pt idx="5120">
                  <c:v>1.53165E-2</c:v>
                </c:pt>
                <c:pt idx="5121">
                  <c:v>1.5288299999999999E-2</c:v>
                </c:pt>
                <c:pt idx="5122">
                  <c:v>1.51808E-2</c:v>
                </c:pt>
                <c:pt idx="5123">
                  <c:v>1.52411E-2</c:v>
                </c:pt>
                <c:pt idx="5124">
                  <c:v>1.55771E-2</c:v>
                </c:pt>
                <c:pt idx="5125">
                  <c:v>1.56817E-2</c:v>
                </c:pt>
                <c:pt idx="5126">
                  <c:v>1.5684400000000001E-2</c:v>
                </c:pt>
                <c:pt idx="5127">
                  <c:v>1.54428E-2</c:v>
                </c:pt>
                <c:pt idx="5128">
                  <c:v>1.54378E-2</c:v>
                </c:pt>
                <c:pt idx="5129">
                  <c:v>1.56699E-2</c:v>
                </c:pt>
                <c:pt idx="5130">
                  <c:v>1.5720600000000001E-2</c:v>
                </c:pt>
                <c:pt idx="5131">
                  <c:v>1.57295E-2</c:v>
                </c:pt>
                <c:pt idx="5132">
                  <c:v>1.6052299999999999E-2</c:v>
                </c:pt>
                <c:pt idx="5133">
                  <c:v>1.6161600000000002E-2</c:v>
                </c:pt>
                <c:pt idx="5134">
                  <c:v>1.6093300000000001E-2</c:v>
                </c:pt>
                <c:pt idx="5135">
                  <c:v>1.5760699999999999E-2</c:v>
                </c:pt>
                <c:pt idx="5136">
                  <c:v>1.5798300000000001E-2</c:v>
                </c:pt>
                <c:pt idx="5137">
                  <c:v>1.6007299999999999E-2</c:v>
                </c:pt>
                <c:pt idx="5138">
                  <c:v>1.6004500000000001E-2</c:v>
                </c:pt>
                <c:pt idx="5139">
                  <c:v>1.5947300000000001E-2</c:v>
                </c:pt>
                <c:pt idx="5140">
                  <c:v>1.5525600000000001E-2</c:v>
                </c:pt>
                <c:pt idx="5141">
                  <c:v>1.54979E-2</c:v>
                </c:pt>
                <c:pt idx="5142">
                  <c:v>1.55868E-2</c:v>
                </c:pt>
                <c:pt idx="5143">
                  <c:v>1.6114199999999999E-2</c:v>
                </c:pt>
                <c:pt idx="5144">
                  <c:v>1.66613E-2</c:v>
                </c:pt>
                <c:pt idx="5145">
                  <c:v>1.68979E-2</c:v>
                </c:pt>
                <c:pt idx="5146">
                  <c:v>1.7010500000000001E-2</c:v>
                </c:pt>
                <c:pt idx="5147">
                  <c:v>1.6757000000000001E-2</c:v>
                </c:pt>
                <c:pt idx="5148">
                  <c:v>1.6264299999999999E-2</c:v>
                </c:pt>
                <c:pt idx="5149">
                  <c:v>1.6342700000000002E-2</c:v>
                </c:pt>
                <c:pt idx="5150">
                  <c:v>1.6822299999999998E-2</c:v>
                </c:pt>
                <c:pt idx="5151">
                  <c:v>1.70832E-2</c:v>
                </c:pt>
                <c:pt idx="5152">
                  <c:v>1.7391199999999999E-2</c:v>
                </c:pt>
                <c:pt idx="5153">
                  <c:v>1.71094E-2</c:v>
                </c:pt>
                <c:pt idx="5154">
                  <c:v>1.6592099999999999E-2</c:v>
                </c:pt>
                <c:pt idx="5155">
                  <c:v>1.6017699999999999E-2</c:v>
                </c:pt>
                <c:pt idx="5156">
                  <c:v>1.6347799999999999E-2</c:v>
                </c:pt>
                <c:pt idx="5157">
                  <c:v>1.6853900000000002E-2</c:v>
                </c:pt>
                <c:pt idx="5158">
                  <c:v>1.70516E-2</c:v>
                </c:pt>
                <c:pt idx="5159">
                  <c:v>1.7013899999999998E-2</c:v>
                </c:pt>
                <c:pt idx="5160">
                  <c:v>1.6619999999999999E-2</c:v>
                </c:pt>
                <c:pt idx="5161">
                  <c:v>1.60479E-2</c:v>
                </c:pt>
                <c:pt idx="5162">
                  <c:v>1.5860900000000001E-2</c:v>
                </c:pt>
                <c:pt idx="5163">
                  <c:v>1.55222E-2</c:v>
                </c:pt>
                <c:pt idx="5164">
                  <c:v>1.55494E-2</c:v>
                </c:pt>
                <c:pt idx="5165">
                  <c:v>1.57821E-2</c:v>
                </c:pt>
                <c:pt idx="5166">
                  <c:v>1.6131300000000001E-2</c:v>
                </c:pt>
                <c:pt idx="5167">
                  <c:v>1.6372000000000001E-2</c:v>
                </c:pt>
                <c:pt idx="5168">
                  <c:v>1.6066799999999999E-2</c:v>
                </c:pt>
                <c:pt idx="5169">
                  <c:v>1.5662800000000001E-2</c:v>
                </c:pt>
                <c:pt idx="5170">
                  <c:v>1.5626600000000001E-2</c:v>
                </c:pt>
                <c:pt idx="5171">
                  <c:v>1.6386299999999999E-2</c:v>
                </c:pt>
                <c:pt idx="5172">
                  <c:v>1.7121999999999998E-2</c:v>
                </c:pt>
                <c:pt idx="5173">
                  <c:v>1.7368399999999999E-2</c:v>
                </c:pt>
                <c:pt idx="5174">
                  <c:v>1.7343399999999998E-2</c:v>
                </c:pt>
                <c:pt idx="5175">
                  <c:v>1.7038500000000002E-2</c:v>
                </c:pt>
                <c:pt idx="5176">
                  <c:v>1.6568200000000002E-2</c:v>
                </c:pt>
                <c:pt idx="5177">
                  <c:v>1.5883100000000001E-2</c:v>
                </c:pt>
                <c:pt idx="5178">
                  <c:v>1.57938E-2</c:v>
                </c:pt>
                <c:pt idx="5179">
                  <c:v>1.6031799999999999E-2</c:v>
                </c:pt>
                <c:pt idx="5180">
                  <c:v>1.6250400000000002E-2</c:v>
                </c:pt>
                <c:pt idx="5181">
                  <c:v>1.6568599999999999E-2</c:v>
                </c:pt>
                <c:pt idx="5182">
                  <c:v>1.6334600000000001E-2</c:v>
                </c:pt>
                <c:pt idx="5183">
                  <c:v>1.58189E-2</c:v>
                </c:pt>
                <c:pt idx="5184">
                  <c:v>1.52391E-2</c:v>
                </c:pt>
                <c:pt idx="5185">
                  <c:v>1.4416999999999999E-2</c:v>
                </c:pt>
                <c:pt idx="5186">
                  <c:v>1.4037300000000001E-2</c:v>
                </c:pt>
                <c:pt idx="5187">
                  <c:v>1.35427E-2</c:v>
                </c:pt>
                <c:pt idx="5188">
                  <c:v>1.36942E-2</c:v>
                </c:pt>
                <c:pt idx="5189">
                  <c:v>1.3651099999999999E-2</c:v>
                </c:pt>
                <c:pt idx="5190">
                  <c:v>1.3642899999999999E-2</c:v>
                </c:pt>
                <c:pt idx="5191">
                  <c:v>1.3822900000000001E-2</c:v>
                </c:pt>
                <c:pt idx="5192">
                  <c:v>1.35598E-2</c:v>
                </c:pt>
                <c:pt idx="5193">
                  <c:v>1.30028E-2</c:v>
                </c:pt>
                <c:pt idx="5194">
                  <c:v>1.25772E-2</c:v>
                </c:pt>
                <c:pt idx="5195">
                  <c:v>1.25722E-2</c:v>
                </c:pt>
                <c:pt idx="5196">
                  <c:v>1.33686E-2</c:v>
                </c:pt>
                <c:pt idx="5197">
                  <c:v>1.4180399999999999E-2</c:v>
                </c:pt>
                <c:pt idx="5198">
                  <c:v>1.4749200000000001E-2</c:v>
                </c:pt>
                <c:pt idx="5199">
                  <c:v>1.4970000000000001E-2</c:v>
                </c:pt>
                <c:pt idx="5200">
                  <c:v>1.51548E-2</c:v>
                </c:pt>
                <c:pt idx="5201">
                  <c:v>1.56519E-2</c:v>
                </c:pt>
                <c:pt idx="5202">
                  <c:v>1.5610000000000001E-2</c:v>
                </c:pt>
                <c:pt idx="5203">
                  <c:v>1.63792E-2</c:v>
                </c:pt>
                <c:pt idx="5204">
                  <c:v>1.7499000000000001E-2</c:v>
                </c:pt>
                <c:pt idx="5205">
                  <c:v>1.8262400000000002E-2</c:v>
                </c:pt>
                <c:pt idx="5206">
                  <c:v>1.8823900000000001E-2</c:v>
                </c:pt>
                <c:pt idx="5207">
                  <c:v>1.91962E-2</c:v>
                </c:pt>
                <c:pt idx="5208">
                  <c:v>1.96092E-2</c:v>
                </c:pt>
                <c:pt idx="5209">
                  <c:v>2.00982E-2</c:v>
                </c:pt>
                <c:pt idx="5210">
                  <c:v>2.0670500000000001E-2</c:v>
                </c:pt>
                <c:pt idx="5211">
                  <c:v>2.1264499999999999E-2</c:v>
                </c:pt>
                <c:pt idx="5212">
                  <c:v>2.1850499999999998E-2</c:v>
                </c:pt>
                <c:pt idx="5213">
                  <c:v>2.2268400000000001E-2</c:v>
                </c:pt>
                <c:pt idx="5214">
                  <c:v>2.2671400000000001E-2</c:v>
                </c:pt>
                <c:pt idx="5215">
                  <c:v>2.2993099999999999E-2</c:v>
                </c:pt>
                <c:pt idx="5216">
                  <c:v>2.3375699999999999E-2</c:v>
                </c:pt>
                <c:pt idx="5217">
                  <c:v>2.38161E-2</c:v>
                </c:pt>
                <c:pt idx="5218">
                  <c:v>2.4379499999999998E-2</c:v>
                </c:pt>
                <c:pt idx="5219">
                  <c:v>2.4890800000000001E-2</c:v>
                </c:pt>
                <c:pt idx="5220">
                  <c:v>2.5389100000000001E-2</c:v>
                </c:pt>
                <c:pt idx="5221">
                  <c:v>2.5766899999999999E-2</c:v>
                </c:pt>
                <c:pt idx="5222">
                  <c:v>2.6061899999999999E-2</c:v>
                </c:pt>
                <c:pt idx="5223">
                  <c:v>2.6395600000000002E-2</c:v>
                </c:pt>
                <c:pt idx="5224">
                  <c:v>2.67832E-2</c:v>
                </c:pt>
                <c:pt idx="5225">
                  <c:v>2.7243E-2</c:v>
                </c:pt>
                <c:pt idx="5226">
                  <c:v>2.7752200000000001E-2</c:v>
                </c:pt>
                <c:pt idx="5227">
                  <c:v>2.8247999999999999E-2</c:v>
                </c:pt>
                <c:pt idx="5228">
                  <c:v>2.8589900000000001E-2</c:v>
                </c:pt>
                <c:pt idx="5229">
                  <c:v>2.8924399999999999E-2</c:v>
                </c:pt>
                <c:pt idx="5230">
                  <c:v>2.9245500000000001E-2</c:v>
                </c:pt>
                <c:pt idx="5231">
                  <c:v>2.9579500000000002E-2</c:v>
                </c:pt>
                <c:pt idx="5232">
                  <c:v>3.0031599999999999E-2</c:v>
                </c:pt>
                <c:pt idx="5233">
                  <c:v>3.05291E-2</c:v>
                </c:pt>
                <c:pt idx="5234">
                  <c:v>3.0969799999999999E-2</c:v>
                </c:pt>
                <c:pt idx="5235">
                  <c:v>3.1341800000000003E-2</c:v>
                </c:pt>
                <c:pt idx="5236">
                  <c:v>3.16805E-2</c:v>
                </c:pt>
                <c:pt idx="5237">
                  <c:v>3.1966899999999999E-2</c:v>
                </c:pt>
                <c:pt idx="5238">
                  <c:v>3.2337699999999997E-2</c:v>
                </c:pt>
                <c:pt idx="5239">
                  <c:v>3.2797199999999999E-2</c:v>
                </c:pt>
                <c:pt idx="5240">
                  <c:v>3.3248800000000002E-2</c:v>
                </c:pt>
                <c:pt idx="5241">
                  <c:v>3.3703299999999999E-2</c:v>
                </c:pt>
                <c:pt idx="5242">
                  <c:v>3.41278E-2</c:v>
                </c:pt>
                <c:pt idx="5243">
                  <c:v>3.4540500000000002E-2</c:v>
                </c:pt>
                <c:pt idx="5244">
                  <c:v>3.50725E-2</c:v>
                </c:pt>
                <c:pt idx="5245">
                  <c:v>3.5557100000000001E-2</c:v>
                </c:pt>
                <c:pt idx="5246">
                  <c:v>3.6021699999999997E-2</c:v>
                </c:pt>
                <c:pt idx="5247">
                  <c:v>3.6569699999999997E-2</c:v>
                </c:pt>
                <c:pt idx="5248">
                  <c:v>3.7081599999999999E-2</c:v>
                </c:pt>
                <c:pt idx="5249">
                  <c:v>3.7624999999999999E-2</c:v>
                </c:pt>
                <c:pt idx="5250">
                  <c:v>3.8124699999999997E-2</c:v>
                </c:pt>
                <c:pt idx="5251">
                  <c:v>3.8047400000000002E-2</c:v>
                </c:pt>
                <c:pt idx="5252">
                  <c:v>3.7701199999999997E-2</c:v>
                </c:pt>
                <c:pt idx="5253">
                  <c:v>3.70435E-2</c:v>
                </c:pt>
                <c:pt idx="5254">
                  <c:v>3.63746E-2</c:v>
                </c:pt>
                <c:pt idx="5255">
                  <c:v>3.5388799999999998E-2</c:v>
                </c:pt>
                <c:pt idx="5256">
                  <c:v>3.4197100000000001E-2</c:v>
                </c:pt>
                <c:pt idx="5257">
                  <c:v>3.3463899999999998E-2</c:v>
                </c:pt>
                <c:pt idx="5258">
                  <c:v>3.3167000000000002E-2</c:v>
                </c:pt>
                <c:pt idx="5259">
                  <c:v>3.2792799999999997E-2</c:v>
                </c:pt>
                <c:pt idx="5260">
                  <c:v>3.2225799999999999E-2</c:v>
                </c:pt>
                <c:pt idx="5261">
                  <c:v>3.1432300000000003E-2</c:v>
                </c:pt>
                <c:pt idx="5262">
                  <c:v>3.0647899999999999E-2</c:v>
                </c:pt>
                <c:pt idx="5263">
                  <c:v>2.99986E-2</c:v>
                </c:pt>
                <c:pt idx="5264">
                  <c:v>2.9382700000000001E-2</c:v>
                </c:pt>
                <c:pt idx="5265">
                  <c:v>2.8755699999999999E-2</c:v>
                </c:pt>
                <c:pt idx="5266">
                  <c:v>2.80526E-2</c:v>
                </c:pt>
                <c:pt idx="5267">
                  <c:v>2.7361199999999999E-2</c:v>
                </c:pt>
                <c:pt idx="5268">
                  <c:v>2.6708099999999999E-2</c:v>
                </c:pt>
                <c:pt idx="5269">
                  <c:v>2.6026400000000002E-2</c:v>
                </c:pt>
                <c:pt idx="5270">
                  <c:v>2.5442300000000001E-2</c:v>
                </c:pt>
                <c:pt idx="5271">
                  <c:v>2.4832900000000002E-2</c:v>
                </c:pt>
                <c:pt idx="5272">
                  <c:v>2.41882E-2</c:v>
                </c:pt>
                <c:pt idx="5273">
                  <c:v>2.3768000000000001E-2</c:v>
                </c:pt>
                <c:pt idx="5274">
                  <c:v>2.33517E-2</c:v>
                </c:pt>
                <c:pt idx="5275">
                  <c:v>2.2836100000000002E-2</c:v>
                </c:pt>
                <c:pt idx="5276">
                  <c:v>2.2350999999999999E-2</c:v>
                </c:pt>
                <c:pt idx="5277">
                  <c:v>2.1706E-2</c:v>
                </c:pt>
                <c:pt idx="5278">
                  <c:v>2.1090100000000001E-2</c:v>
                </c:pt>
                <c:pt idx="5279">
                  <c:v>2.04633E-2</c:v>
                </c:pt>
                <c:pt idx="5280">
                  <c:v>1.9791300000000001E-2</c:v>
                </c:pt>
                <c:pt idx="5281">
                  <c:v>1.9130999999999999E-2</c:v>
                </c:pt>
                <c:pt idx="5282">
                  <c:v>1.839E-2</c:v>
                </c:pt>
                <c:pt idx="5283">
                  <c:v>1.76984E-2</c:v>
                </c:pt>
                <c:pt idx="5284">
                  <c:v>1.7571799999999999E-2</c:v>
                </c:pt>
                <c:pt idx="5285">
                  <c:v>1.7720199999999998E-2</c:v>
                </c:pt>
                <c:pt idx="5286">
                  <c:v>1.7532200000000001E-2</c:v>
                </c:pt>
                <c:pt idx="5287">
                  <c:v>1.6982500000000001E-2</c:v>
                </c:pt>
                <c:pt idx="5288">
                  <c:v>1.60187E-2</c:v>
                </c:pt>
                <c:pt idx="5289">
                  <c:v>1.48608E-2</c:v>
                </c:pt>
                <c:pt idx="5290">
                  <c:v>1.35234E-2</c:v>
                </c:pt>
                <c:pt idx="5291">
                  <c:v>1.2145400000000001E-2</c:v>
                </c:pt>
                <c:pt idx="5292">
                  <c:v>1.07689E-2</c:v>
                </c:pt>
                <c:pt idx="5293">
                  <c:v>9.3468300000000004E-3</c:v>
                </c:pt>
                <c:pt idx="5294">
                  <c:v>7.9139299999999996E-3</c:v>
                </c:pt>
                <c:pt idx="5295">
                  <c:v>6.4531299999999996E-3</c:v>
                </c:pt>
                <c:pt idx="5296">
                  <c:v>4.9667899999999996E-3</c:v>
                </c:pt>
                <c:pt idx="5297">
                  <c:v>3.4044100000000001E-3</c:v>
                </c:pt>
                <c:pt idx="5298">
                  <c:v>1.88258E-3</c:v>
                </c:pt>
                <c:pt idx="5299">
                  <c:v>9.4567499999999999E-4</c:v>
                </c:pt>
                <c:pt idx="5300">
                  <c:v>-1.64759E-4</c:v>
                </c:pt>
                <c:pt idx="5301">
                  <c:v>-1.61673E-3</c:v>
                </c:pt>
                <c:pt idx="5302">
                  <c:v>-2.39879E-3</c:v>
                </c:pt>
                <c:pt idx="5303">
                  <c:v>-2.6838000000000001E-3</c:v>
                </c:pt>
                <c:pt idx="5304">
                  <c:v>-2.2935299999999998E-3</c:v>
                </c:pt>
                <c:pt idx="5305">
                  <c:v>-1.70966E-3</c:v>
                </c:pt>
                <c:pt idx="5306">
                  <c:v>-1.2227799999999999E-3</c:v>
                </c:pt>
                <c:pt idx="5307">
                  <c:v>-7.9086E-4</c:v>
                </c:pt>
                <c:pt idx="5308">
                  <c:v>-4.1433099999999999E-4</c:v>
                </c:pt>
                <c:pt idx="5309">
                  <c:v>1.10783E-4</c:v>
                </c:pt>
                <c:pt idx="5310">
                  <c:v>5.8211899999999997E-4</c:v>
                </c:pt>
                <c:pt idx="5311">
                  <c:v>1.3758900000000001E-3</c:v>
                </c:pt>
                <c:pt idx="5312">
                  <c:v>2.1851599999999998E-3</c:v>
                </c:pt>
                <c:pt idx="5313">
                  <c:v>2.59034E-3</c:v>
                </c:pt>
                <c:pt idx="5314">
                  <c:v>3.0984099999999998E-3</c:v>
                </c:pt>
                <c:pt idx="5315">
                  <c:v>3.5865799999999998E-3</c:v>
                </c:pt>
                <c:pt idx="5316">
                  <c:v>3.89559E-3</c:v>
                </c:pt>
                <c:pt idx="5317">
                  <c:v>4.2832499999999997E-3</c:v>
                </c:pt>
                <c:pt idx="5318">
                  <c:v>4.6686799999999997E-3</c:v>
                </c:pt>
                <c:pt idx="5319">
                  <c:v>4.9239399999999999E-3</c:v>
                </c:pt>
                <c:pt idx="5320">
                  <c:v>5.2762699999999996E-3</c:v>
                </c:pt>
                <c:pt idx="5321">
                  <c:v>5.7247000000000001E-3</c:v>
                </c:pt>
                <c:pt idx="5322">
                  <c:v>6.0322800000000001E-3</c:v>
                </c:pt>
                <c:pt idx="5323">
                  <c:v>6.4782399999999997E-3</c:v>
                </c:pt>
                <c:pt idx="5324">
                  <c:v>6.9209500000000004E-3</c:v>
                </c:pt>
                <c:pt idx="5325">
                  <c:v>7.3709500000000002E-3</c:v>
                </c:pt>
                <c:pt idx="5326">
                  <c:v>7.9423099999999993E-3</c:v>
                </c:pt>
                <c:pt idx="5327">
                  <c:v>8.4084699999999995E-3</c:v>
                </c:pt>
                <c:pt idx="5328">
                  <c:v>8.8511800000000002E-3</c:v>
                </c:pt>
                <c:pt idx="5329">
                  <c:v>9.4285399999999991E-3</c:v>
                </c:pt>
                <c:pt idx="5330">
                  <c:v>9.9422499999999997E-3</c:v>
                </c:pt>
                <c:pt idx="5331">
                  <c:v>1.03833E-2</c:v>
                </c:pt>
                <c:pt idx="5332">
                  <c:v>1.0957700000000001E-2</c:v>
                </c:pt>
                <c:pt idx="5333">
                  <c:v>1.1527000000000001E-2</c:v>
                </c:pt>
                <c:pt idx="5334">
                  <c:v>1.19655E-2</c:v>
                </c:pt>
                <c:pt idx="5335">
                  <c:v>1.2478899999999999E-2</c:v>
                </c:pt>
                <c:pt idx="5336">
                  <c:v>1.2994500000000001E-2</c:v>
                </c:pt>
                <c:pt idx="5337">
                  <c:v>1.3388499999999999E-2</c:v>
                </c:pt>
                <c:pt idx="5338">
                  <c:v>1.3903199999999999E-2</c:v>
                </c:pt>
                <c:pt idx="5339">
                  <c:v>1.4482399999999999E-2</c:v>
                </c:pt>
                <c:pt idx="5340">
                  <c:v>1.49385E-2</c:v>
                </c:pt>
                <c:pt idx="5341">
                  <c:v>1.54421E-2</c:v>
                </c:pt>
                <c:pt idx="5342">
                  <c:v>1.6050399999999999E-2</c:v>
                </c:pt>
                <c:pt idx="5343">
                  <c:v>1.6576899999999999E-2</c:v>
                </c:pt>
                <c:pt idx="5344">
                  <c:v>1.7079799999999999E-2</c:v>
                </c:pt>
                <c:pt idx="5345">
                  <c:v>1.7692900000000001E-2</c:v>
                </c:pt>
                <c:pt idx="5346">
                  <c:v>1.8266899999999999E-2</c:v>
                </c:pt>
                <c:pt idx="5347">
                  <c:v>1.8752000000000001E-2</c:v>
                </c:pt>
                <c:pt idx="5348">
                  <c:v>1.9331000000000001E-2</c:v>
                </c:pt>
                <c:pt idx="5349">
                  <c:v>1.9879399999999998E-2</c:v>
                </c:pt>
                <c:pt idx="5350">
                  <c:v>2.0364799999999999E-2</c:v>
                </c:pt>
                <c:pt idx="5351">
                  <c:v>2.09564E-2</c:v>
                </c:pt>
                <c:pt idx="5352">
                  <c:v>2.1575799999999999E-2</c:v>
                </c:pt>
                <c:pt idx="5353">
                  <c:v>2.2120799999999999E-2</c:v>
                </c:pt>
                <c:pt idx="5354">
                  <c:v>2.2707000000000001E-2</c:v>
                </c:pt>
                <c:pt idx="5355">
                  <c:v>2.33493E-2</c:v>
                </c:pt>
                <c:pt idx="5356">
                  <c:v>2.3888599999999999E-2</c:v>
                </c:pt>
                <c:pt idx="5357">
                  <c:v>2.4427500000000001E-2</c:v>
                </c:pt>
                <c:pt idx="5358">
                  <c:v>2.5044799999999999E-2</c:v>
                </c:pt>
                <c:pt idx="5359">
                  <c:v>2.56055E-2</c:v>
                </c:pt>
                <c:pt idx="5360">
                  <c:v>2.6171099999999999E-2</c:v>
                </c:pt>
                <c:pt idx="5361">
                  <c:v>2.6809900000000001E-2</c:v>
                </c:pt>
                <c:pt idx="5362">
                  <c:v>2.7449299999999999E-2</c:v>
                </c:pt>
                <c:pt idx="5363">
                  <c:v>2.80632E-2</c:v>
                </c:pt>
                <c:pt idx="5364">
                  <c:v>2.8721900000000002E-2</c:v>
                </c:pt>
                <c:pt idx="5365">
                  <c:v>2.93671E-2</c:v>
                </c:pt>
                <c:pt idx="5366">
                  <c:v>2.99455E-2</c:v>
                </c:pt>
                <c:pt idx="5367">
                  <c:v>3.0568700000000001E-2</c:v>
                </c:pt>
                <c:pt idx="5368">
                  <c:v>3.1217499999999999E-2</c:v>
                </c:pt>
                <c:pt idx="5369">
                  <c:v>3.1803100000000001E-2</c:v>
                </c:pt>
                <c:pt idx="5370">
                  <c:v>3.2404799999999997E-2</c:v>
                </c:pt>
                <c:pt idx="5371">
                  <c:v>3.30528E-2</c:v>
                </c:pt>
                <c:pt idx="5372">
                  <c:v>3.3657800000000002E-2</c:v>
                </c:pt>
                <c:pt idx="5373">
                  <c:v>3.4291200000000001E-2</c:v>
                </c:pt>
                <c:pt idx="5374">
                  <c:v>3.4983599999999997E-2</c:v>
                </c:pt>
                <c:pt idx="5375">
                  <c:v>3.5658700000000002E-2</c:v>
                </c:pt>
                <c:pt idx="5376">
                  <c:v>3.6324200000000001E-2</c:v>
                </c:pt>
                <c:pt idx="5377">
                  <c:v>3.7017799999999997E-2</c:v>
                </c:pt>
                <c:pt idx="5378">
                  <c:v>3.7703399999999998E-2</c:v>
                </c:pt>
                <c:pt idx="5379">
                  <c:v>3.8355300000000002E-2</c:v>
                </c:pt>
                <c:pt idx="5380">
                  <c:v>3.9029399999999999E-2</c:v>
                </c:pt>
                <c:pt idx="5381">
                  <c:v>3.9723300000000003E-2</c:v>
                </c:pt>
                <c:pt idx="5382">
                  <c:v>4.0394899999999997E-2</c:v>
                </c:pt>
                <c:pt idx="5383">
                  <c:v>4.1056799999999997E-2</c:v>
                </c:pt>
                <c:pt idx="5384">
                  <c:v>4.1751799999999999E-2</c:v>
                </c:pt>
                <c:pt idx="5385">
                  <c:v>4.2453499999999998E-2</c:v>
                </c:pt>
                <c:pt idx="5386">
                  <c:v>4.3120699999999998E-2</c:v>
                </c:pt>
                <c:pt idx="5387">
                  <c:v>4.3803599999999998E-2</c:v>
                </c:pt>
                <c:pt idx="5388">
                  <c:v>4.4528100000000001E-2</c:v>
                </c:pt>
                <c:pt idx="5389">
                  <c:v>4.5226799999999998E-2</c:v>
                </c:pt>
                <c:pt idx="5390">
                  <c:v>4.5902400000000003E-2</c:v>
                </c:pt>
                <c:pt idx="5391">
                  <c:v>4.6638800000000001E-2</c:v>
                </c:pt>
                <c:pt idx="5392">
                  <c:v>4.73786E-2</c:v>
                </c:pt>
                <c:pt idx="5393">
                  <c:v>4.8060400000000003E-2</c:v>
                </c:pt>
                <c:pt idx="5394">
                  <c:v>4.8797199999999999E-2</c:v>
                </c:pt>
                <c:pt idx="5395">
                  <c:v>4.9581800000000002E-2</c:v>
                </c:pt>
                <c:pt idx="5396">
                  <c:v>5.0293900000000002E-2</c:v>
                </c:pt>
                <c:pt idx="5397">
                  <c:v>5.1013999999999997E-2</c:v>
                </c:pt>
                <c:pt idx="5398">
                  <c:v>5.1829100000000003E-2</c:v>
                </c:pt>
                <c:pt idx="5399">
                  <c:v>5.2586399999999998E-2</c:v>
                </c:pt>
                <c:pt idx="5400">
                  <c:v>5.3660300000000001E-2</c:v>
                </c:pt>
                <c:pt idx="5401">
                  <c:v>5.5605399999999999E-2</c:v>
                </c:pt>
                <c:pt idx="5402">
                  <c:v>5.7568500000000002E-2</c:v>
                </c:pt>
                <c:pt idx="5403">
                  <c:v>5.9347900000000002E-2</c:v>
                </c:pt>
                <c:pt idx="5404">
                  <c:v>6.07778E-2</c:v>
                </c:pt>
                <c:pt idx="5405">
                  <c:v>6.1851999999999997E-2</c:v>
                </c:pt>
                <c:pt idx="5406">
                  <c:v>6.3458399999999998E-2</c:v>
                </c:pt>
                <c:pt idx="5407">
                  <c:v>6.5333000000000002E-2</c:v>
                </c:pt>
                <c:pt idx="5408">
                  <c:v>6.7069900000000002E-2</c:v>
                </c:pt>
                <c:pt idx="5409">
                  <c:v>6.8823899999999993E-2</c:v>
                </c:pt>
                <c:pt idx="5410">
                  <c:v>7.0158399999999996E-2</c:v>
                </c:pt>
                <c:pt idx="5411">
                  <c:v>7.1847999999999995E-2</c:v>
                </c:pt>
                <c:pt idx="5412">
                  <c:v>7.34794E-2</c:v>
                </c:pt>
                <c:pt idx="5413">
                  <c:v>7.5444999999999998E-2</c:v>
                </c:pt>
                <c:pt idx="5414">
                  <c:v>7.6952400000000004E-2</c:v>
                </c:pt>
                <c:pt idx="5415">
                  <c:v>7.8726199999999996E-2</c:v>
                </c:pt>
                <c:pt idx="5416">
                  <c:v>8.0456299999999994E-2</c:v>
                </c:pt>
                <c:pt idx="5417">
                  <c:v>8.2481499999999999E-2</c:v>
                </c:pt>
                <c:pt idx="5418">
                  <c:v>8.4272600000000003E-2</c:v>
                </c:pt>
                <c:pt idx="5419">
                  <c:v>8.5931400000000005E-2</c:v>
                </c:pt>
                <c:pt idx="5420">
                  <c:v>8.7676900000000002E-2</c:v>
                </c:pt>
                <c:pt idx="5421">
                  <c:v>8.9600399999999997E-2</c:v>
                </c:pt>
                <c:pt idx="5422">
                  <c:v>9.1495300000000002E-2</c:v>
                </c:pt>
                <c:pt idx="5423">
                  <c:v>9.3488299999999996E-2</c:v>
                </c:pt>
                <c:pt idx="5424">
                  <c:v>9.5679899999999998E-2</c:v>
                </c:pt>
                <c:pt idx="5425">
                  <c:v>9.7750000000000004E-2</c:v>
                </c:pt>
                <c:pt idx="5426">
                  <c:v>9.9697400000000005E-2</c:v>
                </c:pt>
                <c:pt idx="5427">
                  <c:v>0.100467</c:v>
                </c:pt>
                <c:pt idx="5428">
                  <c:v>0.100948</c:v>
                </c:pt>
                <c:pt idx="5429">
                  <c:v>0.101797</c:v>
                </c:pt>
                <c:pt idx="5430">
                  <c:v>0.103681</c:v>
                </c:pt>
                <c:pt idx="5431">
                  <c:v>0.105864</c:v>
                </c:pt>
                <c:pt idx="5432">
                  <c:v>0.10774</c:v>
                </c:pt>
                <c:pt idx="5433">
                  <c:v>0.10940900000000001</c:v>
                </c:pt>
                <c:pt idx="5434">
                  <c:v>0.110794</c:v>
                </c:pt>
                <c:pt idx="5435">
                  <c:v>0.112218</c:v>
                </c:pt>
                <c:pt idx="5436">
                  <c:v>0.114248</c:v>
                </c:pt>
                <c:pt idx="5437">
                  <c:v>0.116367</c:v>
                </c:pt>
                <c:pt idx="5438">
                  <c:v>0.118326</c:v>
                </c:pt>
                <c:pt idx="5439">
                  <c:v>0.119656</c:v>
                </c:pt>
                <c:pt idx="5440">
                  <c:v>0.119834</c:v>
                </c:pt>
                <c:pt idx="5441">
                  <c:v>0.11999700000000001</c:v>
                </c:pt>
                <c:pt idx="5442">
                  <c:v>0.120881</c:v>
                </c:pt>
                <c:pt idx="5443">
                  <c:v>0.12281400000000001</c:v>
                </c:pt>
                <c:pt idx="5444">
                  <c:v>0.124872</c:v>
                </c:pt>
                <c:pt idx="5445">
                  <c:v>0.12676799999999999</c:v>
                </c:pt>
                <c:pt idx="5446">
                  <c:v>0.12839200000000001</c:v>
                </c:pt>
                <c:pt idx="5447">
                  <c:v>0.12970400000000001</c:v>
                </c:pt>
                <c:pt idx="5448">
                  <c:v>0.131218</c:v>
                </c:pt>
                <c:pt idx="5449">
                  <c:v>0.13339300000000001</c:v>
                </c:pt>
                <c:pt idx="5450">
                  <c:v>0.13550400000000001</c:v>
                </c:pt>
                <c:pt idx="5451">
                  <c:v>0.13754</c:v>
                </c:pt>
                <c:pt idx="5452">
                  <c:v>0.13902900000000001</c:v>
                </c:pt>
                <c:pt idx="5453">
                  <c:v>0.13996900000000001</c:v>
                </c:pt>
                <c:pt idx="5454">
                  <c:v>0.14107600000000001</c:v>
                </c:pt>
                <c:pt idx="5455">
                  <c:v>0.14191699999999999</c:v>
                </c:pt>
                <c:pt idx="5456">
                  <c:v>0.14308199999999999</c:v>
                </c:pt>
                <c:pt idx="5457">
                  <c:v>0.144175</c:v>
                </c:pt>
                <c:pt idx="5458">
                  <c:v>0.145089</c:v>
                </c:pt>
                <c:pt idx="5459">
                  <c:v>0.146144</c:v>
                </c:pt>
                <c:pt idx="5460">
                  <c:v>0.14716399999999999</c:v>
                </c:pt>
                <c:pt idx="5461">
                  <c:v>0.14811199999999999</c:v>
                </c:pt>
                <c:pt idx="5462">
                  <c:v>0.149085</c:v>
                </c:pt>
                <c:pt idx="5463">
                  <c:v>0.15012300000000001</c:v>
                </c:pt>
                <c:pt idx="5464">
                  <c:v>0.15112900000000001</c:v>
                </c:pt>
                <c:pt idx="5465">
                  <c:v>0.152116</c:v>
                </c:pt>
                <c:pt idx="5466">
                  <c:v>0.15310699999999999</c:v>
                </c:pt>
                <c:pt idx="5467">
                  <c:v>0.15409</c:v>
                </c:pt>
                <c:pt idx="5468">
                  <c:v>0.15509000000000001</c:v>
                </c:pt>
                <c:pt idx="5469">
                  <c:v>0.15611700000000001</c:v>
                </c:pt>
                <c:pt idx="5470">
                  <c:v>0.157137</c:v>
                </c:pt>
                <c:pt idx="5471">
                  <c:v>0.15815899999999999</c:v>
                </c:pt>
                <c:pt idx="5472">
                  <c:v>0.15917100000000001</c:v>
                </c:pt>
                <c:pt idx="5473">
                  <c:v>0.160165</c:v>
                </c:pt>
                <c:pt idx="5474">
                  <c:v>0.16119</c:v>
                </c:pt>
                <c:pt idx="5475">
                  <c:v>0.162221</c:v>
                </c:pt>
                <c:pt idx="5476">
                  <c:v>0.163243</c:v>
                </c:pt>
                <c:pt idx="5477">
                  <c:v>0.164272</c:v>
                </c:pt>
                <c:pt idx="5478">
                  <c:v>0.16529199999999999</c:v>
                </c:pt>
                <c:pt idx="5479">
                  <c:v>0.16631000000000001</c:v>
                </c:pt>
                <c:pt idx="5480">
                  <c:v>0.16736999999999999</c:v>
                </c:pt>
                <c:pt idx="5481">
                  <c:v>0.16842099999999999</c:v>
                </c:pt>
                <c:pt idx="5482">
                  <c:v>0.169463</c:v>
                </c:pt>
                <c:pt idx="5483">
                  <c:v>0.17049900000000001</c:v>
                </c:pt>
                <c:pt idx="5484">
                  <c:v>0.17150899999999999</c:v>
                </c:pt>
                <c:pt idx="5485">
                  <c:v>0.17257</c:v>
                </c:pt>
                <c:pt idx="5486">
                  <c:v>0.173653</c:v>
                </c:pt>
                <c:pt idx="5487">
                  <c:v>0.17471600000000001</c:v>
                </c:pt>
                <c:pt idx="5488">
                  <c:v>0.17577200000000001</c:v>
                </c:pt>
                <c:pt idx="5489">
                  <c:v>0.17680899999999999</c:v>
                </c:pt>
                <c:pt idx="5490">
                  <c:v>0.177872</c:v>
                </c:pt>
                <c:pt idx="5491">
                  <c:v>0.178982</c:v>
                </c:pt>
                <c:pt idx="5492">
                  <c:v>0.18006800000000001</c:v>
                </c:pt>
                <c:pt idx="5493">
                  <c:v>0.18111099999999999</c:v>
                </c:pt>
                <c:pt idx="5494">
                  <c:v>0.18216499999999999</c:v>
                </c:pt>
                <c:pt idx="5495">
                  <c:v>0.18325900000000001</c:v>
                </c:pt>
                <c:pt idx="5496">
                  <c:v>0.18437899999999999</c:v>
                </c:pt>
                <c:pt idx="5497">
                  <c:v>0.18545300000000001</c:v>
                </c:pt>
                <c:pt idx="5498">
                  <c:v>0.18653</c:v>
                </c:pt>
                <c:pt idx="5499">
                  <c:v>0.18762200000000001</c:v>
                </c:pt>
                <c:pt idx="5500">
                  <c:v>0.188664</c:v>
                </c:pt>
                <c:pt idx="5501">
                  <c:v>0.18934300000000001</c:v>
                </c:pt>
                <c:pt idx="5502">
                  <c:v>0.18996199999999999</c:v>
                </c:pt>
                <c:pt idx="5503">
                  <c:v>0.19082399999999999</c:v>
                </c:pt>
                <c:pt idx="5504">
                  <c:v>0.191526</c:v>
                </c:pt>
                <c:pt idx="5505">
                  <c:v>0.19214899999999999</c:v>
                </c:pt>
                <c:pt idx="5506">
                  <c:v>0.193054</c:v>
                </c:pt>
                <c:pt idx="5507">
                  <c:v>0.19406799999999999</c:v>
                </c:pt>
                <c:pt idx="5508">
                  <c:v>0.19445599999999999</c:v>
                </c:pt>
                <c:pt idx="5509">
                  <c:v>0.19484599999999999</c:v>
                </c:pt>
                <c:pt idx="5510">
                  <c:v>0.19547999999999999</c:v>
                </c:pt>
                <c:pt idx="5511">
                  <c:v>0.19594500000000001</c:v>
                </c:pt>
                <c:pt idx="5512">
                  <c:v>0.19633400000000001</c:v>
                </c:pt>
                <c:pt idx="5513">
                  <c:v>0.19705900000000001</c:v>
                </c:pt>
                <c:pt idx="5514">
                  <c:v>0.197987</c:v>
                </c:pt>
                <c:pt idx="5515">
                  <c:v>0.198272</c:v>
                </c:pt>
                <c:pt idx="5516">
                  <c:v>0.19861400000000001</c:v>
                </c:pt>
                <c:pt idx="5517">
                  <c:v>0.199207</c:v>
                </c:pt>
                <c:pt idx="5518">
                  <c:v>0.199683</c:v>
                </c:pt>
                <c:pt idx="5519">
                  <c:v>0.20038300000000001</c:v>
                </c:pt>
                <c:pt idx="5520">
                  <c:v>0.201073</c:v>
                </c:pt>
                <c:pt idx="5521">
                  <c:v>0.20183200000000001</c:v>
                </c:pt>
                <c:pt idx="5522">
                  <c:v>0.20238400000000001</c:v>
                </c:pt>
                <c:pt idx="5523">
                  <c:v>0.20252800000000001</c:v>
                </c:pt>
                <c:pt idx="5524">
                  <c:v>0.20288300000000001</c:v>
                </c:pt>
                <c:pt idx="5525">
                  <c:v>0.203483</c:v>
                </c:pt>
                <c:pt idx="5526">
                  <c:v>0.20415900000000001</c:v>
                </c:pt>
                <c:pt idx="5527">
                  <c:v>0.20499300000000001</c:v>
                </c:pt>
                <c:pt idx="5528">
                  <c:v>0.20610800000000001</c:v>
                </c:pt>
                <c:pt idx="5529">
                  <c:v>0.20632700000000001</c:v>
                </c:pt>
                <c:pt idx="5530">
                  <c:v>0.206733</c:v>
                </c:pt>
                <c:pt idx="5531">
                  <c:v>0.20727200000000001</c:v>
                </c:pt>
                <c:pt idx="5532">
                  <c:v>0.208011</c:v>
                </c:pt>
                <c:pt idx="5533">
                  <c:v>0.20871000000000001</c:v>
                </c:pt>
                <c:pt idx="5534">
                  <c:v>0.209673</c:v>
                </c:pt>
                <c:pt idx="5535">
                  <c:v>0.21069099999999999</c:v>
                </c:pt>
                <c:pt idx="5536">
                  <c:v>0.21106</c:v>
                </c:pt>
                <c:pt idx="5537">
                  <c:v>0.21165600000000001</c:v>
                </c:pt>
                <c:pt idx="5538">
                  <c:v>0.21215800000000001</c:v>
                </c:pt>
                <c:pt idx="5539">
                  <c:v>0.21244099999999999</c:v>
                </c:pt>
                <c:pt idx="5540">
                  <c:v>0.21249999999999999</c:v>
                </c:pt>
                <c:pt idx="5541">
                  <c:v>0.21309700000000001</c:v>
                </c:pt>
                <c:pt idx="5542">
                  <c:v>0.214113</c:v>
                </c:pt>
                <c:pt idx="5543">
                  <c:v>0.214558</c:v>
                </c:pt>
                <c:pt idx="5544">
                  <c:v>0.21504499999999999</c:v>
                </c:pt>
                <c:pt idx="5545">
                  <c:v>0.21601500000000001</c:v>
                </c:pt>
                <c:pt idx="5546">
                  <c:v>0.21655099999999999</c:v>
                </c:pt>
                <c:pt idx="5547">
                  <c:v>0.216866</c:v>
                </c:pt>
                <c:pt idx="5548">
                  <c:v>0.21743199999999999</c:v>
                </c:pt>
                <c:pt idx="5549">
                  <c:v>0.21810299999999999</c:v>
                </c:pt>
                <c:pt idx="5550">
                  <c:v>0.218663</c:v>
                </c:pt>
                <c:pt idx="5551">
                  <c:v>0.21938299999999999</c:v>
                </c:pt>
                <c:pt idx="5552">
                  <c:v>0.22007199999999999</c:v>
                </c:pt>
                <c:pt idx="5553">
                  <c:v>0.22140299999999999</c:v>
                </c:pt>
                <c:pt idx="5554">
                  <c:v>0.223361</c:v>
                </c:pt>
                <c:pt idx="5555">
                  <c:v>0.225164</c:v>
                </c:pt>
                <c:pt idx="5556">
                  <c:v>0.226607</c:v>
                </c:pt>
                <c:pt idx="5557">
                  <c:v>0.22791</c:v>
                </c:pt>
                <c:pt idx="5558">
                  <c:v>0.229162</c:v>
                </c:pt>
                <c:pt idx="5559">
                  <c:v>0.23102300000000001</c:v>
                </c:pt>
                <c:pt idx="5560">
                  <c:v>0.23302200000000001</c:v>
                </c:pt>
                <c:pt idx="5561">
                  <c:v>0.234656</c:v>
                </c:pt>
                <c:pt idx="5562">
                  <c:v>0.23591500000000001</c:v>
                </c:pt>
                <c:pt idx="5563">
                  <c:v>0.23697699999999999</c:v>
                </c:pt>
                <c:pt idx="5564">
                  <c:v>0.23826900000000001</c:v>
                </c:pt>
                <c:pt idx="5565">
                  <c:v>0.239957</c:v>
                </c:pt>
                <c:pt idx="5566">
                  <c:v>0.24173500000000001</c:v>
                </c:pt>
                <c:pt idx="5567">
                  <c:v>0.24318300000000001</c:v>
                </c:pt>
                <c:pt idx="5568">
                  <c:v>0.24454500000000001</c:v>
                </c:pt>
                <c:pt idx="5569">
                  <c:v>0.24596999999999999</c:v>
                </c:pt>
                <c:pt idx="5570">
                  <c:v>0.247333</c:v>
                </c:pt>
                <c:pt idx="5571">
                  <c:v>0.248886</c:v>
                </c:pt>
                <c:pt idx="5572">
                  <c:v>0.25048199999999998</c:v>
                </c:pt>
                <c:pt idx="5573">
                  <c:v>0.25200600000000001</c:v>
                </c:pt>
                <c:pt idx="5574">
                  <c:v>0.253357</c:v>
                </c:pt>
                <c:pt idx="5575">
                  <c:v>0.25479000000000002</c:v>
                </c:pt>
                <c:pt idx="5576">
                  <c:v>0.25644299999999998</c:v>
                </c:pt>
                <c:pt idx="5577">
                  <c:v>0.25811699999999999</c:v>
                </c:pt>
                <c:pt idx="5578">
                  <c:v>0.25959199999999999</c:v>
                </c:pt>
                <c:pt idx="5579">
                  <c:v>0.26103599999999999</c:v>
                </c:pt>
                <c:pt idx="5580">
                  <c:v>0.26256499999999999</c:v>
                </c:pt>
                <c:pt idx="5581">
                  <c:v>0.26418399999999997</c:v>
                </c:pt>
                <c:pt idx="5582">
                  <c:v>0.265571</c:v>
                </c:pt>
                <c:pt idx="5583">
                  <c:v>0.26693499999999998</c:v>
                </c:pt>
                <c:pt idx="5584">
                  <c:v>0.268565</c:v>
                </c:pt>
                <c:pt idx="5585">
                  <c:v>0.27026899999999998</c:v>
                </c:pt>
                <c:pt idx="5586">
                  <c:v>0.27185799999999999</c:v>
                </c:pt>
                <c:pt idx="5587">
                  <c:v>0.27329799999999999</c:v>
                </c:pt>
                <c:pt idx="5588">
                  <c:v>0.27480399999999999</c:v>
                </c:pt>
                <c:pt idx="5589">
                  <c:v>0.276447</c:v>
                </c:pt>
                <c:pt idx="5590">
                  <c:v>0.277916</c:v>
                </c:pt>
                <c:pt idx="5591">
                  <c:v>0.279281</c:v>
                </c:pt>
                <c:pt idx="5592">
                  <c:v>0.28086899999999998</c:v>
                </c:pt>
                <c:pt idx="5593">
                  <c:v>0.28262199999999998</c:v>
                </c:pt>
                <c:pt idx="5594">
                  <c:v>0.28432000000000002</c:v>
                </c:pt>
                <c:pt idx="5595">
                  <c:v>0.285692</c:v>
                </c:pt>
                <c:pt idx="5596">
                  <c:v>0.28711399999999998</c:v>
                </c:pt>
                <c:pt idx="5597">
                  <c:v>0.2888</c:v>
                </c:pt>
                <c:pt idx="5598">
                  <c:v>0.29065000000000002</c:v>
                </c:pt>
                <c:pt idx="5599">
                  <c:v>0.292126</c:v>
                </c:pt>
                <c:pt idx="5600">
                  <c:v>0.293462</c:v>
                </c:pt>
                <c:pt idx="5601">
                  <c:v>0.29471900000000001</c:v>
                </c:pt>
                <c:pt idx="5602">
                  <c:v>0.29555599999999999</c:v>
                </c:pt>
                <c:pt idx="5603">
                  <c:v>0.295904</c:v>
                </c:pt>
                <c:pt idx="5604">
                  <c:v>0.29605199999999998</c:v>
                </c:pt>
                <c:pt idx="5605">
                  <c:v>0.29595300000000002</c:v>
                </c:pt>
                <c:pt idx="5606">
                  <c:v>0.295518</c:v>
                </c:pt>
                <c:pt idx="5607">
                  <c:v>0.29490100000000002</c:v>
                </c:pt>
                <c:pt idx="5608">
                  <c:v>0.29394900000000002</c:v>
                </c:pt>
                <c:pt idx="5609">
                  <c:v>0.29275899999999999</c:v>
                </c:pt>
                <c:pt idx="5610">
                  <c:v>0.29167900000000002</c:v>
                </c:pt>
                <c:pt idx="5611">
                  <c:v>0.29087499999999999</c:v>
                </c:pt>
                <c:pt idx="5612">
                  <c:v>0.28995700000000002</c:v>
                </c:pt>
                <c:pt idx="5613">
                  <c:v>0.28901300000000002</c:v>
                </c:pt>
                <c:pt idx="5614">
                  <c:v>0.28781600000000002</c:v>
                </c:pt>
                <c:pt idx="5615">
                  <c:v>0.28654200000000002</c:v>
                </c:pt>
                <c:pt idx="5616">
                  <c:v>0.28510200000000002</c:v>
                </c:pt>
                <c:pt idx="5617">
                  <c:v>0.28364699999999998</c:v>
                </c:pt>
                <c:pt idx="5618">
                  <c:v>0.28205200000000002</c:v>
                </c:pt>
                <c:pt idx="5619">
                  <c:v>0.28041199999999999</c:v>
                </c:pt>
                <c:pt idx="5620">
                  <c:v>0.27868199999999999</c:v>
                </c:pt>
                <c:pt idx="5621">
                  <c:v>0.276918</c:v>
                </c:pt>
                <c:pt idx="5622">
                  <c:v>0.275115</c:v>
                </c:pt>
                <c:pt idx="5623">
                  <c:v>0.27332600000000001</c:v>
                </c:pt>
                <c:pt idx="5624">
                  <c:v>0.27154600000000001</c:v>
                </c:pt>
                <c:pt idx="5625">
                  <c:v>0.26975199999999999</c:v>
                </c:pt>
                <c:pt idx="5626">
                  <c:v>0.26794600000000002</c:v>
                </c:pt>
                <c:pt idx="5627">
                  <c:v>0.26613799999999999</c:v>
                </c:pt>
                <c:pt idx="5628">
                  <c:v>0.26432</c:v>
                </c:pt>
                <c:pt idx="5629">
                  <c:v>0.26253100000000001</c:v>
                </c:pt>
                <c:pt idx="5630">
                  <c:v>0.26075300000000001</c:v>
                </c:pt>
                <c:pt idx="5631">
                  <c:v>0.25897399999999998</c:v>
                </c:pt>
                <c:pt idx="5632">
                  <c:v>0.25719700000000001</c:v>
                </c:pt>
                <c:pt idx="5633">
                  <c:v>0.25540099999999999</c:v>
                </c:pt>
                <c:pt idx="5634">
                  <c:v>0.25361299999999998</c:v>
                </c:pt>
                <c:pt idx="5635">
                  <c:v>0.25184099999999998</c:v>
                </c:pt>
                <c:pt idx="5636">
                  <c:v>0.25007400000000002</c:v>
                </c:pt>
                <c:pt idx="5637">
                  <c:v>0.24832099999999999</c:v>
                </c:pt>
                <c:pt idx="5638">
                  <c:v>0.246559</c:v>
                </c:pt>
                <c:pt idx="5639">
                  <c:v>0.24478800000000001</c:v>
                </c:pt>
                <c:pt idx="5640">
                  <c:v>0.24302599999999999</c:v>
                </c:pt>
                <c:pt idx="5641">
                  <c:v>0.24127100000000001</c:v>
                </c:pt>
                <c:pt idx="5642">
                  <c:v>0.23953199999999999</c:v>
                </c:pt>
                <c:pt idx="5643">
                  <c:v>0.23780499999999999</c:v>
                </c:pt>
                <c:pt idx="5644">
                  <c:v>0.236068</c:v>
                </c:pt>
                <c:pt idx="5645">
                  <c:v>0.23432800000000001</c:v>
                </c:pt>
                <c:pt idx="5646">
                  <c:v>0.23258899999999999</c:v>
                </c:pt>
                <c:pt idx="5647">
                  <c:v>0.23085600000000001</c:v>
                </c:pt>
                <c:pt idx="5648">
                  <c:v>0.22914100000000001</c:v>
                </c:pt>
                <c:pt idx="5649">
                  <c:v>0.227434</c:v>
                </c:pt>
                <c:pt idx="5650">
                  <c:v>0.22625600000000001</c:v>
                </c:pt>
                <c:pt idx="5651">
                  <c:v>0.22620199999999999</c:v>
                </c:pt>
                <c:pt idx="5652">
                  <c:v>0.226185</c:v>
                </c:pt>
                <c:pt idx="5653">
                  <c:v>0.226714</c:v>
                </c:pt>
                <c:pt idx="5654">
                  <c:v>0.22705400000000001</c:v>
                </c:pt>
                <c:pt idx="5655">
                  <c:v>0.22719800000000001</c:v>
                </c:pt>
                <c:pt idx="5656">
                  <c:v>0.22756999999999999</c:v>
                </c:pt>
                <c:pt idx="5657">
                  <c:v>0.22833700000000001</c:v>
                </c:pt>
                <c:pt idx="5658">
                  <c:v>0.229238</c:v>
                </c:pt>
                <c:pt idx="5659">
                  <c:v>0.230818</c:v>
                </c:pt>
                <c:pt idx="5660">
                  <c:v>0.23189899999999999</c:v>
                </c:pt>
                <c:pt idx="5661">
                  <c:v>0.232376</c:v>
                </c:pt>
                <c:pt idx="5662">
                  <c:v>0.232964</c:v>
                </c:pt>
                <c:pt idx="5663">
                  <c:v>0.23413900000000001</c:v>
                </c:pt>
                <c:pt idx="5664">
                  <c:v>0.23553199999999999</c:v>
                </c:pt>
                <c:pt idx="5665">
                  <c:v>0.23687900000000001</c:v>
                </c:pt>
                <c:pt idx="5666">
                  <c:v>0.238312</c:v>
                </c:pt>
                <c:pt idx="5667">
                  <c:v>0.23913000000000001</c:v>
                </c:pt>
                <c:pt idx="5668">
                  <c:v>0.23982899999999999</c:v>
                </c:pt>
                <c:pt idx="5669">
                  <c:v>0.240481</c:v>
                </c:pt>
                <c:pt idx="5670">
                  <c:v>0.24102199999999999</c:v>
                </c:pt>
                <c:pt idx="5671">
                  <c:v>0.24183399999999999</c:v>
                </c:pt>
                <c:pt idx="5672">
                  <c:v>0.24274100000000001</c:v>
                </c:pt>
                <c:pt idx="5673">
                  <c:v>0.244447</c:v>
                </c:pt>
                <c:pt idx="5674">
                  <c:v>0.24568799999999999</c:v>
                </c:pt>
                <c:pt idx="5675">
                  <c:v>0.24671199999999999</c:v>
                </c:pt>
                <c:pt idx="5676">
                  <c:v>0.248311</c:v>
                </c:pt>
                <c:pt idx="5677">
                  <c:v>0.24915999999999999</c:v>
                </c:pt>
                <c:pt idx="5678">
                  <c:v>0.25011100000000003</c:v>
                </c:pt>
                <c:pt idx="5679">
                  <c:v>0.25104700000000002</c:v>
                </c:pt>
                <c:pt idx="5680">
                  <c:v>0.25265700000000002</c:v>
                </c:pt>
                <c:pt idx="5681">
                  <c:v>0.25412899999999999</c:v>
                </c:pt>
                <c:pt idx="5682">
                  <c:v>0.25529099999999999</c:v>
                </c:pt>
                <c:pt idx="5683">
                  <c:v>0.25678200000000001</c:v>
                </c:pt>
                <c:pt idx="5684">
                  <c:v>0.25800000000000001</c:v>
                </c:pt>
                <c:pt idx="5685">
                  <c:v>0.25940800000000003</c:v>
                </c:pt>
                <c:pt idx="5686">
                  <c:v>0.26075300000000001</c:v>
                </c:pt>
                <c:pt idx="5687">
                  <c:v>0.26275300000000001</c:v>
                </c:pt>
                <c:pt idx="5688">
                  <c:v>0.26485999999999998</c:v>
                </c:pt>
                <c:pt idx="5689">
                  <c:v>0.26660699999999998</c:v>
                </c:pt>
                <c:pt idx="5690">
                  <c:v>0.268596</c:v>
                </c:pt>
                <c:pt idx="5691">
                  <c:v>0.27053100000000002</c:v>
                </c:pt>
                <c:pt idx="5692">
                  <c:v>0.27147199999999999</c:v>
                </c:pt>
                <c:pt idx="5693">
                  <c:v>0.27284999999999998</c:v>
                </c:pt>
                <c:pt idx="5694">
                  <c:v>0.27447700000000003</c:v>
                </c:pt>
                <c:pt idx="5695">
                  <c:v>0.27677299999999999</c:v>
                </c:pt>
                <c:pt idx="5696">
                  <c:v>0.27911799999999998</c:v>
                </c:pt>
                <c:pt idx="5697">
                  <c:v>0.28187699999999999</c:v>
                </c:pt>
                <c:pt idx="5698">
                  <c:v>0.28481099999999998</c:v>
                </c:pt>
                <c:pt idx="5699">
                  <c:v>0.28731800000000002</c:v>
                </c:pt>
                <c:pt idx="5700">
                  <c:v>0.28966199999999998</c:v>
                </c:pt>
                <c:pt idx="5701">
                  <c:v>0.29186299999999998</c:v>
                </c:pt>
                <c:pt idx="5702">
                  <c:v>0.293485</c:v>
                </c:pt>
                <c:pt idx="5703">
                  <c:v>0.29431200000000002</c:v>
                </c:pt>
                <c:pt idx="5704">
                  <c:v>0.29553299999999999</c:v>
                </c:pt>
                <c:pt idx="5705">
                  <c:v>0.29605599999999999</c:v>
                </c:pt>
                <c:pt idx="5706">
                  <c:v>0.29603200000000002</c:v>
                </c:pt>
                <c:pt idx="5707">
                  <c:v>0.29591200000000001</c:v>
                </c:pt>
                <c:pt idx="5708">
                  <c:v>0.29607299999999998</c:v>
                </c:pt>
                <c:pt idx="5709">
                  <c:v>0.29629499999999998</c:v>
                </c:pt>
                <c:pt idx="5710">
                  <c:v>0.29644900000000002</c:v>
                </c:pt>
                <c:pt idx="5711">
                  <c:v>0.29711799999999999</c:v>
                </c:pt>
                <c:pt idx="5712">
                  <c:v>0.29763899999999999</c:v>
                </c:pt>
                <c:pt idx="5713">
                  <c:v>0.29810700000000001</c:v>
                </c:pt>
                <c:pt idx="5714">
                  <c:v>0.29883599999999999</c:v>
                </c:pt>
                <c:pt idx="5715">
                  <c:v>0.29926999999999998</c:v>
                </c:pt>
                <c:pt idx="5716">
                  <c:v>0.29996699999999998</c:v>
                </c:pt>
                <c:pt idx="5717">
                  <c:v>0.30071900000000001</c:v>
                </c:pt>
                <c:pt idx="5718">
                  <c:v>0.30172399999999999</c:v>
                </c:pt>
                <c:pt idx="5719">
                  <c:v>0.30282199999999998</c:v>
                </c:pt>
                <c:pt idx="5720">
                  <c:v>0.30373899999999998</c:v>
                </c:pt>
                <c:pt idx="5721">
                  <c:v>0.30507699999999999</c:v>
                </c:pt>
                <c:pt idx="5722">
                  <c:v>0.30611500000000003</c:v>
                </c:pt>
                <c:pt idx="5723">
                  <c:v>0.307313</c:v>
                </c:pt>
                <c:pt idx="5724">
                  <c:v>0.308674</c:v>
                </c:pt>
                <c:pt idx="5725">
                  <c:v>0.31012899999999999</c:v>
                </c:pt>
                <c:pt idx="5726">
                  <c:v>0.31166300000000002</c:v>
                </c:pt>
                <c:pt idx="5727">
                  <c:v>0.31299300000000002</c:v>
                </c:pt>
                <c:pt idx="5728">
                  <c:v>0.31447599999999998</c:v>
                </c:pt>
                <c:pt idx="5729">
                  <c:v>0.315695</c:v>
                </c:pt>
                <c:pt idx="5730">
                  <c:v>0.316909</c:v>
                </c:pt>
                <c:pt idx="5731">
                  <c:v>0.31833600000000001</c:v>
                </c:pt>
                <c:pt idx="5732">
                  <c:v>0.31986100000000001</c:v>
                </c:pt>
                <c:pt idx="5733">
                  <c:v>0.321438</c:v>
                </c:pt>
                <c:pt idx="5734">
                  <c:v>0.32261000000000001</c:v>
                </c:pt>
                <c:pt idx="5735">
                  <c:v>0.32364700000000002</c:v>
                </c:pt>
                <c:pt idx="5736">
                  <c:v>0.32488</c:v>
                </c:pt>
                <c:pt idx="5737">
                  <c:v>0.32633600000000001</c:v>
                </c:pt>
                <c:pt idx="5738">
                  <c:v>0.327959</c:v>
                </c:pt>
                <c:pt idx="5739">
                  <c:v>0.32958300000000001</c:v>
                </c:pt>
                <c:pt idx="5740">
                  <c:v>0.33127200000000001</c:v>
                </c:pt>
                <c:pt idx="5741">
                  <c:v>0.33255299999999999</c:v>
                </c:pt>
                <c:pt idx="5742">
                  <c:v>0.33371099999999998</c:v>
                </c:pt>
                <c:pt idx="5743">
                  <c:v>0.33480799999999999</c:v>
                </c:pt>
                <c:pt idx="5744">
                  <c:v>0.33618599999999998</c:v>
                </c:pt>
                <c:pt idx="5745">
                  <c:v>0.33782699999999999</c:v>
                </c:pt>
                <c:pt idx="5746">
                  <c:v>0.33953299999999997</c:v>
                </c:pt>
                <c:pt idx="5747">
                  <c:v>0.34128199999999997</c:v>
                </c:pt>
                <c:pt idx="5748">
                  <c:v>0.342642</c:v>
                </c:pt>
                <c:pt idx="5749">
                  <c:v>0.34401999999999999</c:v>
                </c:pt>
                <c:pt idx="5750">
                  <c:v>0.34507700000000002</c:v>
                </c:pt>
                <c:pt idx="5751">
                  <c:v>0.34511999999999998</c:v>
                </c:pt>
                <c:pt idx="5752">
                  <c:v>0.34540700000000002</c:v>
                </c:pt>
                <c:pt idx="5753">
                  <c:v>0.34576600000000002</c:v>
                </c:pt>
                <c:pt idx="5754">
                  <c:v>0.34584700000000002</c:v>
                </c:pt>
                <c:pt idx="5755">
                  <c:v>0.34576000000000001</c:v>
                </c:pt>
                <c:pt idx="5756">
                  <c:v>0.34589999999999999</c:v>
                </c:pt>
                <c:pt idx="5757">
                  <c:v>0.34519</c:v>
                </c:pt>
                <c:pt idx="5758">
                  <c:v>0.34427200000000002</c:v>
                </c:pt>
                <c:pt idx="5759">
                  <c:v>0.34355599999999997</c:v>
                </c:pt>
                <c:pt idx="5760">
                  <c:v>0.34285199999999999</c:v>
                </c:pt>
                <c:pt idx="5761">
                  <c:v>0.34252500000000002</c:v>
                </c:pt>
                <c:pt idx="5762">
                  <c:v>0.34243400000000002</c:v>
                </c:pt>
                <c:pt idx="5763">
                  <c:v>0.342588</c:v>
                </c:pt>
                <c:pt idx="5764">
                  <c:v>0.343113</c:v>
                </c:pt>
                <c:pt idx="5765">
                  <c:v>0.34383599999999997</c:v>
                </c:pt>
                <c:pt idx="5766">
                  <c:v>0.34463700000000003</c:v>
                </c:pt>
                <c:pt idx="5767">
                  <c:v>0.34521200000000002</c:v>
                </c:pt>
                <c:pt idx="5768">
                  <c:v>0.34516400000000003</c:v>
                </c:pt>
                <c:pt idx="5769">
                  <c:v>0.34561500000000001</c:v>
                </c:pt>
                <c:pt idx="5770">
                  <c:v>0.346277</c:v>
                </c:pt>
                <c:pt idx="5771">
                  <c:v>0.34717500000000001</c:v>
                </c:pt>
                <c:pt idx="5772">
                  <c:v>0.34845500000000001</c:v>
                </c:pt>
                <c:pt idx="5773">
                  <c:v>0.35004000000000002</c:v>
                </c:pt>
                <c:pt idx="5774">
                  <c:v>0.351769</c:v>
                </c:pt>
                <c:pt idx="5775">
                  <c:v>0.35323700000000002</c:v>
                </c:pt>
                <c:pt idx="5776">
                  <c:v>0.35439599999999999</c:v>
                </c:pt>
                <c:pt idx="5777">
                  <c:v>0.35472599999999999</c:v>
                </c:pt>
                <c:pt idx="5778">
                  <c:v>0.354578</c:v>
                </c:pt>
                <c:pt idx="5779">
                  <c:v>0.35400999999999999</c:v>
                </c:pt>
                <c:pt idx="5780">
                  <c:v>0.35316700000000001</c:v>
                </c:pt>
                <c:pt idx="5781">
                  <c:v>0.35274100000000003</c:v>
                </c:pt>
                <c:pt idx="5782">
                  <c:v>0.35183999999999999</c:v>
                </c:pt>
                <c:pt idx="5783">
                  <c:v>0.350997</c:v>
                </c:pt>
                <c:pt idx="5784">
                  <c:v>0.349943</c:v>
                </c:pt>
                <c:pt idx="5785">
                  <c:v>0.34903099999999998</c:v>
                </c:pt>
                <c:pt idx="5786">
                  <c:v>0.34836600000000001</c:v>
                </c:pt>
                <c:pt idx="5787">
                  <c:v>0.347829</c:v>
                </c:pt>
                <c:pt idx="5788">
                  <c:v>0.34761700000000001</c:v>
                </c:pt>
                <c:pt idx="5789">
                  <c:v>0.34760999999999997</c:v>
                </c:pt>
                <c:pt idx="5790">
                  <c:v>0.34781699999999999</c:v>
                </c:pt>
                <c:pt idx="5791">
                  <c:v>0.34800399999999998</c:v>
                </c:pt>
                <c:pt idx="5792">
                  <c:v>0.34823700000000002</c:v>
                </c:pt>
                <c:pt idx="5793">
                  <c:v>0.34808</c:v>
                </c:pt>
                <c:pt idx="5794">
                  <c:v>0.34795900000000002</c:v>
                </c:pt>
                <c:pt idx="5795">
                  <c:v>0.34813699999999997</c:v>
                </c:pt>
                <c:pt idx="5796">
                  <c:v>0.34848800000000002</c:v>
                </c:pt>
                <c:pt idx="5797">
                  <c:v>0.34938999999999998</c:v>
                </c:pt>
                <c:pt idx="5798">
                  <c:v>0.350462</c:v>
                </c:pt>
                <c:pt idx="5799">
                  <c:v>0.35159600000000002</c:v>
                </c:pt>
                <c:pt idx="5800">
                  <c:v>0.35186200000000001</c:v>
                </c:pt>
                <c:pt idx="5801">
                  <c:v>0.35116399999999998</c:v>
                </c:pt>
                <c:pt idx="5802">
                  <c:v>0.35062900000000002</c:v>
                </c:pt>
                <c:pt idx="5803">
                  <c:v>0.34968500000000002</c:v>
                </c:pt>
                <c:pt idx="5804">
                  <c:v>0.34842699999999999</c:v>
                </c:pt>
                <c:pt idx="5805">
                  <c:v>0.34661199999999998</c:v>
                </c:pt>
                <c:pt idx="5806">
                  <c:v>0.34499200000000002</c:v>
                </c:pt>
                <c:pt idx="5807">
                  <c:v>0.34332000000000001</c:v>
                </c:pt>
                <c:pt idx="5808">
                  <c:v>0.34169500000000003</c:v>
                </c:pt>
                <c:pt idx="5809">
                  <c:v>0.33974700000000002</c:v>
                </c:pt>
                <c:pt idx="5810">
                  <c:v>0.33721899999999999</c:v>
                </c:pt>
                <c:pt idx="5811">
                  <c:v>0.33453899999999998</c:v>
                </c:pt>
                <c:pt idx="5812">
                  <c:v>0.33173900000000001</c:v>
                </c:pt>
                <c:pt idx="5813">
                  <c:v>0.32863399999999998</c:v>
                </c:pt>
                <c:pt idx="5814">
                  <c:v>0.32556800000000002</c:v>
                </c:pt>
                <c:pt idx="5815">
                  <c:v>0.32263399999999998</c:v>
                </c:pt>
                <c:pt idx="5816">
                  <c:v>0.320075</c:v>
                </c:pt>
                <c:pt idx="5817">
                  <c:v>0.31781399999999999</c:v>
                </c:pt>
                <c:pt idx="5818">
                  <c:v>0.31578899999999999</c:v>
                </c:pt>
                <c:pt idx="5819">
                  <c:v>0.31393300000000002</c:v>
                </c:pt>
                <c:pt idx="5820">
                  <c:v>0.31225799999999998</c:v>
                </c:pt>
                <c:pt idx="5821">
                  <c:v>0.310888</c:v>
                </c:pt>
                <c:pt idx="5822">
                  <c:v>0.30974200000000002</c:v>
                </c:pt>
                <c:pt idx="5823">
                  <c:v>0.30869999999999997</c:v>
                </c:pt>
                <c:pt idx="5824">
                  <c:v>0.30791299999999999</c:v>
                </c:pt>
                <c:pt idx="5825">
                  <c:v>0.30733199999999999</c:v>
                </c:pt>
                <c:pt idx="5826">
                  <c:v>0.30684400000000001</c:v>
                </c:pt>
                <c:pt idx="5827">
                  <c:v>0.30651699999999998</c:v>
                </c:pt>
                <c:pt idx="5828">
                  <c:v>0.305282</c:v>
                </c:pt>
                <c:pt idx="5829">
                  <c:v>0.303481</c:v>
                </c:pt>
                <c:pt idx="5830">
                  <c:v>0.3019</c:v>
                </c:pt>
                <c:pt idx="5831">
                  <c:v>0.30074400000000001</c:v>
                </c:pt>
                <c:pt idx="5832">
                  <c:v>0.29930800000000002</c:v>
                </c:pt>
                <c:pt idx="5833">
                  <c:v>0.29733900000000002</c:v>
                </c:pt>
                <c:pt idx="5834">
                  <c:v>0.29548600000000003</c:v>
                </c:pt>
                <c:pt idx="5835">
                  <c:v>0.29371900000000001</c:v>
                </c:pt>
                <c:pt idx="5836">
                  <c:v>0.29225400000000001</c:v>
                </c:pt>
                <c:pt idx="5837">
                  <c:v>0.29108099999999998</c:v>
                </c:pt>
                <c:pt idx="5838">
                  <c:v>0.28964099999999998</c:v>
                </c:pt>
                <c:pt idx="5839">
                  <c:v>0.28803899999999999</c:v>
                </c:pt>
                <c:pt idx="5840">
                  <c:v>0.28669299999999998</c:v>
                </c:pt>
                <c:pt idx="5841">
                  <c:v>0.285387</c:v>
                </c:pt>
                <c:pt idx="5842">
                  <c:v>0.28395199999999998</c:v>
                </c:pt>
                <c:pt idx="5843">
                  <c:v>0.28266200000000002</c:v>
                </c:pt>
                <c:pt idx="5844">
                  <c:v>0.28127200000000002</c:v>
                </c:pt>
                <c:pt idx="5845">
                  <c:v>0.27995999999999999</c:v>
                </c:pt>
                <c:pt idx="5846">
                  <c:v>0.27879599999999999</c:v>
                </c:pt>
                <c:pt idx="5847">
                  <c:v>0.27724900000000002</c:v>
                </c:pt>
                <c:pt idx="5848">
                  <c:v>0.27580300000000002</c:v>
                </c:pt>
                <c:pt idx="5849">
                  <c:v>0.274368</c:v>
                </c:pt>
                <c:pt idx="5850">
                  <c:v>0.27294099999999999</c:v>
                </c:pt>
                <c:pt idx="5851">
                  <c:v>0.27157500000000001</c:v>
                </c:pt>
                <c:pt idx="5852">
                  <c:v>0.27022699999999999</c:v>
                </c:pt>
                <c:pt idx="5853">
                  <c:v>0.26907700000000001</c:v>
                </c:pt>
                <c:pt idx="5854">
                  <c:v>0.268044</c:v>
                </c:pt>
                <c:pt idx="5855">
                  <c:v>0.26685500000000001</c:v>
                </c:pt>
                <c:pt idx="5856">
                  <c:v>0.26579000000000003</c:v>
                </c:pt>
                <c:pt idx="5857">
                  <c:v>0.26477299999999998</c:v>
                </c:pt>
                <c:pt idx="5858">
                  <c:v>0.26377699999999998</c:v>
                </c:pt>
                <c:pt idx="5859">
                  <c:v>0.26291199999999998</c:v>
                </c:pt>
                <c:pt idx="5860">
                  <c:v>0.26182699999999998</c:v>
                </c:pt>
                <c:pt idx="5861">
                  <c:v>0.26088299999999998</c:v>
                </c:pt>
                <c:pt idx="5862">
                  <c:v>0.25980500000000001</c:v>
                </c:pt>
                <c:pt idx="5863">
                  <c:v>0.258799</c:v>
                </c:pt>
                <c:pt idx="5864">
                  <c:v>0.25783200000000001</c:v>
                </c:pt>
                <c:pt idx="5865">
                  <c:v>0.25684400000000002</c:v>
                </c:pt>
                <c:pt idx="5866">
                  <c:v>0.255942</c:v>
                </c:pt>
                <c:pt idx="5867">
                  <c:v>0.25483800000000001</c:v>
                </c:pt>
                <c:pt idx="5868">
                  <c:v>0.253882</c:v>
                </c:pt>
                <c:pt idx="5869">
                  <c:v>0.25278200000000001</c:v>
                </c:pt>
                <c:pt idx="5870">
                  <c:v>0.25174400000000002</c:v>
                </c:pt>
                <c:pt idx="5871">
                  <c:v>0.25071199999999999</c:v>
                </c:pt>
                <c:pt idx="5872">
                  <c:v>0.24960399999999999</c:v>
                </c:pt>
                <c:pt idx="5873">
                  <c:v>0.248608</c:v>
                </c:pt>
                <c:pt idx="5874">
                  <c:v>0.247449</c:v>
                </c:pt>
                <c:pt idx="5875">
                  <c:v>0.24643300000000001</c:v>
                </c:pt>
                <c:pt idx="5876">
                  <c:v>0.245281</c:v>
                </c:pt>
                <c:pt idx="5877">
                  <c:v>0.24421599999999999</c:v>
                </c:pt>
                <c:pt idx="5878">
                  <c:v>0.243114</c:v>
                </c:pt>
                <c:pt idx="5879">
                  <c:v>0.242006</c:v>
                </c:pt>
                <c:pt idx="5880">
                  <c:v>0.240955</c:v>
                </c:pt>
                <c:pt idx="5881">
                  <c:v>0.239758</c:v>
                </c:pt>
                <c:pt idx="5882">
                  <c:v>0.238706</c:v>
                </c:pt>
                <c:pt idx="5883">
                  <c:v>0.237735</c:v>
                </c:pt>
                <c:pt idx="5884">
                  <c:v>0.236928</c:v>
                </c:pt>
                <c:pt idx="5885">
                  <c:v>0.23599999999999999</c:v>
                </c:pt>
                <c:pt idx="5886">
                  <c:v>0.235042</c:v>
                </c:pt>
                <c:pt idx="5887">
                  <c:v>0.234236</c:v>
                </c:pt>
                <c:pt idx="5888">
                  <c:v>0.233322</c:v>
                </c:pt>
                <c:pt idx="5889">
                  <c:v>0.23256599999999999</c:v>
                </c:pt>
                <c:pt idx="5890">
                  <c:v>0.231625</c:v>
                </c:pt>
                <c:pt idx="5891">
                  <c:v>0.23077600000000001</c:v>
                </c:pt>
                <c:pt idx="5892">
                  <c:v>0.22992000000000001</c:v>
                </c:pt>
                <c:pt idx="5893">
                  <c:v>0.229043</c:v>
                </c:pt>
                <c:pt idx="5894">
                  <c:v>0.22825599999999999</c:v>
                </c:pt>
                <c:pt idx="5895">
                  <c:v>0.22733</c:v>
                </c:pt>
                <c:pt idx="5896">
                  <c:v>0.22655700000000001</c:v>
                </c:pt>
                <c:pt idx="5897">
                  <c:v>0.22565399999999999</c:v>
                </c:pt>
                <c:pt idx="5898">
                  <c:v>0.22487199999999999</c:v>
                </c:pt>
                <c:pt idx="5899">
                  <c:v>0.22401299999999999</c:v>
                </c:pt>
                <c:pt idx="5900">
                  <c:v>0.22311700000000001</c:v>
                </c:pt>
                <c:pt idx="5901">
                  <c:v>0.222162</c:v>
                </c:pt>
                <c:pt idx="5902">
                  <c:v>0.22128900000000001</c:v>
                </c:pt>
                <c:pt idx="5903">
                  <c:v>0.22073899999999999</c:v>
                </c:pt>
                <c:pt idx="5904">
                  <c:v>0.22061800000000001</c:v>
                </c:pt>
                <c:pt idx="5905">
                  <c:v>0.22078600000000001</c:v>
                </c:pt>
                <c:pt idx="5906">
                  <c:v>0.22109999999999999</c:v>
                </c:pt>
                <c:pt idx="5907">
                  <c:v>0.22148799999999999</c:v>
                </c:pt>
                <c:pt idx="5908">
                  <c:v>0.221693</c:v>
                </c:pt>
                <c:pt idx="5909">
                  <c:v>0.22137499999999999</c:v>
                </c:pt>
                <c:pt idx="5910">
                  <c:v>0.220717</c:v>
                </c:pt>
                <c:pt idx="5911">
                  <c:v>0.219976</c:v>
                </c:pt>
                <c:pt idx="5912">
                  <c:v>0.21898200000000001</c:v>
                </c:pt>
                <c:pt idx="5913">
                  <c:v>0.217666</c:v>
                </c:pt>
                <c:pt idx="5914">
                  <c:v>0.21625800000000001</c:v>
                </c:pt>
                <c:pt idx="5915">
                  <c:v>0.21485699999999999</c:v>
                </c:pt>
                <c:pt idx="5916">
                  <c:v>0.21409</c:v>
                </c:pt>
                <c:pt idx="5917">
                  <c:v>0.21381700000000001</c:v>
                </c:pt>
                <c:pt idx="5918">
                  <c:v>0.21402199999999999</c:v>
                </c:pt>
                <c:pt idx="5919">
                  <c:v>0.214611</c:v>
                </c:pt>
                <c:pt idx="5920">
                  <c:v>0.21548100000000001</c:v>
                </c:pt>
                <c:pt idx="5921">
                  <c:v>0.21612300000000001</c:v>
                </c:pt>
                <c:pt idx="5922">
                  <c:v>0.21635699999999999</c:v>
                </c:pt>
                <c:pt idx="5923">
                  <c:v>0.21629999999999999</c:v>
                </c:pt>
                <c:pt idx="5924">
                  <c:v>0.21609999999999999</c:v>
                </c:pt>
                <c:pt idx="5925">
                  <c:v>0.215554</c:v>
                </c:pt>
                <c:pt idx="5926">
                  <c:v>0.21465899999999999</c:v>
                </c:pt>
                <c:pt idx="5927">
                  <c:v>0.213533</c:v>
                </c:pt>
                <c:pt idx="5928">
                  <c:v>0.212229</c:v>
                </c:pt>
                <c:pt idx="5929">
                  <c:v>0.21054899999999999</c:v>
                </c:pt>
                <c:pt idx="5930">
                  <c:v>0.20868800000000001</c:v>
                </c:pt>
                <c:pt idx="5931">
                  <c:v>0.20704600000000001</c:v>
                </c:pt>
                <c:pt idx="5932">
                  <c:v>0.20604900000000001</c:v>
                </c:pt>
                <c:pt idx="5933">
                  <c:v>0.205841</c:v>
                </c:pt>
                <c:pt idx="5934">
                  <c:v>0.20603299999999999</c:v>
                </c:pt>
                <c:pt idx="5935">
                  <c:v>0.206843</c:v>
                </c:pt>
                <c:pt idx="5936">
                  <c:v>0.20796500000000001</c:v>
                </c:pt>
                <c:pt idx="5937">
                  <c:v>0.20899200000000001</c:v>
                </c:pt>
                <c:pt idx="5938">
                  <c:v>0.20976800000000001</c:v>
                </c:pt>
                <c:pt idx="5939">
                  <c:v>0.210032</c:v>
                </c:pt>
                <c:pt idx="5940">
                  <c:v>0.20977299999999999</c:v>
                </c:pt>
                <c:pt idx="5941">
                  <c:v>0.20922499999999999</c:v>
                </c:pt>
                <c:pt idx="5942">
                  <c:v>0.20846400000000001</c:v>
                </c:pt>
                <c:pt idx="5943">
                  <c:v>0.207424</c:v>
                </c:pt>
                <c:pt idx="5944">
                  <c:v>0.20632600000000001</c:v>
                </c:pt>
                <c:pt idx="5945">
                  <c:v>0.20485500000000001</c:v>
                </c:pt>
                <c:pt idx="5946">
                  <c:v>0.20311599999999999</c:v>
                </c:pt>
                <c:pt idx="5947">
                  <c:v>0.201483</c:v>
                </c:pt>
                <c:pt idx="5948">
                  <c:v>0.20035700000000001</c:v>
                </c:pt>
                <c:pt idx="5949">
                  <c:v>0.199984</c:v>
                </c:pt>
                <c:pt idx="5950">
                  <c:v>0.199631</c:v>
                </c:pt>
                <c:pt idx="5951">
                  <c:v>0.199598</c:v>
                </c:pt>
                <c:pt idx="5952">
                  <c:v>0.20038300000000001</c:v>
                </c:pt>
                <c:pt idx="5953">
                  <c:v>0.201927</c:v>
                </c:pt>
                <c:pt idx="5954">
                  <c:v>0.20360800000000001</c:v>
                </c:pt>
                <c:pt idx="5955">
                  <c:v>0.20503199999999999</c:v>
                </c:pt>
                <c:pt idx="5956">
                  <c:v>0.20630699999999999</c:v>
                </c:pt>
                <c:pt idx="5957">
                  <c:v>0.20757400000000001</c:v>
                </c:pt>
                <c:pt idx="5958">
                  <c:v>0.20865800000000001</c:v>
                </c:pt>
                <c:pt idx="5959">
                  <c:v>0.20940900000000001</c:v>
                </c:pt>
                <c:pt idx="5960">
                  <c:v>0.20992</c:v>
                </c:pt>
                <c:pt idx="5961">
                  <c:v>0.21052100000000001</c:v>
                </c:pt>
                <c:pt idx="5962">
                  <c:v>0.21109800000000001</c:v>
                </c:pt>
                <c:pt idx="5963">
                  <c:v>0.21196000000000001</c:v>
                </c:pt>
                <c:pt idx="5964">
                  <c:v>0.21277299999999999</c:v>
                </c:pt>
                <c:pt idx="5965">
                  <c:v>0.21376700000000001</c:v>
                </c:pt>
                <c:pt idx="5966">
                  <c:v>0.21507399999999999</c:v>
                </c:pt>
                <c:pt idx="5967">
                  <c:v>0.216339</c:v>
                </c:pt>
                <c:pt idx="5968">
                  <c:v>0.21784300000000001</c:v>
                </c:pt>
                <c:pt idx="5969">
                  <c:v>0.21954699999999999</c:v>
                </c:pt>
                <c:pt idx="5970">
                  <c:v>0.22108700000000001</c:v>
                </c:pt>
                <c:pt idx="5971">
                  <c:v>0.222804</c:v>
                </c:pt>
                <c:pt idx="5972">
                  <c:v>0.224604</c:v>
                </c:pt>
                <c:pt idx="5973">
                  <c:v>0.226131</c:v>
                </c:pt>
                <c:pt idx="5974">
                  <c:v>0.22764799999999999</c:v>
                </c:pt>
                <c:pt idx="5975">
                  <c:v>0.22902900000000001</c:v>
                </c:pt>
                <c:pt idx="5976">
                  <c:v>0.23022100000000001</c:v>
                </c:pt>
                <c:pt idx="5977">
                  <c:v>0.23144100000000001</c:v>
                </c:pt>
                <c:pt idx="5978">
                  <c:v>0.23256499999999999</c:v>
                </c:pt>
                <c:pt idx="5979">
                  <c:v>0.233599</c:v>
                </c:pt>
                <c:pt idx="5980">
                  <c:v>0.23471600000000001</c:v>
                </c:pt>
                <c:pt idx="5981">
                  <c:v>0.23581199999999999</c:v>
                </c:pt>
                <c:pt idx="5982">
                  <c:v>0.236901</c:v>
                </c:pt>
                <c:pt idx="5983">
                  <c:v>0.238261</c:v>
                </c:pt>
                <c:pt idx="5984">
                  <c:v>0.23961299999999999</c:v>
                </c:pt>
                <c:pt idx="5985">
                  <c:v>0.240983</c:v>
                </c:pt>
                <c:pt idx="5986">
                  <c:v>0.24251800000000001</c:v>
                </c:pt>
                <c:pt idx="5987">
                  <c:v>0.24401400000000001</c:v>
                </c:pt>
                <c:pt idx="5988">
                  <c:v>0.245555</c:v>
                </c:pt>
                <c:pt idx="5989">
                  <c:v>0.24729400000000001</c:v>
                </c:pt>
                <c:pt idx="5990">
                  <c:v>0.248808</c:v>
                </c:pt>
                <c:pt idx="5991">
                  <c:v>0.25031500000000001</c:v>
                </c:pt>
                <c:pt idx="5992">
                  <c:v>0.25190600000000002</c:v>
                </c:pt>
                <c:pt idx="5993">
                  <c:v>0.25330399999999997</c:v>
                </c:pt>
                <c:pt idx="5994">
                  <c:v>0.25474400000000003</c:v>
                </c:pt>
                <c:pt idx="5995">
                  <c:v>0.25618600000000002</c:v>
                </c:pt>
                <c:pt idx="5996">
                  <c:v>0.25742700000000002</c:v>
                </c:pt>
                <c:pt idx="5997">
                  <c:v>0.25871699999999997</c:v>
                </c:pt>
                <c:pt idx="5998">
                  <c:v>0.26011800000000002</c:v>
                </c:pt>
                <c:pt idx="5999">
                  <c:v>0.26135399999999998</c:v>
                </c:pt>
                <c:pt idx="6000">
                  <c:v>0.262847</c:v>
                </c:pt>
                <c:pt idx="6001">
                  <c:v>0.263928</c:v>
                </c:pt>
                <c:pt idx="6002">
                  <c:v>0.264573</c:v>
                </c:pt>
                <c:pt idx="6003">
                  <c:v>0.26509300000000002</c:v>
                </c:pt>
                <c:pt idx="6004">
                  <c:v>0.265241</c:v>
                </c:pt>
                <c:pt idx="6005">
                  <c:v>0.26510899999999998</c:v>
                </c:pt>
                <c:pt idx="6006">
                  <c:v>0.26489400000000002</c:v>
                </c:pt>
                <c:pt idx="6007">
                  <c:v>0.26434600000000003</c:v>
                </c:pt>
                <c:pt idx="6008">
                  <c:v>0.26349099999999998</c:v>
                </c:pt>
                <c:pt idx="6009">
                  <c:v>0.26253199999999999</c:v>
                </c:pt>
                <c:pt idx="6010">
                  <c:v>0.261237</c:v>
                </c:pt>
                <c:pt idx="6011">
                  <c:v>0.25960100000000003</c:v>
                </c:pt>
                <c:pt idx="6012">
                  <c:v>0.25781999999999999</c:v>
                </c:pt>
                <c:pt idx="6013">
                  <c:v>0.25570300000000001</c:v>
                </c:pt>
                <c:pt idx="6014">
                  <c:v>0.25323400000000001</c:v>
                </c:pt>
                <c:pt idx="6015">
                  <c:v>0.25060300000000002</c:v>
                </c:pt>
                <c:pt idx="6016">
                  <c:v>0.247666</c:v>
                </c:pt>
                <c:pt idx="6017">
                  <c:v>0.24457200000000001</c:v>
                </c:pt>
                <c:pt idx="6018">
                  <c:v>0.241812</c:v>
                </c:pt>
                <c:pt idx="6019">
                  <c:v>0.23944199999999999</c:v>
                </c:pt>
                <c:pt idx="6020">
                  <c:v>0.23737800000000001</c:v>
                </c:pt>
                <c:pt idx="6021">
                  <c:v>0.235514</c:v>
                </c:pt>
                <c:pt idx="6022">
                  <c:v>0.23380400000000001</c:v>
                </c:pt>
                <c:pt idx="6023">
                  <c:v>0.23219999999999999</c:v>
                </c:pt>
                <c:pt idx="6024">
                  <c:v>0.230765</c:v>
                </c:pt>
                <c:pt idx="6025">
                  <c:v>0.229459</c:v>
                </c:pt>
                <c:pt idx="6026">
                  <c:v>0.228268</c:v>
                </c:pt>
                <c:pt idx="6027">
                  <c:v>0.22708100000000001</c:v>
                </c:pt>
                <c:pt idx="6028">
                  <c:v>0.22592599999999999</c:v>
                </c:pt>
                <c:pt idx="6029">
                  <c:v>0.22484100000000001</c:v>
                </c:pt>
                <c:pt idx="6030">
                  <c:v>0.22389000000000001</c:v>
                </c:pt>
                <c:pt idx="6031">
                  <c:v>0.22298999999999999</c:v>
                </c:pt>
                <c:pt idx="6032">
                  <c:v>0.22203300000000001</c:v>
                </c:pt>
                <c:pt idx="6033">
                  <c:v>0.22101799999999999</c:v>
                </c:pt>
                <c:pt idx="6034">
                  <c:v>0.21989500000000001</c:v>
                </c:pt>
                <c:pt idx="6035">
                  <c:v>0.21875800000000001</c:v>
                </c:pt>
                <c:pt idx="6036">
                  <c:v>0.21765899999999999</c:v>
                </c:pt>
                <c:pt idx="6037">
                  <c:v>0.216613</c:v>
                </c:pt>
                <c:pt idx="6038">
                  <c:v>0.21565500000000001</c:v>
                </c:pt>
                <c:pt idx="6039">
                  <c:v>0.214697</c:v>
                </c:pt>
                <c:pt idx="6040">
                  <c:v>0.21389900000000001</c:v>
                </c:pt>
                <c:pt idx="6041">
                  <c:v>0.21298700000000001</c:v>
                </c:pt>
                <c:pt idx="6042">
                  <c:v>0.211955</c:v>
                </c:pt>
                <c:pt idx="6043">
                  <c:v>0.21106</c:v>
                </c:pt>
                <c:pt idx="6044">
                  <c:v>0.21015500000000001</c:v>
                </c:pt>
                <c:pt idx="6045">
                  <c:v>0.209366</c:v>
                </c:pt>
                <c:pt idx="6046">
                  <c:v>0.20854800000000001</c:v>
                </c:pt>
                <c:pt idx="6047">
                  <c:v>0.20757500000000001</c:v>
                </c:pt>
                <c:pt idx="6048">
                  <c:v>0.20675299999999999</c:v>
                </c:pt>
                <c:pt idx="6049">
                  <c:v>0.20583399999999999</c:v>
                </c:pt>
                <c:pt idx="6050">
                  <c:v>0.20480699999999999</c:v>
                </c:pt>
                <c:pt idx="6051">
                  <c:v>0.20350399999999999</c:v>
                </c:pt>
                <c:pt idx="6052">
                  <c:v>0.20258100000000001</c:v>
                </c:pt>
                <c:pt idx="6053">
                  <c:v>0.201908</c:v>
                </c:pt>
                <c:pt idx="6054">
                  <c:v>0.201407</c:v>
                </c:pt>
                <c:pt idx="6055">
                  <c:v>0.201015</c:v>
                </c:pt>
                <c:pt idx="6056">
                  <c:v>0.200791</c:v>
                </c:pt>
                <c:pt idx="6057">
                  <c:v>0.20055000000000001</c:v>
                </c:pt>
                <c:pt idx="6058">
                  <c:v>0.20021700000000001</c:v>
                </c:pt>
                <c:pt idx="6059">
                  <c:v>0.19983200000000001</c:v>
                </c:pt>
                <c:pt idx="6060">
                  <c:v>0.199405</c:v>
                </c:pt>
                <c:pt idx="6061">
                  <c:v>0.19908100000000001</c:v>
                </c:pt>
                <c:pt idx="6062">
                  <c:v>0.19889000000000001</c:v>
                </c:pt>
                <c:pt idx="6063">
                  <c:v>0.198543</c:v>
                </c:pt>
                <c:pt idx="6064">
                  <c:v>0.198104</c:v>
                </c:pt>
                <c:pt idx="6065">
                  <c:v>0.19775899999999999</c:v>
                </c:pt>
                <c:pt idx="6066">
                  <c:v>0.197547</c:v>
                </c:pt>
                <c:pt idx="6067">
                  <c:v>0.19741</c:v>
                </c:pt>
                <c:pt idx="6068">
                  <c:v>0.19717899999999999</c:v>
                </c:pt>
                <c:pt idx="6069">
                  <c:v>0.19678499999999999</c:v>
                </c:pt>
                <c:pt idx="6070">
                  <c:v>0.19636999999999999</c:v>
                </c:pt>
                <c:pt idx="6071">
                  <c:v>0.19598299999999999</c:v>
                </c:pt>
                <c:pt idx="6072">
                  <c:v>0.195772</c:v>
                </c:pt>
                <c:pt idx="6073">
                  <c:v>0.19559599999999999</c:v>
                </c:pt>
                <c:pt idx="6074">
                  <c:v>0.19522700000000001</c:v>
                </c:pt>
                <c:pt idx="6075">
                  <c:v>0.19481799999999999</c:v>
                </c:pt>
                <c:pt idx="6076">
                  <c:v>0.19441900000000001</c:v>
                </c:pt>
                <c:pt idx="6077">
                  <c:v>0.19411600000000001</c:v>
                </c:pt>
                <c:pt idx="6078">
                  <c:v>0.193962</c:v>
                </c:pt>
                <c:pt idx="6079">
                  <c:v>0.19362699999999999</c:v>
                </c:pt>
                <c:pt idx="6080">
                  <c:v>0.19322300000000001</c:v>
                </c:pt>
                <c:pt idx="6081">
                  <c:v>0.19284200000000001</c:v>
                </c:pt>
                <c:pt idx="6082">
                  <c:v>0.192522</c:v>
                </c:pt>
                <c:pt idx="6083">
                  <c:v>0.19239200000000001</c:v>
                </c:pt>
                <c:pt idx="6084">
                  <c:v>0.192109</c:v>
                </c:pt>
                <c:pt idx="6085">
                  <c:v>0.19172700000000001</c:v>
                </c:pt>
                <c:pt idx="6086">
                  <c:v>0.19136300000000001</c:v>
                </c:pt>
                <c:pt idx="6087">
                  <c:v>0.191026</c:v>
                </c:pt>
                <c:pt idx="6088">
                  <c:v>0.19089600000000001</c:v>
                </c:pt>
                <c:pt idx="6089">
                  <c:v>0.190666</c:v>
                </c:pt>
                <c:pt idx="6090">
                  <c:v>0.19031000000000001</c:v>
                </c:pt>
                <c:pt idx="6091">
                  <c:v>0.18996099999999999</c:v>
                </c:pt>
                <c:pt idx="6092">
                  <c:v>0.18961500000000001</c:v>
                </c:pt>
                <c:pt idx="6093">
                  <c:v>0.189466</c:v>
                </c:pt>
                <c:pt idx="6094">
                  <c:v>0.189277</c:v>
                </c:pt>
                <c:pt idx="6095">
                  <c:v>0.18895899999999999</c:v>
                </c:pt>
                <c:pt idx="6096">
                  <c:v>0.18864</c:v>
                </c:pt>
                <c:pt idx="6097">
                  <c:v>0.18831700000000001</c:v>
                </c:pt>
                <c:pt idx="6098">
                  <c:v>0.18817800000000001</c:v>
                </c:pt>
                <c:pt idx="6099">
                  <c:v>0.18799399999999999</c:v>
                </c:pt>
                <c:pt idx="6100">
                  <c:v>0.18801599999999999</c:v>
                </c:pt>
                <c:pt idx="6101">
                  <c:v>0.18789400000000001</c:v>
                </c:pt>
                <c:pt idx="6102">
                  <c:v>0.187552</c:v>
                </c:pt>
                <c:pt idx="6103">
                  <c:v>0.18687100000000001</c:v>
                </c:pt>
                <c:pt idx="6104">
                  <c:v>0.18610699999999999</c:v>
                </c:pt>
                <c:pt idx="6105">
                  <c:v>0.18539800000000001</c:v>
                </c:pt>
                <c:pt idx="6106">
                  <c:v>0.18460799999999999</c:v>
                </c:pt>
                <c:pt idx="6107">
                  <c:v>0.183865</c:v>
                </c:pt>
                <c:pt idx="6108">
                  <c:v>0.18316199999999999</c:v>
                </c:pt>
                <c:pt idx="6109">
                  <c:v>0.18243999999999999</c:v>
                </c:pt>
                <c:pt idx="6110">
                  <c:v>0.18171599999999999</c:v>
                </c:pt>
                <c:pt idx="6111">
                  <c:v>0.18096300000000001</c:v>
                </c:pt>
                <c:pt idx="6112">
                  <c:v>0.18013999999999999</c:v>
                </c:pt>
                <c:pt idx="6113">
                  <c:v>0.17927199999999999</c:v>
                </c:pt>
                <c:pt idx="6114">
                  <c:v>0.17835100000000001</c:v>
                </c:pt>
                <c:pt idx="6115">
                  <c:v>0.17741000000000001</c:v>
                </c:pt>
                <c:pt idx="6116">
                  <c:v>0.176478</c:v>
                </c:pt>
                <c:pt idx="6117">
                  <c:v>0.17557800000000001</c:v>
                </c:pt>
                <c:pt idx="6118">
                  <c:v>0.174704</c:v>
                </c:pt>
                <c:pt idx="6119">
                  <c:v>0.173877</c:v>
                </c:pt>
                <c:pt idx="6120">
                  <c:v>0.173068</c:v>
                </c:pt>
                <c:pt idx="6121">
                  <c:v>0.172264</c:v>
                </c:pt>
                <c:pt idx="6122">
                  <c:v>0.171455</c:v>
                </c:pt>
                <c:pt idx="6123">
                  <c:v>0.17061899999999999</c:v>
                </c:pt>
                <c:pt idx="6124">
                  <c:v>0.16975000000000001</c:v>
                </c:pt>
                <c:pt idx="6125">
                  <c:v>0.16886499999999999</c:v>
                </c:pt>
                <c:pt idx="6126">
                  <c:v>0.167959</c:v>
                </c:pt>
                <c:pt idx="6127">
                  <c:v>0.167049</c:v>
                </c:pt>
                <c:pt idx="6128">
                  <c:v>0.166156</c:v>
                </c:pt>
                <c:pt idx="6129">
                  <c:v>0.16527600000000001</c:v>
                </c:pt>
                <c:pt idx="6130">
                  <c:v>0.16441</c:v>
                </c:pt>
                <c:pt idx="6131">
                  <c:v>0.16356699999999999</c:v>
                </c:pt>
                <c:pt idx="6132">
                  <c:v>0.16272500000000001</c:v>
                </c:pt>
                <c:pt idx="6133">
                  <c:v>0.16187799999999999</c:v>
                </c:pt>
                <c:pt idx="6134">
                  <c:v>0.161027</c:v>
                </c:pt>
                <c:pt idx="6135">
                  <c:v>0.160159</c:v>
                </c:pt>
                <c:pt idx="6136">
                  <c:v>0.15926299999999999</c:v>
                </c:pt>
                <c:pt idx="6137">
                  <c:v>0.158336</c:v>
                </c:pt>
                <c:pt idx="6138">
                  <c:v>0.157383</c:v>
                </c:pt>
                <c:pt idx="6139">
                  <c:v>0.156414</c:v>
                </c:pt>
                <c:pt idx="6140">
                  <c:v>0.15546399999999999</c:v>
                </c:pt>
                <c:pt idx="6141">
                  <c:v>0.15455199999999999</c:v>
                </c:pt>
                <c:pt idx="6142">
                  <c:v>0.15367500000000001</c:v>
                </c:pt>
                <c:pt idx="6143">
                  <c:v>0.15285499999999999</c:v>
                </c:pt>
                <c:pt idx="6144">
                  <c:v>0.152083</c:v>
                </c:pt>
                <c:pt idx="6145">
                  <c:v>0.151339</c:v>
                </c:pt>
                <c:pt idx="6146">
                  <c:v>0.150614</c:v>
                </c:pt>
                <c:pt idx="6147">
                  <c:v>0.149895</c:v>
                </c:pt>
                <c:pt idx="6148">
                  <c:v>0.149149</c:v>
                </c:pt>
                <c:pt idx="6149">
                  <c:v>0.14837700000000001</c:v>
                </c:pt>
                <c:pt idx="6150">
                  <c:v>0.14768000000000001</c:v>
                </c:pt>
                <c:pt idx="6151">
                  <c:v>0.146623</c:v>
                </c:pt>
                <c:pt idx="6152">
                  <c:v>0.145979</c:v>
                </c:pt>
                <c:pt idx="6153">
                  <c:v>0.14587700000000001</c:v>
                </c:pt>
                <c:pt idx="6154">
                  <c:v>0.146208</c:v>
                </c:pt>
                <c:pt idx="6155">
                  <c:v>0.146785</c:v>
                </c:pt>
                <c:pt idx="6156">
                  <c:v>0.14758499999999999</c:v>
                </c:pt>
                <c:pt idx="6157">
                  <c:v>0.14852099999999999</c:v>
                </c:pt>
                <c:pt idx="6158">
                  <c:v>0.14962500000000001</c:v>
                </c:pt>
                <c:pt idx="6159">
                  <c:v>0.15085399999999999</c:v>
                </c:pt>
                <c:pt idx="6160">
                  <c:v>0.15223500000000001</c:v>
                </c:pt>
                <c:pt idx="6161">
                  <c:v>0.15374099999999999</c:v>
                </c:pt>
                <c:pt idx="6162">
                  <c:v>0.15528900000000001</c:v>
                </c:pt>
                <c:pt idx="6163">
                  <c:v>0.15695400000000001</c:v>
                </c:pt>
                <c:pt idx="6164">
                  <c:v>0.15854599999999999</c:v>
                </c:pt>
                <c:pt idx="6165">
                  <c:v>0.16028899999999999</c:v>
                </c:pt>
                <c:pt idx="6166">
                  <c:v>0.16200000000000001</c:v>
                </c:pt>
                <c:pt idx="6167">
                  <c:v>0.16381000000000001</c:v>
                </c:pt>
                <c:pt idx="6168">
                  <c:v>0.16569999999999999</c:v>
                </c:pt>
                <c:pt idx="6169">
                  <c:v>0.16755</c:v>
                </c:pt>
                <c:pt idx="6170">
                  <c:v>0.16956599999999999</c:v>
                </c:pt>
                <c:pt idx="6171">
                  <c:v>0.171457</c:v>
                </c:pt>
                <c:pt idx="6172">
                  <c:v>0.17352699999999999</c:v>
                </c:pt>
                <c:pt idx="6173">
                  <c:v>0.17559900000000001</c:v>
                </c:pt>
                <c:pt idx="6174">
                  <c:v>0.17779600000000001</c:v>
                </c:pt>
                <c:pt idx="6175">
                  <c:v>0.18015700000000001</c:v>
                </c:pt>
                <c:pt idx="6176">
                  <c:v>0.18265899999999999</c:v>
                </c:pt>
                <c:pt idx="6177">
                  <c:v>0.185029</c:v>
                </c:pt>
                <c:pt idx="6178">
                  <c:v>0.187164</c:v>
                </c:pt>
                <c:pt idx="6179">
                  <c:v>0.18912999999999999</c:v>
                </c:pt>
                <c:pt idx="6180">
                  <c:v>0.19098100000000001</c:v>
                </c:pt>
                <c:pt idx="6181">
                  <c:v>0.19284000000000001</c:v>
                </c:pt>
                <c:pt idx="6182">
                  <c:v>0.19482099999999999</c:v>
                </c:pt>
                <c:pt idx="6183">
                  <c:v>0.19677700000000001</c:v>
                </c:pt>
                <c:pt idx="6184">
                  <c:v>0.198741</c:v>
                </c:pt>
                <c:pt idx="6185">
                  <c:v>0.200793</c:v>
                </c:pt>
                <c:pt idx="6186">
                  <c:v>0.202768</c:v>
                </c:pt>
                <c:pt idx="6187">
                  <c:v>0.20471300000000001</c:v>
                </c:pt>
                <c:pt idx="6188">
                  <c:v>0.206812</c:v>
                </c:pt>
                <c:pt idx="6189">
                  <c:v>0.208868</c:v>
                </c:pt>
                <c:pt idx="6190">
                  <c:v>0.21090500000000001</c:v>
                </c:pt>
                <c:pt idx="6191">
                  <c:v>0.21304400000000001</c:v>
                </c:pt>
                <c:pt idx="6192">
                  <c:v>0.21501799999999999</c:v>
                </c:pt>
                <c:pt idx="6193">
                  <c:v>0.216972</c:v>
                </c:pt>
                <c:pt idx="6194">
                  <c:v>0.219086</c:v>
                </c:pt>
                <c:pt idx="6195">
                  <c:v>0.22112499999999999</c:v>
                </c:pt>
                <c:pt idx="6196">
                  <c:v>0.223275</c:v>
                </c:pt>
                <c:pt idx="6197">
                  <c:v>0.22552800000000001</c:v>
                </c:pt>
                <c:pt idx="6198">
                  <c:v>0.227654</c:v>
                </c:pt>
                <c:pt idx="6199">
                  <c:v>0.22992599999999999</c:v>
                </c:pt>
                <c:pt idx="6200">
                  <c:v>0.23225000000000001</c:v>
                </c:pt>
                <c:pt idx="6201">
                  <c:v>0.234261</c:v>
                </c:pt>
                <c:pt idx="6202">
                  <c:v>0.23596500000000001</c:v>
                </c:pt>
                <c:pt idx="6203">
                  <c:v>0.23744299999999999</c:v>
                </c:pt>
                <c:pt idx="6204">
                  <c:v>0.23874000000000001</c:v>
                </c:pt>
                <c:pt idx="6205">
                  <c:v>0.239977</c:v>
                </c:pt>
                <c:pt idx="6206">
                  <c:v>0.24101400000000001</c:v>
                </c:pt>
                <c:pt idx="6207">
                  <c:v>0.242062</c:v>
                </c:pt>
                <c:pt idx="6208">
                  <c:v>0.24310000000000001</c:v>
                </c:pt>
                <c:pt idx="6209">
                  <c:v>0.244117</c:v>
                </c:pt>
                <c:pt idx="6210">
                  <c:v>0.245174</c:v>
                </c:pt>
                <c:pt idx="6211">
                  <c:v>0.24627599999999999</c:v>
                </c:pt>
                <c:pt idx="6212">
                  <c:v>0.24737799999999999</c:v>
                </c:pt>
                <c:pt idx="6213">
                  <c:v>0.24852199999999999</c:v>
                </c:pt>
                <c:pt idx="6214">
                  <c:v>0.249665</c:v>
                </c:pt>
                <c:pt idx="6215">
                  <c:v>0.250803</c:v>
                </c:pt>
                <c:pt idx="6216">
                  <c:v>0.251973</c:v>
                </c:pt>
                <c:pt idx="6217">
                  <c:v>0.25310700000000003</c:v>
                </c:pt>
                <c:pt idx="6218">
                  <c:v>0.25425999999999999</c:v>
                </c:pt>
                <c:pt idx="6219">
                  <c:v>0.255407</c:v>
                </c:pt>
                <c:pt idx="6220">
                  <c:v>0.25652799999999998</c:v>
                </c:pt>
                <c:pt idx="6221">
                  <c:v>0.25767699999999999</c:v>
                </c:pt>
                <c:pt idx="6222">
                  <c:v>0.258799</c:v>
                </c:pt>
                <c:pt idx="6223">
                  <c:v>0.259938</c:v>
                </c:pt>
                <c:pt idx="6224">
                  <c:v>0.26108799999999999</c:v>
                </c:pt>
                <c:pt idx="6225">
                  <c:v>0.26220500000000002</c:v>
                </c:pt>
                <c:pt idx="6226">
                  <c:v>0.263376</c:v>
                </c:pt>
                <c:pt idx="6227">
                  <c:v>0.26451799999999998</c:v>
                </c:pt>
                <c:pt idx="6228">
                  <c:v>0.265677</c:v>
                </c:pt>
                <c:pt idx="6229">
                  <c:v>0.26685399999999998</c:v>
                </c:pt>
                <c:pt idx="6230">
                  <c:v>0.26799200000000001</c:v>
                </c:pt>
                <c:pt idx="6231">
                  <c:v>0.269206</c:v>
                </c:pt>
                <c:pt idx="6232">
                  <c:v>0.27036199999999999</c:v>
                </c:pt>
                <c:pt idx="6233">
                  <c:v>0.27154800000000001</c:v>
                </c:pt>
                <c:pt idx="6234">
                  <c:v>0.27274900000000002</c:v>
                </c:pt>
                <c:pt idx="6235">
                  <c:v>0.273897</c:v>
                </c:pt>
                <c:pt idx="6236">
                  <c:v>0.27513500000000002</c:v>
                </c:pt>
                <c:pt idx="6237">
                  <c:v>0.27629799999999999</c:v>
                </c:pt>
                <c:pt idx="6238">
                  <c:v>0.27750900000000001</c:v>
                </c:pt>
                <c:pt idx="6239">
                  <c:v>0.27872200000000003</c:v>
                </c:pt>
                <c:pt idx="6240">
                  <c:v>0.279887</c:v>
                </c:pt>
                <c:pt idx="6241">
                  <c:v>0.28115000000000001</c:v>
                </c:pt>
                <c:pt idx="6242">
                  <c:v>0.28232400000000002</c:v>
                </c:pt>
                <c:pt idx="6243">
                  <c:v>0.28357399999999999</c:v>
                </c:pt>
                <c:pt idx="6244">
                  <c:v>0.28478999999999999</c:v>
                </c:pt>
                <c:pt idx="6245">
                  <c:v>0.28598299999999999</c:v>
                </c:pt>
                <c:pt idx="6246">
                  <c:v>0.28726800000000002</c:v>
                </c:pt>
                <c:pt idx="6247">
                  <c:v>0.28845399999999999</c:v>
                </c:pt>
                <c:pt idx="6248">
                  <c:v>0.289742</c:v>
                </c:pt>
                <c:pt idx="6249">
                  <c:v>0.29095799999999999</c:v>
                </c:pt>
                <c:pt idx="6250">
                  <c:v>0.29211700000000002</c:v>
                </c:pt>
                <c:pt idx="6251">
                  <c:v>0.29283700000000001</c:v>
                </c:pt>
                <c:pt idx="6252">
                  <c:v>0.29384300000000002</c:v>
                </c:pt>
                <c:pt idx="6253">
                  <c:v>0.294792</c:v>
                </c:pt>
                <c:pt idx="6254">
                  <c:v>0.295263</c:v>
                </c:pt>
                <c:pt idx="6255">
                  <c:v>0.29544100000000001</c:v>
                </c:pt>
                <c:pt idx="6256">
                  <c:v>0.29554200000000003</c:v>
                </c:pt>
                <c:pt idx="6257">
                  <c:v>0.29530200000000001</c:v>
                </c:pt>
                <c:pt idx="6258">
                  <c:v>0.29494500000000001</c:v>
                </c:pt>
                <c:pt idx="6259">
                  <c:v>0.29455300000000001</c:v>
                </c:pt>
                <c:pt idx="6260">
                  <c:v>0.294352</c:v>
                </c:pt>
                <c:pt idx="6261">
                  <c:v>0.29441499999999998</c:v>
                </c:pt>
                <c:pt idx="6262">
                  <c:v>0.294597</c:v>
                </c:pt>
                <c:pt idx="6263">
                  <c:v>0.29464000000000001</c:v>
                </c:pt>
                <c:pt idx="6264">
                  <c:v>0.29480800000000001</c:v>
                </c:pt>
                <c:pt idx="6265">
                  <c:v>0.29525499999999999</c:v>
                </c:pt>
                <c:pt idx="6266">
                  <c:v>0.29581400000000002</c:v>
                </c:pt>
                <c:pt idx="6267">
                  <c:v>0.296149</c:v>
                </c:pt>
                <c:pt idx="6268">
                  <c:v>0.29625699999999999</c:v>
                </c:pt>
                <c:pt idx="6269">
                  <c:v>0.29630200000000001</c:v>
                </c:pt>
                <c:pt idx="6270">
                  <c:v>0.296377</c:v>
                </c:pt>
                <c:pt idx="6271">
                  <c:v>0.29665399999999997</c:v>
                </c:pt>
                <c:pt idx="6272">
                  <c:v>0.29717100000000002</c:v>
                </c:pt>
                <c:pt idx="6273">
                  <c:v>0.29747000000000001</c:v>
                </c:pt>
                <c:pt idx="6274">
                  <c:v>0.29765599999999998</c:v>
                </c:pt>
                <c:pt idx="6275">
                  <c:v>0.29807800000000001</c:v>
                </c:pt>
                <c:pt idx="6276">
                  <c:v>0.29856300000000002</c:v>
                </c:pt>
                <c:pt idx="6277">
                  <c:v>0.298875</c:v>
                </c:pt>
                <c:pt idx="6278">
                  <c:v>0.29897800000000002</c:v>
                </c:pt>
                <c:pt idx="6279">
                  <c:v>0.29921799999999998</c:v>
                </c:pt>
                <c:pt idx="6280">
                  <c:v>0.29967500000000002</c:v>
                </c:pt>
                <c:pt idx="6281">
                  <c:v>0.30032900000000001</c:v>
                </c:pt>
                <c:pt idx="6282">
                  <c:v>0.30099799999999999</c:v>
                </c:pt>
                <c:pt idx="6283">
                  <c:v>0.30119899999999999</c:v>
                </c:pt>
                <c:pt idx="6284">
                  <c:v>0.30119200000000002</c:v>
                </c:pt>
                <c:pt idx="6285">
                  <c:v>0.30123100000000003</c:v>
                </c:pt>
                <c:pt idx="6286">
                  <c:v>0.30134699999999998</c:v>
                </c:pt>
                <c:pt idx="6287">
                  <c:v>0.30173100000000003</c:v>
                </c:pt>
                <c:pt idx="6288">
                  <c:v>0.30235800000000002</c:v>
                </c:pt>
                <c:pt idx="6289">
                  <c:v>0.30275200000000002</c:v>
                </c:pt>
                <c:pt idx="6290">
                  <c:v>0.30298399999999998</c:v>
                </c:pt>
                <c:pt idx="6291">
                  <c:v>0.303317</c:v>
                </c:pt>
                <c:pt idx="6292">
                  <c:v>0.30361199999999999</c:v>
                </c:pt>
                <c:pt idx="6293">
                  <c:v>0.30394100000000002</c:v>
                </c:pt>
                <c:pt idx="6294">
                  <c:v>0.30418299999999998</c:v>
                </c:pt>
                <c:pt idx="6295">
                  <c:v>0.30427300000000002</c:v>
                </c:pt>
                <c:pt idx="6296">
                  <c:v>0.304533</c:v>
                </c:pt>
                <c:pt idx="6297">
                  <c:v>0.30501600000000001</c:v>
                </c:pt>
                <c:pt idx="6298">
                  <c:v>0.30557000000000001</c:v>
                </c:pt>
                <c:pt idx="6299">
                  <c:v>0.30602800000000002</c:v>
                </c:pt>
                <c:pt idx="6300">
                  <c:v>0.30627100000000002</c:v>
                </c:pt>
                <c:pt idx="6301">
                  <c:v>0.30638199999999999</c:v>
                </c:pt>
                <c:pt idx="6302">
                  <c:v>0.30663800000000002</c:v>
                </c:pt>
                <c:pt idx="6303">
                  <c:v>0.30728100000000003</c:v>
                </c:pt>
                <c:pt idx="6304">
                  <c:v>0.308199</c:v>
                </c:pt>
                <c:pt idx="6305">
                  <c:v>0.30945400000000001</c:v>
                </c:pt>
                <c:pt idx="6306">
                  <c:v>0.310894</c:v>
                </c:pt>
                <c:pt idx="6307">
                  <c:v>0.31250499999999998</c:v>
                </c:pt>
                <c:pt idx="6308">
                  <c:v>0.314027</c:v>
                </c:pt>
                <c:pt idx="6309">
                  <c:v>0.31540899999999999</c:v>
                </c:pt>
                <c:pt idx="6310">
                  <c:v>0.31668200000000002</c:v>
                </c:pt>
                <c:pt idx="6311">
                  <c:v>0.31778099999999998</c:v>
                </c:pt>
                <c:pt idx="6312">
                  <c:v>0.31851499999999999</c:v>
                </c:pt>
                <c:pt idx="6313">
                  <c:v>0.31912499999999999</c:v>
                </c:pt>
                <c:pt idx="6314">
                  <c:v>0.31950499999999998</c:v>
                </c:pt>
                <c:pt idx="6315">
                  <c:v>0.31982699999999997</c:v>
                </c:pt>
                <c:pt idx="6316">
                  <c:v>0.32019599999999998</c:v>
                </c:pt>
                <c:pt idx="6317">
                  <c:v>0.32072699999999998</c:v>
                </c:pt>
                <c:pt idx="6318">
                  <c:v>0.32149299999999997</c:v>
                </c:pt>
                <c:pt idx="6319">
                  <c:v>0.322523</c:v>
                </c:pt>
                <c:pt idx="6320">
                  <c:v>0.323799</c:v>
                </c:pt>
                <c:pt idx="6321">
                  <c:v>0.32521800000000001</c:v>
                </c:pt>
                <c:pt idx="6322">
                  <c:v>0.32666400000000001</c:v>
                </c:pt>
                <c:pt idx="6323">
                  <c:v>0.32800800000000002</c:v>
                </c:pt>
                <c:pt idx="6324">
                  <c:v>0.32913599999999998</c:v>
                </c:pt>
                <c:pt idx="6325">
                  <c:v>0.33007700000000001</c:v>
                </c:pt>
                <c:pt idx="6326">
                  <c:v>0.33082299999999998</c:v>
                </c:pt>
                <c:pt idx="6327">
                  <c:v>0.331376</c:v>
                </c:pt>
                <c:pt idx="6328">
                  <c:v>0.33174799999999999</c:v>
                </c:pt>
                <c:pt idx="6329">
                  <c:v>0.33198</c:v>
                </c:pt>
                <c:pt idx="6330">
                  <c:v>0.33225100000000002</c:v>
                </c:pt>
                <c:pt idx="6331">
                  <c:v>0.33269300000000002</c:v>
                </c:pt>
                <c:pt idx="6332">
                  <c:v>0.33337600000000001</c:v>
                </c:pt>
                <c:pt idx="6333">
                  <c:v>0.334337</c:v>
                </c:pt>
                <c:pt idx="6334">
                  <c:v>0.33554899999999999</c:v>
                </c:pt>
                <c:pt idx="6335">
                  <c:v>0.33688600000000002</c:v>
                </c:pt>
                <c:pt idx="6336">
                  <c:v>0.33821899999999999</c:v>
                </c:pt>
                <c:pt idx="6337">
                  <c:v>0.33940399999999998</c:v>
                </c:pt>
                <c:pt idx="6338">
                  <c:v>0.34037000000000001</c:v>
                </c:pt>
                <c:pt idx="6339">
                  <c:v>0.34117399999999998</c:v>
                </c:pt>
                <c:pt idx="6340">
                  <c:v>0.34177000000000002</c:v>
                </c:pt>
                <c:pt idx="6341">
                  <c:v>0.34220400000000001</c:v>
                </c:pt>
                <c:pt idx="6342">
                  <c:v>0.34243699999999999</c:v>
                </c:pt>
                <c:pt idx="6343">
                  <c:v>0.34259499999999998</c:v>
                </c:pt>
                <c:pt idx="6344">
                  <c:v>0.34286800000000001</c:v>
                </c:pt>
                <c:pt idx="6345">
                  <c:v>0.34336299999999997</c:v>
                </c:pt>
                <c:pt idx="6346">
                  <c:v>0.34412500000000001</c:v>
                </c:pt>
                <c:pt idx="6347">
                  <c:v>0.34516200000000002</c:v>
                </c:pt>
                <c:pt idx="6348">
                  <c:v>0.34638200000000002</c:v>
                </c:pt>
                <c:pt idx="6349">
                  <c:v>0.34760200000000002</c:v>
                </c:pt>
                <c:pt idx="6350">
                  <c:v>0.34876000000000001</c:v>
                </c:pt>
                <c:pt idx="6351">
                  <c:v>0.34991</c:v>
                </c:pt>
                <c:pt idx="6352">
                  <c:v>0.35108</c:v>
                </c:pt>
                <c:pt idx="6353">
                  <c:v>0.35192400000000001</c:v>
                </c:pt>
                <c:pt idx="6354">
                  <c:v>0.35266799999999998</c:v>
                </c:pt>
                <c:pt idx="6355">
                  <c:v>0.35328700000000002</c:v>
                </c:pt>
                <c:pt idx="6356">
                  <c:v>0.35397299999999998</c:v>
                </c:pt>
                <c:pt idx="6357">
                  <c:v>0.35486699999999999</c:v>
                </c:pt>
                <c:pt idx="6358">
                  <c:v>0.35601899999999997</c:v>
                </c:pt>
                <c:pt idx="6359">
                  <c:v>0.35719400000000001</c:v>
                </c:pt>
                <c:pt idx="6360">
                  <c:v>0.35836699999999999</c:v>
                </c:pt>
                <c:pt idx="6361">
                  <c:v>0.35947299999999999</c:v>
                </c:pt>
                <c:pt idx="6362">
                  <c:v>0.36061700000000002</c:v>
                </c:pt>
                <c:pt idx="6363">
                  <c:v>0.36170200000000002</c:v>
                </c:pt>
                <c:pt idx="6364">
                  <c:v>0.36260500000000001</c:v>
                </c:pt>
                <c:pt idx="6365">
                  <c:v>0.363645</c:v>
                </c:pt>
                <c:pt idx="6366">
                  <c:v>0.36478899999999997</c:v>
                </c:pt>
                <c:pt idx="6367">
                  <c:v>0.36586000000000002</c:v>
                </c:pt>
                <c:pt idx="6368">
                  <c:v>0.36677599999999999</c:v>
                </c:pt>
                <c:pt idx="6369">
                  <c:v>0.36773899999999998</c:v>
                </c:pt>
                <c:pt idx="6370">
                  <c:v>0.368867</c:v>
                </c:pt>
                <c:pt idx="6371">
                  <c:v>0.37001600000000001</c:v>
                </c:pt>
                <c:pt idx="6372">
                  <c:v>0.37099100000000002</c:v>
                </c:pt>
                <c:pt idx="6373">
                  <c:v>0.37188300000000002</c:v>
                </c:pt>
                <c:pt idx="6374">
                  <c:v>0.37301499999999999</c:v>
                </c:pt>
                <c:pt idx="6375">
                  <c:v>0.37419999999999998</c:v>
                </c:pt>
                <c:pt idx="6376">
                  <c:v>0.37523800000000002</c:v>
                </c:pt>
                <c:pt idx="6377">
                  <c:v>0.37613999999999997</c:v>
                </c:pt>
                <c:pt idx="6378">
                  <c:v>0.37726900000000002</c:v>
                </c:pt>
                <c:pt idx="6379">
                  <c:v>0.37848199999999999</c:v>
                </c:pt>
                <c:pt idx="6380">
                  <c:v>0.37960199999999999</c:v>
                </c:pt>
                <c:pt idx="6381">
                  <c:v>0.380525</c:v>
                </c:pt>
                <c:pt idx="6382">
                  <c:v>0.38163599999999998</c:v>
                </c:pt>
                <c:pt idx="6383">
                  <c:v>0.38286799999999999</c:v>
                </c:pt>
                <c:pt idx="6384">
                  <c:v>0.384015</c:v>
                </c:pt>
                <c:pt idx="6385">
                  <c:v>0.38496399999999997</c:v>
                </c:pt>
                <c:pt idx="6386">
                  <c:v>0.38601799999999997</c:v>
                </c:pt>
                <c:pt idx="6387">
                  <c:v>0.38720700000000002</c:v>
                </c:pt>
                <c:pt idx="6388">
                  <c:v>0.38832800000000001</c:v>
                </c:pt>
                <c:pt idx="6389">
                  <c:v>0.38925300000000002</c:v>
                </c:pt>
                <c:pt idx="6390">
                  <c:v>0.390295</c:v>
                </c:pt>
                <c:pt idx="6391">
                  <c:v>0.391513</c:v>
                </c:pt>
                <c:pt idx="6392">
                  <c:v>0.39267200000000002</c:v>
                </c:pt>
                <c:pt idx="6393">
                  <c:v>0.393652</c:v>
                </c:pt>
                <c:pt idx="6394">
                  <c:v>0.39467400000000002</c:v>
                </c:pt>
                <c:pt idx="6395">
                  <c:v>0.39583200000000002</c:v>
                </c:pt>
                <c:pt idx="6396">
                  <c:v>0.39698800000000001</c:v>
                </c:pt>
                <c:pt idx="6397">
                  <c:v>0.39795599999999998</c:v>
                </c:pt>
                <c:pt idx="6398">
                  <c:v>0.39903699999999998</c:v>
                </c:pt>
                <c:pt idx="6399">
                  <c:v>0.40029599999999999</c:v>
                </c:pt>
                <c:pt idx="6400">
                  <c:v>0.40102199999999999</c:v>
                </c:pt>
                <c:pt idx="6401">
                  <c:v>0.39985900000000002</c:v>
                </c:pt>
                <c:pt idx="6402">
                  <c:v>0.39823900000000001</c:v>
                </c:pt>
                <c:pt idx="6403">
                  <c:v>0.39656400000000003</c:v>
                </c:pt>
                <c:pt idx="6404">
                  <c:v>0.39609499999999997</c:v>
                </c:pt>
                <c:pt idx="6405">
                  <c:v>0.39597900000000003</c:v>
                </c:pt>
                <c:pt idx="6406">
                  <c:v>0.39566800000000002</c:v>
                </c:pt>
                <c:pt idx="6407">
                  <c:v>0.39537099999999997</c:v>
                </c:pt>
                <c:pt idx="6408">
                  <c:v>0.39504499999999998</c:v>
                </c:pt>
                <c:pt idx="6409">
                  <c:v>0.39452100000000001</c:v>
                </c:pt>
                <c:pt idx="6410">
                  <c:v>0.39375100000000002</c:v>
                </c:pt>
                <c:pt idx="6411">
                  <c:v>0.39294000000000001</c:v>
                </c:pt>
                <c:pt idx="6412">
                  <c:v>0.391876</c:v>
                </c:pt>
                <c:pt idx="6413">
                  <c:v>0.39068399999999998</c:v>
                </c:pt>
                <c:pt idx="6414">
                  <c:v>0.38935799999999998</c:v>
                </c:pt>
                <c:pt idx="6415">
                  <c:v>0.38783299999999998</c:v>
                </c:pt>
                <c:pt idx="6416">
                  <c:v>0.38620900000000002</c:v>
                </c:pt>
                <c:pt idx="6417">
                  <c:v>0.38440200000000002</c:v>
                </c:pt>
                <c:pt idx="6418">
                  <c:v>0.38250099999999998</c:v>
                </c:pt>
                <c:pt idx="6419">
                  <c:v>0.38041999999999998</c:v>
                </c:pt>
                <c:pt idx="6420">
                  <c:v>0.378193</c:v>
                </c:pt>
                <c:pt idx="6421">
                  <c:v>0.375805</c:v>
                </c:pt>
                <c:pt idx="6422">
                  <c:v>0.37328800000000001</c:v>
                </c:pt>
                <c:pt idx="6423">
                  <c:v>0.37063200000000002</c:v>
                </c:pt>
                <c:pt idx="6424">
                  <c:v>0.36777500000000002</c:v>
                </c:pt>
                <c:pt idx="6425">
                  <c:v>0.36479600000000001</c:v>
                </c:pt>
                <c:pt idx="6426">
                  <c:v>0.36185800000000001</c:v>
                </c:pt>
                <c:pt idx="6427">
                  <c:v>0.35945700000000003</c:v>
                </c:pt>
                <c:pt idx="6428">
                  <c:v>0.35758800000000002</c:v>
                </c:pt>
                <c:pt idx="6429">
                  <c:v>0.35604400000000003</c:v>
                </c:pt>
                <c:pt idx="6430">
                  <c:v>0.35512500000000002</c:v>
                </c:pt>
                <c:pt idx="6431">
                  <c:v>0.35467700000000002</c:v>
                </c:pt>
                <c:pt idx="6432">
                  <c:v>0.35440100000000002</c:v>
                </c:pt>
                <c:pt idx="6433">
                  <c:v>0.35406700000000002</c:v>
                </c:pt>
                <c:pt idx="6434">
                  <c:v>0.35368899999999998</c:v>
                </c:pt>
                <c:pt idx="6435">
                  <c:v>0.353439</c:v>
                </c:pt>
                <c:pt idx="6436">
                  <c:v>0.35331699999999999</c:v>
                </c:pt>
                <c:pt idx="6437">
                  <c:v>0.35324800000000001</c:v>
                </c:pt>
                <c:pt idx="6438">
                  <c:v>0.35322999999999999</c:v>
                </c:pt>
                <c:pt idx="6439">
                  <c:v>0.353267</c:v>
                </c:pt>
                <c:pt idx="6440">
                  <c:v>0.35345399999999999</c:v>
                </c:pt>
                <c:pt idx="6441">
                  <c:v>0.35376200000000002</c:v>
                </c:pt>
                <c:pt idx="6442">
                  <c:v>0.35391499999999998</c:v>
                </c:pt>
                <c:pt idx="6443">
                  <c:v>0.35327799999999998</c:v>
                </c:pt>
                <c:pt idx="6444">
                  <c:v>0.352242</c:v>
                </c:pt>
                <c:pt idx="6445">
                  <c:v>0.35140199999999999</c:v>
                </c:pt>
                <c:pt idx="6446">
                  <c:v>0.35116900000000001</c:v>
                </c:pt>
                <c:pt idx="6447">
                  <c:v>0.350713</c:v>
                </c:pt>
                <c:pt idx="6448">
                  <c:v>0.34996300000000002</c:v>
                </c:pt>
                <c:pt idx="6449">
                  <c:v>0.34920600000000002</c:v>
                </c:pt>
                <c:pt idx="6450">
                  <c:v>0.34814099999999998</c:v>
                </c:pt>
                <c:pt idx="6451">
                  <c:v>0.34714600000000001</c:v>
                </c:pt>
                <c:pt idx="6452">
                  <c:v>0.34659200000000001</c:v>
                </c:pt>
                <c:pt idx="6453">
                  <c:v>0.34579599999999999</c:v>
                </c:pt>
                <c:pt idx="6454">
                  <c:v>0.34454299999999999</c:v>
                </c:pt>
                <c:pt idx="6455">
                  <c:v>0.34358899999999998</c:v>
                </c:pt>
                <c:pt idx="6456">
                  <c:v>0.34239700000000001</c:v>
                </c:pt>
                <c:pt idx="6457">
                  <c:v>0.34157399999999999</c:v>
                </c:pt>
                <c:pt idx="6458">
                  <c:v>0.34101599999999999</c:v>
                </c:pt>
                <c:pt idx="6459">
                  <c:v>0.34049600000000002</c:v>
                </c:pt>
                <c:pt idx="6460">
                  <c:v>0.33954000000000001</c:v>
                </c:pt>
                <c:pt idx="6461">
                  <c:v>0.33885199999999999</c:v>
                </c:pt>
                <c:pt idx="6462">
                  <c:v>0.33809499999999998</c:v>
                </c:pt>
                <c:pt idx="6463">
                  <c:v>0.33766299999999999</c:v>
                </c:pt>
                <c:pt idx="6464">
                  <c:v>0.33753100000000003</c:v>
                </c:pt>
                <c:pt idx="6465">
                  <c:v>0.337727</c:v>
                </c:pt>
                <c:pt idx="6466">
                  <c:v>0.337953</c:v>
                </c:pt>
                <c:pt idx="6467">
                  <c:v>0.33813599999999999</c:v>
                </c:pt>
                <c:pt idx="6468">
                  <c:v>0.33846399999999999</c:v>
                </c:pt>
                <c:pt idx="6469">
                  <c:v>0.338534</c:v>
                </c:pt>
                <c:pt idx="6470">
                  <c:v>0.338418</c:v>
                </c:pt>
                <c:pt idx="6471">
                  <c:v>0.33840599999999998</c:v>
                </c:pt>
                <c:pt idx="6472">
                  <c:v>0.338115</c:v>
                </c:pt>
                <c:pt idx="6473">
                  <c:v>0.33812599999999998</c:v>
                </c:pt>
                <c:pt idx="6474">
                  <c:v>0.33810600000000002</c:v>
                </c:pt>
                <c:pt idx="6475">
                  <c:v>0.33815099999999998</c:v>
                </c:pt>
                <c:pt idx="6476">
                  <c:v>0.33809699999999998</c:v>
                </c:pt>
                <c:pt idx="6477">
                  <c:v>0.33822200000000002</c:v>
                </c:pt>
                <c:pt idx="6478">
                  <c:v>0.33832200000000001</c:v>
                </c:pt>
                <c:pt idx="6479">
                  <c:v>0.33820299999999998</c:v>
                </c:pt>
                <c:pt idx="6480">
                  <c:v>0.33821000000000001</c:v>
                </c:pt>
                <c:pt idx="6481">
                  <c:v>0.33832499999999999</c:v>
                </c:pt>
                <c:pt idx="6482">
                  <c:v>0.338146</c:v>
                </c:pt>
                <c:pt idx="6483">
                  <c:v>0.33821600000000002</c:v>
                </c:pt>
                <c:pt idx="6484">
                  <c:v>0.33841900000000003</c:v>
                </c:pt>
                <c:pt idx="6485">
                  <c:v>0.33830500000000002</c:v>
                </c:pt>
                <c:pt idx="6486">
                  <c:v>0.33834199999999998</c:v>
                </c:pt>
                <c:pt idx="6487">
                  <c:v>0.33840599999999998</c:v>
                </c:pt>
                <c:pt idx="6488">
                  <c:v>0.33837200000000001</c:v>
                </c:pt>
                <c:pt idx="6489">
                  <c:v>0.33832099999999998</c:v>
                </c:pt>
                <c:pt idx="6490">
                  <c:v>0.33838099999999999</c:v>
                </c:pt>
                <c:pt idx="6491">
                  <c:v>0.33843699999999999</c:v>
                </c:pt>
                <c:pt idx="6492">
                  <c:v>0.33834999999999998</c:v>
                </c:pt>
                <c:pt idx="6493">
                  <c:v>0.33832600000000002</c:v>
                </c:pt>
                <c:pt idx="6494">
                  <c:v>0.33844999999999997</c:v>
                </c:pt>
                <c:pt idx="6495">
                  <c:v>0.33832000000000001</c:v>
                </c:pt>
                <c:pt idx="6496">
                  <c:v>0.33819100000000002</c:v>
                </c:pt>
                <c:pt idx="6497">
                  <c:v>0.33821899999999999</c:v>
                </c:pt>
                <c:pt idx="6498">
                  <c:v>0.33798899999999998</c:v>
                </c:pt>
                <c:pt idx="6499">
                  <c:v>0.33789400000000003</c:v>
                </c:pt>
                <c:pt idx="6500">
                  <c:v>0.33772099999999999</c:v>
                </c:pt>
                <c:pt idx="6501">
                  <c:v>0.33669700000000002</c:v>
                </c:pt>
                <c:pt idx="6502">
                  <c:v>0.33532200000000001</c:v>
                </c:pt>
                <c:pt idx="6503">
                  <c:v>0.33373700000000001</c:v>
                </c:pt>
                <c:pt idx="6504">
                  <c:v>0.33229700000000001</c:v>
                </c:pt>
                <c:pt idx="6505">
                  <c:v>0.33075900000000003</c:v>
                </c:pt>
                <c:pt idx="6506">
                  <c:v>0.32889600000000002</c:v>
                </c:pt>
                <c:pt idx="6507">
                  <c:v>0.32715100000000003</c:v>
                </c:pt>
                <c:pt idx="6508">
                  <c:v>0.324938</c:v>
                </c:pt>
                <c:pt idx="6509">
                  <c:v>0.32244099999999998</c:v>
                </c:pt>
                <c:pt idx="6510">
                  <c:v>0.32001800000000002</c:v>
                </c:pt>
                <c:pt idx="6511">
                  <c:v>0.31728800000000001</c:v>
                </c:pt>
                <c:pt idx="6512">
                  <c:v>0.31437399999999999</c:v>
                </c:pt>
                <c:pt idx="6513">
                  <c:v>0.31131799999999998</c:v>
                </c:pt>
                <c:pt idx="6514">
                  <c:v>0.30813000000000001</c:v>
                </c:pt>
                <c:pt idx="6515">
                  <c:v>0.30496099999999998</c:v>
                </c:pt>
                <c:pt idx="6516">
                  <c:v>0.30196699999999999</c:v>
                </c:pt>
                <c:pt idx="6517">
                  <c:v>0.299265</c:v>
                </c:pt>
                <c:pt idx="6518">
                  <c:v>0.296653</c:v>
                </c:pt>
                <c:pt idx="6519">
                  <c:v>0.29430099999999998</c:v>
                </c:pt>
                <c:pt idx="6520">
                  <c:v>0.29198600000000002</c:v>
                </c:pt>
                <c:pt idx="6521">
                  <c:v>0.28980800000000001</c:v>
                </c:pt>
                <c:pt idx="6522">
                  <c:v>0.28766999999999998</c:v>
                </c:pt>
                <c:pt idx="6523">
                  <c:v>0.28549000000000002</c:v>
                </c:pt>
                <c:pt idx="6524">
                  <c:v>0.28326600000000002</c:v>
                </c:pt>
                <c:pt idx="6525">
                  <c:v>0.28101999999999999</c:v>
                </c:pt>
                <c:pt idx="6526">
                  <c:v>0.27867900000000001</c:v>
                </c:pt>
                <c:pt idx="6527">
                  <c:v>0.27629199999999998</c:v>
                </c:pt>
                <c:pt idx="6528">
                  <c:v>0.27386199999999999</c:v>
                </c:pt>
                <c:pt idx="6529">
                  <c:v>0.27139600000000003</c:v>
                </c:pt>
                <c:pt idx="6530">
                  <c:v>0.26897199999999999</c:v>
                </c:pt>
                <c:pt idx="6531">
                  <c:v>0.26649499999999998</c:v>
                </c:pt>
                <c:pt idx="6532">
                  <c:v>0.26413399999999998</c:v>
                </c:pt>
                <c:pt idx="6533">
                  <c:v>0.26172699999999999</c:v>
                </c:pt>
                <c:pt idx="6534">
                  <c:v>0.259299</c:v>
                </c:pt>
                <c:pt idx="6535">
                  <c:v>0.25688499999999997</c:v>
                </c:pt>
                <c:pt idx="6536">
                  <c:v>0.25438100000000002</c:v>
                </c:pt>
                <c:pt idx="6537">
                  <c:v>0.25200499999999998</c:v>
                </c:pt>
                <c:pt idx="6538">
                  <c:v>0.24946499999999999</c:v>
                </c:pt>
                <c:pt idx="6539">
                  <c:v>0.24706</c:v>
                </c:pt>
                <c:pt idx="6540">
                  <c:v>0.24455199999999999</c:v>
                </c:pt>
                <c:pt idx="6541">
                  <c:v>0.24207600000000001</c:v>
                </c:pt>
                <c:pt idx="6542">
                  <c:v>0.23963699999999999</c:v>
                </c:pt>
                <c:pt idx="6543">
                  <c:v>0.23711399999999999</c:v>
                </c:pt>
                <c:pt idx="6544">
                  <c:v>0.23475599999999999</c:v>
                </c:pt>
                <c:pt idx="6545">
                  <c:v>0.23224400000000001</c:v>
                </c:pt>
                <c:pt idx="6546">
                  <c:v>0.229847</c:v>
                </c:pt>
                <c:pt idx="6547">
                  <c:v>0.22734099999999999</c:v>
                </c:pt>
                <c:pt idx="6548">
                  <c:v>0.224914</c:v>
                </c:pt>
                <c:pt idx="6549">
                  <c:v>0.22254499999999999</c:v>
                </c:pt>
                <c:pt idx="6550">
                  <c:v>0.22017600000000001</c:v>
                </c:pt>
                <c:pt idx="6551">
                  <c:v>0.218302</c:v>
                </c:pt>
                <c:pt idx="6552">
                  <c:v>0.21689800000000001</c:v>
                </c:pt>
                <c:pt idx="6553">
                  <c:v>0.21645200000000001</c:v>
                </c:pt>
                <c:pt idx="6554">
                  <c:v>0.216728</c:v>
                </c:pt>
                <c:pt idx="6555">
                  <c:v>0.21764800000000001</c:v>
                </c:pt>
                <c:pt idx="6556">
                  <c:v>0.218777</c:v>
                </c:pt>
                <c:pt idx="6557">
                  <c:v>0.219884</c:v>
                </c:pt>
                <c:pt idx="6558">
                  <c:v>0.22057599999999999</c:v>
                </c:pt>
                <c:pt idx="6559">
                  <c:v>0.22112699999999999</c:v>
                </c:pt>
                <c:pt idx="6560">
                  <c:v>0.22143399999999999</c:v>
                </c:pt>
                <c:pt idx="6561">
                  <c:v>0.221465</c:v>
                </c:pt>
                <c:pt idx="6562">
                  <c:v>0.22120699999999999</c:v>
                </c:pt>
                <c:pt idx="6563">
                  <c:v>0.220807</c:v>
                </c:pt>
                <c:pt idx="6564">
                  <c:v>0.22006999999999999</c:v>
                </c:pt>
                <c:pt idx="6565">
                  <c:v>0.21913099999999999</c:v>
                </c:pt>
                <c:pt idx="6566">
                  <c:v>0.217973</c:v>
                </c:pt>
                <c:pt idx="6567">
                  <c:v>0.21653900000000001</c:v>
                </c:pt>
                <c:pt idx="6568">
                  <c:v>0.21479699999999999</c:v>
                </c:pt>
                <c:pt idx="6569">
                  <c:v>0.212946</c:v>
                </c:pt>
                <c:pt idx="6570">
                  <c:v>0.21143700000000001</c:v>
                </c:pt>
                <c:pt idx="6571">
                  <c:v>0.210562</c:v>
                </c:pt>
                <c:pt idx="6572">
                  <c:v>0.21054500000000001</c:v>
                </c:pt>
                <c:pt idx="6573">
                  <c:v>0.21133099999999999</c:v>
                </c:pt>
                <c:pt idx="6574">
                  <c:v>0.212786</c:v>
                </c:pt>
                <c:pt idx="6575">
                  <c:v>0.214503</c:v>
                </c:pt>
                <c:pt idx="6576">
                  <c:v>0.216117</c:v>
                </c:pt>
                <c:pt idx="6577">
                  <c:v>0.217332</c:v>
                </c:pt>
                <c:pt idx="6578">
                  <c:v>0.21842600000000001</c:v>
                </c:pt>
                <c:pt idx="6579">
                  <c:v>0.21925500000000001</c:v>
                </c:pt>
                <c:pt idx="6580">
                  <c:v>0.21978200000000001</c:v>
                </c:pt>
                <c:pt idx="6581">
                  <c:v>0.22011900000000001</c:v>
                </c:pt>
                <c:pt idx="6582">
                  <c:v>0.22028800000000001</c:v>
                </c:pt>
                <c:pt idx="6583">
                  <c:v>0.22007199999999999</c:v>
                </c:pt>
                <c:pt idx="6584">
                  <c:v>0.21981000000000001</c:v>
                </c:pt>
                <c:pt idx="6585">
                  <c:v>0.219832</c:v>
                </c:pt>
                <c:pt idx="6586">
                  <c:v>0.21937999999999999</c:v>
                </c:pt>
                <c:pt idx="6587">
                  <c:v>0.21890799999999999</c:v>
                </c:pt>
                <c:pt idx="6588">
                  <c:v>0.21868299999999999</c:v>
                </c:pt>
                <c:pt idx="6589">
                  <c:v>0.218141</c:v>
                </c:pt>
                <c:pt idx="6590">
                  <c:v>0.21768399999999999</c:v>
                </c:pt>
                <c:pt idx="6591">
                  <c:v>0.217414</c:v>
                </c:pt>
                <c:pt idx="6592">
                  <c:v>0.21660599999999999</c:v>
                </c:pt>
                <c:pt idx="6593">
                  <c:v>0.21593599999999999</c:v>
                </c:pt>
                <c:pt idx="6594">
                  <c:v>0.21538599999999999</c:v>
                </c:pt>
                <c:pt idx="6595">
                  <c:v>0.215033</c:v>
                </c:pt>
                <c:pt idx="6596">
                  <c:v>0.21465100000000001</c:v>
                </c:pt>
                <c:pt idx="6597">
                  <c:v>0.21421699999999999</c:v>
                </c:pt>
                <c:pt idx="6598">
                  <c:v>0.213562</c:v>
                </c:pt>
                <c:pt idx="6599">
                  <c:v>0.212751</c:v>
                </c:pt>
                <c:pt idx="6600">
                  <c:v>0.212085</c:v>
                </c:pt>
                <c:pt idx="6601">
                  <c:v>0.212001</c:v>
                </c:pt>
                <c:pt idx="6602">
                  <c:v>0.21235499999999999</c:v>
                </c:pt>
                <c:pt idx="6603">
                  <c:v>0.212945</c:v>
                </c:pt>
                <c:pt idx="6604">
                  <c:v>0.21366599999999999</c:v>
                </c:pt>
                <c:pt idx="6605">
                  <c:v>0.214501</c:v>
                </c:pt>
                <c:pt idx="6606">
                  <c:v>0.215332</c:v>
                </c:pt>
                <c:pt idx="6607">
                  <c:v>0.21609100000000001</c:v>
                </c:pt>
                <c:pt idx="6608">
                  <c:v>0.216693</c:v>
                </c:pt>
                <c:pt idx="6609">
                  <c:v>0.21713399999999999</c:v>
                </c:pt>
                <c:pt idx="6610">
                  <c:v>0.21740699999999999</c:v>
                </c:pt>
                <c:pt idx="6611">
                  <c:v>0.21773100000000001</c:v>
                </c:pt>
                <c:pt idx="6612">
                  <c:v>0.21811</c:v>
                </c:pt>
                <c:pt idx="6613">
                  <c:v>0.218719</c:v>
                </c:pt>
                <c:pt idx="6614">
                  <c:v>0.21958800000000001</c:v>
                </c:pt>
                <c:pt idx="6615">
                  <c:v>0.22065499999999999</c:v>
                </c:pt>
                <c:pt idx="6616">
                  <c:v>0.221835</c:v>
                </c:pt>
                <c:pt idx="6617">
                  <c:v>0.223019</c:v>
                </c:pt>
                <c:pt idx="6618">
                  <c:v>0.22403400000000001</c:v>
                </c:pt>
                <c:pt idx="6619">
                  <c:v>0.22487799999999999</c:v>
                </c:pt>
                <c:pt idx="6620">
                  <c:v>0.22555500000000001</c:v>
                </c:pt>
                <c:pt idx="6621">
                  <c:v>0.22615199999999999</c:v>
                </c:pt>
                <c:pt idx="6622">
                  <c:v>0.226851</c:v>
                </c:pt>
                <c:pt idx="6623">
                  <c:v>0.22774</c:v>
                </c:pt>
                <c:pt idx="6624">
                  <c:v>0.22889799999999999</c:v>
                </c:pt>
                <c:pt idx="6625">
                  <c:v>0.230327</c:v>
                </c:pt>
                <c:pt idx="6626">
                  <c:v>0.231877</c:v>
                </c:pt>
                <c:pt idx="6627">
                  <c:v>0.23341799999999999</c:v>
                </c:pt>
                <c:pt idx="6628">
                  <c:v>0.234819</c:v>
                </c:pt>
                <c:pt idx="6629">
                  <c:v>0.23625399999999999</c:v>
                </c:pt>
                <c:pt idx="6630">
                  <c:v>0.23730799999999999</c:v>
                </c:pt>
                <c:pt idx="6631">
                  <c:v>0.238258</c:v>
                </c:pt>
                <c:pt idx="6632">
                  <c:v>0.239375</c:v>
                </c:pt>
                <c:pt idx="6633">
                  <c:v>0.24038899999999999</c:v>
                </c:pt>
                <c:pt idx="6634">
                  <c:v>0.240868</c:v>
                </c:pt>
                <c:pt idx="6635">
                  <c:v>0.24116899999999999</c:v>
                </c:pt>
                <c:pt idx="6636">
                  <c:v>0.241341</c:v>
                </c:pt>
                <c:pt idx="6637">
                  <c:v>0.24118899999999999</c:v>
                </c:pt>
                <c:pt idx="6638">
                  <c:v>0.24101500000000001</c:v>
                </c:pt>
                <c:pt idx="6639">
                  <c:v>0.24110500000000001</c:v>
                </c:pt>
                <c:pt idx="6640">
                  <c:v>0.24146599999999999</c:v>
                </c:pt>
                <c:pt idx="6641">
                  <c:v>0.24207600000000001</c:v>
                </c:pt>
                <c:pt idx="6642">
                  <c:v>0.24299499999999999</c:v>
                </c:pt>
                <c:pt idx="6643">
                  <c:v>0.24398</c:v>
                </c:pt>
                <c:pt idx="6644">
                  <c:v>0.24493400000000001</c:v>
                </c:pt>
                <c:pt idx="6645">
                  <c:v>0.24565400000000001</c:v>
                </c:pt>
                <c:pt idx="6646">
                  <c:v>0.24618599999999999</c:v>
                </c:pt>
                <c:pt idx="6647">
                  <c:v>0.246722</c:v>
                </c:pt>
                <c:pt idx="6648">
                  <c:v>0.24735599999999999</c:v>
                </c:pt>
                <c:pt idx="6649">
                  <c:v>0.24787000000000001</c:v>
                </c:pt>
                <c:pt idx="6650">
                  <c:v>0.248136</c:v>
                </c:pt>
                <c:pt idx="6651">
                  <c:v>0.247248</c:v>
                </c:pt>
                <c:pt idx="6652">
                  <c:v>0.245947</c:v>
                </c:pt>
                <c:pt idx="6653">
                  <c:v>0.24521100000000001</c:v>
                </c:pt>
                <c:pt idx="6654">
                  <c:v>0.24435999999999999</c:v>
                </c:pt>
                <c:pt idx="6655">
                  <c:v>0.24346899999999999</c:v>
                </c:pt>
                <c:pt idx="6656">
                  <c:v>0.24229500000000001</c:v>
                </c:pt>
                <c:pt idx="6657">
                  <c:v>0.240925</c:v>
                </c:pt>
                <c:pt idx="6658">
                  <c:v>0.2394</c:v>
                </c:pt>
                <c:pt idx="6659">
                  <c:v>0.23769399999999999</c:v>
                </c:pt>
                <c:pt idx="6660">
                  <c:v>0.235763</c:v>
                </c:pt>
                <c:pt idx="6661">
                  <c:v>0.23366100000000001</c:v>
                </c:pt>
                <c:pt idx="6662">
                  <c:v>0.231405</c:v>
                </c:pt>
                <c:pt idx="6663">
                  <c:v>0.228959</c:v>
                </c:pt>
                <c:pt idx="6664">
                  <c:v>0.22632099999999999</c:v>
                </c:pt>
                <c:pt idx="6665">
                  <c:v>0.223522</c:v>
                </c:pt>
                <c:pt idx="6666">
                  <c:v>0.220523</c:v>
                </c:pt>
                <c:pt idx="6667">
                  <c:v>0.21735499999999999</c:v>
                </c:pt>
                <c:pt idx="6668">
                  <c:v>0.21402099999999999</c:v>
                </c:pt>
                <c:pt idx="6669">
                  <c:v>0.21048800000000001</c:v>
                </c:pt>
                <c:pt idx="6670">
                  <c:v>0.20676700000000001</c:v>
                </c:pt>
                <c:pt idx="6671">
                  <c:v>0.20288500000000001</c:v>
                </c:pt>
                <c:pt idx="6672">
                  <c:v>0.19883000000000001</c:v>
                </c:pt>
                <c:pt idx="6673">
                  <c:v>0.195044</c:v>
                </c:pt>
                <c:pt idx="6674">
                  <c:v>0.192358</c:v>
                </c:pt>
                <c:pt idx="6675">
                  <c:v>0.190583</c:v>
                </c:pt>
                <c:pt idx="6676">
                  <c:v>0.18900800000000001</c:v>
                </c:pt>
                <c:pt idx="6677">
                  <c:v>0.18734999999999999</c:v>
                </c:pt>
                <c:pt idx="6678">
                  <c:v>0.185386</c:v>
                </c:pt>
                <c:pt idx="6679">
                  <c:v>0.18323900000000001</c:v>
                </c:pt>
                <c:pt idx="6680">
                  <c:v>0.181029</c:v>
                </c:pt>
                <c:pt idx="6681">
                  <c:v>0.17850099999999999</c:v>
                </c:pt>
                <c:pt idx="6682">
                  <c:v>0.17622199999999999</c:v>
                </c:pt>
                <c:pt idx="6683">
                  <c:v>0.174099</c:v>
                </c:pt>
                <c:pt idx="6684">
                  <c:v>0.17217499999999999</c:v>
                </c:pt>
                <c:pt idx="6685">
                  <c:v>0.17048099999999999</c:v>
                </c:pt>
                <c:pt idx="6686">
                  <c:v>0.168826</c:v>
                </c:pt>
                <c:pt idx="6687">
                  <c:v>0.16719899999999999</c:v>
                </c:pt>
                <c:pt idx="6688">
                  <c:v>0.16534399999999999</c:v>
                </c:pt>
                <c:pt idx="6689">
                  <c:v>0.16340099999999999</c:v>
                </c:pt>
                <c:pt idx="6690">
                  <c:v>0.16133700000000001</c:v>
                </c:pt>
                <c:pt idx="6691">
                  <c:v>0.15932399999999999</c:v>
                </c:pt>
                <c:pt idx="6692">
                  <c:v>0.15747800000000001</c:v>
                </c:pt>
                <c:pt idx="6693">
                  <c:v>0.15584200000000001</c:v>
                </c:pt>
                <c:pt idx="6694">
                  <c:v>0.154419</c:v>
                </c:pt>
                <c:pt idx="6695">
                  <c:v>0.15305099999999999</c:v>
                </c:pt>
                <c:pt idx="6696">
                  <c:v>0.151638</c:v>
                </c:pt>
                <c:pt idx="6697">
                  <c:v>0.15004500000000001</c:v>
                </c:pt>
                <c:pt idx="6698">
                  <c:v>0.14830699999999999</c:v>
                </c:pt>
                <c:pt idx="6699">
                  <c:v>0.14649799999999999</c:v>
                </c:pt>
                <c:pt idx="6700">
                  <c:v>0.14459900000000001</c:v>
                </c:pt>
                <c:pt idx="6701">
                  <c:v>0.142766</c:v>
                </c:pt>
                <c:pt idx="6702">
                  <c:v>0.141348</c:v>
                </c:pt>
                <c:pt idx="6703">
                  <c:v>0.13989599999999999</c:v>
                </c:pt>
                <c:pt idx="6704">
                  <c:v>0.13842199999999999</c:v>
                </c:pt>
                <c:pt idx="6705">
                  <c:v>0.13707900000000001</c:v>
                </c:pt>
                <c:pt idx="6706">
                  <c:v>0.13589399999999999</c:v>
                </c:pt>
                <c:pt idx="6707">
                  <c:v>0.13447999999999999</c:v>
                </c:pt>
                <c:pt idx="6708">
                  <c:v>0.13314599999999999</c:v>
                </c:pt>
                <c:pt idx="6709">
                  <c:v>0.13183300000000001</c:v>
                </c:pt>
                <c:pt idx="6710">
                  <c:v>0.13048999999999999</c:v>
                </c:pt>
                <c:pt idx="6711">
                  <c:v>0.12911</c:v>
                </c:pt>
                <c:pt idx="6712">
                  <c:v>0.12795200000000001</c:v>
                </c:pt>
                <c:pt idx="6713">
                  <c:v>0.126585</c:v>
                </c:pt>
                <c:pt idx="6714">
                  <c:v>0.12503900000000001</c:v>
                </c:pt>
                <c:pt idx="6715">
                  <c:v>0.123707</c:v>
                </c:pt>
                <c:pt idx="6716">
                  <c:v>0.122696</c:v>
                </c:pt>
                <c:pt idx="6717">
                  <c:v>0.121494</c:v>
                </c:pt>
                <c:pt idx="6718">
                  <c:v>0.120116</c:v>
                </c:pt>
                <c:pt idx="6719">
                  <c:v>0.118716</c:v>
                </c:pt>
                <c:pt idx="6720">
                  <c:v>0.11774900000000001</c:v>
                </c:pt>
                <c:pt idx="6721">
                  <c:v>0.116837</c:v>
                </c:pt>
                <c:pt idx="6722">
                  <c:v>0.116003</c:v>
                </c:pt>
                <c:pt idx="6723">
                  <c:v>0.11553099999999999</c:v>
                </c:pt>
                <c:pt idx="6724">
                  <c:v>0.114929</c:v>
                </c:pt>
                <c:pt idx="6725">
                  <c:v>0.114066</c:v>
                </c:pt>
                <c:pt idx="6726">
                  <c:v>0.11285100000000001</c:v>
                </c:pt>
                <c:pt idx="6727">
                  <c:v>0.111414</c:v>
                </c:pt>
                <c:pt idx="6728">
                  <c:v>0.109834</c:v>
                </c:pt>
                <c:pt idx="6729">
                  <c:v>0.108378</c:v>
                </c:pt>
                <c:pt idx="6730">
                  <c:v>0.107042</c:v>
                </c:pt>
                <c:pt idx="6731">
                  <c:v>0.10573399999999999</c:v>
                </c:pt>
                <c:pt idx="6732">
                  <c:v>0.104294</c:v>
                </c:pt>
                <c:pt idx="6733">
                  <c:v>0.102646</c:v>
                </c:pt>
                <c:pt idx="6734">
                  <c:v>0.101035</c:v>
                </c:pt>
                <c:pt idx="6735">
                  <c:v>9.9624400000000002E-2</c:v>
                </c:pt>
                <c:pt idx="6736">
                  <c:v>9.8252800000000001E-2</c:v>
                </c:pt>
                <c:pt idx="6737">
                  <c:v>9.6541799999999997E-2</c:v>
                </c:pt>
                <c:pt idx="6738">
                  <c:v>9.4692999999999999E-2</c:v>
                </c:pt>
                <c:pt idx="6739">
                  <c:v>9.3112600000000004E-2</c:v>
                </c:pt>
                <c:pt idx="6740">
                  <c:v>9.1900899999999994E-2</c:v>
                </c:pt>
                <c:pt idx="6741">
                  <c:v>9.0555099999999999E-2</c:v>
                </c:pt>
                <c:pt idx="6742">
                  <c:v>8.8921399999999998E-2</c:v>
                </c:pt>
                <c:pt idx="6743">
                  <c:v>8.7077399999999999E-2</c:v>
                </c:pt>
                <c:pt idx="6744">
                  <c:v>8.5475800000000005E-2</c:v>
                </c:pt>
                <c:pt idx="6745">
                  <c:v>8.4126699999999999E-2</c:v>
                </c:pt>
                <c:pt idx="6746">
                  <c:v>8.2675299999999993E-2</c:v>
                </c:pt>
                <c:pt idx="6747">
                  <c:v>8.0928600000000003E-2</c:v>
                </c:pt>
                <c:pt idx="6748">
                  <c:v>7.9102900000000004E-2</c:v>
                </c:pt>
                <c:pt idx="6749">
                  <c:v>7.7730999999999995E-2</c:v>
                </c:pt>
                <c:pt idx="6750">
                  <c:v>7.6653799999999994E-2</c:v>
                </c:pt>
                <c:pt idx="6751">
                  <c:v>7.6031299999999996E-2</c:v>
                </c:pt>
                <c:pt idx="6752">
                  <c:v>7.5519699999999995E-2</c:v>
                </c:pt>
                <c:pt idx="6753">
                  <c:v>7.5455700000000001E-2</c:v>
                </c:pt>
                <c:pt idx="6754">
                  <c:v>7.5322700000000006E-2</c:v>
                </c:pt>
                <c:pt idx="6755">
                  <c:v>7.5487899999999997E-2</c:v>
                </c:pt>
                <c:pt idx="6756">
                  <c:v>7.5536300000000001E-2</c:v>
                </c:pt>
                <c:pt idx="6757">
                  <c:v>7.5469800000000004E-2</c:v>
                </c:pt>
                <c:pt idx="6758">
                  <c:v>7.5105199999999997E-2</c:v>
                </c:pt>
                <c:pt idx="6759">
                  <c:v>7.4550199999999997E-2</c:v>
                </c:pt>
                <c:pt idx="6760">
                  <c:v>7.3840100000000006E-2</c:v>
                </c:pt>
                <c:pt idx="6761">
                  <c:v>7.3108099999999995E-2</c:v>
                </c:pt>
                <c:pt idx="6762">
                  <c:v>7.2479199999999994E-2</c:v>
                </c:pt>
                <c:pt idx="6763">
                  <c:v>7.2001399999999993E-2</c:v>
                </c:pt>
                <c:pt idx="6764">
                  <c:v>7.1685600000000002E-2</c:v>
                </c:pt>
                <c:pt idx="6765">
                  <c:v>7.1440900000000002E-2</c:v>
                </c:pt>
                <c:pt idx="6766">
                  <c:v>7.1122900000000003E-2</c:v>
                </c:pt>
                <c:pt idx="6767">
                  <c:v>7.0649900000000002E-2</c:v>
                </c:pt>
                <c:pt idx="6768">
                  <c:v>6.9980899999999999E-2</c:v>
                </c:pt>
                <c:pt idx="6769">
                  <c:v>6.9137199999999996E-2</c:v>
                </c:pt>
                <c:pt idx="6770">
                  <c:v>6.8249099999999993E-2</c:v>
                </c:pt>
                <c:pt idx="6771">
                  <c:v>6.7421099999999998E-2</c:v>
                </c:pt>
                <c:pt idx="6772">
                  <c:v>6.6725099999999996E-2</c:v>
                </c:pt>
                <c:pt idx="6773">
                  <c:v>6.6191799999999995E-2</c:v>
                </c:pt>
                <c:pt idx="6774">
                  <c:v>6.5727900000000006E-2</c:v>
                </c:pt>
                <c:pt idx="6775">
                  <c:v>6.5208199999999994E-2</c:v>
                </c:pt>
                <c:pt idx="6776">
                  <c:v>6.4546999999999993E-2</c:v>
                </c:pt>
                <c:pt idx="6777">
                  <c:v>6.3668299999999997E-2</c:v>
                </c:pt>
                <c:pt idx="6778">
                  <c:v>6.2602500000000005E-2</c:v>
                </c:pt>
                <c:pt idx="6779">
                  <c:v>6.1485900000000003E-2</c:v>
                </c:pt>
                <c:pt idx="6780">
                  <c:v>6.0412100000000003E-2</c:v>
                </c:pt>
                <c:pt idx="6781">
                  <c:v>5.9477599999999999E-2</c:v>
                </c:pt>
                <c:pt idx="6782">
                  <c:v>5.8699300000000003E-2</c:v>
                </c:pt>
                <c:pt idx="6783">
                  <c:v>5.7961800000000001E-2</c:v>
                </c:pt>
                <c:pt idx="6784">
                  <c:v>5.7143199999999998E-2</c:v>
                </c:pt>
                <c:pt idx="6785">
                  <c:v>5.61614E-2</c:v>
                </c:pt>
                <c:pt idx="6786">
                  <c:v>5.4928299999999999E-2</c:v>
                </c:pt>
                <c:pt idx="6787">
                  <c:v>5.3509599999999997E-2</c:v>
                </c:pt>
                <c:pt idx="6788">
                  <c:v>5.2054299999999998E-2</c:v>
                </c:pt>
                <c:pt idx="6789">
                  <c:v>5.0678099999999997E-2</c:v>
                </c:pt>
                <c:pt idx="6790">
                  <c:v>4.94437E-2</c:v>
                </c:pt>
                <c:pt idx="6791">
                  <c:v>4.8332199999999999E-2</c:v>
                </c:pt>
                <c:pt idx="6792">
                  <c:v>4.7183099999999999E-2</c:v>
                </c:pt>
                <c:pt idx="6793">
                  <c:v>4.5900499999999997E-2</c:v>
                </c:pt>
                <c:pt idx="6794">
                  <c:v>4.44062E-2</c:v>
                </c:pt>
                <c:pt idx="6795">
                  <c:v>4.27026E-2</c:v>
                </c:pt>
                <c:pt idx="6796">
                  <c:v>4.0910599999999998E-2</c:v>
                </c:pt>
                <c:pt idx="6797">
                  <c:v>3.9187899999999998E-2</c:v>
                </c:pt>
                <c:pt idx="6798">
                  <c:v>3.7567700000000002E-2</c:v>
                </c:pt>
                <c:pt idx="6799">
                  <c:v>3.6066500000000001E-2</c:v>
                </c:pt>
                <c:pt idx="6800">
                  <c:v>3.48727E-2</c:v>
                </c:pt>
                <c:pt idx="6801">
                  <c:v>3.4228599999999998E-2</c:v>
                </c:pt>
                <c:pt idx="6802">
                  <c:v>3.3594400000000003E-2</c:v>
                </c:pt>
                <c:pt idx="6803">
                  <c:v>3.3331199999999998E-2</c:v>
                </c:pt>
                <c:pt idx="6804">
                  <c:v>3.3222399999999999E-2</c:v>
                </c:pt>
                <c:pt idx="6805">
                  <c:v>3.2687399999999998E-2</c:v>
                </c:pt>
                <c:pt idx="6806">
                  <c:v>3.1781200000000003E-2</c:v>
                </c:pt>
                <c:pt idx="6807">
                  <c:v>3.05968E-2</c:v>
                </c:pt>
                <c:pt idx="6808">
                  <c:v>2.9622200000000001E-2</c:v>
                </c:pt>
                <c:pt idx="6809">
                  <c:v>2.9783899999999999E-2</c:v>
                </c:pt>
                <c:pt idx="6810">
                  <c:v>2.9852299999999998E-2</c:v>
                </c:pt>
                <c:pt idx="6811">
                  <c:v>3.0149800000000001E-2</c:v>
                </c:pt>
                <c:pt idx="6812">
                  <c:v>2.9950999999999998E-2</c:v>
                </c:pt>
                <c:pt idx="6813">
                  <c:v>2.96925E-2</c:v>
                </c:pt>
                <c:pt idx="6814">
                  <c:v>2.9193799999999999E-2</c:v>
                </c:pt>
                <c:pt idx="6815">
                  <c:v>2.8402899999999998E-2</c:v>
                </c:pt>
                <c:pt idx="6816">
                  <c:v>2.7667199999999999E-2</c:v>
                </c:pt>
                <c:pt idx="6817">
                  <c:v>2.7016399999999999E-2</c:v>
                </c:pt>
                <c:pt idx="6818">
                  <c:v>2.6335299999999999E-2</c:v>
                </c:pt>
                <c:pt idx="6819">
                  <c:v>2.5584599999999999E-2</c:v>
                </c:pt>
                <c:pt idx="6820">
                  <c:v>2.5030299999999998E-2</c:v>
                </c:pt>
                <c:pt idx="6821">
                  <c:v>2.4349599999999999E-2</c:v>
                </c:pt>
                <c:pt idx="6822">
                  <c:v>2.3679200000000001E-2</c:v>
                </c:pt>
                <c:pt idx="6823">
                  <c:v>2.31408E-2</c:v>
                </c:pt>
                <c:pt idx="6824">
                  <c:v>2.2692899999999998E-2</c:v>
                </c:pt>
                <c:pt idx="6825">
                  <c:v>2.2506200000000001E-2</c:v>
                </c:pt>
                <c:pt idx="6826">
                  <c:v>2.2335299999999999E-2</c:v>
                </c:pt>
                <c:pt idx="6827">
                  <c:v>2.2300500000000001E-2</c:v>
                </c:pt>
                <c:pt idx="6828">
                  <c:v>2.1459700000000002E-2</c:v>
                </c:pt>
                <c:pt idx="6829">
                  <c:v>2.0853900000000002E-2</c:v>
                </c:pt>
                <c:pt idx="6830">
                  <c:v>2.0588499999999999E-2</c:v>
                </c:pt>
                <c:pt idx="6831">
                  <c:v>2.04231E-2</c:v>
                </c:pt>
                <c:pt idx="6832">
                  <c:v>2.06737E-2</c:v>
                </c:pt>
                <c:pt idx="6833">
                  <c:v>2.1262400000000001E-2</c:v>
                </c:pt>
                <c:pt idx="6834">
                  <c:v>2.1942E-2</c:v>
                </c:pt>
                <c:pt idx="6835">
                  <c:v>2.2856399999999999E-2</c:v>
                </c:pt>
                <c:pt idx="6836">
                  <c:v>2.29508E-2</c:v>
                </c:pt>
                <c:pt idx="6837">
                  <c:v>2.2980400000000002E-2</c:v>
                </c:pt>
                <c:pt idx="6838">
                  <c:v>2.3031900000000001E-2</c:v>
                </c:pt>
                <c:pt idx="6839">
                  <c:v>2.38868E-2</c:v>
                </c:pt>
                <c:pt idx="6840">
                  <c:v>2.51773E-2</c:v>
                </c:pt>
                <c:pt idx="6841">
                  <c:v>2.6465800000000001E-2</c:v>
                </c:pt>
                <c:pt idx="6842">
                  <c:v>2.7757199999999999E-2</c:v>
                </c:pt>
                <c:pt idx="6843">
                  <c:v>2.84967E-2</c:v>
                </c:pt>
                <c:pt idx="6844">
                  <c:v>2.89237E-2</c:v>
                </c:pt>
                <c:pt idx="6845">
                  <c:v>2.92987E-2</c:v>
                </c:pt>
                <c:pt idx="6846">
                  <c:v>3.0079399999999999E-2</c:v>
                </c:pt>
                <c:pt idx="6847">
                  <c:v>3.10139E-2</c:v>
                </c:pt>
                <c:pt idx="6848">
                  <c:v>3.2010999999999998E-2</c:v>
                </c:pt>
                <c:pt idx="6849">
                  <c:v>3.2815799999999999E-2</c:v>
                </c:pt>
                <c:pt idx="6850">
                  <c:v>3.31136E-2</c:v>
                </c:pt>
                <c:pt idx="6851">
                  <c:v>3.3242599999999997E-2</c:v>
                </c:pt>
                <c:pt idx="6852">
                  <c:v>3.3834099999999999E-2</c:v>
                </c:pt>
                <c:pt idx="6853">
                  <c:v>3.4937299999999998E-2</c:v>
                </c:pt>
                <c:pt idx="6854">
                  <c:v>3.6203699999999998E-2</c:v>
                </c:pt>
                <c:pt idx="6855">
                  <c:v>3.7269999999999998E-2</c:v>
                </c:pt>
                <c:pt idx="6856">
                  <c:v>3.8057300000000002E-2</c:v>
                </c:pt>
                <c:pt idx="6857">
                  <c:v>3.8804999999999999E-2</c:v>
                </c:pt>
                <c:pt idx="6858">
                  <c:v>3.98552E-2</c:v>
                </c:pt>
                <c:pt idx="6859">
                  <c:v>4.0917099999999998E-2</c:v>
                </c:pt>
                <c:pt idx="6860">
                  <c:v>4.1662499999999998E-2</c:v>
                </c:pt>
                <c:pt idx="6861">
                  <c:v>4.2368400000000001E-2</c:v>
                </c:pt>
                <c:pt idx="6862">
                  <c:v>4.3348100000000001E-2</c:v>
                </c:pt>
                <c:pt idx="6863">
                  <c:v>4.43186E-2</c:v>
                </c:pt>
                <c:pt idx="6864">
                  <c:v>4.5009899999999999E-2</c:v>
                </c:pt>
                <c:pt idx="6865">
                  <c:v>4.5652600000000002E-2</c:v>
                </c:pt>
                <c:pt idx="6866">
                  <c:v>4.6441299999999998E-2</c:v>
                </c:pt>
                <c:pt idx="6867">
                  <c:v>4.7046900000000003E-2</c:v>
                </c:pt>
                <c:pt idx="6868">
                  <c:v>4.7606700000000002E-2</c:v>
                </c:pt>
                <c:pt idx="6869">
                  <c:v>4.8311E-2</c:v>
                </c:pt>
                <c:pt idx="6870">
                  <c:v>4.9095600000000003E-2</c:v>
                </c:pt>
                <c:pt idx="6871">
                  <c:v>4.9676100000000001E-2</c:v>
                </c:pt>
                <c:pt idx="6872">
                  <c:v>5.0238600000000001E-2</c:v>
                </c:pt>
                <c:pt idx="6873">
                  <c:v>5.0946900000000003E-2</c:v>
                </c:pt>
                <c:pt idx="6874">
                  <c:v>5.1703100000000002E-2</c:v>
                </c:pt>
                <c:pt idx="6875">
                  <c:v>5.2439800000000002E-2</c:v>
                </c:pt>
                <c:pt idx="6876">
                  <c:v>5.3123099999999999E-2</c:v>
                </c:pt>
                <c:pt idx="6877">
                  <c:v>5.3721499999999998E-2</c:v>
                </c:pt>
                <c:pt idx="6878">
                  <c:v>5.4417E-2</c:v>
                </c:pt>
                <c:pt idx="6879">
                  <c:v>5.5196200000000001E-2</c:v>
                </c:pt>
                <c:pt idx="6880">
                  <c:v>5.59068E-2</c:v>
                </c:pt>
                <c:pt idx="6881">
                  <c:v>5.6611700000000001E-2</c:v>
                </c:pt>
                <c:pt idx="6882">
                  <c:v>5.7313799999999998E-2</c:v>
                </c:pt>
                <c:pt idx="6883">
                  <c:v>5.8013200000000001E-2</c:v>
                </c:pt>
                <c:pt idx="6884">
                  <c:v>5.8823399999999998E-2</c:v>
                </c:pt>
                <c:pt idx="6885">
                  <c:v>5.9596900000000001E-2</c:v>
                </c:pt>
                <c:pt idx="6886">
                  <c:v>6.0278400000000003E-2</c:v>
                </c:pt>
                <c:pt idx="6887">
                  <c:v>6.1046700000000002E-2</c:v>
                </c:pt>
                <c:pt idx="6888">
                  <c:v>6.1830900000000001E-2</c:v>
                </c:pt>
                <c:pt idx="6889">
                  <c:v>6.26086E-2</c:v>
                </c:pt>
                <c:pt idx="6890">
                  <c:v>6.3440800000000006E-2</c:v>
                </c:pt>
                <c:pt idx="6891">
                  <c:v>6.4179100000000003E-2</c:v>
                </c:pt>
                <c:pt idx="6892">
                  <c:v>6.4931199999999994E-2</c:v>
                </c:pt>
                <c:pt idx="6893">
                  <c:v>6.5813200000000002E-2</c:v>
                </c:pt>
                <c:pt idx="6894">
                  <c:v>6.6617700000000002E-2</c:v>
                </c:pt>
                <c:pt idx="6895">
                  <c:v>6.7421099999999998E-2</c:v>
                </c:pt>
                <c:pt idx="6896">
                  <c:v>6.8268499999999996E-2</c:v>
                </c:pt>
                <c:pt idx="6897">
                  <c:v>6.9046800000000005E-2</c:v>
                </c:pt>
                <c:pt idx="6898">
                  <c:v>6.9927900000000001E-2</c:v>
                </c:pt>
                <c:pt idx="6899">
                  <c:v>7.0822800000000005E-2</c:v>
                </c:pt>
                <c:pt idx="6900">
                  <c:v>7.1765899999999994E-2</c:v>
                </c:pt>
                <c:pt idx="6901">
                  <c:v>7.2932800000000006E-2</c:v>
                </c:pt>
                <c:pt idx="6902">
                  <c:v>7.3924699999999996E-2</c:v>
                </c:pt>
                <c:pt idx="6903">
                  <c:v>7.54914E-2</c:v>
                </c:pt>
                <c:pt idx="6904">
                  <c:v>7.7247899999999994E-2</c:v>
                </c:pt>
                <c:pt idx="6905">
                  <c:v>7.88412E-2</c:v>
                </c:pt>
                <c:pt idx="6906">
                  <c:v>8.0272399999999994E-2</c:v>
                </c:pt>
                <c:pt idx="6907">
                  <c:v>8.1767400000000004E-2</c:v>
                </c:pt>
                <c:pt idx="6908">
                  <c:v>8.3202799999999993E-2</c:v>
                </c:pt>
                <c:pt idx="6909">
                  <c:v>8.4525100000000006E-2</c:v>
                </c:pt>
                <c:pt idx="6910">
                  <c:v>8.5879499999999998E-2</c:v>
                </c:pt>
                <c:pt idx="6911">
                  <c:v>8.7306900000000007E-2</c:v>
                </c:pt>
                <c:pt idx="6912">
                  <c:v>8.8580500000000006E-2</c:v>
                </c:pt>
                <c:pt idx="6913">
                  <c:v>8.9978900000000001E-2</c:v>
                </c:pt>
                <c:pt idx="6914">
                  <c:v>9.1515799999999994E-2</c:v>
                </c:pt>
                <c:pt idx="6915">
                  <c:v>9.3017000000000002E-2</c:v>
                </c:pt>
                <c:pt idx="6916">
                  <c:v>9.4382599999999997E-2</c:v>
                </c:pt>
                <c:pt idx="6917">
                  <c:v>9.5992999999999995E-2</c:v>
                </c:pt>
                <c:pt idx="6918">
                  <c:v>9.7910700000000003E-2</c:v>
                </c:pt>
                <c:pt idx="6919">
                  <c:v>9.9634799999999996E-2</c:v>
                </c:pt>
                <c:pt idx="6920">
                  <c:v>0.101049</c:v>
                </c:pt>
                <c:pt idx="6921">
                  <c:v>0.10259600000000001</c:v>
                </c:pt>
                <c:pt idx="6922">
                  <c:v>0.104101</c:v>
                </c:pt>
                <c:pt idx="6923">
                  <c:v>0.10532</c:v>
                </c:pt>
                <c:pt idx="6924">
                  <c:v>0.106254</c:v>
                </c:pt>
                <c:pt idx="6925">
                  <c:v>0.107415</c:v>
                </c:pt>
                <c:pt idx="6926">
                  <c:v>0.108876</c:v>
                </c:pt>
                <c:pt idx="6927">
                  <c:v>0.110544</c:v>
                </c:pt>
                <c:pt idx="6928">
                  <c:v>0.11190600000000001</c:v>
                </c:pt>
                <c:pt idx="6929">
                  <c:v>0.113373</c:v>
                </c:pt>
                <c:pt idx="6930">
                  <c:v>0.114583</c:v>
                </c:pt>
                <c:pt idx="6931">
                  <c:v>0.11570800000000001</c:v>
                </c:pt>
                <c:pt idx="6932">
                  <c:v>0.117101</c:v>
                </c:pt>
                <c:pt idx="6933">
                  <c:v>0.11859500000000001</c:v>
                </c:pt>
                <c:pt idx="6934">
                  <c:v>0.11997099999999999</c:v>
                </c:pt>
                <c:pt idx="6935">
                  <c:v>0.12127599999999999</c:v>
                </c:pt>
                <c:pt idx="6936">
                  <c:v>0.122609</c:v>
                </c:pt>
                <c:pt idx="6937">
                  <c:v>0.12404</c:v>
                </c:pt>
                <c:pt idx="6938">
                  <c:v>0.12548799999999999</c:v>
                </c:pt>
                <c:pt idx="6939">
                  <c:v>0.126889</c:v>
                </c:pt>
                <c:pt idx="6940">
                  <c:v>0.12820999999999999</c:v>
                </c:pt>
                <c:pt idx="6941">
                  <c:v>0.12984100000000001</c:v>
                </c:pt>
                <c:pt idx="6942">
                  <c:v>0.131832</c:v>
                </c:pt>
                <c:pt idx="6943">
                  <c:v>0.13342100000000001</c:v>
                </c:pt>
                <c:pt idx="6944">
                  <c:v>0.13503000000000001</c:v>
                </c:pt>
                <c:pt idx="6945">
                  <c:v>0.136547</c:v>
                </c:pt>
                <c:pt idx="6946">
                  <c:v>0.13811399999999999</c:v>
                </c:pt>
                <c:pt idx="6947">
                  <c:v>0.13943</c:v>
                </c:pt>
                <c:pt idx="6948">
                  <c:v>0.140677</c:v>
                </c:pt>
                <c:pt idx="6949">
                  <c:v>0.14210200000000001</c:v>
                </c:pt>
                <c:pt idx="6950">
                  <c:v>0.143202</c:v>
                </c:pt>
                <c:pt idx="6951">
                  <c:v>0.14331099999999999</c:v>
                </c:pt>
                <c:pt idx="6952">
                  <c:v>0.143704</c:v>
                </c:pt>
                <c:pt idx="6953">
                  <c:v>0.143928</c:v>
                </c:pt>
                <c:pt idx="6954">
                  <c:v>0.14416899999999999</c:v>
                </c:pt>
                <c:pt idx="6955">
                  <c:v>0.14411399999999999</c:v>
                </c:pt>
                <c:pt idx="6956">
                  <c:v>0.144152</c:v>
                </c:pt>
                <c:pt idx="6957">
                  <c:v>0.14402000000000001</c:v>
                </c:pt>
                <c:pt idx="6958">
                  <c:v>0.143766</c:v>
                </c:pt>
                <c:pt idx="6959">
                  <c:v>0.14344100000000001</c:v>
                </c:pt>
                <c:pt idx="6960">
                  <c:v>0.14278099999999999</c:v>
                </c:pt>
                <c:pt idx="6961">
                  <c:v>0.14202000000000001</c:v>
                </c:pt>
                <c:pt idx="6962">
                  <c:v>0.14107600000000001</c:v>
                </c:pt>
                <c:pt idx="6963">
                  <c:v>0.13993700000000001</c:v>
                </c:pt>
                <c:pt idx="6964">
                  <c:v>0.13883699999999999</c:v>
                </c:pt>
                <c:pt idx="6965">
                  <c:v>0.137654</c:v>
                </c:pt>
                <c:pt idx="6966">
                  <c:v>0.13723399999999999</c:v>
                </c:pt>
                <c:pt idx="6967">
                  <c:v>0.13749800000000001</c:v>
                </c:pt>
                <c:pt idx="6968">
                  <c:v>0.13773099999999999</c:v>
                </c:pt>
                <c:pt idx="6969">
                  <c:v>0.137931</c:v>
                </c:pt>
                <c:pt idx="6970">
                  <c:v>0.138324</c:v>
                </c:pt>
                <c:pt idx="6971">
                  <c:v>0.138372</c:v>
                </c:pt>
                <c:pt idx="6972">
                  <c:v>0.13867699999999999</c:v>
                </c:pt>
                <c:pt idx="6973">
                  <c:v>0.13913600000000001</c:v>
                </c:pt>
                <c:pt idx="6974">
                  <c:v>0.13932900000000001</c:v>
                </c:pt>
                <c:pt idx="6975">
                  <c:v>0.13918900000000001</c:v>
                </c:pt>
                <c:pt idx="6976">
                  <c:v>0.139152</c:v>
                </c:pt>
                <c:pt idx="6977">
                  <c:v>0.13939799999999999</c:v>
                </c:pt>
                <c:pt idx="6978">
                  <c:v>0.13958899999999999</c:v>
                </c:pt>
                <c:pt idx="6979">
                  <c:v>0.139455</c:v>
                </c:pt>
                <c:pt idx="6980">
                  <c:v>0.1391</c:v>
                </c:pt>
                <c:pt idx="6981">
                  <c:v>0.138267</c:v>
                </c:pt>
                <c:pt idx="6982">
                  <c:v>0.13712299999999999</c:v>
                </c:pt>
                <c:pt idx="6983">
                  <c:v>0.136242</c:v>
                </c:pt>
                <c:pt idx="6984">
                  <c:v>0.13572100000000001</c:v>
                </c:pt>
                <c:pt idx="6985">
                  <c:v>0.13525899999999999</c:v>
                </c:pt>
                <c:pt idx="6986">
                  <c:v>0.13436500000000001</c:v>
                </c:pt>
                <c:pt idx="6987">
                  <c:v>0.13359499999999999</c:v>
                </c:pt>
                <c:pt idx="6988">
                  <c:v>0.133328</c:v>
                </c:pt>
                <c:pt idx="6989">
                  <c:v>0.13334799999999999</c:v>
                </c:pt>
                <c:pt idx="6990">
                  <c:v>0.13359499999999999</c:v>
                </c:pt>
                <c:pt idx="6991">
                  <c:v>0.13379099999999999</c:v>
                </c:pt>
                <c:pt idx="6992">
                  <c:v>0.13367999999999999</c:v>
                </c:pt>
                <c:pt idx="6993">
                  <c:v>0.13359299999999999</c:v>
                </c:pt>
                <c:pt idx="6994">
                  <c:v>0.13386100000000001</c:v>
                </c:pt>
                <c:pt idx="6995">
                  <c:v>0.13419200000000001</c:v>
                </c:pt>
                <c:pt idx="6996">
                  <c:v>0.13403100000000001</c:v>
                </c:pt>
                <c:pt idx="6997">
                  <c:v>0.13372600000000001</c:v>
                </c:pt>
                <c:pt idx="6998">
                  <c:v>0.13378300000000001</c:v>
                </c:pt>
                <c:pt idx="6999">
                  <c:v>0.13343099999999999</c:v>
                </c:pt>
                <c:pt idx="7000">
                  <c:v>0.133052</c:v>
                </c:pt>
                <c:pt idx="7001">
                  <c:v>0.132045</c:v>
                </c:pt>
                <c:pt idx="7002">
                  <c:v>0.130605</c:v>
                </c:pt>
                <c:pt idx="7003">
                  <c:v>0.12951399999999999</c:v>
                </c:pt>
                <c:pt idx="7004">
                  <c:v>0.12786800000000001</c:v>
                </c:pt>
                <c:pt idx="7005">
                  <c:v>0.126308</c:v>
                </c:pt>
                <c:pt idx="7006">
                  <c:v>0.12510099999999999</c:v>
                </c:pt>
                <c:pt idx="7007">
                  <c:v>0.123627</c:v>
                </c:pt>
                <c:pt idx="7008">
                  <c:v>0.122076</c:v>
                </c:pt>
                <c:pt idx="7009">
                  <c:v>0.120305</c:v>
                </c:pt>
                <c:pt idx="7010">
                  <c:v>0.11817999999999999</c:v>
                </c:pt>
                <c:pt idx="7011">
                  <c:v>0.115967</c:v>
                </c:pt>
                <c:pt idx="7012">
                  <c:v>0.11425299999999999</c:v>
                </c:pt>
                <c:pt idx="7013">
                  <c:v>0.113011</c:v>
                </c:pt>
                <c:pt idx="7014">
                  <c:v>0.11211</c:v>
                </c:pt>
                <c:pt idx="7015">
                  <c:v>0.11144900000000001</c:v>
                </c:pt>
                <c:pt idx="7016">
                  <c:v>0.110767</c:v>
                </c:pt>
                <c:pt idx="7017">
                  <c:v>0.109997</c:v>
                </c:pt>
                <c:pt idx="7018">
                  <c:v>0.10920000000000001</c:v>
                </c:pt>
                <c:pt idx="7019">
                  <c:v>0.10841199999999999</c:v>
                </c:pt>
                <c:pt idx="7020">
                  <c:v>0.10786999999999999</c:v>
                </c:pt>
                <c:pt idx="7021">
                  <c:v>0.107697</c:v>
                </c:pt>
                <c:pt idx="7022">
                  <c:v>0.10707700000000001</c:v>
                </c:pt>
                <c:pt idx="7023">
                  <c:v>0.10609200000000001</c:v>
                </c:pt>
                <c:pt idx="7024">
                  <c:v>0.105229</c:v>
                </c:pt>
                <c:pt idx="7025">
                  <c:v>0.104322</c:v>
                </c:pt>
                <c:pt idx="7026">
                  <c:v>0.10365199999999999</c:v>
                </c:pt>
                <c:pt idx="7027">
                  <c:v>0.10344100000000001</c:v>
                </c:pt>
                <c:pt idx="7028">
                  <c:v>0.102684</c:v>
                </c:pt>
                <c:pt idx="7029">
                  <c:v>0.10170700000000001</c:v>
                </c:pt>
                <c:pt idx="7030">
                  <c:v>0.100231</c:v>
                </c:pt>
                <c:pt idx="7031">
                  <c:v>9.8666400000000001E-2</c:v>
                </c:pt>
                <c:pt idx="7032">
                  <c:v>9.6686800000000003E-2</c:v>
                </c:pt>
                <c:pt idx="7033">
                  <c:v>9.45685E-2</c:v>
                </c:pt>
                <c:pt idx="7034">
                  <c:v>9.2393600000000006E-2</c:v>
                </c:pt>
                <c:pt idx="7035">
                  <c:v>9.03886E-2</c:v>
                </c:pt>
                <c:pt idx="7036">
                  <c:v>8.8477899999999998E-2</c:v>
                </c:pt>
                <c:pt idx="7037">
                  <c:v>8.6419800000000005E-2</c:v>
                </c:pt>
                <c:pt idx="7038">
                  <c:v>8.4627099999999997E-2</c:v>
                </c:pt>
                <c:pt idx="7039">
                  <c:v>8.2537299999999994E-2</c:v>
                </c:pt>
                <c:pt idx="7040">
                  <c:v>8.0636700000000006E-2</c:v>
                </c:pt>
                <c:pt idx="7041">
                  <c:v>7.8625200000000006E-2</c:v>
                </c:pt>
                <c:pt idx="7042">
                  <c:v>7.6503199999999993E-2</c:v>
                </c:pt>
                <c:pt idx="7043">
                  <c:v>7.4550500000000006E-2</c:v>
                </c:pt>
                <c:pt idx="7044">
                  <c:v>7.2331800000000002E-2</c:v>
                </c:pt>
                <c:pt idx="7045">
                  <c:v>7.0050500000000002E-2</c:v>
                </c:pt>
                <c:pt idx="7046">
                  <c:v>6.7647600000000002E-2</c:v>
                </c:pt>
                <c:pt idx="7047">
                  <c:v>6.5158400000000005E-2</c:v>
                </c:pt>
                <c:pt idx="7048">
                  <c:v>6.2469799999999999E-2</c:v>
                </c:pt>
                <c:pt idx="7049">
                  <c:v>5.9707999999999997E-2</c:v>
                </c:pt>
                <c:pt idx="7050">
                  <c:v>5.7117000000000001E-2</c:v>
                </c:pt>
                <c:pt idx="7051">
                  <c:v>5.4764100000000003E-2</c:v>
                </c:pt>
                <c:pt idx="7052">
                  <c:v>5.26393E-2</c:v>
                </c:pt>
                <c:pt idx="7053">
                  <c:v>5.0729000000000003E-2</c:v>
                </c:pt>
                <c:pt idx="7054">
                  <c:v>4.9093499999999998E-2</c:v>
                </c:pt>
                <c:pt idx="7055">
                  <c:v>4.7823299999999999E-2</c:v>
                </c:pt>
                <c:pt idx="7056">
                  <c:v>4.66658E-2</c:v>
                </c:pt>
                <c:pt idx="7057">
                  <c:v>4.5385099999999998E-2</c:v>
                </c:pt>
                <c:pt idx="7058">
                  <c:v>4.3712300000000003E-2</c:v>
                </c:pt>
                <c:pt idx="7059">
                  <c:v>4.1887000000000001E-2</c:v>
                </c:pt>
                <c:pt idx="7060">
                  <c:v>4.0236800000000003E-2</c:v>
                </c:pt>
                <c:pt idx="7061">
                  <c:v>3.8690700000000001E-2</c:v>
                </c:pt>
                <c:pt idx="7062">
                  <c:v>3.75517E-2</c:v>
                </c:pt>
                <c:pt idx="7063">
                  <c:v>3.6612800000000001E-2</c:v>
                </c:pt>
                <c:pt idx="7064">
                  <c:v>3.5539000000000001E-2</c:v>
                </c:pt>
                <c:pt idx="7065">
                  <c:v>3.4295199999999998E-2</c:v>
                </c:pt>
                <c:pt idx="7066">
                  <c:v>3.2598000000000002E-2</c:v>
                </c:pt>
                <c:pt idx="7067">
                  <c:v>3.0491600000000001E-2</c:v>
                </c:pt>
                <c:pt idx="7068">
                  <c:v>2.82682E-2</c:v>
                </c:pt>
                <c:pt idx="7069">
                  <c:v>2.63632E-2</c:v>
                </c:pt>
                <c:pt idx="7070">
                  <c:v>2.4691299999999999E-2</c:v>
                </c:pt>
                <c:pt idx="7071">
                  <c:v>2.3163099999999999E-2</c:v>
                </c:pt>
                <c:pt idx="7072">
                  <c:v>2.18578E-2</c:v>
                </c:pt>
                <c:pt idx="7073">
                  <c:v>2.0731699999999999E-2</c:v>
                </c:pt>
                <c:pt idx="7074">
                  <c:v>1.94609E-2</c:v>
                </c:pt>
                <c:pt idx="7075">
                  <c:v>1.8067099999999999E-2</c:v>
                </c:pt>
                <c:pt idx="7076">
                  <c:v>1.6622999999999999E-2</c:v>
                </c:pt>
                <c:pt idx="7077">
                  <c:v>1.5128600000000001E-2</c:v>
                </c:pt>
                <c:pt idx="7078">
                  <c:v>1.32961E-2</c:v>
                </c:pt>
                <c:pt idx="7079">
                  <c:v>1.16814E-2</c:v>
                </c:pt>
                <c:pt idx="7080">
                  <c:v>1.0391299999999999E-2</c:v>
                </c:pt>
                <c:pt idx="7081">
                  <c:v>9.3794900000000007E-3</c:v>
                </c:pt>
                <c:pt idx="7082">
                  <c:v>8.39933E-3</c:v>
                </c:pt>
                <c:pt idx="7083">
                  <c:v>7.4305899999999999E-3</c:v>
                </c:pt>
                <c:pt idx="7084">
                  <c:v>6.3589900000000001E-3</c:v>
                </c:pt>
                <c:pt idx="7085">
                  <c:v>4.97957E-3</c:v>
                </c:pt>
                <c:pt idx="7086">
                  <c:v>3.6775499999999999E-3</c:v>
                </c:pt>
                <c:pt idx="7087">
                  <c:v>2.10925E-3</c:v>
                </c:pt>
                <c:pt idx="7088">
                  <c:v>2.3039299999999999E-4</c:v>
                </c:pt>
                <c:pt idx="7089">
                  <c:v>-1.49143E-3</c:v>
                </c:pt>
                <c:pt idx="7090">
                  <c:v>-2.9295900000000001E-3</c:v>
                </c:pt>
                <c:pt idx="7091">
                  <c:v>-4.0925199999999997E-3</c:v>
                </c:pt>
                <c:pt idx="7092">
                  <c:v>-5.1905299999999996E-3</c:v>
                </c:pt>
                <c:pt idx="7093">
                  <c:v>-6.23327E-3</c:v>
                </c:pt>
                <c:pt idx="7094">
                  <c:v>-7.1435300000000004E-3</c:v>
                </c:pt>
                <c:pt idx="7095">
                  <c:v>-8.4781300000000004E-3</c:v>
                </c:pt>
                <c:pt idx="7096">
                  <c:v>-9.6813200000000002E-3</c:v>
                </c:pt>
                <c:pt idx="7097">
                  <c:v>-1.12712E-2</c:v>
                </c:pt>
                <c:pt idx="7098">
                  <c:v>-1.3262299999999999E-2</c:v>
                </c:pt>
                <c:pt idx="7099">
                  <c:v>-1.5330699999999999E-2</c:v>
                </c:pt>
                <c:pt idx="7100">
                  <c:v>-1.6984200000000001E-2</c:v>
                </c:pt>
                <c:pt idx="7101">
                  <c:v>-1.8212900000000001E-2</c:v>
                </c:pt>
                <c:pt idx="7102">
                  <c:v>-1.9802199999999999E-2</c:v>
                </c:pt>
                <c:pt idx="7103">
                  <c:v>-2.11329E-2</c:v>
                </c:pt>
                <c:pt idx="7104">
                  <c:v>-2.1932299999999998E-2</c:v>
                </c:pt>
                <c:pt idx="7105">
                  <c:v>-2.2863100000000001E-2</c:v>
                </c:pt>
                <c:pt idx="7106">
                  <c:v>-2.3502200000000001E-2</c:v>
                </c:pt>
                <c:pt idx="7107">
                  <c:v>-2.3976299999999999E-2</c:v>
                </c:pt>
                <c:pt idx="7108">
                  <c:v>-2.4299000000000001E-2</c:v>
                </c:pt>
                <c:pt idx="7109">
                  <c:v>-2.46292E-2</c:v>
                </c:pt>
                <c:pt idx="7110">
                  <c:v>-2.4738199999999998E-2</c:v>
                </c:pt>
                <c:pt idx="7111">
                  <c:v>-2.4935800000000001E-2</c:v>
                </c:pt>
                <c:pt idx="7112">
                  <c:v>-2.5102699999999999E-2</c:v>
                </c:pt>
                <c:pt idx="7113">
                  <c:v>-2.5310800000000001E-2</c:v>
                </c:pt>
                <c:pt idx="7114">
                  <c:v>-2.5625100000000001E-2</c:v>
                </c:pt>
                <c:pt idx="7115">
                  <c:v>-2.59542E-2</c:v>
                </c:pt>
                <c:pt idx="7116">
                  <c:v>-2.6205300000000001E-2</c:v>
                </c:pt>
                <c:pt idx="7117">
                  <c:v>-2.6202400000000001E-2</c:v>
                </c:pt>
                <c:pt idx="7118">
                  <c:v>-2.5835199999999999E-2</c:v>
                </c:pt>
                <c:pt idx="7119">
                  <c:v>-2.5130699999999999E-2</c:v>
                </c:pt>
                <c:pt idx="7120">
                  <c:v>-2.41887E-2</c:v>
                </c:pt>
                <c:pt idx="7121">
                  <c:v>-2.30805E-2</c:v>
                </c:pt>
                <c:pt idx="7122">
                  <c:v>-2.1885999999999999E-2</c:v>
                </c:pt>
                <c:pt idx="7123">
                  <c:v>-2.06152E-2</c:v>
                </c:pt>
                <c:pt idx="7124">
                  <c:v>-1.93533E-2</c:v>
                </c:pt>
                <c:pt idx="7125">
                  <c:v>-1.8051500000000002E-2</c:v>
                </c:pt>
                <c:pt idx="7126">
                  <c:v>-1.6746500000000001E-2</c:v>
                </c:pt>
                <c:pt idx="7127">
                  <c:v>-1.54038E-2</c:v>
                </c:pt>
                <c:pt idx="7128">
                  <c:v>-1.405E-2</c:v>
                </c:pt>
                <c:pt idx="7129">
                  <c:v>-1.26567E-2</c:v>
                </c:pt>
                <c:pt idx="7130">
                  <c:v>-1.11266E-2</c:v>
                </c:pt>
                <c:pt idx="7131">
                  <c:v>-9.4943000000000007E-3</c:v>
                </c:pt>
                <c:pt idx="7132">
                  <c:v>-7.8628699999999992E-3</c:v>
                </c:pt>
                <c:pt idx="7133">
                  <c:v>-6.2923199999999997E-3</c:v>
                </c:pt>
                <c:pt idx="7134">
                  <c:v>-4.6650299999999997E-3</c:v>
                </c:pt>
                <c:pt idx="7135">
                  <c:v>-3.03469E-3</c:v>
                </c:pt>
                <c:pt idx="7136">
                  <c:v>-1.4301400000000001E-3</c:v>
                </c:pt>
                <c:pt idx="7137">
                  <c:v>1.8173899999999999E-4</c:v>
                </c:pt>
                <c:pt idx="7138">
                  <c:v>1.76042E-3</c:v>
                </c:pt>
                <c:pt idx="7139">
                  <c:v>3.2912599999999998E-3</c:v>
                </c:pt>
                <c:pt idx="7140">
                  <c:v>4.8054200000000004E-3</c:v>
                </c:pt>
                <c:pt idx="7141">
                  <c:v>6.3015700000000003E-3</c:v>
                </c:pt>
                <c:pt idx="7142">
                  <c:v>7.8239599999999996E-3</c:v>
                </c:pt>
                <c:pt idx="7143">
                  <c:v>9.4145099999999992E-3</c:v>
                </c:pt>
                <c:pt idx="7144">
                  <c:v>1.1059599999999999E-2</c:v>
                </c:pt>
                <c:pt idx="7145">
                  <c:v>1.2687E-2</c:v>
                </c:pt>
                <c:pt idx="7146">
                  <c:v>1.43027E-2</c:v>
                </c:pt>
                <c:pt idx="7147">
                  <c:v>1.5949100000000001E-2</c:v>
                </c:pt>
                <c:pt idx="7148">
                  <c:v>1.7587100000000001E-2</c:v>
                </c:pt>
                <c:pt idx="7149">
                  <c:v>1.9208099999999999E-2</c:v>
                </c:pt>
                <c:pt idx="7150">
                  <c:v>2.0138400000000001E-2</c:v>
                </c:pt>
                <c:pt idx="7151">
                  <c:v>2.0640700000000001E-2</c:v>
                </c:pt>
                <c:pt idx="7152">
                  <c:v>2.0931000000000002E-2</c:v>
                </c:pt>
                <c:pt idx="7153">
                  <c:v>2.0976499999999999E-2</c:v>
                </c:pt>
                <c:pt idx="7154">
                  <c:v>2.0896499999999998E-2</c:v>
                </c:pt>
                <c:pt idx="7155">
                  <c:v>2.0607299999999999E-2</c:v>
                </c:pt>
                <c:pt idx="7156">
                  <c:v>2.0298400000000001E-2</c:v>
                </c:pt>
                <c:pt idx="7157">
                  <c:v>2.0156400000000001E-2</c:v>
                </c:pt>
                <c:pt idx="7158">
                  <c:v>2.0218900000000001E-2</c:v>
                </c:pt>
                <c:pt idx="7159">
                  <c:v>2.01648E-2</c:v>
                </c:pt>
                <c:pt idx="7160">
                  <c:v>2.0043399999999999E-2</c:v>
                </c:pt>
                <c:pt idx="7161">
                  <c:v>2.00257E-2</c:v>
                </c:pt>
                <c:pt idx="7162">
                  <c:v>2.0135299999999998E-2</c:v>
                </c:pt>
                <c:pt idx="7163">
                  <c:v>2.0217499999999999E-2</c:v>
                </c:pt>
                <c:pt idx="7164">
                  <c:v>2.0157999999999999E-2</c:v>
                </c:pt>
                <c:pt idx="7165">
                  <c:v>2.0041900000000001E-2</c:v>
                </c:pt>
                <c:pt idx="7166">
                  <c:v>2.00322E-2</c:v>
                </c:pt>
                <c:pt idx="7167">
                  <c:v>2.0140700000000001E-2</c:v>
                </c:pt>
                <c:pt idx="7168">
                  <c:v>2.0214099999999999E-2</c:v>
                </c:pt>
                <c:pt idx="7169">
                  <c:v>2.0150100000000001E-2</c:v>
                </c:pt>
                <c:pt idx="7170">
                  <c:v>2.0039999999999999E-2</c:v>
                </c:pt>
                <c:pt idx="7171">
                  <c:v>2.00381E-2</c:v>
                </c:pt>
                <c:pt idx="7172">
                  <c:v>2.0145300000000001E-2</c:v>
                </c:pt>
                <c:pt idx="7173">
                  <c:v>2.0210200000000001E-2</c:v>
                </c:pt>
                <c:pt idx="7174">
                  <c:v>2.0142699999999999E-2</c:v>
                </c:pt>
                <c:pt idx="7175">
                  <c:v>2.0038899999999998E-2</c:v>
                </c:pt>
                <c:pt idx="7176">
                  <c:v>2.00444E-2</c:v>
                </c:pt>
                <c:pt idx="7177">
                  <c:v>2.0149799999999999E-2</c:v>
                </c:pt>
                <c:pt idx="7178">
                  <c:v>2.0206600000000002E-2</c:v>
                </c:pt>
                <c:pt idx="7179">
                  <c:v>2.0136100000000001E-2</c:v>
                </c:pt>
                <c:pt idx="7180">
                  <c:v>2.0038799999999999E-2</c:v>
                </c:pt>
                <c:pt idx="7181">
                  <c:v>2.0050999999999999E-2</c:v>
                </c:pt>
                <c:pt idx="7182">
                  <c:v>2.0154200000000001E-2</c:v>
                </c:pt>
                <c:pt idx="7183">
                  <c:v>2.0202899999999999E-2</c:v>
                </c:pt>
                <c:pt idx="7184">
                  <c:v>2.0129999999999999E-2</c:v>
                </c:pt>
                <c:pt idx="7185">
                  <c:v>2.00392E-2</c:v>
                </c:pt>
                <c:pt idx="7186">
                  <c:v>2.0057700000000001E-2</c:v>
                </c:pt>
                <c:pt idx="7187">
                  <c:v>2.0158100000000002E-2</c:v>
                </c:pt>
                <c:pt idx="7188">
                  <c:v>2.0199100000000001E-2</c:v>
                </c:pt>
                <c:pt idx="7189">
                  <c:v>2.0124300000000001E-2</c:v>
                </c:pt>
                <c:pt idx="7190">
                  <c:v>2.0040100000000002E-2</c:v>
                </c:pt>
                <c:pt idx="7191">
                  <c:v>2.00643E-2</c:v>
                </c:pt>
                <c:pt idx="7192">
                  <c:v>2.0161499999999999E-2</c:v>
                </c:pt>
                <c:pt idx="7193">
                  <c:v>2.0194899999999998E-2</c:v>
                </c:pt>
                <c:pt idx="7194">
                  <c:v>2.0118799999999999E-2</c:v>
                </c:pt>
                <c:pt idx="7195">
                  <c:v>2.0041199999999999E-2</c:v>
                </c:pt>
                <c:pt idx="7196">
                  <c:v>2.0070600000000001E-2</c:v>
                </c:pt>
                <c:pt idx="7197">
                  <c:v>2.01643E-2</c:v>
                </c:pt>
                <c:pt idx="7198">
                  <c:v>2.01905E-2</c:v>
                </c:pt>
                <c:pt idx="7199">
                  <c:v>2.0113599999999999E-2</c:v>
                </c:pt>
                <c:pt idx="7200">
                  <c:v>2.00701E-2</c:v>
                </c:pt>
                <c:pt idx="7201">
                  <c:v>2.0202100000000001E-2</c:v>
                </c:pt>
                <c:pt idx="7202">
                  <c:v>1.9930400000000001E-2</c:v>
                </c:pt>
                <c:pt idx="7203">
                  <c:v>1.9732099999999999E-2</c:v>
                </c:pt>
                <c:pt idx="7204">
                  <c:v>1.9179399999999999E-2</c:v>
                </c:pt>
                <c:pt idx="7205">
                  <c:v>1.8905499999999999E-2</c:v>
                </c:pt>
                <c:pt idx="7206">
                  <c:v>1.8260100000000001E-2</c:v>
                </c:pt>
                <c:pt idx="7207">
                  <c:v>1.7714500000000001E-2</c:v>
                </c:pt>
                <c:pt idx="7208">
                  <c:v>1.7188999999999999E-2</c:v>
                </c:pt>
                <c:pt idx="7209">
                  <c:v>1.6808500000000001E-2</c:v>
                </c:pt>
                <c:pt idx="7210">
                  <c:v>1.6525000000000001E-2</c:v>
                </c:pt>
                <c:pt idx="7211">
                  <c:v>1.59171E-2</c:v>
                </c:pt>
                <c:pt idx="7212">
                  <c:v>1.5141099999999999E-2</c:v>
                </c:pt>
                <c:pt idx="7213">
                  <c:v>1.44367E-2</c:v>
                </c:pt>
                <c:pt idx="7214">
                  <c:v>1.3706100000000001E-2</c:v>
                </c:pt>
                <c:pt idx="7215">
                  <c:v>1.3096500000000001E-2</c:v>
                </c:pt>
                <c:pt idx="7216">
                  <c:v>1.2782399999999999E-2</c:v>
                </c:pt>
                <c:pt idx="7217">
                  <c:v>1.2768E-2</c:v>
                </c:pt>
                <c:pt idx="7218">
                  <c:v>1.2211100000000001E-2</c:v>
                </c:pt>
                <c:pt idx="7219">
                  <c:v>1.1590100000000001E-2</c:v>
                </c:pt>
                <c:pt idx="7220">
                  <c:v>1.08907E-2</c:v>
                </c:pt>
                <c:pt idx="7221">
                  <c:v>1.00651E-2</c:v>
                </c:pt>
                <c:pt idx="7222">
                  <c:v>9.2441099999999998E-3</c:v>
                </c:pt>
                <c:pt idx="7223">
                  <c:v>8.6868499999999994E-3</c:v>
                </c:pt>
                <c:pt idx="7224">
                  <c:v>8.3846900000000002E-3</c:v>
                </c:pt>
                <c:pt idx="7225">
                  <c:v>7.7109500000000003E-3</c:v>
                </c:pt>
                <c:pt idx="7226">
                  <c:v>6.92642E-3</c:v>
                </c:pt>
                <c:pt idx="7227">
                  <c:v>6.11496E-3</c:v>
                </c:pt>
                <c:pt idx="7228">
                  <c:v>5.1915099999999999E-3</c:v>
                </c:pt>
                <c:pt idx="7229">
                  <c:v>4.3751500000000004E-3</c:v>
                </c:pt>
                <c:pt idx="7230">
                  <c:v>4.1044899999999997E-3</c:v>
                </c:pt>
                <c:pt idx="7231">
                  <c:v>3.8673100000000001E-3</c:v>
                </c:pt>
                <c:pt idx="7232">
                  <c:v>3.4115500000000002E-3</c:v>
                </c:pt>
                <c:pt idx="7233">
                  <c:v>2.58414E-3</c:v>
                </c:pt>
                <c:pt idx="7234">
                  <c:v>1.8210399999999999E-3</c:v>
                </c:pt>
                <c:pt idx="7235">
                  <c:v>8.9794199999999999E-4</c:v>
                </c:pt>
                <c:pt idx="7236">
                  <c:v>1.7096400000000001E-4</c:v>
                </c:pt>
                <c:pt idx="7237">
                  <c:v>-2.6409600000000001E-4</c:v>
                </c:pt>
                <c:pt idx="7238">
                  <c:v>-4.6611299999999999E-4</c:v>
                </c:pt>
                <c:pt idx="7239">
                  <c:v>-1.1340300000000001E-3</c:v>
                </c:pt>
                <c:pt idx="7240">
                  <c:v>-1.90456E-3</c:v>
                </c:pt>
                <c:pt idx="7241">
                  <c:v>-2.7845700000000001E-3</c:v>
                </c:pt>
                <c:pt idx="7242">
                  <c:v>-3.7245999999999998E-3</c:v>
                </c:pt>
                <c:pt idx="7243">
                  <c:v>-4.4653699999999998E-3</c:v>
                </c:pt>
                <c:pt idx="7244">
                  <c:v>-4.8175900000000001E-3</c:v>
                </c:pt>
                <c:pt idx="7245">
                  <c:v>-5.0889899999999998E-3</c:v>
                </c:pt>
                <c:pt idx="7246">
                  <c:v>-5.7136499999999998E-3</c:v>
                </c:pt>
                <c:pt idx="7247">
                  <c:v>-6.6201400000000001E-3</c:v>
                </c:pt>
                <c:pt idx="7248">
                  <c:v>-7.6338899999999999E-3</c:v>
                </c:pt>
                <c:pt idx="7249">
                  <c:v>-8.7013799999999999E-3</c:v>
                </c:pt>
                <c:pt idx="7250">
                  <c:v>-9.6724199999999993E-3</c:v>
                </c:pt>
                <c:pt idx="7251">
                  <c:v>-1.04837E-2</c:v>
                </c:pt>
                <c:pt idx="7252">
                  <c:v>-1.1417999999999999E-2</c:v>
                </c:pt>
                <c:pt idx="7253">
                  <c:v>-1.2452899999999999E-2</c:v>
                </c:pt>
                <c:pt idx="7254">
                  <c:v>-1.35861E-2</c:v>
                </c:pt>
                <c:pt idx="7255">
                  <c:v>-1.49392E-2</c:v>
                </c:pt>
                <c:pt idx="7256">
                  <c:v>-1.6439700000000002E-2</c:v>
                </c:pt>
                <c:pt idx="7257">
                  <c:v>-1.7484400000000001E-2</c:v>
                </c:pt>
                <c:pt idx="7258">
                  <c:v>-1.8355099999999999E-2</c:v>
                </c:pt>
                <c:pt idx="7259">
                  <c:v>-1.92704E-2</c:v>
                </c:pt>
                <c:pt idx="7260">
                  <c:v>-2.03371E-2</c:v>
                </c:pt>
                <c:pt idx="7261">
                  <c:v>-2.1392899999999999E-2</c:v>
                </c:pt>
                <c:pt idx="7262">
                  <c:v>-2.21944E-2</c:v>
                </c:pt>
                <c:pt idx="7263">
                  <c:v>-2.29362E-2</c:v>
                </c:pt>
                <c:pt idx="7264">
                  <c:v>-2.3672800000000001E-2</c:v>
                </c:pt>
                <c:pt idx="7265">
                  <c:v>-2.4368000000000001E-2</c:v>
                </c:pt>
                <c:pt idx="7266">
                  <c:v>-2.4932800000000001E-2</c:v>
                </c:pt>
                <c:pt idx="7267">
                  <c:v>-2.5528599999999999E-2</c:v>
                </c:pt>
                <c:pt idx="7268">
                  <c:v>-2.6161500000000001E-2</c:v>
                </c:pt>
                <c:pt idx="7269">
                  <c:v>-2.67342E-2</c:v>
                </c:pt>
                <c:pt idx="7270">
                  <c:v>-2.72289E-2</c:v>
                </c:pt>
                <c:pt idx="7271">
                  <c:v>-2.7775600000000001E-2</c:v>
                </c:pt>
                <c:pt idx="7272">
                  <c:v>-2.8351600000000001E-2</c:v>
                </c:pt>
                <c:pt idx="7273">
                  <c:v>-2.8937500000000001E-2</c:v>
                </c:pt>
                <c:pt idx="7274">
                  <c:v>-2.9524499999999999E-2</c:v>
                </c:pt>
                <c:pt idx="7275">
                  <c:v>-3.0048700000000001E-2</c:v>
                </c:pt>
                <c:pt idx="7276">
                  <c:v>-3.0589999999999999E-2</c:v>
                </c:pt>
                <c:pt idx="7277">
                  <c:v>-3.1153699999999999E-2</c:v>
                </c:pt>
                <c:pt idx="7278">
                  <c:v>-3.1729800000000002E-2</c:v>
                </c:pt>
                <c:pt idx="7279">
                  <c:v>-3.2315799999999999E-2</c:v>
                </c:pt>
                <c:pt idx="7280">
                  <c:v>-3.2862099999999998E-2</c:v>
                </c:pt>
                <c:pt idx="7281">
                  <c:v>-3.3442399999999997E-2</c:v>
                </c:pt>
                <c:pt idx="7282">
                  <c:v>-3.4064299999999999E-2</c:v>
                </c:pt>
                <c:pt idx="7283">
                  <c:v>-3.4509699999999997E-2</c:v>
                </c:pt>
                <c:pt idx="7284">
                  <c:v>-3.4930500000000003E-2</c:v>
                </c:pt>
                <c:pt idx="7285">
                  <c:v>-3.5566599999999997E-2</c:v>
                </c:pt>
                <c:pt idx="7286">
                  <c:v>-3.6127199999999998E-2</c:v>
                </c:pt>
                <c:pt idx="7287">
                  <c:v>-3.6501499999999999E-2</c:v>
                </c:pt>
                <c:pt idx="7288">
                  <c:v>-3.6921900000000001E-2</c:v>
                </c:pt>
                <c:pt idx="7289">
                  <c:v>-3.7502199999999999E-2</c:v>
                </c:pt>
                <c:pt idx="7290">
                  <c:v>-3.7855800000000002E-2</c:v>
                </c:pt>
                <c:pt idx="7291">
                  <c:v>-3.83842E-2</c:v>
                </c:pt>
                <c:pt idx="7292">
                  <c:v>-3.8910899999999998E-2</c:v>
                </c:pt>
                <c:pt idx="7293">
                  <c:v>-3.9286099999999997E-2</c:v>
                </c:pt>
                <c:pt idx="7294">
                  <c:v>-3.9672100000000002E-2</c:v>
                </c:pt>
                <c:pt idx="7295">
                  <c:v>-4.0200100000000002E-2</c:v>
                </c:pt>
                <c:pt idx="7296">
                  <c:v>-4.0552199999999997E-2</c:v>
                </c:pt>
                <c:pt idx="7297">
                  <c:v>-4.1054300000000002E-2</c:v>
                </c:pt>
                <c:pt idx="7298">
                  <c:v>-4.1448400000000003E-2</c:v>
                </c:pt>
                <c:pt idx="7299">
                  <c:v>-4.1832800000000003E-2</c:v>
                </c:pt>
                <c:pt idx="7300">
                  <c:v>-4.2522799999999999E-2</c:v>
                </c:pt>
                <c:pt idx="7301">
                  <c:v>-4.30315E-2</c:v>
                </c:pt>
                <c:pt idx="7302">
                  <c:v>-4.2803500000000001E-2</c:v>
                </c:pt>
                <c:pt idx="7303">
                  <c:v>-4.1991000000000001E-2</c:v>
                </c:pt>
                <c:pt idx="7304">
                  <c:v>-4.0996999999999999E-2</c:v>
                </c:pt>
                <c:pt idx="7305">
                  <c:v>-3.9820500000000002E-2</c:v>
                </c:pt>
                <c:pt idx="7306">
                  <c:v>-3.8832499999999999E-2</c:v>
                </c:pt>
                <c:pt idx="7307">
                  <c:v>-3.7904500000000001E-2</c:v>
                </c:pt>
                <c:pt idx="7308">
                  <c:v>-3.7055499999999998E-2</c:v>
                </c:pt>
                <c:pt idx="7309">
                  <c:v>-3.6321899999999997E-2</c:v>
                </c:pt>
                <c:pt idx="7310">
                  <c:v>-3.5704899999999998E-2</c:v>
                </c:pt>
                <c:pt idx="7311">
                  <c:v>-3.5120100000000001E-2</c:v>
                </c:pt>
                <c:pt idx="7312">
                  <c:v>-3.4513599999999998E-2</c:v>
                </c:pt>
                <c:pt idx="7313">
                  <c:v>-3.3786099999999999E-2</c:v>
                </c:pt>
                <c:pt idx="7314">
                  <c:v>-3.2921300000000001E-2</c:v>
                </c:pt>
                <c:pt idx="7315">
                  <c:v>-3.1940099999999999E-2</c:v>
                </c:pt>
                <c:pt idx="7316">
                  <c:v>-3.08341E-2</c:v>
                </c:pt>
                <c:pt idx="7317">
                  <c:v>-2.9800199999999999E-2</c:v>
                </c:pt>
                <c:pt idx="7318">
                  <c:v>-2.8749400000000001E-2</c:v>
                </c:pt>
                <c:pt idx="7319">
                  <c:v>-2.7886999999999999E-2</c:v>
                </c:pt>
                <c:pt idx="7320">
                  <c:v>-2.7111300000000001E-2</c:v>
                </c:pt>
                <c:pt idx="7321">
                  <c:v>-2.6471999999999999E-2</c:v>
                </c:pt>
                <c:pt idx="7322">
                  <c:v>-2.5790299999999999E-2</c:v>
                </c:pt>
                <c:pt idx="7323">
                  <c:v>-2.5121600000000001E-2</c:v>
                </c:pt>
                <c:pt idx="7324">
                  <c:v>-2.4372600000000001E-2</c:v>
                </c:pt>
                <c:pt idx="7325">
                  <c:v>-2.3626600000000001E-2</c:v>
                </c:pt>
                <c:pt idx="7326">
                  <c:v>-2.26546E-2</c:v>
                </c:pt>
                <c:pt idx="7327">
                  <c:v>-2.1632800000000001E-2</c:v>
                </c:pt>
                <c:pt idx="7328">
                  <c:v>-2.0501599999999998E-2</c:v>
                </c:pt>
                <c:pt idx="7329">
                  <c:v>-1.9232900000000001E-2</c:v>
                </c:pt>
                <c:pt idx="7330">
                  <c:v>-1.8026899999999998E-2</c:v>
                </c:pt>
                <c:pt idx="7331">
                  <c:v>-1.6800599999999999E-2</c:v>
                </c:pt>
                <c:pt idx="7332">
                  <c:v>-1.5737999999999999E-2</c:v>
                </c:pt>
                <c:pt idx="7333">
                  <c:v>-1.47399E-2</c:v>
                </c:pt>
                <c:pt idx="7334">
                  <c:v>-1.3950799999999999E-2</c:v>
                </c:pt>
                <c:pt idx="7335">
                  <c:v>-1.31813E-2</c:v>
                </c:pt>
                <c:pt idx="7336">
                  <c:v>-1.26067E-2</c:v>
                </c:pt>
                <c:pt idx="7337">
                  <c:v>-1.1874600000000001E-2</c:v>
                </c:pt>
                <c:pt idx="7338">
                  <c:v>-1.11965E-2</c:v>
                </c:pt>
                <c:pt idx="7339">
                  <c:v>-1.03214E-2</c:v>
                </c:pt>
                <c:pt idx="7340">
                  <c:v>-9.4007599999999993E-3</c:v>
                </c:pt>
                <c:pt idx="7341">
                  <c:v>-8.4049099999999998E-3</c:v>
                </c:pt>
                <c:pt idx="7342">
                  <c:v>-7.27519E-3</c:v>
                </c:pt>
                <c:pt idx="7343">
                  <c:v>-6.1270999999999999E-3</c:v>
                </c:pt>
                <c:pt idx="7344">
                  <c:v>-4.94539E-3</c:v>
                </c:pt>
                <c:pt idx="7345">
                  <c:v>-3.8486499999999999E-3</c:v>
                </c:pt>
                <c:pt idx="7346">
                  <c:v>-2.7555000000000001E-3</c:v>
                </c:pt>
                <c:pt idx="7347">
                  <c:v>-1.8188799999999999E-3</c:v>
                </c:pt>
                <c:pt idx="7348">
                  <c:v>-8.7421600000000003E-4</c:v>
                </c:pt>
                <c:pt idx="7349">
                  <c:v>-8.4902900000000003E-5</c:v>
                </c:pt>
                <c:pt idx="7350">
                  <c:v>7.61705E-4</c:v>
                </c:pt>
                <c:pt idx="7351">
                  <c:v>1.6061599999999999E-3</c:v>
                </c:pt>
                <c:pt idx="7352">
                  <c:v>2.43589E-3</c:v>
                </c:pt>
                <c:pt idx="7353">
                  <c:v>3.3614600000000001E-3</c:v>
                </c:pt>
                <c:pt idx="7354">
                  <c:v>4.4322700000000003E-3</c:v>
                </c:pt>
                <c:pt idx="7355">
                  <c:v>5.5208899999999997E-3</c:v>
                </c:pt>
                <c:pt idx="7356">
                  <c:v>6.6843099999999997E-3</c:v>
                </c:pt>
                <c:pt idx="7357">
                  <c:v>7.8263900000000008E-3</c:v>
                </c:pt>
                <c:pt idx="7358">
                  <c:v>8.9503599999999992E-3</c:v>
                </c:pt>
                <c:pt idx="7359">
                  <c:v>1.0012800000000001E-2</c:v>
                </c:pt>
                <c:pt idx="7360">
                  <c:v>1.10531E-2</c:v>
                </c:pt>
                <c:pt idx="7361">
                  <c:v>1.24139E-2</c:v>
                </c:pt>
                <c:pt idx="7362">
                  <c:v>1.3598900000000001E-2</c:v>
                </c:pt>
                <c:pt idx="7363">
                  <c:v>1.4505000000000001E-2</c:v>
                </c:pt>
                <c:pt idx="7364">
                  <c:v>1.52388E-2</c:v>
                </c:pt>
                <c:pt idx="7365">
                  <c:v>1.59013E-2</c:v>
                </c:pt>
                <c:pt idx="7366">
                  <c:v>1.6489E-2</c:v>
                </c:pt>
                <c:pt idx="7367">
                  <c:v>1.70744E-2</c:v>
                </c:pt>
                <c:pt idx="7368">
                  <c:v>1.7645600000000001E-2</c:v>
                </c:pt>
                <c:pt idx="7369">
                  <c:v>1.82223E-2</c:v>
                </c:pt>
                <c:pt idx="7370">
                  <c:v>1.88165E-2</c:v>
                </c:pt>
                <c:pt idx="7371">
                  <c:v>1.9430300000000001E-2</c:v>
                </c:pt>
                <c:pt idx="7372">
                  <c:v>2.0101500000000001E-2</c:v>
                </c:pt>
                <c:pt idx="7373">
                  <c:v>2.0822899999999998E-2</c:v>
                </c:pt>
                <c:pt idx="7374">
                  <c:v>2.1589799999999999E-2</c:v>
                </c:pt>
                <c:pt idx="7375">
                  <c:v>2.2406800000000001E-2</c:v>
                </c:pt>
                <c:pt idx="7376">
                  <c:v>2.32394E-2</c:v>
                </c:pt>
                <c:pt idx="7377">
                  <c:v>2.4070899999999999E-2</c:v>
                </c:pt>
                <c:pt idx="7378">
                  <c:v>2.4896100000000001E-2</c:v>
                </c:pt>
                <c:pt idx="7379">
                  <c:v>2.5676600000000001E-2</c:v>
                </c:pt>
                <c:pt idx="7380">
                  <c:v>2.64397E-2</c:v>
                </c:pt>
                <c:pt idx="7381">
                  <c:v>2.71699E-2</c:v>
                </c:pt>
                <c:pt idx="7382">
                  <c:v>2.7866700000000001E-2</c:v>
                </c:pt>
                <c:pt idx="7383">
                  <c:v>2.8583399999999998E-2</c:v>
                </c:pt>
                <c:pt idx="7384">
                  <c:v>2.9275200000000001E-2</c:v>
                </c:pt>
                <c:pt idx="7385">
                  <c:v>2.9979200000000001E-2</c:v>
                </c:pt>
                <c:pt idx="7386">
                  <c:v>3.0712199999999999E-2</c:v>
                </c:pt>
                <c:pt idx="7387">
                  <c:v>3.1450400000000003E-2</c:v>
                </c:pt>
                <c:pt idx="7388">
                  <c:v>3.2233900000000003E-2</c:v>
                </c:pt>
                <c:pt idx="7389">
                  <c:v>3.3039399999999997E-2</c:v>
                </c:pt>
                <c:pt idx="7390">
                  <c:v>3.3864900000000003E-2</c:v>
                </c:pt>
                <c:pt idx="7391">
                  <c:v>3.4725100000000002E-2</c:v>
                </c:pt>
                <c:pt idx="7392">
                  <c:v>3.5581000000000002E-2</c:v>
                </c:pt>
                <c:pt idx="7393">
                  <c:v>3.6434800000000003E-2</c:v>
                </c:pt>
                <c:pt idx="7394">
                  <c:v>3.73094E-2</c:v>
                </c:pt>
                <c:pt idx="7395">
                  <c:v>3.8136400000000001E-2</c:v>
                </c:pt>
                <c:pt idx="7396">
                  <c:v>3.8968700000000002E-2</c:v>
                </c:pt>
                <c:pt idx="7397">
                  <c:v>3.9794900000000001E-2</c:v>
                </c:pt>
                <c:pt idx="7398">
                  <c:v>4.0586999999999998E-2</c:v>
                </c:pt>
                <c:pt idx="7399">
                  <c:v>4.1409000000000001E-2</c:v>
                </c:pt>
                <c:pt idx="7400">
                  <c:v>4.2286499999999998E-2</c:v>
                </c:pt>
                <c:pt idx="7401">
                  <c:v>4.3078400000000003E-2</c:v>
                </c:pt>
                <c:pt idx="7402">
                  <c:v>4.34965E-2</c:v>
                </c:pt>
                <c:pt idx="7403">
                  <c:v>4.3800699999999998E-2</c:v>
                </c:pt>
                <c:pt idx="7404">
                  <c:v>4.3802199999999999E-2</c:v>
                </c:pt>
                <c:pt idx="7405">
                  <c:v>4.3629399999999999E-2</c:v>
                </c:pt>
                <c:pt idx="7406">
                  <c:v>4.3315399999999997E-2</c:v>
                </c:pt>
                <c:pt idx="7407">
                  <c:v>4.2779200000000003E-2</c:v>
                </c:pt>
                <c:pt idx="7408">
                  <c:v>4.2035999999999997E-2</c:v>
                </c:pt>
                <c:pt idx="7409">
                  <c:v>4.1115899999999997E-2</c:v>
                </c:pt>
                <c:pt idx="7410">
                  <c:v>4.00118E-2</c:v>
                </c:pt>
                <c:pt idx="7411">
                  <c:v>3.86851E-2</c:v>
                </c:pt>
                <c:pt idx="7412">
                  <c:v>3.7185900000000001E-2</c:v>
                </c:pt>
                <c:pt idx="7413">
                  <c:v>3.5329600000000003E-2</c:v>
                </c:pt>
                <c:pt idx="7414">
                  <c:v>3.2963699999999999E-2</c:v>
                </c:pt>
                <c:pt idx="7415">
                  <c:v>3.0874599999999999E-2</c:v>
                </c:pt>
                <c:pt idx="7416">
                  <c:v>2.9190899999999999E-2</c:v>
                </c:pt>
                <c:pt idx="7417">
                  <c:v>2.7952999999999999E-2</c:v>
                </c:pt>
                <c:pt idx="7418">
                  <c:v>2.7128900000000001E-2</c:v>
                </c:pt>
                <c:pt idx="7419">
                  <c:v>2.6073200000000001E-2</c:v>
                </c:pt>
                <c:pt idx="7420">
                  <c:v>2.48664E-2</c:v>
                </c:pt>
                <c:pt idx="7421">
                  <c:v>2.3269000000000001E-2</c:v>
                </c:pt>
                <c:pt idx="7422">
                  <c:v>2.1696300000000002E-2</c:v>
                </c:pt>
                <c:pt idx="7423">
                  <c:v>2.0577600000000001E-2</c:v>
                </c:pt>
                <c:pt idx="7424">
                  <c:v>1.9646299999999998E-2</c:v>
                </c:pt>
                <c:pt idx="7425">
                  <c:v>1.86523E-2</c:v>
                </c:pt>
                <c:pt idx="7426">
                  <c:v>1.7920599999999998E-2</c:v>
                </c:pt>
                <c:pt idx="7427">
                  <c:v>1.7070700000000001E-2</c:v>
                </c:pt>
                <c:pt idx="7428">
                  <c:v>1.5985800000000001E-2</c:v>
                </c:pt>
                <c:pt idx="7429">
                  <c:v>1.51136E-2</c:v>
                </c:pt>
                <c:pt idx="7430">
                  <c:v>1.46222E-2</c:v>
                </c:pt>
                <c:pt idx="7431">
                  <c:v>1.4116699999999999E-2</c:v>
                </c:pt>
                <c:pt idx="7432">
                  <c:v>1.3328E-2</c:v>
                </c:pt>
                <c:pt idx="7433">
                  <c:v>1.2463E-2</c:v>
                </c:pt>
                <c:pt idx="7434">
                  <c:v>1.10972E-2</c:v>
                </c:pt>
                <c:pt idx="7435">
                  <c:v>9.7877599999999995E-3</c:v>
                </c:pt>
                <c:pt idx="7436">
                  <c:v>8.88042E-3</c:v>
                </c:pt>
                <c:pt idx="7437">
                  <c:v>8.40488E-3</c:v>
                </c:pt>
                <c:pt idx="7438">
                  <c:v>7.5385199999999999E-3</c:v>
                </c:pt>
                <c:pt idx="7439">
                  <c:v>6.6084200000000003E-3</c:v>
                </c:pt>
                <c:pt idx="7440">
                  <c:v>5.2000700000000002E-3</c:v>
                </c:pt>
                <c:pt idx="7441">
                  <c:v>3.5920599999999998E-3</c:v>
                </c:pt>
                <c:pt idx="7442">
                  <c:v>2.38748E-3</c:v>
                </c:pt>
                <c:pt idx="7443">
                  <c:v>1.6158100000000001E-3</c:v>
                </c:pt>
                <c:pt idx="7444">
                  <c:v>7.0543899999999998E-4</c:v>
                </c:pt>
                <c:pt idx="7445">
                  <c:v>-2.36603E-4</c:v>
                </c:pt>
                <c:pt idx="7446">
                  <c:v>-1.21656E-3</c:v>
                </c:pt>
                <c:pt idx="7447">
                  <c:v>-2.0364100000000002E-3</c:v>
                </c:pt>
                <c:pt idx="7448">
                  <c:v>-2.7927400000000002E-3</c:v>
                </c:pt>
                <c:pt idx="7449">
                  <c:v>-3.6426200000000001E-3</c:v>
                </c:pt>
                <c:pt idx="7450">
                  <c:v>-4.5488000000000004E-3</c:v>
                </c:pt>
                <c:pt idx="7451">
                  <c:v>-5.2902399999999999E-3</c:v>
                </c:pt>
                <c:pt idx="7452">
                  <c:v>-5.5124299999999996E-3</c:v>
                </c:pt>
                <c:pt idx="7453">
                  <c:v>-5.2172900000000003E-3</c:v>
                </c:pt>
                <c:pt idx="7454">
                  <c:v>-4.1056199999999999E-3</c:v>
                </c:pt>
                <c:pt idx="7455">
                  <c:v>-2.5354900000000001E-3</c:v>
                </c:pt>
                <c:pt idx="7456">
                  <c:v>-3.7028499999999998E-4</c:v>
                </c:pt>
                <c:pt idx="7457">
                  <c:v>2.04178E-3</c:v>
                </c:pt>
                <c:pt idx="7458">
                  <c:v>4.2446899999999997E-3</c:v>
                </c:pt>
                <c:pt idx="7459">
                  <c:v>6.1350199999999997E-3</c:v>
                </c:pt>
                <c:pt idx="7460">
                  <c:v>7.4931900000000003E-3</c:v>
                </c:pt>
                <c:pt idx="7461">
                  <c:v>8.5272100000000003E-3</c:v>
                </c:pt>
                <c:pt idx="7462">
                  <c:v>9.1886699999999995E-3</c:v>
                </c:pt>
                <c:pt idx="7463">
                  <c:v>9.5331500000000007E-3</c:v>
                </c:pt>
                <c:pt idx="7464">
                  <c:v>9.6249500000000002E-3</c:v>
                </c:pt>
                <c:pt idx="7465">
                  <c:v>9.2311700000000003E-3</c:v>
                </c:pt>
                <c:pt idx="7466">
                  <c:v>8.0922900000000002E-3</c:v>
                </c:pt>
                <c:pt idx="7467">
                  <c:v>6.7283200000000003E-3</c:v>
                </c:pt>
                <c:pt idx="7468">
                  <c:v>5.0739399999999999E-3</c:v>
                </c:pt>
                <c:pt idx="7469">
                  <c:v>3.4953200000000001E-3</c:v>
                </c:pt>
                <c:pt idx="7470">
                  <c:v>1.4878700000000001E-3</c:v>
                </c:pt>
                <c:pt idx="7471">
                  <c:v>-2.9990600000000001E-4</c:v>
                </c:pt>
                <c:pt idx="7472">
                  <c:v>-2.2239500000000001E-3</c:v>
                </c:pt>
                <c:pt idx="7473">
                  <c:v>-3.5912000000000001E-3</c:v>
                </c:pt>
                <c:pt idx="7474">
                  <c:v>-4.41743E-3</c:v>
                </c:pt>
                <c:pt idx="7475">
                  <c:v>-4.5255599999999997E-3</c:v>
                </c:pt>
                <c:pt idx="7476">
                  <c:v>-3.9093499999999998E-3</c:v>
                </c:pt>
                <c:pt idx="7477">
                  <c:v>-2.6074200000000001E-3</c:v>
                </c:pt>
                <c:pt idx="7478">
                  <c:v>-8.6697100000000002E-4</c:v>
                </c:pt>
                <c:pt idx="7479">
                  <c:v>1.20879E-3</c:v>
                </c:pt>
                <c:pt idx="7480">
                  <c:v>3.0585E-3</c:v>
                </c:pt>
                <c:pt idx="7481">
                  <c:v>4.5130400000000003E-3</c:v>
                </c:pt>
                <c:pt idx="7482">
                  <c:v>5.6798400000000002E-3</c:v>
                </c:pt>
                <c:pt idx="7483">
                  <c:v>6.5701700000000002E-3</c:v>
                </c:pt>
                <c:pt idx="7484">
                  <c:v>7.0464400000000002E-3</c:v>
                </c:pt>
                <c:pt idx="7485">
                  <c:v>7.2077399999999998E-3</c:v>
                </c:pt>
                <c:pt idx="7486">
                  <c:v>7.1762400000000004E-3</c:v>
                </c:pt>
                <c:pt idx="7487">
                  <c:v>6.68106E-3</c:v>
                </c:pt>
                <c:pt idx="7488">
                  <c:v>5.5716799999999999E-3</c:v>
                </c:pt>
                <c:pt idx="7489">
                  <c:v>3.9506899999999998E-3</c:v>
                </c:pt>
                <c:pt idx="7490">
                  <c:v>2.2298800000000001E-3</c:v>
                </c:pt>
                <c:pt idx="7491">
                  <c:v>1.97868E-4</c:v>
                </c:pt>
                <c:pt idx="7492">
                  <c:v>-1.1496900000000001E-3</c:v>
                </c:pt>
                <c:pt idx="7493">
                  <c:v>-2.3320200000000002E-3</c:v>
                </c:pt>
                <c:pt idx="7494">
                  <c:v>-2.67184E-3</c:v>
                </c:pt>
                <c:pt idx="7495">
                  <c:v>-2.3883099999999998E-3</c:v>
                </c:pt>
                <c:pt idx="7496">
                  <c:v>-1.81116E-3</c:v>
                </c:pt>
                <c:pt idx="7497">
                  <c:v>-7.80042E-4</c:v>
                </c:pt>
                <c:pt idx="7498">
                  <c:v>4.4335400000000002E-4</c:v>
                </c:pt>
                <c:pt idx="7499">
                  <c:v>1.5387899999999999E-3</c:v>
                </c:pt>
                <c:pt idx="7500">
                  <c:v>2.0769999999999999E-3</c:v>
                </c:pt>
                <c:pt idx="7501">
                  <c:v>2.0643200000000001E-3</c:v>
                </c:pt>
                <c:pt idx="7502">
                  <c:v>2.3019899999999999E-3</c:v>
                </c:pt>
                <c:pt idx="7503">
                  <c:v>2.4969300000000001E-3</c:v>
                </c:pt>
                <c:pt idx="7504">
                  <c:v>2.1953099999999998E-3</c:v>
                </c:pt>
                <c:pt idx="7505">
                  <c:v>1.85327E-3</c:v>
                </c:pt>
                <c:pt idx="7506">
                  <c:v>1.59783E-3</c:v>
                </c:pt>
                <c:pt idx="7507">
                  <c:v>7.8146900000000002E-4</c:v>
                </c:pt>
                <c:pt idx="7508">
                  <c:v>-7.5640099999999994E-5</c:v>
                </c:pt>
                <c:pt idx="7509">
                  <c:v>-9.1813799999999998E-4</c:v>
                </c:pt>
                <c:pt idx="7510">
                  <c:v>-2.5716300000000001E-3</c:v>
                </c:pt>
                <c:pt idx="7511">
                  <c:v>-4.6317800000000003E-3</c:v>
                </c:pt>
                <c:pt idx="7512">
                  <c:v>-6.6E-3</c:v>
                </c:pt>
                <c:pt idx="7513">
                  <c:v>-9.1687899999999996E-3</c:v>
                </c:pt>
                <c:pt idx="7514">
                  <c:v>-1.17181E-2</c:v>
                </c:pt>
                <c:pt idx="7515">
                  <c:v>-1.4179199999999999E-2</c:v>
                </c:pt>
                <c:pt idx="7516">
                  <c:v>-1.7153100000000001E-2</c:v>
                </c:pt>
                <c:pt idx="7517">
                  <c:v>-1.97512E-2</c:v>
                </c:pt>
                <c:pt idx="7518">
                  <c:v>-2.2364800000000001E-2</c:v>
                </c:pt>
                <c:pt idx="7519">
                  <c:v>-2.4820399999999999E-2</c:v>
                </c:pt>
                <c:pt idx="7520">
                  <c:v>-2.70777E-2</c:v>
                </c:pt>
                <c:pt idx="7521">
                  <c:v>-2.9335699999999999E-2</c:v>
                </c:pt>
                <c:pt idx="7522">
                  <c:v>-3.1700100000000002E-2</c:v>
                </c:pt>
                <c:pt idx="7523">
                  <c:v>-3.3824899999999998E-2</c:v>
                </c:pt>
                <c:pt idx="7524">
                  <c:v>-3.6376800000000001E-2</c:v>
                </c:pt>
                <c:pt idx="7525">
                  <c:v>-3.9173800000000002E-2</c:v>
                </c:pt>
                <c:pt idx="7526">
                  <c:v>-4.1948899999999997E-2</c:v>
                </c:pt>
                <c:pt idx="7527">
                  <c:v>-4.4552899999999999E-2</c:v>
                </c:pt>
                <c:pt idx="7528">
                  <c:v>-4.7223300000000003E-2</c:v>
                </c:pt>
                <c:pt idx="7529">
                  <c:v>-5.0294600000000002E-2</c:v>
                </c:pt>
                <c:pt idx="7530">
                  <c:v>-5.3585300000000002E-2</c:v>
                </c:pt>
                <c:pt idx="7531">
                  <c:v>-5.6894800000000002E-2</c:v>
                </c:pt>
                <c:pt idx="7532">
                  <c:v>-6.0433399999999998E-2</c:v>
                </c:pt>
                <c:pt idx="7533">
                  <c:v>-6.3934400000000002E-2</c:v>
                </c:pt>
                <c:pt idx="7534">
                  <c:v>-6.7603499999999997E-2</c:v>
                </c:pt>
                <c:pt idx="7535">
                  <c:v>-7.1262400000000004E-2</c:v>
                </c:pt>
                <c:pt idx="7536">
                  <c:v>-7.4995999999999993E-2</c:v>
                </c:pt>
                <c:pt idx="7537">
                  <c:v>-7.8912399999999994E-2</c:v>
                </c:pt>
                <c:pt idx="7538">
                  <c:v>-8.2909899999999995E-2</c:v>
                </c:pt>
                <c:pt idx="7539">
                  <c:v>-8.6820300000000003E-2</c:v>
                </c:pt>
                <c:pt idx="7540">
                  <c:v>-9.0869400000000003E-2</c:v>
                </c:pt>
                <c:pt idx="7541">
                  <c:v>-9.4919799999999999E-2</c:v>
                </c:pt>
                <c:pt idx="7542">
                  <c:v>-9.8808900000000005E-2</c:v>
                </c:pt>
                <c:pt idx="7543">
                  <c:v>-0.102672</c:v>
                </c:pt>
                <c:pt idx="7544">
                  <c:v>-0.10657899999999999</c:v>
                </c:pt>
                <c:pt idx="7545">
                  <c:v>-0.110611</c:v>
                </c:pt>
                <c:pt idx="7546">
                  <c:v>-0.11479</c:v>
                </c:pt>
                <c:pt idx="7547">
                  <c:v>-0.11891699999999999</c:v>
                </c:pt>
                <c:pt idx="7548">
                  <c:v>-0.122822</c:v>
                </c:pt>
                <c:pt idx="7549">
                  <c:v>-0.12659799999999999</c:v>
                </c:pt>
                <c:pt idx="7550">
                  <c:v>-0.13006899999999999</c:v>
                </c:pt>
                <c:pt idx="7551">
                  <c:v>-0.13342000000000001</c:v>
                </c:pt>
                <c:pt idx="7552">
                  <c:v>-0.136269</c:v>
                </c:pt>
                <c:pt idx="7553">
                  <c:v>-0.138711</c:v>
                </c:pt>
                <c:pt idx="7554">
                  <c:v>-0.140905</c:v>
                </c:pt>
                <c:pt idx="7555">
                  <c:v>-0.14265700000000001</c:v>
                </c:pt>
                <c:pt idx="7556">
                  <c:v>-0.14380699999999999</c:v>
                </c:pt>
                <c:pt idx="7557">
                  <c:v>-0.144397</c:v>
                </c:pt>
                <c:pt idx="7558">
                  <c:v>-0.14447699999999999</c:v>
                </c:pt>
                <c:pt idx="7559">
                  <c:v>-0.144036</c:v>
                </c:pt>
                <c:pt idx="7560">
                  <c:v>-0.14308399999999999</c:v>
                </c:pt>
                <c:pt idx="7561">
                  <c:v>-0.14178099999999999</c:v>
                </c:pt>
                <c:pt idx="7562">
                  <c:v>-0.14022899999999999</c:v>
                </c:pt>
                <c:pt idx="7563">
                  <c:v>-0.13864499999999999</c:v>
                </c:pt>
                <c:pt idx="7564">
                  <c:v>-0.137072</c:v>
                </c:pt>
                <c:pt idx="7565">
                  <c:v>-0.13581299999999999</c:v>
                </c:pt>
                <c:pt idx="7566">
                  <c:v>-0.13466900000000001</c:v>
                </c:pt>
                <c:pt idx="7567">
                  <c:v>-0.13395899999999999</c:v>
                </c:pt>
                <c:pt idx="7568">
                  <c:v>-0.13314100000000001</c:v>
                </c:pt>
                <c:pt idx="7569">
                  <c:v>-0.13236600000000001</c:v>
                </c:pt>
                <c:pt idx="7570">
                  <c:v>-0.13126199999999999</c:v>
                </c:pt>
                <c:pt idx="7571">
                  <c:v>-0.1303</c:v>
                </c:pt>
                <c:pt idx="7572">
                  <c:v>-0.129354</c:v>
                </c:pt>
                <c:pt idx="7573">
                  <c:v>-0.12871099999999999</c:v>
                </c:pt>
                <c:pt idx="7574">
                  <c:v>-0.12812200000000001</c:v>
                </c:pt>
                <c:pt idx="7575">
                  <c:v>-0.12775900000000001</c:v>
                </c:pt>
                <c:pt idx="7576">
                  <c:v>-0.127224</c:v>
                </c:pt>
                <c:pt idx="7577">
                  <c:v>-0.12659000000000001</c:v>
                </c:pt>
                <c:pt idx="7578">
                  <c:v>-0.12576699999999999</c:v>
                </c:pt>
                <c:pt idx="7579">
                  <c:v>-0.12504699999999999</c:v>
                </c:pt>
                <c:pt idx="7580">
                  <c:v>-0.12435</c:v>
                </c:pt>
                <c:pt idx="7581">
                  <c:v>-0.123874</c:v>
                </c:pt>
                <c:pt idx="7582">
                  <c:v>-0.12337099999999999</c:v>
                </c:pt>
                <c:pt idx="7583">
                  <c:v>-0.123019</c:v>
                </c:pt>
                <c:pt idx="7584">
                  <c:v>-0.122639</c:v>
                </c:pt>
                <c:pt idx="7585">
                  <c:v>-0.12263</c:v>
                </c:pt>
                <c:pt idx="7586">
                  <c:v>-0.12279900000000001</c:v>
                </c:pt>
                <c:pt idx="7587">
                  <c:v>-0.12316199999999999</c:v>
                </c:pt>
                <c:pt idx="7588">
                  <c:v>-0.12353699999999999</c:v>
                </c:pt>
                <c:pt idx="7589">
                  <c:v>-0.124226</c:v>
                </c:pt>
                <c:pt idx="7590">
                  <c:v>-0.124961</c:v>
                </c:pt>
                <c:pt idx="7591">
                  <c:v>-0.12573100000000001</c:v>
                </c:pt>
                <c:pt idx="7592">
                  <c:v>-0.12639800000000001</c:v>
                </c:pt>
                <c:pt idx="7593">
                  <c:v>-0.12709200000000001</c:v>
                </c:pt>
                <c:pt idx="7594">
                  <c:v>-0.12776799999999999</c:v>
                </c:pt>
                <c:pt idx="7595">
                  <c:v>-0.128474</c:v>
                </c:pt>
                <c:pt idx="7596">
                  <c:v>-0.129188</c:v>
                </c:pt>
                <c:pt idx="7597">
                  <c:v>-0.12981999999999999</c:v>
                </c:pt>
                <c:pt idx="7598">
                  <c:v>-0.13050700000000001</c:v>
                </c:pt>
                <c:pt idx="7599">
                  <c:v>-0.13108400000000001</c:v>
                </c:pt>
                <c:pt idx="7600">
                  <c:v>-0.13192899999999999</c:v>
                </c:pt>
                <c:pt idx="7601">
                  <c:v>-0.13309099999999999</c:v>
                </c:pt>
                <c:pt idx="7602">
                  <c:v>-0.13406599999999999</c:v>
                </c:pt>
                <c:pt idx="7603">
                  <c:v>-0.13466500000000001</c:v>
                </c:pt>
                <c:pt idx="7604">
                  <c:v>-0.134883</c:v>
                </c:pt>
                <c:pt idx="7605">
                  <c:v>-0.13481299999999999</c:v>
                </c:pt>
                <c:pt idx="7606">
                  <c:v>-0.13462399999999999</c:v>
                </c:pt>
                <c:pt idx="7607">
                  <c:v>-0.13435</c:v>
                </c:pt>
                <c:pt idx="7608">
                  <c:v>-0.134213</c:v>
                </c:pt>
                <c:pt idx="7609">
                  <c:v>-0.13439200000000001</c:v>
                </c:pt>
                <c:pt idx="7610">
                  <c:v>-0.13498499999999999</c:v>
                </c:pt>
                <c:pt idx="7611">
                  <c:v>-0.13535800000000001</c:v>
                </c:pt>
                <c:pt idx="7612">
                  <c:v>-0.135297</c:v>
                </c:pt>
                <c:pt idx="7613">
                  <c:v>-0.13489599999999999</c:v>
                </c:pt>
                <c:pt idx="7614">
                  <c:v>-0.134268</c:v>
                </c:pt>
                <c:pt idx="7615">
                  <c:v>-0.133913</c:v>
                </c:pt>
                <c:pt idx="7616">
                  <c:v>-0.13351299999999999</c:v>
                </c:pt>
                <c:pt idx="7617">
                  <c:v>-0.133495</c:v>
                </c:pt>
                <c:pt idx="7618">
                  <c:v>-0.13318199999999999</c:v>
                </c:pt>
                <c:pt idx="7619">
                  <c:v>-0.13311999999999999</c:v>
                </c:pt>
                <c:pt idx="7620">
                  <c:v>-0.13284799999999999</c:v>
                </c:pt>
                <c:pt idx="7621">
                  <c:v>-0.13241800000000001</c:v>
                </c:pt>
                <c:pt idx="7622">
                  <c:v>-0.13156300000000001</c:v>
                </c:pt>
                <c:pt idx="7623">
                  <c:v>-0.13102900000000001</c:v>
                </c:pt>
                <c:pt idx="7624">
                  <c:v>-0.13059399999999999</c:v>
                </c:pt>
                <c:pt idx="7625">
                  <c:v>-0.130246</c:v>
                </c:pt>
                <c:pt idx="7626">
                  <c:v>-0.13017300000000001</c:v>
                </c:pt>
                <c:pt idx="7627">
                  <c:v>-0.129887</c:v>
                </c:pt>
                <c:pt idx="7628">
                  <c:v>-0.12931999999999999</c:v>
                </c:pt>
                <c:pt idx="7629">
                  <c:v>-0.128743</c:v>
                </c:pt>
                <c:pt idx="7630">
                  <c:v>-0.12859799999999999</c:v>
                </c:pt>
                <c:pt idx="7631">
                  <c:v>-0.128382</c:v>
                </c:pt>
                <c:pt idx="7632">
                  <c:v>-0.12801599999999999</c:v>
                </c:pt>
                <c:pt idx="7633">
                  <c:v>-0.12767300000000001</c:v>
                </c:pt>
                <c:pt idx="7634">
                  <c:v>-0.12745300000000001</c:v>
                </c:pt>
                <c:pt idx="7635">
                  <c:v>-0.127194</c:v>
                </c:pt>
                <c:pt idx="7636">
                  <c:v>-0.126799</c:v>
                </c:pt>
                <c:pt idx="7637">
                  <c:v>-0.126413</c:v>
                </c:pt>
                <c:pt idx="7638">
                  <c:v>-0.12609500000000001</c:v>
                </c:pt>
                <c:pt idx="7639">
                  <c:v>-0.12584799999999999</c:v>
                </c:pt>
                <c:pt idx="7640">
                  <c:v>-0.12546599999999999</c:v>
                </c:pt>
                <c:pt idx="7641">
                  <c:v>-0.125058</c:v>
                </c:pt>
                <c:pt idx="7642">
                  <c:v>-0.124636</c:v>
                </c:pt>
                <c:pt idx="7643">
                  <c:v>-0.12434099999999999</c:v>
                </c:pt>
                <c:pt idx="7644">
                  <c:v>-0.12406399999999999</c:v>
                </c:pt>
                <c:pt idx="7645">
                  <c:v>-0.12372900000000001</c:v>
                </c:pt>
                <c:pt idx="7646">
                  <c:v>-0.123334</c:v>
                </c:pt>
                <c:pt idx="7647">
                  <c:v>-0.122903</c:v>
                </c:pt>
                <c:pt idx="7648">
                  <c:v>-0.122581</c:v>
                </c:pt>
                <c:pt idx="7649">
                  <c:v>-0.12228700000000001</c:v>
                </c:pt>
                <c:pt idx="7650">
                  <c:v>-0.121909</c:v>
                </c:pt>
                <c:pt idx="7651">
                  <c:v>-0.12188300000000001</c:v>
                </c:pt>
                <c:pt idx="7652">
                  <c:v>-0.121933</c:v>
                </c:pt>
                <c:pt idx="7653">
                  <c:v>-0.122057</c:v>
                </c:pt>
                <c:pt idx="7654">
                  <c:v>-0.122388</c:v>
                </c:pt>
                <c:pt idx="7655">
                  <c:v>-0.122726</c:v>
                </c:pt>
                <c:pt idx="7656">
                  <c:v>-0.123117</c:v>
                </c:pt>
                <c:pt idx="7657">
                  <c:v>-0.123434</c:v>
                </c:pt>
                <c:pt idx="7658">
                  <c:v>-0.12367</c:v>
                </c:pt>
                <c:pt idx="7659">
                  <c:v>-0.12377299999999999</c:v>
                </c:pt>
                <c:pt idx="7660">
                  <c:v>-0.12374599999999999</c:v>
                </c:pt>
                <c:pt idx="7661">
                  <c:v>-0.123712</c:v>
                </c:pt>
                <c:pt idx="7662">
                  <c:v>-0.123643</c:v>
                </c:pt>
                <c:pt idx="7663">
                  <c:v>-0.123566</c:v>
                </c:pt>
                <c:pt idx="7664">
                  <c:v>-0.123567</c:v>
                </c:pt>
                <c:pt idx="7665">
                  <c:v>-0.123598</c:v>
                </c:pt>
                <c:pt idx="7666">
                  <c:v>-0.123741</c:v>
                </c:pt>
                <c:pt idx="7667">
                  <c:v>-0.12397</c:v>
                </c:pt>
                <c:pt idx="7668">
                  <c:v>-0.12432</c:v>
                </c:pt>
                <c:pt idx="7669">
                  <c:v>-0.124666</c:v>
                </c:pt>
                <c:pt idx="7670">
                  <c:v>-0.12489599999999999</c:v>
                </c:pt>
                <c:pt idx="7671">
                  <c:v>-0.12501399999999999</c:v>
                </c:pt>
                <c:pt idx="7672">
                  <c:v>-0.12503600000000001</c:v>
                </c:pt>
                <c:pt idx="7673">
                  <c:v>-0.12500500000000001</c:v>
                </c:pt>
                <c:pt idx="7674">
                  <c:v>-0.12492399999999999</c:v>
                </c:pt>
                <c:pt idx="7675">
                  <c:v>-0.124791</c:v>
                </c:pt>
                <c:pt idx="7676">
                  <c:v>-0.124697</c:v>
                </c:pt>
                <c:pt idx="7677">
                  <c:v>-0.12463399999999999</c:v>
                </c:pt>
                <c:pt idx="7678">
                  <c:v>-0.12463</c:v>
                </c:pt>
                <c:pt idx="7679">
                  <c:v>-0.124754</c:v>
                </c:pt>
                <c:pt idx="7680">
                  <c:v>-0.12496</c:v>
                </c:pt>
                <c:pt idx="7681">
                  <c:v>-0.12532699999999999</c:v>
                </c:pt>
                <c:pt idx="7682">
                  <c:v>-0.12571199999999999</c:v>
                </c:pt>
                <c:pt idx="7683">
                  <c:v>-0.12609200000000001</c:v>
                </c:pt>
                <c:pt idx="7684">
                  <c:v>-0.12628700000000001</c:v>
                </c:pt>
                <c:pt idx="7685">
                  <c:v>-0.126328</c:v>
                </c:pt>
                <c:pt idx="7686">
                  <c:v>-0.126301</c:v>
                </c:pt>
                <c:pt idx="7687">
                  <c:v>-0.126196</c:v>
                </c:pt>
                <c:pt idx="7688">
                  <c:v>-0.126054</c:v>
                </c:pt>
                <c:pt idx="7689">
                  <c:v>-0.125893</c:v>
                </c:pt>
                <c:pt idx="7690">
                  <c:v>-0.12576000000000001</c:v>
                </c:pt>
                <c:pt idx="7691">
                  <c:v>-0.125693</c:v>
                </c:pt>
                <c:pt idx="7692">
                  <c:v>-0.12567999999999999</c:v>
                </c:pt>
                <c:pt idx="7693">
                  <c:v>-0.12578700000000001</c:v>
                </c:pt>
                <c:pt idx="7694">
                  <c:v>-0.126024</c:v>
                </c:pt>
                <c:pt idx="7695">
                  <c:v>-0.126418</c:v>
                </c:pt>
                <c:pt idx="7696">
                  <c:v>-0.12679599999999999</c:v>
                </c:pt>
                <c:pt idx="7697">
                  <c:v>-0.127105</c:v>
                </c:pt>
                <c:pt idx="7698">
                  <c:v>-0.12721199999999999</c:v>
                </c:pt>
                <c:pt idx="7699">
                  <c:v>-0.12719</c:v>
                </c:pt>
                <c:pt idx="7700">
                  <c:v>-0.12679499999999999</c:v>
                </c:pt>
                <c:pt idx="7701">
                  <c:v>-0.126417</c:v>
                </c:pt>
                <c:pt idx="7702">
                  <c:v>-0.12563199999999999</c:v>
                </c:pt>
                <c:pt idx="7703">
                  <c:v>-0.124574</c:v>
                </c:pt>
                <c:pt idx="7704">
                  <c:v>-0.123418</c:v>
                </c:pt>
                <c:pt idx="7705">
                  <c:v>-0.122096</c:v>
                </c:pt>
                <c:pt idx="7706">
                  <c:v>-0.121138</c:v>
                </c:pt>
                <c:pt idx="7707">
                  <c:v>-0.12063</c:v>
                </c:pt>
                <c:pt idx="7708">
                  <c:v>-0.120563</c:v>
                </c:pt>
                <c:pt idx="7709">
                  <c:v>-0.120849</c:v>
                </c:pt>
                <c:pt idx="7710">
                  <c:v>-0.121062</c:v>
                </c:pt>
                <c:pt idx="7711">
                  <c:v>-0.121388</c:v>
                </c:pt>
                <c:pt idx="7712">
                  <c:v>-0.121738</c:v>
                </c:pt>
                <c:pt idx="7713">
                  <c:v>-0.122211</c:v>
                </c:pt>
                <c:pt idx="7714">
                  <c:v>-0.122678</c:v>
                </c:pt>
                <c:pt idx="7715">
                  <c:v>-0.12309100000000001</c:v>
                </c:pt>
                <c:pt idx="7716">
                  <c:v>-0.123154</c:v>
                </c:pt>
                <c:pt idx="7717">
                  <c:v>-0.122921</c:v>
                </c:pt>
                <c:pt idx="7718">
                  <c:v>-0.122352</c:v>
                </c:pt>
                <c:pt idx="7719">
                  <c:v>-0.12159399999999999</c:v>
                </c:pt>
                <c:pt idx="7720">
                  <c:v>-0.120923</c:v>
                </c:pt>
                <c:pt idx="7721">
                  <c:v>-0.12048200000000001</c:v>
                </c:pt>
                <c:pt idx="7722">
                  <c:v>-0.120243</c:v>
                </c:pt>
                <c:pt idx="7723">
                  <c:v>-0.120167</c:v>
                </c:pt>
                <c:pt idx="7724">
                  <c:v>-0.120253</c:v>
                </c:pt>
                <c:pt idx="7725">
                  <c:v>-0.120627</c:v>
                </c:pt>
                <c:pt idx="7726">
                  <c:v>-0.121156</c:v>
                </c:pt>
                <c:pt idx="7727">
                  <c:v>-0.121945</c:v>
                </c:pt>
                <c:pt idx="7728">
                  <c:v>-0.12285600000000001</c:v>
                </c:pt>
                <c:pt idx="7729">
                  <c:v>-0.12360400000000001</c:v>
                </c:pt>
                <c:pt idx="7730">
                  <c:v>-0.12403500000000001</c:v>
                </c:pt>
                <c:pt idx="7731">
                  <c:v>-0.124066</c:v>
                </c:pt>
                <c:pt idx="7732">
                  <c:v>-0.123671</c:v>
                </c:pt>
                <c:pt idx="7733">
                  <c:v>-0.123012</c:v>
                </c:pt>
                <c:pt idx="7734">
                  <c:v>-0.122252</c:v>
                </c:pt>
                <c:pt idx="7735">
                  <c:v>-0.121527</c:v>
                </c:pt>
                <c:pt idx="7736">
                  <c:v>-0.120987</c:v>
                </c:pt>
                <c:pt idx="7737">
                  <c:v>-0.120661</c:v>
                </c:pt>
                <c:pt idx="7738">
                  <c:v>-0.12041300000000001</c:v>
                </c:pt>
                <c:pt idx="7739">
                  <c:v>-0.120335</c:v>
                </c:pt>
                <c:pt idx="7740">
                  <c:v>-0.12042799999999999</c:v>
                </c:pt>
                <c:pt idx="7741">
                  <c:v>-0.120842</c:v>
                </c:pt>
                <c:pt idx="7742">
                  <c:v>-0.121429</c:v>
                </c:pt>
                <c:pt idx="7743">
                  <c:v>-0.122054</c:v>
                </c:pt>
                <c:pt idx="7744">
                  <c:v>-0.122673</c:v>
                </c:pt>
                <c:pt idx="7745">
                  <c:v>-0.12310699999999999</c:v>
                </c:pt>
                <c:pt idx="7746">
                  <c:v>-0.123283</c:v>
                </c:pt>
                <c:pt idx="7747">
                  <c:v>-0.123099</c:v>
                </c:pt>
                <c:pt idx="7748">
                  <c:v>-0.12262099999999999</c:v>
                </c:pt>
                <c:pt idx="7749">
                  <c:v>-0.12191100000000001</c:v>
                </c:pt>
                <c:pt idx="7750">
                  <c:v>-0.12106500000000001</c:v>
                </c:pt>
                <c:pt idx="7751">
                  <c:v>-0.12052599999999999</c:v>
                </c:pt>
                <c:pt idx="7752">
                  <c:v>-0.12060999999999999</c:v>
                </c:pt>
                <c:pt idx="7753">
                  <c:v>-0.120459</c:v>
                </c:pt>
                <c:pt idx="7754">
                  <c:v>-0.120557</c:v>
                </c:pt>
                <c:pt idx="7755">
                  <c:v>-0.120855</c:v>
                </c:pt>
                <c:pt idx="7756">
                  <c:v>-0.121242</c:v>
                </c:pt>
                <c:pt idx="7757">
                  <c:v>-0.121962</c:v>
                </c:pt>
                <c:pt idx="7758">
                  <c:v>-0.12307800000000001</c:v>
                </c:pt>
                <c:pt idx="7759">
                  <c:v>-0.124224</c:v>
                </c:pt>
                <c:pt idx="7760">
                  <c:v>-0.125558</c:v>
                </c:pt>
                <c:pt idx="7761">
                  <c:v>-0.12712399999999999</c:v>
                </c:pt>
                <c:pt idx="7762">
                  <c:v>-0.12884699999999999</c:v>
                </c:pt>
                <c:pt idx="7763">
                  <c:v>-0.13070499999999999</c:v>
                </c:pt>
                <c:pt idx="7764">
                  <c:v>-0.13286400000000001</c:v>
                </c:pt>
                <c:pt idx="7765">
                  <c:v>-0.134991</c:v>
                </c:pt>
                <c:pt idx="7766">
                  <c:v>-0.13730000000000001</c:v>
                </c:pt>
                <c:pt idx="7767">
                  <c:v>-0.139902</c:v>
                </c:pt>
                <c:pt idx="7768">
                  <c:v>-0.142623</c:v>
                </c:pt>
                <c:pt idx="7769">
                  <c:v>-0.145426</c:v>
                </c:pt>
                <c:pt idx="7770">
                  <c:v>-0.148478</c:v>
                </c:pt>
                <c:pt idx="7771">
                  <c:v>-0.151671</c:v>
                </c:pt>
                <c:pt idx="7772">
                  <c:v>-0.155003</c:v>
                </c:pt>
                <c:pt idx="7773">
                  <c:v>-0.15843399999999999</c:v>
                </c:pt>
                <c:pt idx="7774">
                  <c:v>-0.161049</c:v>
                </c:pt>
                <c:pt idx="7775">
                  <c:v>-0.16280600000000001</c:v>
                </c:pt>
                <c:pt idx="7776">
                  <c:v>-0.163858</c:v>
                </c:pt>
                <c:pt idx="7777">
                  <c:v>-0.16450999999999999</c:v>
                </c:pt>
                <c:pt idx="7778">
                  <c:v>-0.16525799999999999</c:v>
                </c:pt>
                <c:pt idx="7779">
                  <c:v>-0.16594100000000001</c:v>
                </c:pt>
                <c:pt idx="7780">
                  <c:v>-0.16683799999999999</c:v>
                </c:pt>
                <c:pt idx="7781">
                  <c:v>-0.167935</c:v>
                </c:pt>
                <c:pt idx="7782">
                  <c:v>-0.16930400000000001</c:v>
                </c:pt>
                <c:pt idx="7783">
                  <c:v>-0.170788</c:v>
                </c:pt>
                <c:pt idx="7784">
                  <c:v>-0.172345</c:v>
                </c:pt>
                <c:pt idx="7785">
                  <c:v>-0.17388799999999999</c:v>
                </c:pt>
                <c:pt idx="7786">
                  <c:v>-0.17538599999999999</c:v>
                </c:pt>
                <c:pt idx="7787">
                  <c:v>-0.17671100000000001</c:v>
                </c:pt>
                <c:pt idx="7788">
                  <c:v>-0.17771300000000001</c:v>
                </c:pt>
                <c:pt idx="7789">
                  <c:v>-0.17856900000000001</c:v>
                </c:pt>
                <c:pt idx="7790">
                  <c:v>-0.179337</c:v>
                </c:pt>
                <c:pt idx="7791">
                  <c:v>-0.18018600000000001</c:v>
                </c:pt>
                <c:pt idx="7792">
                  <c:v>-0.18123</c:v>
                </c:pt>
                <c:pt idx="7793">
                  <c:v>-0.18237600000000001</c:v>
                </c:pt>
                <c:pt idx="7794">
                  <c:v>-0.183642</c:v>
                </c:pt>
                <c:pt idx="7795">
                  <c:v>-0.18496899999999999</c:v>
                </c:pt>
                <c:pt idx="7796">
                  <c:v>-0.18628800000000001</c:v>
                </c:pt>
                <c:pt idx="7797">
                  <c:v>-0.187527</c:v>
                </c:pt>
                <c:pt idx="7798">
                  <c:v>-0.18860499999999999</c:v>
                </c:pt>
                <c:pt idx="7799">
                  <c:v>-0.18950700000000001</c:v>
                </c:pt>
                <c:pt idx="7800">
                  <c:v>-0.190135</c:v>
                </c:pt>
                <c:pt idx="7801">
                  <c:v>-0.19078000000000001</c:v>
                </c:pt>
                <c:pt idx="7802">
                  <c:v>-0.19101399999999999</c:v>
                </c:pt>
                <c:pt idx="7803">
                  <c:v>-0.19126000000000001</c:v>
                </c:pt>
                <c:pt idx="7804">
                  <c:v>-0.19101799999999999</c:v>
                </c:pt>
                <c:pt idx="7805">
                  <c:v>-0.19069</c:v>
                </c:pt>
                <c:pt idx="7806">
                  <c:v>-0.19081899999999999</c:v>
                </c:pt>
                <c:pt idx="7807">
                  <c:v>-0.19092400000000001</c:v>
                </c:pt>
                <c:pt idx="7808">
                  <c:v>-0.19112000000000001</c:v>
                </c:pt>
                <c:pt idx="7809">
                  <c:v>-0.19153899999999999</c:v>
                </c:pt>
                <c:pt idx="7810">
                  <c:v>-0.191746</c:v>
                </c:pt>
                <c:pt idx="7811">
                  <c:v>-0.19162499999999999</c:v>
                </c:pt>
                <c:pt idx="7812">
                  <c:v>-0.19124099999999999</c:v>
                </c:pt>
                <c:pt idx="7813">
                  <c:v>-0.19090499999999999</c:v>
                </c:pt>
                <c:pt idx="7814">
                  <c:v>-0.19084999999999999</c:v>
                </c:pt>
                <c:pt idx="7815">
                  <c:v>-0.19091</c:v>
                </c:pt>
                <c:pt idx="7816">
                  <c:v>-0.19103400000000001</c:v>
                </c:pt>
                <c:pt idx="7817">
                  <c:v>-0.19109999999999999</c:v>
                </c:pt>
                <c:pt idx="7818">
                  <c:v>-0.19076399999999999</c:v>
                </c:pt>
                <c:pt idx="7819">
                  <c:v>-0.19034200000000001</c:v>
                </c:pt>
                <c:pt idx="7820">
                  <c:v>-0.19007299999999999</c:v>
                </c:pt>
                <c:pt idx="7821">
                  <c:v>-0.18997</c:v>
                </c:pt>
                <c:pt idx="7822">
                  <c:v>-0.190111</c:v>
                </c:pt>
                <c:pt idx="7823">
                  <c:v>-0.190243</c:v>
                </c:pt>
                <c:pt idx="7824">
                  <c:v>-0.190249</c:v>
                </c:pt>
                <c:pt idx="7825">
                  <c:v>-0.18981200000000001</c:v>
                </c:pt>
                <c:pt idx="7826">
                  <c:v>-0.189578</c:v>
                </c:pt>
                <c:pt idx="7827">
                  <c:v>-0.189474</c:v>
                </c:pt>
                <c:pt idx="7828">
                  <c:v>-0.18939500000000001</c:v>
                </c:pt>
                <c:pt idx="7829">
                  <c:v>-0.18926699999999999</c:v>
                </c:pt>
                <c:pt idx="7830">
                  <c:v>-0.188914</c:v>
                </c:pt>
                <c:pt idx="7831">
                  <c:v>-0.188608</c:v>
                </c:pt>
                <c:pt idx="7832">
                  <c:v>-0.18845700000000001</c:v>
                </c:pt>
                <c:pt idx="7833">
                  <c:v>-0.188169</c:v>
                </c:pt>
                <c:pt idx="7834">
                  <c:v>-0.18770899999999999</c:v>
                </c:pt>
                <c:pt idx="7835">
                  <c:v>-0.18722</c:v>
                </c:pt>
                <c:pt idx="7836">
                  <c:v>-0.186921</c:v>
                </c:pt>
                <c:pt idx="7837">
                  <c:v>-0.186503</c:v>
                </c:pt>
                <c:pt idx="7838">
                  <c:v>-0.18614800000000001</c:v>
                </c:pt>
                <c:pt idx="7839">
                  <c:v>-0.185638</c:v>
                </c:pt>
                <c:pt idx="7840">
                  <c:v>-0.185226</c:v>
                </c:pt>
                <c:pt idx="7841">
                  <c:v>-0.18484900000000001</c:v>
                </c:pt>
                <c:pt idx="7842">
                  <c:v>-0.18434300000000001</c:v>
                </c:pt>
                <c:pt idx="7843">
                  <c:v>-0.18398500000000001</c:v>
                </c:pt>
                <c:pt idx="7844">
                  <c:v>-0.18354999999999999</c:v>
                </c:pt>
                <c:pt idx="7845">
                  <c:v>-0.183031</c:v>
                </c:pt>
                <c:pt idx="7846">
                  <c:v>-0.182617</c:v>
                </c:pt>
                <c:pt idx="7847">
                  <c:v>-0.18205099999999999</c:v>
                </c:pt>
                <c:pt idx="7848">
                  <c:v>-0.18152499999999999</c:v>
                </c:pt>
                <c:pt idx="7849">
                  <c:v>-0.18102199999999999</c:v>
                </c:pt>
                <c:pt idx="7850">
                  <c:v>-0.18044399999999999</c:v>
                </c:pt>
                <c:pt idx="7851">
                  <c:v>-0.17996899999999999</c:v>
                </c:pt>
                <c:pt idx="7852">
                  <c:v>-0.179455</c:v>
                </c:pt>
                <c:pt idx="7853">
                  <c:v>-0.17888599999999999</c:v>
                </c:pt>
                <c:pt idx="7854">
                  <c:v>-0.178367</c:v>
                </c:pt>
                <c:pt idx="7855">
                  <c:v>-0.17786199999999999</c:v>
                </c:pt>
                <c:pt idx="7856">
                  <c:v>-0.17733099999999999</c:v>
                </c:pt>
                <c:pt idx="7857">
                  <c:v>-0.17680100000000001</c:v>
                </c:pt>
                <c:pt idx="7858">
                  <c:v>-0.176285</c:v>
                </c:pt>
                <c:pt idx="7859">
                  <c:v>-0.175735</c:v>
                </c:pt>
                <c:pt idx="7860">
                  <c:v>-0.17522299999999999</c:v>
                </c:pt>
                <c:pt idx="7861">
                  <c:v>-0.174729</c:v>
                </c:pt>
                <c:pt idx="7862">
                  <c:v>-0.17416000000000001</c:v>
                </c:pt>
                <c:pt idx="7863">
                  <c:v>-0.17364199999999999</c:v>
                </c:pt>
                <c:pt idx="7864">
                  <c:v>-0.17313700000000001</c:v>
                </c:pt>
                <c:pt idx="7865">
                  <c:v>-0.17258299999999999</c:v>
                </c:pt>
                <c:pt idx="7866">
                  <c:v>-0.17208399999999999</c:v>
                </c:pt>
                <c:pt idx="7867">
                  <c:v>-0.17155500000000001</c:v>
                </c:pt>
                <c:pt idx="7868">
                  <c:v>-0.17099900000000001</c:v>
                </c:pt>
                <c:pt idx="7869">
                  <c:v>-0.17050000000000001</c:v>
                </c:pt>
                <c:pt idx="7870">
                  <c:v>-0.16997699999999999</c:v>
                </c:pt>
                <c:pt idx="7871">
                  <c:v>-0.169436</c:v>
                </c:pt>
                <c:pt idx="7872">
                  <c:v>-0.16892599999999999</c:v>
                </c:pt>
                <c:pt idx="7873">
                  <c:v>-0.16839399999999999</c:v>
                </c:pt>
                <c:pt idx="7874">
                  <c:v>-0.167852</c:v>
                </c:pt>
                <c:pt idx="7875">
                  <c:v>-0.167353</c:v>
                </c:pt>
                <c:pt idx="7876">
                  <c:v>-0.166825</c:v>
                </c:pt>
                <c:pt idx="7877">
                  <c:v>-0.16628000000000001</c:v>
                </c:pt>
                <c:pt idx="7878">
                  <c:v>-0.16577700000000001</c:v>
                </c:pt>
                <c:pt idx="7879">
                  <c:v>-0.165239</c:v>
                </c:pt>
                <c:pt idx="7880">
                  <c:v>-0.16470699999999999</c:v>
                </c:pt>
                <c:pt idx="7881">
                  <c:v>-0.16420799999999999</c:v>
                </c:pt>
                <c:pt idx="7882">
                  <c:v>-0.163663</c:v>
                </c:pt>
                <c:pt idx="7883">
                  <c:v>-0.163135</c:v>
                </c:pt>
                <c:pt idx="7884">
                  <c:v>-0.16262699999999999</c:v>
                </c:pt>
                <c:pt idx="7885">
                  <c:v>-0.16208500000000001</c:v>
                </c:pt>
                <c:pt idx="7886">
                  <c:v>-0.16156599999999999</c:v>
                </c:pt>
                <c:pt idx="7887">
                  <c:v>-0.16105700000000001</c:v>
                </c:pt>
                <c:pt idx="7888">
                  <c:v>-0.16051099999999999</c:v>
                </c:pt>
                <c:pt idx="7889">
                  <c:v>-0.159992</c:v>
                </c:pt>
                <c:pt idx="7890">
                  <c:v>-0.15948100000000001</c:v>
                </c:pt>
                <c:pt idx="7891">
                  <c:v>-0.15893599999999999</c:v>
                </c:pt>
                <c:pt idx="7892">
                  <c:v>-0.15842700000000001</c:v>
                </c:pt>
                <c:pt idx="7893">
                  <c:v>-0.15790899999999999</c:v>
                </c:pt>
                <c:pt idx="7894">
                  <c:v>-0.157363</c:v>
                </c:pt>
                <c:pt idx="7895">
                  <c:v>-0.156857</c:v>
                </c:pt>
                <c:pt idx="7896">
                  <c:v>-0.156332</c:v>
                </c:pt>
                <c:pt idx="7897">
                  <c:v>-0.15579499999999999</c:v>
                </c:pt>
                <c:pt idx="7898">
                  <c:v>-0.15529200000000001</c:v>
                </c:pt>
                <c:pt idx="7899">
                  <c:v>-0.15476000000000001</c:v>
                </c:pt>
                <c:pt idx="7900">
                  <c:v>-0.15407899999999999</c:v>
                </c:pt>
                <c:pt idx="7901">
                  <c:v>-0.153729</c:v>
                </c:pt>
                <c:pt idx="7902">
                  <c:v>-0.15356900000000001</c:v>
                </c:pt>
                <c:pt idx="7903">
                  <c:v>-0.153756</c:v>
                </c:pt>
                <c:pt idx="7904">
                  <c:v>-0.15396299999999999</c:v>
                </c:pt>
                <c:pt idx="7905">
                  <c:v>-0.15406900000000001</c:v>
                </c:pt>
                <c:pt idx="7906">
                  <c:v>-0.15407199999999999</c:v>
                </c:pt>
                <c:pt idx="7907">
                  <c:v>-0.15423899999999999</c:v>
                </c:pt>
                <c:pt idx="7908">
                  <c:v>-0.15451300000000001</c:v>
                </c:pt>
                <c:pt idx="7909">
                  <c:v>-0.15484300000000001</c:v>
                </c:pt>
                <c:pt idx="7910">
                  <c:v>-0.15512899999999999</c:v>
                </c:pt>
                <c:pt idx="7911">
                  <c:v>-0.15535399999999999</c:v>
                </c:pt>
                <c:pt idx="7912">
                  <c:v>-0.15548699999999999</c:v>
                </c:pt>
                <c:pt idx="7913">
                  <c:v>-0.15565999999999999</c:v>
                </c:pt>
                <c:pt idx="7914">
                  <c:v>-0.15596499999999999</c:v>
                </c:pt>
                <c:pt idx="7915">
                  <c:v>-0.156248</c:v>
                </c:pt>
                <c:pt idx="7916">
                  <c:v>-0.15646299999999999</c:v>
                </c:pt>
                <c:pt idx="7917">
                  <c:v>-0.156615</c:v>
                </c:pt>
                <c:pt idx="7918">
                  <c:v>-0.15675500000000001</c:v>
                </c:pt>
                <c:pt idx="7919">
                  <c:v>-0.156972</c:v>
                </c:pt>
                <c:pt idx="7920">
                  <c:v>-0.15726299999999999</c:v>
                </c:pt>
                <c:pt idx="7921">
                  <c:v>-0.157501</c:v>
                </c:pt>
                <c:pt idx="7922">
                  <c:v>-0.15765299999999999</c:v>
                </c:pt>
                <c:pt idx="7923">
                  <c:v>-0.15779799999999999</c:v>
                </c:pt>
                <c:pt idx="7924">
                  <c:v>-0.157938</c:v>
                </c:pt>
                <c:pt idx="7925">
                  <c:v>-0.158135</c:v>
                </c:pt>
                <c:pt idx="7926">
                  <c:v>-0.158391</c:v>
                </c:pt>
                <c:pt idx="7927">
                  <c:v>-0.15861600000000001</c:v>
                </c:pt>
                <c:pt idx="7928">
                  <c:v>-0.15882299999999999</c:v>
                </c:pt>
                <c:pt idx="7929">
                  <c:v>-0.15898499999999999</c:v>
                </c:pt>
                <c:pt idx="7930">
                  <c:v>-0.15915699999999999</c:v>
                </c:pt>
                <c:pt idx="7931">
                  <c:v>-0.15932099999999999</c:v>
                </c:pt>
                <c:pt idx="7932">
                  <c:v>-0.15953999999999999</c:v>
                </c:pt>
                <c:pt idx="7933">
                  <c:v>-0.15975900000000001</c:v>
                </c:pt>
                <c:pt idx="7934">
                  <c:v>-0.15998699999999999</c:v>
                </c:pt>
                <c:pt idx="7935">
                  <c:v>-0.16018199999999999</c:v>
                </c:pt>
                <c:pt idx="7936">
                  <c:v>-0.16036700000000001</c:v>
                </c:pt>
                <c:pt idx="7937">
                  <c:v>-0.16053799999999999</c:v>
                </c:pt>
                <c:pt idx="7938">
                  <c:v>-0.160718</c:v>
                </c:pt>
                <c:pt idx="7939">
                  <c:v>-0.16092899999999999</c:v>
                </c:pt>
                <c:pt idx="7940">
                  <c:v>-0.16114000000000001</c:v>
                </c:pt>
                <c:pt idx="7941">
                  <c:v>-0.16136800000000001</c:v>
                </c:pt>
                <c:pt idx="7942">
                  <c:v>-0.16155800000000001</c:v>
                </c:pt>
                <c:pt idx="7943">
                  <c:v>-0.16175700000000001</c:v>
                </c:pt>
                <c:pt idx="7944">
                  <c:v>-0.16192300000000001</c:v>
                </c:pt>
                <c:pt idx="7945">
                  <c:v>-0.16212199999999999</c:v>
                </c:pt>
                <c:pt idx="7946">
                  <c:v>-0.16231499999999999</c:v>
                </c:pt>
                <c:pt idx="7947">
                  <c:v>-0.16253699999999999</c:v>
                </c:pt>
                <c:pt idx="7948">
                  <c:v>-0.162745</c:v>
                </c:pt>
                <c:pt idx="7949">
                  <c:v>-0.16295299999999999</c:v>
                </c:pt>
                <c:pt idx="7950">
                  <c:v>-0.16302900000000001</c:v>
                </c:pt>
                <c:pt idx="7951">
                  <c:v>-0.16304099999999999</c:v>
                </c:pt>
                <c:pt idx="7952">
                  <c:v>-0.16259199999999999</c:v>
                </c:pt>
                <c:pt idx="7953">
                  <c:v>-0.161963</c:v>
                </c:pt>
                <c:pt idx="7954">
                  <c:v>-0.16082299999999999</c:v>
                </c:pt>
                <c:pt idx="7955">
                  <c:v>-0.15920400000000001</c:v>
                </c:pt>
                <c:pt idx="7956">
                  <c:v>-0.15760199999999999</c:v>
                </c:pt>
                <c:pt idx="7957">
                  <c:v>-0.156221</c:v>
                </c:pt>
                <c:pt idx="7958">
                  <c:v>-0.15528600000000001</c:v>
                </c:pt>
                <c:pt idx="7959">
                  <c:v>-0.15467900000000001</c:v>
                </c:pt>
                <c:pt idx="7960">
                  <c:v>-0.15431600000000001</c:v>
                </c:pt>
                <c:pt idx="7961">
                  <c:v>-0.15429999999999999</c:v>
                </c:pt>
                <c:pt idx="7962">
                  <c:v>-0.15444099999999999</c:v>
                </c:pt>
                <c:pt idx="7963">
                  <c:v>-0.154417</c:v>
                </c:pt>
                <c:pt idx="7964">
                  <c:v>-0.154419</c:v>
                </c:pt>
                <c:pt idx="7965">
                  <c:v>-0.15496699999999999</c:v>
                </c:pt>
                <c:pt idx="7966">
                  <c:v>-0.15546399999999999</c:v>
                </c:pt>
                <c:pt idx="7967">
                  <c:v>-0.15556200000000001</c:v>
                </c:pt>
                <c:pt idx="7968">
                  <c:v>-0.15530099999999999</c:v>
                </c:pt>
                <c:pt idx="7969">
                  <c:v>-0.15470600000000001</c:v>
                </c:pt>
                <c:pt idx="7970">
                  <c:v>-0.153891</c:v>
                </c:pt>
                <c:pt idx="7971">
                  <c:v>-0.15290799999999999</c:v>
                </c:pt>
                <c:pt idx="7972">
                  <c:v>-0.15204799999999999</c:v>
                </c:pt>
                <c:pt idx="7973">
                  <c:v>-0.15155199999999999</c:v>
                </c:pt>
                <c:pt idx="7974">
                  <c:v>-0.15126700000000001</c:v>
                </c:pt>
                <c:pt idx="7975">
                  <c:v>-0.15112300000000001</c:v>
                </c:pt>
                <c:pt idx="7976">
                  <c:v>-0.151119</c:v>
                </c:pt>
                <c:pt idx="7977">
                  <c:v>-0.15102299999999999</c:v>
                </c:pt>
                <c:pt idx="7978">
                  <c:v>-0.151</c:v>
                </c:pt>
                <c:pt idx="7979">
                  <c:v>-0.151196</c:v>
                </c:pt>
                <c:pt idx="7980">
                  <c:v>-0.15157300000000001</c:v>
                </c:pt>
                <c:pt idx="7981">
                  <c:v>-0.1517</c:v>
                </c:pt>
                <c:pt idx="7982">
                  <c:v>-0.151308</c:v>
                </c:pt>
                <c:pt idx="7983">
                  <c:v>-0.15066099999999999</c:v>
                </c:pt>
                <c:pt idx="7984">
                  <c:v>-0.149815</c:v>
                </c:pt>
                <c:pt idx="7985">
                  <c:v>-0.14888100000000001</c:v>
                </c:pt>
                <c:pt idx="7986">
                  <c:v>-0.14807600000000001</c:v>
                </c:pt>
                <c:pt idx="7987">
                  <c:v>-0.14757700000000001</c:v>
                </c:pt>
                <c:pt idx="7988">
                  <c:v>-0.14733399999999999</c:v>
                </c:pt>
                <c:pt idx="7989">
                  <c:v>-0.147179</c:v>
                </c:pt>
                <c:pt idx="7990">
                  <c:v>-0.14708299999999999</c:v>
                </c:pt>
                <c:pt idx="7991">
                  <c:v>-0.14691599999999999</c:v>
                </c:pt>
                <c:pt idx="7992">
                  <c:v>-0.14691399999999999</c:v>
                </c:pt>
                <c:pt idx="7993">
                  <c:v>-0.14704900000000001</c:v>
                </c:pt>
                <c:pt idx="7994">
                  <c:v>-0.14696899999999999</c:v>
                </c:pt>
                <c:pt idx="7995">
                  <c:v>-0.14662700000000001</c:v>
                </c:pt>
                <c:pt idx="7996">
                  <c:v>-0.146094</c:v>
                </c:pt>
                <c:pt idx="7997">
                  <c:v>-0.14535000000000001</c:v>
                </c:pt>
                <c:pt idx="7998">
                  <c:v>-0.14443</c:v>
                </c:pt>
                <c:pt idx="7999">
                  <c:v>-0.14327200000000001</c:v>
                </c:pt>
                <c:pt idx="8000">
                  <c:v>-0.14200399999999999</c:v>
                </c:pt>
                <c:pt idx="8001">
                  <c:v>-0.14070299999999999</c:v>
                </c:pt>
                <c:pt idx="8002">
                  <c:v>-0.139797</c:v>
                </c:pt>
                <c:pt idx="8003">
                  <c:v>-0.13922899999999999</c:v>
                </c:pt>
                <c:pt idx="8004">
                  <c:v>-0.138852</c:v>
                </c:pt>
                <c:pt idx="8005">
                  <c:v>-0.13869400000000001</c:v>
                </c:pt>
                <c:pt idx="8006">
                  <c:v>-0.13865</c:v>
                </c:pt>
                <c:pt idx="8007">
                  <c:v>-0.13866400000000001</c:v>
                </c:pt>
                <c:pt idx="8008">
                  <c:v>-0.139158</c:v>
                </c:pt>
                <c:pt idx="8009">
                  <c:v>-0.13977899999999999</c:v>
                </c:pt>
                <c:pt idx="8010">
                  <c:v>-0.14060800000000001</c:v>
                </c:pt>
                <c:pt idx="8011">
                  <c:v>-0.14174200000000001</c:v>
                </c:pt>
                <c:pt idx="8012">
                  <c:v>-0.14303299999999999</c:v>
                </c:pt>
                <c:pt idx="8013">
                  <c:v>-0.14430000000000001</c:v>
                </c:pt>
                <c:pt idx="8014">
                  <c:v>-0.14613699999999999</c:v>
                </c:pt>
                <c:pt idx="8015">
                  <c:v>-0.148151</c:v>
                </c:pt>
                <c:pt idx="8016">
                  <c:v>-0.15026200000000001</c:v>
                </c:pt>
                <c:pt idx="8017">
                  <c:v>-0.15249199999999999</c:v>
                </c:pt>
                <c:pt idx="8018">
                  <c:v>-0.15457000000000001</c:v>
                </c:pt>
                <c:pt idx="8019">
                  <c:v>-0.15606400000000001</c:v>
                </c:pt>
                <c:pt idx="8020">
                  <c:v>-0.15695400000000001</c:v>
                </c:pt>
                <c:pt idx="8021">
                  <c:v>-0.15742500000000001</c:v>
                </c:pt>
                <c:pt idx="8022">
                  <c:v>-0.15746599999999999</c:v>
                </c:pt>
                <c:pt idx="8023">
                  <c:v>-0.157161</c:v>
                </c:pt>
                <c:pt idx="8024">
                  <c:v>-0.15684999999999999</c:v>
                </c:pt>
                <c:pt idx="8025">
                  <c:v>-0.156725</c:v>
                </c:pt>
                <c:pt idx="8026">
                  <c:v>-0.156919</c:v>
                </c:pt>
                <c:pt idx="8027">
                  <c:v>-0.15746399999999999</c:v>
                </c:pt>
                <c:pt idx="8028">
                  <c:v>-0.158188</c:v>
                </c:pt>
                <c:pt idx="8029">
                  <c:v>-0.15928</c:v>
                </c:pt>
                <c:pt idx="8030">
                  <c:v>-0.160686</c:v>
                </c:pt>
                <c:pt idx="8031">
                  <c:v>-0.162219</c:v>
                </c:pt>
                <c:pt idx="8032">
                  <c:v>-0.163967</c:v>
                </c:pt>
                <c:pt idx="8033">
                  <c:v>-0.165601</c:v>
                </c:pt>
                <c:pt idx="8034">
                  <c:v>-0.16686699999999999</c:v>
                </c:pt>
                <c:pt idx="8035">
                  <c:v>-0.16796</c:v>
                </c:pt>
                <c:pt idx="8036">
                  <c:v>-0.168851</c:v>
                </c:pt>
                <c:pt idx="8037">
                  <c:v>-0.16942599999999999</c:v>
                </c:pt>
                <c:pt idx="8038">
                  <c:v>-0.169628</c:v>
                </c:pt>
                <c:pt idx="8039">
                  <c:v>-0.169714</c:v>
                </c:pt>
                <c:pt idx="8040">
                  <c:v>-0.16972200000000001</c:v>
                </c:pt>
                <c:pt idx="8041">
                  <c:v>-0.169877</c:v>
                </c:pt>
                <c:pt idx="8042">
                  <c:v>-0.170291</c:v>
                </c:pt>
                <c:pt idx="8043">
                  <c:v>-0.170983</c:v>
                </c:pt>
                <c:pt idx="8044">
                  <c:v>-0.17183200000000001</c:v>
                </c:pt>
                <c:pt idx="8045">
                  <c:v>-0.17294699999999999</c:v>
                </c:pt>
                <c:pt idx="8046">
                  <c:v>-0.17411599999999999</c:v>
                </c:pt>
                <c:pt idx="8047">
                  <c:v>-0.17529400000000001</c:v>
                </c:pt>
                <c:pt idx="8048">
                  <c:v>-0.17638200000000001</c:v>
                </c:pt>
                <c:pt idx="8049">
                  <c:v>-0.177449</c:v>
                </c:pt>
                <c:pt idx="8050">
                  <c:v>-0.17834900000000001</c:v>
                </c:pt>
                <c:pt idx="8051">
                  <c:v>-0.17916299999999999</c:v>
                </c:pt>
                <c:pt idx="8052">
                  <c:v>-0.17988499999999999</c:v>
                </c:pt>
                <c:pt idx="8053">
                  <c:v>-0.18065400000000001</c:v>
                </c:pt>
                <c:pt idx="8054">
                  <c:v>-0.181397</c:v>
                </c:pt>
                <c:pt idx="8055">
                  <c:v>-0.182369</c:v>
                </c:pt>
                <c:pt idx="8056">
                  <c:v>-0.183453</c:v>
                </c:pt>
                <c:pt idx="8057">
                  <c:v>-0.18466299999999999</c:v>
                </c:pt>
                <c:pt idx="8058">
                  <c:v>-0.185865</c:v>
                </c:pt>
                <c:pt idx="8059">
                  <c:v>-0.18698300000000001</c:v>
                </c:pt>
                <c:pt idx="8060">
                  <c:v>-0.18804999999999999</c:v>
                </c:pt>
                <c:pt idx="8061">
                  <c:v>-0.18914500000000001</c:v>
                </c:pt>
                <c:pt idx="8062">
                  <c:v>-0.19020000000000001</c:v>
                </c:pt>
                <c:pt idx="8063">
                  <c:v>-0.191272</c:v>
                </c:pt>
                <c:pt idx="8064">
                  <c:v>-0.19234599999999999</c:v>
                </c:pt>
                <c:pt idx="8065">
                  <c:v>-0.19343299999999999</c:v>
                </c:pt>
                <c:pt idx="8066">
                  <c:v>-0.19448599999999999</c:v>
                </c:pt>
                <c:pt idx="8067">
                  <c:v>-0.19550400000000001</c:v>
                </c:pt>
                <c:pt idx="8068">
                  <c:v>-0.196495</c:v>
                </c:pt>
                <c:pt idx="8069">
                  <c:v>-0.19747899999999999</c:v>
                </c:pt>
                <c:pt idx="8070">
                  <c:v>-0.198467</c:v>
                </c:pt>
                <c:pt idx="8071">
                  <c:v>-0.19947799999999999</c:v>
                </c:pt>
                <c:pt idx="8072">
                  <c:v>-0.20050000000000001</c:v>
                </c:pt>
                <c:pt idx="8073">
                  <c:v>-0.201545</c:v>
                </c:pt>
                <c:pt idx="8074">
                  <c:v>-0.20261699999999999</c:v>
                </c:pt>
                <c:pt idx="8075">
                  <c:v>-0.20370099999999999</c:v>
                </c:pt>
                <c:pt idx="8076">
                  <c:v>-0.20479600000000001</c:v>
                </c:pt>
                <c:pt idx="8077">
                  <c:v>-0.20588200000000001</c:v>
                </c:pt>
                <c:pt idx="8078">
                  <c:v>-0.20694899999999999</c:v>
                </c:pt>
                <c:pt idx="8079">
                  <c:v>-0.207984</c:v>
                </c:pt>
                <c:pt idx="8080">
                  <c:v>-0.20888899999999999</c:v>
                </c:pt>
                <c:pt idx="8081">
                  <c:v>-0.209647</c:v>
                </c:pt>
                <c:pt idx="8082">
                  <c:v>-0.21034800000000001</c:v>
                </c:pt>
                <c:pt idx="8083">
                  <c:v>-0.210981</c:v>
                </c:pt>
                <c:pt idx="8084">
                  <c:v>-0.21162700000000001</c:v>
                </c:pt>
                <c:pt idx="8085">
                  <c:v>-0.212227</c:v>
                </c:pt>
                <c:pt idx="8086">
                  <c:v>-0.212838</c:v>
                </c:pt>
                <c:pt idx="8087">
                  <c:v>-0.213502</c:v>
                </c:pt>
                <c:pt idx="8088">
                  <c:v>-0.214169</c:v>
                </c:pt>
                <c:pt idx="8089">
                  <c:v>-0.21485000000000001</c:v>
                </c:pt>
                <c:pt idx="8090">
                  <c:v>-0.21557599999999999</c:v>
                </c:pt>
                <c:pt idx="8091">
                  <c:v>-0.21628700000000001</c:v>
                </c:pt>
                <c:pt idx="8092">
                  <c:v>-0.216944</c:v>
                </c:pt>
                <c:pt idx="8093">
                  <c:v>-0.217611</c:v>
                </c:pt>
                <c:pt idx="8094">
                  <c:v>-0.21826799999999999</c:v>
                </c:pt>
                <c:pt idx="8095">
                  <c:v>-0.21890899999999999</c:v>
                </c:pt>
                <c:pt idx="8096">
                  <c:v>-0.219554</c:v>
                </c:pt>
                <c:pt idx="8097">
                  <c:v>-0.220162</c:v>
                </c:pt>
                <c:pt idx="8098">
                  <c:v>-0.220771</c:v>
                </c:pt>
                <c:pt idx="8099">
                  <c:v>-0.221357</c:v>
                </c:pt>
                <c:pt idx="8100">
                  <c:v>-0.222139</c:v>
                </c:pt>
                <c:pt idx="8101">
                  <c:v>-0.222887</c:v>
                </c:pt>
                <c:pt idx="8102">
                  <c:v>-0.22281500000000001</c:v>
                </c:pt>
                <c:pt idx="8103">
                  <c:v>-0.22231600000000001</c:v>
                </c:pt>
                <c:pt idx="8104">
                  <c:v>-0.22151599999999999</c:v>
                </c:pt>
                <c:pt idx="8105">
                  <c:v>-0.22104199999999999</c:v>
                </c:pt>
                <c:pt idx="8106">
                  <c:v>-0.22070400000000001</c:v>
                </c:pt>
                <c:pt idx="8107">
                  <c:v>-0.22053200000000001</c:v>
                </c:pt>
                <c:pt idx="8108">
                  <c:v>-0.22037699999999999</c:v>
                </c:pt>
                <c:pt idx="8109">
                  <c:v>-0.22014800000000001</c:v>
                </c:pt>
                <c:pt idx="8110">
                  <c:v>-0.219919</c:v>
                </c:pt>
                <c:pt idx="8111">
                  <c:v>-0.219943</c:v>
                </c:pt>
                <c:pt idx="8112">
                  <c:v>-0.220025</c:v>
                </c:pt>
                <c:pt idx="8113">
                  <c:v>-0.22004899999999999</c:v>
                </c:pt>
                <c:pt idx="8114">
                  <c:v>-0.220087</c:v>
                </c:pt>
                <c:pt idx="8115">
                  <c:v>-0.22018399999999999</c:v>
                </c:pt>
                <c:pt idx="8116">
                  <c:v>-0.22026100000000001</c:v>
                </c:pt>
                <c:pt idx="8117">
                  <c:v>-0.22023499999999999</c:v>
                </c:pt>
                <c:pt idx="8118">
                  <c:v>-0.22031200000000001</c:v>
                </c:pt>
                <c:pt idx="8119">
                  <c:v>-0.22062300000000001</c:v>
                </c:pt>
                <c:pt idx="8120">
                  <c:v>-0.220891</c:v>
                </c:pt>
                <c:pt idx="8121">
                  <c:v>-0.221081</c:v>
                </c:pt>
                <c:pt idx="8122">
                  <c:v>-0.221335</c:v>
                </c:pt>
                <c:pt idx="8123">
                  <c:v>-0.22158800000000001</c:v>
                </c:pt>
                <c:pt idx="8124">
                  <c:v>-0.22172700000000001</c:v>
                </c:pt>
                <c:pt idx="8125">
                  <c:v>-0.22195999999999999</c:v>
                </c:pt>
                <c:pt idx="8126">
                  <c:v>-0.222328</c:v>
                </c:pt>
                <c:pt idx="8127">
                  <c:v>-0.22271299999999999</c:v>
                </c:pt>
                <c:pt idx="8128">
                  <c:v>-0.223191</c:v>
                </c:pt>
                <c:pt idx="8129">
                  <c:v>-0.22379399999999999</c:v>
                </c:pt>
                <c:pt idx="8130">
                  <c:v>-0.224603</c:v>
                </c:pt>
                <c:pt idx="8131">
                  <c:v>-0.225247</c:v>
                </c:pt>
                <c:pt idx="8132">
                  <c:v>-0.225582</c:v>
                </c:pt>
                <c:pt idx="8133">
                  <c:v>-0.226024</c:v>
                </c:pt>
                <c:pt idx="8134">
                  <c:v>-0.22674900000000001</c:v>
                </c:pt>
                <c:pt idx="8135">
                  <c:v>-0.22750600000000001</c:v>
                </c:pt>
                <c:pt idx="8136">
                  <c:v>-0.22794600000000001</c:v>
                </c:pt>
                <c:pt idx="8137">
                  <c:v>-0.228022</c:v>
                </c:pt>
                <c:pt idx="8138">
                  <c:v>-0.227968</c:v>
                </c:pt>
                <c:pt idx="8139">
                  <c:v>-0.227768</c:v>
                </c:pt>
                <c:pt idx="8140">
                  <c:v>-0.227545</c:v>
                </c:pt>
                <c:pt idx="8141">
                  <c:v>-0.22733200000000001</c:v>
                </c:pt>
                <c:pt idx="8142">
                  <c:v>-0.22725999999999999</c:v>
                </c:pt>
                <c:pt idx="8143">
                  <c:v>-0.227214</c:v>
                </c:pt>
                <c:pt idx="8144">
                  <c:v>-0.22713700000000001</c:v>
                </c:pt>
                <c:pt idx="8145">
                  <c:v>-0.22703599999999999</c:v>
                </c:pt>
                <c:pt idx="8146">
                  <c:v>-0.22717499999999999</c:v>
                </c:pt>
                <c:pt idx="8147">
                  <c:v>-0.22734199999999999</c:v>
                </c:pt>
                <c:pt idx="8148">
                  <c:v>-0.227518</c:v>
                </c:pt>
                <c:pt idx="8149">
                  <c:v>-0.227682</c:v>
                </c:pt>
                <c:pt idx="8150">
                  <c:v>-0.22786500000000001</c:v>
                </c:pt>
                <c:pt idx="8151">
                  <c:v>-0.22808999999999999</c:v>
                </c:pt>
                <c:pt idx="8152">
                  <c:v>-0.22814300000000001</c:v>
                </c:pt>
                <c:pt idx="8153">
                  <c:v>-0.227766</c:v>
                </c:pt>
                <c:pt idx="8154">
                  <c:v>-0.22758600000000001</c:v>
                </c:pt>
                <c:pt idx="8155">
                  <c:v>-0.22758900000000001</c:v>
                </c:pt>
                <c:pt idx="8156">
                  <c:v>-0.22741500000000001</c:v>
                </c:pt>
                <c:pt idx="8157">
                  <c:v>-0.227077</c:v>
                </c:pt>
                <c:pt idx="8158">
                  <c:v>-0.22672200000000001</c:v>
                </c:pt>
                <c:pt idx="8159">
                  <c:v>-0.22656799999999999</c:v>
                </c:pt>
                <c:pt idx="8160">
                  <c:v>-0.226051</c:v>
                </c:pt>
                <c:pt idx="8161">
                  <c:v>-0.22568199999999999</c:v>
                </c:pt>
                <c:pt idx="8162">
                  <c:v>-0.22544</c:v>
                </c:pt>
                <c:pt idx="8163">
                  <c:v>-0.225157</c:v>
                </c:pt>
                <c:pt idx="8164">
                  <c:v>-0.224661</c:v>
                </c:pt>
                <c:pt idx="8165">
                  <c:v>-0.22400400000000001</c:v>
                </c:pt>
                <c:pt idx="8166">
                  <c:v>-0.22381499999999999</c:v>
                </c:pt>
                <c:pt idx="8167">
                  <c:v>-0.22356000000000001</c:v>
                </c:pt>
                <c:pt idx="8168">
                  <c:v>-0.22337299999999999</c:v>
                </c:pt>
                <c:pt idx="8169">
                  <c:v>-0.22312799999999999</c:v>
                </c:pt>
                <c:pt idx="8170">
                  <c:v>-0.22264400000000001</c:v>
                </c:pt>
                <c:pt idx="8171">
                  <c:v>-0.22197600000000001</c:v>
                </c:pt>
                <c:pt idx="8172">
                  <c:v>-0.22174199999999999</c:v>
                </c:pt>
                <c:pt idx="8173">
                  <c:v>-0.22143699999999999</c:v>
                </c:pt>
                <c:pt idx="8174">
                  <c:v>-0.2213</c:v>
                </c:pt>
                <c:pt idx="8175">
                  <c:v>-0.22113099999999999</c:v>
                </c:pt>
                <c:pt idx="8176">
                  <c:v>-0.22078300000000001</c:v>
                </c:pt>
                <c:pt idx="8177">
                  <c:v>-0.220137</c:v>
                </c:pt>
                <c:pt idx="8178">
                  <c:v>-0.219722</c:v>
                </c:pt>
                <c:pt idx="8179">
                  <c:v>-0.21963199999999999</c:v>
                </c:pt>
                <c:pt idx="8180">
                  <c:v>-0.21974399999999999</c:v>
                </c:pt>
                <c:pt idx="8181">
                  <c:v>-0.21995000000000001</c:v>
                </c:pt>
                <c:pt idx="8182">
                  <c:v>-0.22004099999999999</c:v>
                </c:pt>
                <c:pt idx="8183">
                  <c:v>-0.219635</c:v>
                </c:pt>
                <c:pt idx="8184">
                  <c:v>-0.21921199999999999</c:v>
                </c:pt>
                <c:pt idx="8185">
                  <c:v>-0.218885</c:v>
                </c:pt>
                <c:pt idx="8186">
                  <c:v>-0.218865</c:v>
                </c:pt>
                <c:pt idx="8187">
                  <c:v>-0.21906</c:v>
                </c:pt>
                <c:pt idx="8188">
                  <c:v>-0.21923899999999999</c:v>
                </c:pt>
                <c:pt idx="8189">
                  <c:v>-0.219254</c:v>
                </c:pt>
                <c:pt idx="8190">
                  <c:v>-0.21884200000000001</c:v>
                </c:pt>
                <c:pt idx="8191">
                  <c:v>-0.21849399999999999</c:v>
                </c:pt>
                <c:pt idx="8192">
                  <c:v>-0.218331</c:v>
                </c:pt>
                <c:pt idx="8193">
                  <c:v>-0.21838199999999999</c:v>
                </c:pt>
                <c:pt idx="8194">
                  <c:v>-0.218556</c:v>
                </c:pt>
                <c:pt idx="8195">
                  <c:v>-0.21859000000000001</c:v>
                </c:pt>
                <c:pt idx="8196">
                  <c:v>-0.218303</c:v>
                </c:pt>
                <c:pt idx="8197">
                  <c:v>-0.217971</c:v>
                </c:pt>
                <c:pt idx="8198">
                  <c:v>-0.21774299999999999</c:v>
                </c:pt>
                <c:pt idx="8199">
                  <c:v>-0.21768299999999999</c:v>
                </c:pt>
                <c:pt idx="8200">
                  <c:v>-0.21778</c:v>
                </c:pt>
                <c:pt idx="8201">
                  <c:v>-0.217921</c:v>
                </c:pt>
                <c:pt idx="8202">
                  <c:v>-0.21782699999999999</c:v>
                </c:pt>
                <c:pt idx="8203">
                  <c:v>-0.21777299999999999</c:v>
                </c:pt>
                <c:pt idx="8204">
                  <c:v>-0.21782799999999999</c:v>
                </c:pt>
                <c:pt idx="8205">
                  <c:v>-0.218</c:v>
                </c:pt>
                <c:pt idx="8206">
                  <c:v>-0.21804100000000001</c:v>
                </c:pt>
                <c:pt idx="8207">
                  <c:v>-0.21821599999999999</c:v>
                </c:pt>
                <c:pt idx="8208">
                  <c:v>-0.218164</c:v>
                </c:pt>
                <c:pt idx="8209">
                  <c:v>-0.218218</c:v>
                </c:pt>
                <c:pt idx="8210">
                  <c:v>-0.21818499999999999</c:v>
                </c:pt>
                <c:pt idx="8211">
                  <c:v>-0.21826499999999999</c:v>
                </c:pt>
                <c:pt idx="8212">
                  <c:v>-0.21821399999999999</c:v>
                </c:pt>
                <c:pt idx="8213">
                  <c:v>-0.21832699999999999</c:v>
                </c:pt>
                <c:pt idx="8214">
                  <c:v>-0.218391</c:v>
                </c:pt>
                <c:pt idx="8215">
                  <c:v>-0.218587</c:v>
                </c:pt>
                <c:pt idx="8216">
                  <c:v>-0.21863199999999999</c:v>
                </c:pt>
                <c:pt idx="8217">
                  <c:v>-0.21882399999999999</c:v>
                </c:pt>
                <c:pt idx="8218">
                  <c:v>-0.21887599999999999</c:v>
                </c:pt>
                <c:pt idx="8219">
                  <c:v>-0.21906500000000001</c:v>
                </c:pt>
                <c:pt idx="8220">
                  <c:v>-0.219275</c:v>
                </c:pt>
                <c:pt idx="8221">
                  <c:v>-0.21965799999999999</c:v>
                </c:pt>
                <c:pt idx="8222">
                  <c:v>-0.219865</c:v>
                </c:pt>
                <c:pt idx="8223">
                  <c:v>-0.22026499999999999</c:v>
                </c:pt>
                <c:pt idx="8224">
                  <c:v>-0.220554</c:v>
                </c:pt>
                <c:pt idx="8225">
                  <c:v>-0.220971</c:v>
                </c:pt>
                <c:pt idx="8226">
                  <c:v>-0.22139700000000001</c:v>
                </c:pt>
                <c:pt idx="8227">
                  <c:v>-0.22199199999999999</c:v>
                </c:pt>
                <c:pt idx="8228">
                  <c:v>-0.222441</c:v>
                </c:pt>
                <c:pt idx="8229">
                  <c:v>-0.223021</c:v>
                </c:pt>
                <c:pt idx="8230">
                  <c:v>-0.22355700000000001</c:v>
                </c:pt>
                <c:pt idx="8231">
                  <c:v>-0.22414300000000001</c:v>
                </c:pt>
                <c:pt idx="8232">
                  <c:v>-0.22486999999999999</c:v>
                </c:pt>
                <c:pt idx="8233">
                  <c:v>-0.22565399999999999</c:v>
                </c:pt>
                <c:pt idx="8234">
                  <c:v>-0.226436</c:v>
                </c:pt>
                <c:pt idx="8235">
                  <c:v>-0.22720099999999999</c:v>
                </c:pt>
                <c:pt idx="8236">
                  <c:v>-0.22803100000000001</c:v>
                </c:pt>
                <c:pt idx="8237">
                  <c:v>-0.22877900000000001</c:v>
                </c:pt>
                <c:pt idx="8238">
                  <c:v>-0.22976199999999999</c:v>
                </c:pt>
                <c:pt idx="8239">
                  <c:v>-0.23053599999999999</c:v>
                </c:pt>
                <c:pt idx="8240">
                  <c:v>-0.23161100000000001</c:v>
                </c:pt>
                <c:pt idx="8241">
                  <c:v>-0.23239899999999999</c:v>
                </c:pt>
                <c:pt idx="8242">
                  <c:v>-0.233456</c:v>
                </c:pt>
                <c:pt idx="8243">
                  <c:v>-0.234204</c:v>
                </c:pt>
                <c:pt idx="8244">
                  <c:v>-0.23542099999999999</c:v>
                </c:pt>
                <c:pt idx="8245">
                  <c:v>-0.236202</c:v>
                </c:pt>
                <c:pt idx="8246">
                  <c:v>-0.237541</c:v>
                </c:pt>
                <c:pt idx="8247">
                  <c:v>-0.23836299999999999</c:v>
                </c:pt>
                <c:pt idx="8248">
                  <c:v>-0.23968500000000001</c:v>
                </c:pt>
                <c:pt idx="8249">
                  <c:v>-0.240506</c:v>
                </c:pt>
                <c:pt idx="8250">
                  <c:v>-0.24180699999999999</c:v>
                </c:pt>
                <c:pt idx="8251">
                  <c:v>-0.24251400000000001</c:v>
                </c:pt>
                <c:pt idx="8252">
                  <c:v>-0.24317</c:v>
                </c:pt>
                <c:pt idx="8253">
                  <c:v>-0.24302299999999999</c:v>
                </c:pt>
                <c:pt idx="8254">
                  <c:v>-0.242754</c:v>
                </c:pt>
                <c:pt idx="8255">
                  <c:v>-0.241705</c:v>
                </c:pt>
                <c:pt idx="8256">
                  <c:v>-0.24075199999999999</c:v>
                </c:pt>
                <c:pt idx="8257">
                  <c:v>-0.239481</c:v>
                </c:pt>
                <c:pt idx="8258">
                  <c:v>-0.23858499999999999</c:v>
                </c:pt>
                <c:pt idx="8259">
                  <c:v>-0.237817</c:v>
                </c:pt>
                <c:pt idx="8260">
                  <c:v>-0.23744499999999999</c:v>
                </c:pt>
                <c:pt idx="8261">
                  <c:v>-0.237232</c:v>
                </c:pt>
                <c:pt idx="8262">
                  <c:v>-0.237093</c:v>
                </c:pt>
                <c:pt idx="8263">
                  <c:v>-0.23689499999999999</c:v>
                </c:pt>
                <c:pt idx="8264">
                  <c:v>-0.23635500000000001</c:v>
                </c:pt>
                <c:pt idx="8265">
                  <c:v>-0.23556299999999999</c:v>
                </c:pt>
                <c:pt idx="8266">
                  <c:v>-0.234375</c:v>
                </c:pt>
                <c:pt idx="8267">
                  <c:v>-0.232906</c:v>
                </c:pt>
                <c:pt idx="8268">
                  <c:v>-0.23136300000000001</c:v>
                </c:pt>
                <c:pt idx="8269">
                  <c:v>-0.22991600000000001</c:v>
                </c:pt>
                <c:pt idx="8270">
                  <c:v>-0.22880600000000001</c:v>
                </c:pt>
                <c:pt idx="8271">
                  <c:v>-0.22803999999999999</c:v>
                </c:pt>
                <c:pt idx="8272">
                  <c:v>-0.22742999999999999</c:v>
                </c:pt>
                <c:pt idx="8273">
                  <c:v>-0.22695000000000001</c:v>
                </c:pt>
                <c:pt idx="8274">
                  <c:v>-0.22656000000000001</c:v>
                </c:pt>
                <c:pt idx="8275">
                  <c:v>-0.22606100000000001</c:v>
                </c:pt>
                <c:pt idx="8276">
                  <c:v>-0.22534399999999999</c:v>
                </c:pt>
                <c:pt idx="8277">
                  <c:v>-0.224546</c:v>
                </c:pt>
                <c:pt idx="8278">
                  <c:v>-0.223583</c:v>
                </c:pt>
                <c:pt idx="8279">
                  <c:v>-0.22254599999999999</c:v>
                </c:pt>
                <c:pt idx="8280">
                  <c:v>-0.22153300000000001</c:v>
                </c:pt>
                <c:pt idx="8281">
                  <c:v>-0.22059000000000001</c:v>
                </c:pt>
                <c:pt idx="8282">
                  <c:v>-0.21984699999999999</c:v>
                </c:pt>
                <c:pt idx="8283">
                  <c:v>-0.21926899999999999</c:v>
                </c:pt>
                <c:pt idx="8284">
                  <c:v>-0.21882699999999999</c:v>
                </c:pt>
                <c:pt idx="8285">
                  <c:v>-0.21843599999999999</c:v>
                </c:pt>
                <c:pt idx="8286">
                  <c:v>-0.217945</c:v>
                </c:pt>
                <c:pt idx="8287">
                  <c:v>-0.21732499999999999</c:v>
                </c:pt>
                <c:pt idx="8288">
                  <c:v>-0.21648000000000001</c:v>
                </c:pt>
                <c:pt idx="8289">
                  <c:v>-0.215474</c:v>
                </c:pt>
                <c:pt idx="8290">
                  <c:v>-0.21441499999999999</c:v>
                </c:pt>
                <c:pt idx="8291">
                  <c:v>-0.213366</c:v>
                </c:pt>
                <c:pt idx="8292">
                  <c:v>-0.21252499999999999</c:v>
                </c:pt>
                <c:pt idx="8293">
                  <c:v>-0.21185100000000001</c:v>
                </c:pt>
                <c:pt idx="8294">
                  <c:v>-0.21138299999999999</c:v>
                </c:pt>
                <c:pt idx="8295">
                  <c:v>-0.211011</c:v>
                </c:pt>
                <c:pt idx="8296">
                  <c:v>-0.21052100000000001</c:v>
                </c:pt>
                <c:pt idx="8297">
                  <c:v>-0.2099</c:v>
                </c:pt>
                <c:pt idx="8298">
                  <c:v>-0.20908599999999999</c:v>
                </c:pt>
                <c:pt idx="8299">
                  <c:v>-0.208091</c:v>
                </c:pt>
                <c:pt idx="8300">
                  <c:v>-0.20699400000000001</c:v>
                </c:pt>
                <c:pt idx="8301">
                  <c:v>-0.20590900000000001</c:v>
                </c:pt>
                <c:pt idx="8302">
                  <c:v>-0.20505300000000001</c:v>
                </c:pt>
                <c:pt idx="8303">
                  <c:v>-0.204453</c:v>
                </c:pt>
                <c:pt idx="8304">
                  <c:v>-0.20400399999999999</c:v>
                </c:pt>
                <c:pt idx="8305">
                  <c:v>-0.20382600000000001</c:v>
                </c:pt>
                <c:pt idx="8306">
                  <c:v>-0.20403499999999999</c:v>
                </c:pt>
                <c:pt idx="8307">
                  <c:v>-0.20438899999999999</c:v>
                </c:pt>
                <c:pt idx="8308">
                  <c:v>-0.204989</c:v>
                </c:pt>
                <c:pt idx="8309">
                  <c:v>-0.20596900000000001</c:v>
                </c:pt>
                <c:pt idx="8310">
                  <c:v>-0.207007</c:v>
                </c:pt>
                <c:pt idx="8311">
                  <c:v>-0.208202</c:v>
                </c:pt>
                <c:pt idx="8312">
                  <c:v>-0.20918600000000001</c:v>
                </c:pt>
                <c:pt idx="8313">
                  <c:v>-0.20976900000000001</c:v>
                </c:pt>
                <c:pt idx="8314">
                  <c:v>-0.209983</c:v>
                </c:pt>
                <c:pt idx="8315">
                  <c:v>-0.209838</c:v>
                </c:pt>
                <c:pt idx="8316">
                  <c:v>-0.209456</c:v>
                </c:pt>
                <c:pt idx="8317">
                  <c:v>-0.20893800000000001</c:v>
                </c:pt>
                <c:pt idx="8318">
                  <c:v>-0.208455</c:v>
                </c:pt>
                <c:pt idx="8319">
                  <c:v>-0.20800199999999999</c:v>
                </c:pt>
                <c:pt idx="8320">
                  <c:v>-0.20782500000000001</c:v>
                </c:pt>
                <c:pt idx="8321">
                  <c:v>-0.207755</c:v>
                </c:pt>
                <c:pt idx="8322">
                  <c:v>-0.20783299999999999</c:v>
                </c:pt>
                <c:pt idx="8323">
                  <c:v>-0.20810200000000001</c:v>
                </c:pt>
                <c:pt idx="8324">
                  <c:v>-0.208728</c:v>
                </c:pt>
                <c:pt idx="8325">
                  <c:v>-0.2094</c:v>
                </c:pt>
                <c:pt idx="8326">
                  <c:v>-0.21021699999999999</c:v>
                </c:pt>
                <c:pt idx="8327">
                  <c:v>-0.21085599999999999</c:v>
                </c:pt>
                <c:pt idx="8328">
                  <c:v>-0.21157899999999999</c:v>
                </c:pt>
                <c:pt idx="8329">
                  <c:v>-0.21222099999999999</c:v>
                </c:pt>
                <c:pt idx="8330">
                  <c:v>-0.21282899999999999</c:v>
                </c:pt>
                <c:pt idx="8331">
                  <c:v>-0.21332300000000001</c:v>
                </c:pt>
                <c:pt idx="8332">
                  <c:v>-0.213729</c:v>
                </c:pt>
                <c:pt idx="8333">
                  <c:v>-0.21401300000000001</c:v>
                </c:pt>
                <c:pt idx="8334">
                  <c:v>-0.21420500000000001</c:v>
                </c:pt>
                <c:pt idx="8335">
                  <c:v>-0.214334</c:v>
                </c:pt>
                <c:pt idx="8336">
                  <c:v>-0.214417</c:v>
                </c:pt>
                <c:pt idx="8337">
                  <c:v>-0.21454100000000001</c:v>
                </c:pt>
                <c:pt idx="8338">
                  <c:v>-0.21467800000000001</c:v>
                </c:pt>
                <c:pt idx="8339">
                  <c:v>-0.21496899999999999</c:v>
                </c:pt>
                <c:pt idx="8340">
                  <c:v>-0.215282</c:v>
                </c:pt>
                <c:pt idx="8341">
                  <c:v>-0.215835</c:v>
                </c:pt>
                <c:pt idx="8342">
                  <c:v>-0.21638299999999999</c:v>
                </c:pt>
                <c:pt idx="8343">
                  <c:v>-0.21718399999999999</c:v>
                </c:pt>
                <c:pt idx="8344">
                  <c:v>-0.217946</c:v>
                </c:pt>
                <c:pt idx="8345">
                  <c:v>-0.21893099999999999</c:v>
                </c:pt>
                <c:pt idx="8346">
                  <c:v>-0.21981700000000001</c:v>
                </c:pt>
                <c:pt idx="8347">
                  <c:v>-0.220859</c:v>
                </c:pt>
                <c:pt idx="8348">
                  <c:v>-0.22173100000000001</c:v>
                </c:pt>
                <c:pt idx="8349">
                  <c:v>-0.222686</c:v>
                </c:pt>
                <c:pt idx="8350">
                  <c:v>-0.22307399999999999</c:v>
                </c:pt>
                <c:pt idx="8351">
                  <c:v>-0.22354099999999999</c:v>
                </c:pt>
                <c:pt idx="8352">
                  <c:v>-0.22370599999999999</c:v>
                </c:pt>
                <c:pt idx="8353">
                  <c:v>-0.223769</c:v>
                </c:pt>
                <c:pt idx="8354">
                  <c:v>-0.22348899999999999</c:v>
                </c:pt>
                <c:pt idx="8355">
                  <c:v>-0.223</c:v>
                </c:pt>
                <c:pt idx="8356">
                  <c:v>-0.222575</c:v>
                </c:pt>
                <c:pt idx="8357">
                  <c:v>-0.22236900000000001</c:v>
                </c:pt>
                <c:pt idx="8358">
                  <c:v>-0.22243399999999999</c:v>
                </c:pt>
                <c:pt idx="8359">
                  <c:v>-0.22280900000000001</c:v>
                </c:pt>
                <c:pt idx="8360">
                  <c:v>-0.223445</c:v>
                </c:pt>
                <c:pt idx="8361">
                  <c:v>-0.224443</c:v>
                </c:pt>
                <c:pt idx="8362">
                  <c:v>-0.22581200000000001</c:v>
                </c:pt>
                <c:pt idx="8363">
                  <c:v>-0.227409</c:v>
                </c:pt>
                <c:pt idx="8364">
                  <c:v>-0.22902600000000001</c:v>
                </c:pt>
                <c:pt idx="8365">
                  <c:v>-0.230458</c:v>
                </c:pt>
                <c:pt idx="8366">
                  <c:v>-0.231623</c:v>
                </c:pt>
                <c:pt idx="8367">
                  <c:v>-0.23238800000000001</c:v>
                </c:pt>
                <c:pt idx="8368">
                  <c:v>-0.23267399999999999</c:v>
                </c:pt>
                <c:pt idx="8369">
                  <c:v>-0.23264000000000001</c:v>
                </c:pt>
                <c:pt idx="8370">
                  <c:v>-0.23250599999999999</c:v>
                </c:pt>
                <c:pt idx="8371">
                  <c:v>-0.232436</c:v>
                </c:pt>
                <c:pt idx="8372">
                  <c:v>-0.23252900000000001</c:v>
                </c:pt>
                <c:pt idx="8373">
                  <c:v>-0.232905</c:v>
                </c:pt>
                <c:pt idx="8374">
                  <c:v>-0.23380000000000001</c:v>
                </c:pt>
                <c:pt idx="8375">
                  <c:v>-0.235042</c:v>
                </c:pt>
                <c:pt idx="8376">
                  <c:v>-0.23658999999999999</c:v>
                </c:pt>
                <c:pt idx="8377">
                  <c:v>-0.23826700000000001</c:v>
                </c:pt>
                <c:pt idx="8378">
                  <c:v>-0.23993200000000001</c:v>
                </c:pt>
                <c:pt idx="8379">
                  <c:v>-0.241456</c:v>
                </c:pt>
                <c:pt idx="8380">
                  <c:v>-0.24265700000000001</c:v>
                </c:pt>
                <c:pt idx="8381">
                  <c:v>-0.24351</c:v>
                </c:pt>
                <c:pt idx="8382">
                  <c:v>-0.24393000000000001</c:v>
                </c:pt>
                <c:pt idx="8383">
                  <c:v>-0.24393500000000001</c:v>
                </c:pt>
                <c:pt idx="8384">
                  <c:v>-0.24382799999999999</c:v>
                </c:pt>
                <c:pt idx="8385">
                  <c:v>-0.24377599999999999</c:v>
                </c:pt>
                <c:pt idx="8386">
                  <c:v>-0.243898</c:v>
                </c:pt>
                <c:pt idx="8387">
                  <c:v>-0.244424</c:v>
                </c:pt>
                <c:pt idx="8388">
                  <c:v>-0.24538599999999999</c:v>
                </c:pt>
                <c:pt idx="8389">
                  <c:v>-0.24664800000000001</c:v>
                </c:pt>
                <c:pt idx="8390">
                  <c:v>-0.24818499999999999</c:v>
                </c:pt>
                <c:pt idx="8391">
                  <c:v>-0.24982799999999999</c:v>
                </c:pt>
                <c:pt idx="8392">
                  <c:v>-0.25148500000000001</c:v>
                </c:pt>
                <c:pt idx="8393">
                  <c:v>-0.25294899999999998</c:v>
                </c:pt>
                <c:pt idx="8394">
                  <c:v>-0.25406899999999999</c:v>
                </c:pt>
                <c:pt idx="8395">
                  <c:v>-0.254853</c:v>
                </c:pt>
                <c:pt idx="8396">
                  <c:v>-0.25518099999999999</c:v>
                </c:pt>
                <c:pt idx="8397">
                  <c:v>-0.25511499999999998</c:v>
                </c:pt>
                <c:pt idx="8398">
                  <c:v>-0.25505</c:v>
                </c:pt>
                <c:pt idx="8399">
                  <c:v>-0.25511200000000001</c:v>
                </c:pt>
                <c:pt idx="8400">
                  <c:v>-0.25562099999999999</c:v>
                </c:pt>
                <c:pt idx="8401">
                  <c:v>-0.25628899999999999</c:v>
                </c:pt>
                <c:pt idx="8402">
                  <c:v>-0.25702700000000001</c:v>
                </c:pt>
                <c:pt idx="8403">
                  <c:v>-0.258079</c:v>
                </c:pt>
                <c:pt idx="8404">
                  <c:v>-0.25883699999999998</c:v>
                </c:pt>
                <c:pt idx="8405">
                  <c:v>-0.259189</c:v>
                </c:pt>
                <c:pt idx="8406">
                  <c:v>-0.25903900000000002</c:v>
                </c:pt>
                <c:pt idx="8407">
                  <c:v>-0.25859199999999999</c:v>
                </c:pt>
                <c:pt idx="8408">
                  <c:v>-0.25787900000000002</c:v>
                </c:pt>
                <c:pt idx="8409">
                  <c:v>-0.257133</c:v>
                </c:pt>
                <c:pt idx="8410">
                  <c:v>-0.25655099999999997</c:v>
                </c:pt>
                <c:pt idx="8411">
                  <c:v>-0.256212</c:v>
                </c:pt>
                <c:pt idx="8412">
                  <c:v>-0.255969</c:v>
                </c:pt>
                <c:pt idx="8413">
                  <c:v>-0.25587799999999999</c:v>
                </c:pt>
                <c:pt idx="8414">
                  <c:v>-0.25616899999999998</c:v>
                </c:pt>
                <c:pt idx="8415">
                  <c:v>-0.25678899999999999</c:v>
                </c:pt>
                <c:pt idx="8416">
                  <c:v>-0.25754500000000002</c:v>
                </c:pt>
                <c:pt idx="8417">
                  <c:v>-0.25858900000000001</c:v>
                </c:pt>
                <c:pt idx="8418">
                  <c:v>-0.25953399999999999</c:v>
                </c:pt>
                <c:pt idx="8419">
                  <c:v>-0.25991300000000001</c:v>
                </c:pt>
                <c:pt idx="8420">
                  <c:v>-0.25972299999999998</c:v>
                </c:pt>
                <c:pt idx="8421">
                  <c:v>-0.25920599999999999</c:v>
                </c:pt>
                <c:pt idx="8422">
                  <c:v>-0.258488</c:v>
                </c:pt>
                <c:pt idx="8423">
                  <c:v>-0.25783</c:v>
                </c:pt>
                <c:pt idx="8424">
                  <c:v>-0.25747999999999999</c:v>
                </c:pt>
                <c:pt idx="8425">
                  <c:v>-0.25744600000000001</c:v>
                </c:pt>
                <c:pt idx="8426">
                  <c:v>-0.25744600000000001</c:v>
                </c:pt>
                <c:pt idx="8427">
                  <c:v>-0.25779999999999997</c:v>
                </c:pt>
                <c:pt idx="8428">
                  <c:v>-0.25861899999999999</c:v>
                </c:pt>
                <c:pt idx="8429">
                  <c:v>-0.25953100000000001</c:v>
                </c:pt>
                <c:pt idx="8430">
                  <c:v>-0.26069999999999999</c:v>
                </c:pt>
                <c:pt idx="8431">
                  <c:v>-0.26203199999999999</c:v>
                </c:pt>
                <c:pt idx="8432">
                  <c:v>-0.26280599999999998</c:v>
                </c:pt>
                <c:pt idx="8433">
                  <c:v>-0.26325399999999999</c:v>
                </c:pt>
                <c:pt idx="8434">
                  <c:v>-0.26323800000000003</c:v>
                </c:pt>
                <c:pt idx="8435">
                  <c:v>-0.26301799999999997</c:v>
                </c:pt>
                <c:pt idx="8436">
                  <c:v>-0.26266</c:v>
                </c:pt>
                <c:pt idx="8437">
                  <c:v>-0.26252500000000001</c:v>
                </c:pt>
                <c:pt idx="8438">
                  <c:v>-0.26268000000000002</c:v>
                </c:pt>
                <c:pt idx="8439">
                  <c:v>-0.263069</c:v>
                </c:pt>
                <c:pt idx="8440">
                  <c:v>-0.26363399999999998</c:v>
                </c:pt>
                <c:pt idx="8441">
                  <c:v>-0.26455899999999999</c:v>
                </c:pt>
                <c:pt idx="8442">
                  <c:v>-0.26530100000000001</c:v>
                </c:pt>
                <c:pt idx="8443">
                  <c:v>-0.26594499999999999</c:v>
                </c:pt>
                <c:pt idx="8444">
                  <c:v>-0.26634000000000002</c:v>
                </c:pt>
                <c:pt idx="8445">
                  <c:v>-0.26660499999999998</c:v>
                </c:pt>
                <c:pt idx="8446">
                  <c:v>-0.266739</c:v>
                </c:pt>
                <c:pt idx="8447">
                  <c:v>-0.26694499999999999</c:v>
                </c:pt>
                <c:pt idx="8448">
                  <c:v>-0.26730599999999999</c:v>
                </c:pt>
                <c:pt idx="8449">
                  <c:v>-0.26777200000000001</c:v>
                </c:pt>
                <c:pt idx="8450">
                  <c:v>-0.268432</c:v>
                </c:pt>
                <c:pt idx="8451">
                  <c:v>-0.26899899999999999</c:v>
                </c:pt>
                <c:pt idx="8452">
                  <c:v>-0.26949099999999998</c:v>
                </c:pt>
                <c:pt idx="8453">
                  <c:v>-0.26991300000000001</c:v>
                </c:pt>
                <c:pt idx="8454">
                  <c:v>-0.27019199999999999</c:v>
                </c:pt>
                <c:pt idx="8455">
                  <c:v>-0.27047399999999999</c:v>
                </c:pt>
                <c:pt idx="8456">
                  <c:v>-0.27082600000000001</c:v>
                </c:pt>
                <c:pt idx="8457">
                  <c:v>-0.27133400000000002</c:v>
                </c:pt>
                <c:pt idx="8458">
                  <c:v>-0.271953</c:v>
                </c:pt>
                <c:pt idx="8459">
                  <c:v>-0.27266499999999999</c:v>
                </c:pt>
                <c:pt idx="8460">
                  <c:v>-0.27335199999999998</c:v>
                </c:pt>
                <c:pt idx="8461">
                  <c:v>-0.27395799999999998</c:v>
                </c:pt>
                <c:pt idx="8462">
                  <c:v>-0.27452900000000002</c:v>
                </c:pt>
                <c:pt idx="8463">
                  <c:v>-0.275032</c:v>
                </c:pt>
                <c:pt idx="8464">
                  <c:v>-0.27560200000000001</c:v>
                </c:pt>
                <c:pt idx="8465">
                  <c:v>-0.27621699999999999</c:v>
                </c:pt>
                <c:pt idx="8466">
                  <c:v>-0.27695599999999998</c:v>
                </c:pt>
                <c:pt idx="8467">
                  <c:v>-0.277667</c:v>
                </c:pt>
                <c:pt idx="8468">
                  <c:v>-0.27850399999999997</c:v>
                </c:pt>
                <c:pt idx="8469">
                  <c:v>-0.27920800000000001</c:v>
                </c:pt>
                <c:pt idx="8470">
                  <c:v>-0.27996799999999999</c:v>
                </c:pt>
                <c:pt idx="8471">
                  <c:v>-0.28068900000000002</c:v>
                </c:pt>
                <c:pt idx="8472">
                  <c:v>-0.28149600000000002</c:v>
                </c:pt>
                <c:pt idx="8473">
                  <c:v>-0.28234399999999998</c:v>
                </c:pt>
                <c:pt idx="8474">
                  <c:v>-0.283219</c:v>
                </c:pt>
                <c:pt idx="8475">
                  <c:v>-0.28418700000000002</c:v>
                </c:pt>
                <c:pt idx="8476">
                  <c:v>-0.28502499999999997</c:v>
                </c:pt>
                <c:pt idx="8477">
                  <c:v>-0.285968</c:v>
                </c:pt>
                <c:pt idx="8478">
                  <c:v>-0.28673100000000001</c:v>
                </c:pt>
                <c:pt idx="8479">
                  <c:v>-0.28766599999999998</c:v>
                </c:pt>
                <c:pt idx="8480">
                  <c:v>-0.288688</c:v>
                </c:pt>
                <c:pt idx="8481">
                  <c:v>-0.29000599999999999</c:v>
                </c:pt>
                <c:pt idx="8482">
                  <c:v>-0.29127599999999998</c:v>
                </c:pt>
                <c:pt idx="8483">
                  <c:v>-0.29274600000000001</c:v>
                </c:pt>
                <c:pt idx="8484">
                  <c:v>-0.293991</c:v>
                </c:pt>
                <c:pt idx="8485">
                  <c:v>-0.29523199999999999</c:v>
                </c:pt>
                <c:pt idx="8486">
                  <c:v>-0.29643799999999998</c:v>
                </c:pt>
                <c:pt idx="8487">
                  <c:v>-0.29769899999999999</c:v>
                </c:pt>
                <c:pt idx="8488">
                  <c:v>-0.299126</c:v>
                </c:pt>
                <c:pt idx="8489">
                  <c:v>-0.300676</c:v>
                </c:pt>
                <c:pt idx="8490">
                  <c:v>-0.30236400000000002</c:v>
                </c:pt>
                <c:pt idx="8491">
                  <c:v>-0.30399900000000002</c:v>
                </c:pt>
                <c:pt idx="8492">
                  <c:v>-0.30553900000000001</c:v>
                </c:pt>
                <c:pt idx="8493">
                  <c:v>-0.30693700000000002</c:v>
                </c:pt>
                <c:pt idx="8494">
                  <c:v>-0.3085</c:v>
                </c:pt>
                <c:pt idx="8495">
                  <c:v>-0.31012299999999998</c:v>
                </c:pt>
                <c:pt idx="8496">
                  <c:v>-0.31209500000000001</c:v>
                </c:pt>
                <c:pt idx="8497">
                  <c:v>-0.314114</c:v>
                </c:pt>
                <c:pt idx="8498">
                  <c:v>-0.31632700000000002</c:v>
                </c:pt>
                <c:pt idx="8499">
                  <c:v>-0.318467</c:v>
                </c:pt>
                <c:pt idx="8500">
                  <c:v>-0.32059300000000002</c:v>
                </c:pt>
                <c:pt idx="8501">
                  <c:v>-0.32235799999999998</c:v>
                </c:pt>
                <c:pt idx="8502">
                  <c:v>-0.32364599999999999</c:v>
                </c:pt>
                <c:pt idx="8503">
                  <c:v>-0.32524900000000001</c:v>
                </c:pt>
                <c:pt idx="8504">
                  <c:v>-0.32678400000000002</c:v>
                </c:pt>
                <c:pt idx="8505">
                  <c:v>-0.32818000000000003</c:v>
                </c:pt>
                <c:pt idx="8506">
                  <c:v>-0.32959300000000002</c:v>
                </c:pt>
                <c:pt idx="8507">
                  <c:v>-0.33082099999999998</c:v>
                </c:pt>
                <c:pt idx="8508">
                  <c:v>-0.33213999999999999</c:v>
                </c:pt>
                <c:pt idx="8509">
                  <c:v>-0.33364100000000002</c:v>
                </c:pt>
                <c:pt idx="8510">
                  <c:v>-0.33519399999999999</c:v>
                </c:pt>
                <c:pt idx="8511">
                  <c:v>-0.33673399999999998</c:v>
                </c:pt>
                <c:pt idx="8512">
                  <c:v>-0.33832000000000001</c:v>
                </c:pt>
                <c:pt idx="8513">
                  <c:v>-0.339924</c:v>
                </c:pt>
                <c:pt idx="8514">
                  <c:v>-0.34154099999999998</c:v>
                </c:pt>
                <c:pt idx="8515">
                  <c:v>-0.343225</c:v>
                </c:pt>
                <c:pt idx="8516">
                  <c:v>-0.34497800000000001</c:v>
                </c:pt>
                <c:pt idx="8517">
                  <c:v>-0.34669499999999998</c:v>
                </c:pt>
                <c:pt idx="8518">
                  <c:v>-0.34834999999999999</c:v>
                </c:pt>
                <c:pt idx="8519">
                  <c:v>-0.35003299999999998</c:v>
                </c:pt>
                <c:pt idx="8520">
                  <c:v>-0.35170099999999999</c:v>
                </c:pt>
                <c:pt idx="8521">
                  <c:v>-0.35335100000000003</c:v>
                </c:pt>
                <c:pt idx="8522">
                  <c:v>-0.35505700000000001</c:v>
                </c:pt>
                <c:pt idx="8523">
                  <c:v>-0.35671599999999998</c:v>
                </c:pt>
                <c:pt idx="8524">
                  <c:v>-0.35833300000000001</c:v>
                </c:pt>
                <c:pt idx="8525">
                  <c:v>-0.35998400000000003</c:v>
                </c:pt>
                <c:pt idx="8526">
                  <c:v>-0.36154999999999998</c:v>
                </c:pt>
                <c:pt idx="8527">
                  <c:v>-0.36309200000000003</c:v>
                </c:pt>
                <c:pt idx="8528">
                  <c:v>-0.36473699999999998</c:v>
                </c:pt>
                <c:pt idx="8529">
                  <c:v>-0.36632999999999999</c:v>
                </c:pt>
                <c:pt idx="8530">
                  <c:v>-0.36796600000000002</c:v>
                </c:pt>
                <c:pt idx="8531">
                  <c:v>-0.36970900000000001</c:v>
                </c:pt>
                <c:pt idx="8532">
                  <c:v>-0.371363</c:v>
                </c:pt>
                <c:pt idx="8533">
                  <c:v>-0.37290600000000002</c:v>
                </c:pt>
                <c:pt idx="8534">
                  <c:v>-0.37449100000000002</c:v>
                </c:pt>
                <c:pt idx="8535">
                  <c:v>-0.37604900000000002</c:v>
                </c:pt>
                <c:pt idx="8536">
                  <c:v>-0.37767299999999998</c:v>
                </c:pt>
                <c:pt idx="8537">
                  <c:v>-0.37940200000000002</c:v>
                </c:pt>
                <c:pt idx="8538">
                  <c:v>-0.381052</c:v>
                </c:pt>
                <c:pt idx="8539">
                  <c:v>-0.382604</c:v>
                </c:pt>
                <c:pt idx="8540">
                  <c:v>-0.38419700000000001</c:v>
                </c:pt>
                <c:pt idx="8541">
                  <c:v>-0.385716</c:v>
                </c:pt>
                <c:pt idx="8542">
                  <c:v>-0.38723099999999999</c:v>
                </c:pt>
                <c:pt idx="8543">
                  <c:v>-0.38885700000000001</c:v>
                </c:pt>
                <c:pt idx="8544">
                  <c:v>-0.39040200000000003</c:v>
                </c:pt>
                <c:pt idx="8545">
                  <c:v>-0.39188899999999999</c:v>
                </c:pt>
                <c:pt idx="8546">
                  <c:v>-0.39350299999999999</c:v>
                </c:pt>
                <c:pt idx="8547">
                  <c:v>-0.395061</c:v>
                </c:pt>
                <c:pt idx="8548">
                  <c:v>-0.39650200000000002</c:v>
                </c:pt>
                <c:pt idx="8549">
                  <c:v>-0.39805600000000002</c:v>
                </c:pt>
                <c:pt idx="8550">
                  <c:v>-0.39938400000000002</c:v>
                </c:pt>
                <c:pt idx="8551">
                  <c:v>-0.40007999999999999</c:v>
                </c:pt>
                <c:pt idx="8552">
                  <c:v>-0.399947</c:v>
                </c:pt>
                <c:pt idx="8553">
                  <c:v>-0.399148</c:v>
                </c:pt>
                <c:pt idx="8554">
                  <c:v>-0.39799299999999999</c:v>
                </c:pt>
                <c:pt idx="8555">
                  <c:v>-0.39682800000000001</c:v>
                </c:pt>
                <c:pt idx="8556">
                  <c:v>-0.39578799999999997</c:v>
                </c:pt>
                <c:pt idx="8557">
                  <c:v>-0.394704</c:v>
                </c:pt>
                <c:pt idx="8558">
                  <c:v>-0.39364500000000002</c:v>
                </c:pt>
                <c:pt idx="8559">
                  <c:v>-0.392515</c:v>
                </c:pt>
                <c:pt idx="8560">
                  <c:v>-0.39137300000000003</c:v>
                </c:pt>
                <c:pt idx="8561">
                  <c:v>-0.39016499999999998</c:v>
                </c:pt>
                <c:pt idx="8562">
                  <c:v>-0.38910499999999998</c:v>
                </c:pt>
                <c:pt idx="8563">
                  <c:v>-0.38797199999999998</c:v>
                </c:pt>
                <c:pt idx="8564">
                  <c:v>-0.38680900000000001</c:v>
                </c:pt>
                <c:pt idx="8565">
                  <c:v>-0.38570700000000002</c:v>
                </c:pt>
                <c:pt idx="8566">
                  <c:v>-0.38463599999999998</c:v>
                </c:pt>
                <c:pt idx="8567">
                  <c:v>-0.38355499999999998</c:v>
                </c:pt>
                <c:pt idx="8568">
                  <c:v>-0.38242999999999999</c:v>
                </c:pt>
                <c:pt idx="8569">
                  <c:v>-0.38124400000000003</c:v>
                </c:pt>
                <c:pt idx="8570">
                  <c:v>-0.38008799999999998</c:v>
                </c:pt>
                <c:pt idx="8571">
                  <c:v>-0.37901200000000002</c:v>
                </c:pt>
                <c:pt idx="8572">
                  <c:v>-0.37792399999999998</c:v>
                </c:pt>
                <c:pt idx="8573">
                  <c:v>-0.37679699999999999</c:v>
                </c:pt>
                <c:pt idx="8574">
                  <c:v>-0.37557000000000001</c:v>
                </c:pt>
                <c:pt idx="8575">
                  <c:v>-0.37442599999999998</c:v>
                </c:pt>
                <c:pt idx="8576">
                  <c:v>-0.37332799999999999</c:v>
                </c:pt>
                <c:pt idx="8577">
                  <c:v>-0.37223800000000001</c:v>
                </c:pt>
                <c:pt idx="8578">
                  <c:v>-0.37109599999999998</c:v>
                </c:pt>
                <c:pt idx="8579">
                  <c:v>-0.36987300000000001</c:v>
                </c:pt>
                <c:pt idx="8580">
                  <c:v>-0.36868400000000001</c:v>
                </c:pt>
                <c:pt idx="8581">
                  <c:v>-0.36754300000000001</c:v>
                </c:pt>
                <c:pt idx="8582">
                  <c:v>-0.36642799999999998</c:v>
                </c:pt>
                <c:pt idx="8583">
                  <c:v>-0.36529299999999998</c:v>
                </c:pt>
                <c:pt idx="8584">
                  <c:v>-0.36408200000000002</c:v>
                </c:pt>
                <c:pt idx="8585">
                  <c:v>-0.36286400000000002</c:v>
                </c:pt>
                <c:pt idx="8586">
                  <c:v>-0.36169499999999999</c:v>
                </c:pt>
                <c:pt idx="8587">
                  <c:v>-0.36058400000000002</c:v>
                </c:pt>
                <c:pt idx="8588">
                  <c:v>-0.35943700000000001</c:v>
                </c:pt>
                <c:pt idx="8589">
                  <c:v>-0.35824400000000001</c:v>
                </c:pt>
                <c:pt idx="8590">
                  <c:v>-0.35696499999999998</c:v>
                </c:pt>
                <c:pt idx="8591">
                  <c:v>-0.35578399999999999</c:v>
                </c:pt>
                <c:pt idx="8592">
                  <c:v>-0.354653</c:v>
                </c:pt>
                <c:pt idx="8593">
                  <c:v>-0.35349900000000001</c:v>
                </c:pt>
                <c:pt idx="8594">
                  <c:v>-0.35231400000000002</c:v>
                </c:pt>
                <c:pt idx="8595">
                  <c:v>-0.35100700000000001</c:v>
                </c:pt>
                <c:pt idx="8596">
                  <c:v>-0.34981299999999999</c:v>
                </c:pt>
                <c:pt idx="8597">
                  <c:v>-0.34864699999999998</c:v>
                </c:pt>
                <c:pt idx="8598">
                  <c:v>-0.34747400000000001</c:v>
                </c:pt>
                <c:pt idx="8599">
                  <c:v>-0.34627999999999998</c:v>
                </c:pt>
                <c:pt idx="8600">
                  <c:v>-0.34504800000000002</c:v>
                </c:pt>
                <c:pt idx="8601">
                  <c:v>-0.34406100000000001</c:v>
                </c:pt>
                <c:pt idx="8602">
                  <c:v>-0.343526</c:v>
                </c:pt>
                <c:pt idx="8603">
                  <c:v>-0.34316000000000002</c:v>
                </c:pt>
                <c:pt idx="8604">
                  <c:v>-0.34321699999999999</c:v>
                </c:pt>
                <c:pt idx="8605">
                  <c:v>-0.343169</c:v>
                </c:pt>
                <c:pt idx="8606">
                  <c:v>-0.34311000000000003</c:v>
                </c:pt>
                <c:pt idx="8607">
                  <c:v>-0.34261000000000003</c:v>
                </c:pt>
                <c:pt idx="8608">
                  <c:v>-0.34138200000000002</c:v>
                </c:pt>
                <c:pt idx="8609">
                  <c:v>-0.34006599999999998</c:v>
                </c:pt>
                <c:pt idx="8610">
                  <c:v>-0.33919899999999997</c:v>
                </c:pt>
                <c:pt idx="8611">
                  <c:v>-0.33874300000000002</c:v>
                </c:pt>
                <c:pt idx="8612">
                  <c:v>-0.33857700000000002</c:v>
                </c:pt>
                <c:pt idx="8613">
                  <c:v>-0.33776299999999998</c:v>
                </c:pt>
                <c:pt idx="8614">
                  <c:v>-0.33651700000000001</c:v>
                </c:pt>
                <c:pt idx="8615">
                  <c:v>-0.33543899999999999</c:v>
                </c:pt>
                <c:pt idx="8616">
                  <c:v>-0.335011</c:v>
                </c:pt>
                <c:pt idx="8617">
                  <c:v>-0.33476</c:v>
                </c:pt>
                <c:pt idx="8618">
                  <c:v>-0.33416200000000001</c:v>
                </c:pt>
                <c:pt idx="8619">
                  <c:v>-0.33296700000000001</c:v>
                </c:pt>
                <c:pt idx="8620">
                  <c:v>-0.33194699999999999</c:v>
                </c:pt>
                <c:pt idx="8621">
                  <c:v>-0.33143</c:v>
                </c:pt>
                <c:pt idx="8622">
                  <c:v>-0.33112200000000003</c:v>
                </c:pt>
                <c:pt idx="8623">
                  <c:v>-0.33108900000000002</c:v>
                </c:pt>
                <c:pt idx="8624">
                  <c:v>-0.33050000000000002</c:v>
                </c:pt>
                <c:pt idx="8625">
                  <c:v>-0.32946700000000001</c:v>
                </c:pt>
                <c:pt idx="8626">
                  <c:v>-0.328704</c:v>
                </c:pt>
                <c:pt idx="8627">
                  <c:v>-0.32828200000000002</c:v>
                </c:pt>
                <c:pt idx="8628">
                  <c:v>-0.32814599999999999</c:v>
                </c:pt>
                <c:pt idx="8629">
                  <c:v>-0.32778000000000002</c:v>
                </c:pt>
                <c:pt idx="8630">
                  <c:v>-0.32686900000000002</c:v>
                </c:pt>
                <c:pt idx="8631">
                  <c:v>-0.32585599999999998</c:v>
                </c:pt>
                <c:pt idx="8632">
                  <c:v>-0.32528699999999999</c:v>
                </c:pt>
                <c:pt idx="8633">
                  <c:v>-0.32485700000000001</c:v>
                </c:pt>
                <c:pt idx="8634">
                  <c:v>-0.32484099999999999</c:v>
                </c:pt>
                <c:pt idx="8635">
                  <c:v>-0.32454300000000003</c:v>
                </c:pt>
                <c:pt idx="8636">
                  <c:v>-0.323627</c:v>
                </c:pt>
                <c:pt idx="8637">
                  <c:v>-0.32232</c:v>
                </c:pt>
                <c:pt idx="8638">
                  <c:v>-0.32146799999999998</c:v>
                </c:pt>
                <c:pt idx="8639">
                  <c:v>-0.32097999999999999</c:v>
                </c:pt>
                <c:pt idx="8640">
                  <c:v>-0.32040200000000002</c:v>
                </c:pt>
                <c:pt idx="8641">
                  <c:v>-0.319185</c:v>
                </c:pt>
                <c:pt idx="8642">
                  <c:v>-0.31785999999999998</c:v>
                </c:pt>
                <c:pt idx="8643">
                  <c:v>-0.31719900000000001</c:v>
                </c:pt>
                <c:pt idx="8644">
                  <c:v>-0.31674999999999998</c:v>
                </c:pt>
                <c:pt idx="8645">
                  <c:v>-0.31672</c:v>
                </c:pt>
                <c:pt idx="8646">
                  <c:v>-0.31626100000000001</c:v>
                </c:pt>
                <c:pt idx="8647">
                  <c:v>-0.31540299999999999</c:v>
                </c:pt>
                <c:pt idx="8648">
                  <c:v>-0.31467099999999998</c:v>
                </c:pt>
                <c:pt idx="8649">
                  <c:v>-0.314359</c:v>
                </c:pt>
                <c:pt idx="8650">
                  <c:v>-0.31417600000000001</c:v>
                </c:pt>
                <c:pt idx="8651">
                  <c:v>-0.31446499999999999</c:v>
                </c:pt>
                <c:pt idx="8652">
                  <c:v>-0.31495800000000002</c:v>
                </c:pt>
                <c:pt idx="8653">
                  <c:v>-0.315438</c:v>
                </c:pt>
                <c:pt idx="8654">
                  <c:v>-0.31510700000000003</c:v>
                </c:pt>
                <c:pt idx="8655">
                  <c:v>-0.31461099999999997</c:v>
                </c:pt>
                <c:pt idx="8656">
                  <c:v>-0.31451000000000001</c:v>
                </c:pt>
                <c:pt idx="8657">
                  <c:v>-0.31446000000000002</c:v>
                </c:pt>
                <c:pt idx="8658">
                  <c:v>-0.31477300000000003</c:v>
                </c:pt>
                <c:pt idx="8659">
                  <c:v>-0.31498399999999999</c:v>
                </c:pt>
                <c:pt idx="8660">
                  <c:v>-0.31507600000000002</c:v>
                </c:pt>
                <c:pt idx="8661">
                  <c:v>-0.31470999999999999</c:v>
                </c:pt>
                <c:pt idx="8662">
                  <c:v>-0.314168</c:v>
                </c:pt>
                <c:pt idx="8663">
                  <c:v>-0.313606</c:v>
                </c:pt>
                <c:pt idx="8664">
                  <c:v>-0.31316899999999998</c:v>
                </c:pt>
                <c:pt idx="8665">
                  <c:v>-0.31322</c:v>
                </c:pt>
                <c:pt idx="8666">
                  <c:v>-0.31322299999999997</c:v>
                </c:pt>
                <c:pt idx="8667">
                  <c:v>-0.31300899999999998</c:v>
                </c:pt>
                <c:pt idx="8668">
                  <c:v>-0.31301200000000001</c:v>
                </c:pt>
                <c:pt idx="8669">
                  <c:v>-0.312782</c:v>
                </c:pt>
                <c:pt idx="8670">
                  <c:v>-0.31237100000000001</c:v>
                </c:pt>
                <c:pt idx="8671">
                  <c:v>-0.31179600000000002</c:v>
                </c:pt>
                <c:pt idx="8672">
                  <c:v>-0.31119999999999998</c:v>
                </c:pt>
                <c:pt idx="8673">
                  <c:v>-0.31122300000000003</c:v>
                </c:pt>
                <c:pt idx="8674">
                  <c:v>-0.31134099999999998</c:v>
                </c:pt>
                <c:pt idx="8675">
                  <c:v>-0.31124299999999999</c:v>
                </c:pt>
                <c:pt idx="8676">
                  <c:v>-0.31106600000000001</c:v>
                </c:pt>
                <c:pt idx="8677">
                  <c:v>-0.31031399999999998</c:v>
                </c:pt>
                <c:pt idx="8678">
                  <c:v>-0.30980000000000002</c:v>
                </c:pt>
                <c:pt idx="8679">
                  <c:v>-0.30939299999999997</c:v>
                </c:pt>
                <c:pt idx="8680">
                  <c:v>-0.30915900000000002</c:v>
                </c:pt>
                <c:pt idx="8681">
                  <c:v>-0.30912699999999999</c:v>
                </c:pt>
                <c:pt idx="8682">
                  <c:v>-0.308836</c:v>
                </c:pt>
                <c:pt idx="8683">
                  <c:v>-0.30806499999999998</c:v>
                </c:pt>
                <c:pt idx="8684">
                  <c:v>-0.30716300000000002</c:v>
                </c:pt>
                <c:pt idx="8685">
                  <c:v>-0.30670700000000001</c:v>
                </c:pt>
                <c:pt idx="8686">
                  <c:v>-0.306284</c:v>
                </c:pt>
                <c:pt idx="8687">
                  <c:v>-0.30625200000000002</c:v>
                </c:pt>
                <c:pt idx="8688">
                  <c:v>-0.30602600000000002</c:v>
                </c:pt>
                <c:pt idx="8689">
                  <c:v>-0.30567499999999997</c:v>
                </c:pt>
                <c:pt idx="8690">
                  <c:v>-0.30471999999999999</c:v>
                </c:pt>
                <c:pt idx="8691">
                  <c:v>-0.30386999999999997</c:v>
                </c:pt>
                <c:pt idx="8692">
                  <c:v>-0.303342</c:v>
                </c:pt>
                <c:pt idx="8693">
                  <c:v>-0.30303099999999999</c:v>
                </c:pt>
                <c:pt idx="8694">
                  <c:v>-0.30310599999999999</c:v>
                </c:pt>
                <c:pt idx="8695">
                  <c:v>-0.30286600000000002</c:v>
                </c:pt>
                <c:pt idx="8696">
                  <c:v>-0.30241899999999999</c:v>
                </c:pt>
                <c:pt idx="8697">
                  <c:v>-0.30149300000000001</c:v>
                </c:pt>
                <c:pt idx="8698">
                  <c:v>-0.30095100000000002</c:v>
                </c:pt>
                <c:pt idx="8699">
                  <c:v>-0.30049900000000002</c:v>
                </c:pt>
                <c:pt idx="8700">
                  <c:v>-0.30032799999999998</c:v>
                </c:pt>
                <c:pt idx="8701">
                  <c:v>-0.30046</c:v>
                </c:pt>
                <c:pt idx="8702">
                  <c:v>-0.30119400000000002</c:v>
                </c:pt>
                <c:pt idx="8703">
                  <c:v>-0.301925</c:v>
                </c:pt>
                <c:pt idx="8704">
                  <c:v>-0.30298199999999997</c:v>
                </c:pt>
                <c:pt idx="8705">
                  <c:v>-0.304147</c:v>
                </c:pt>
                <c:pt idx="8706">
                  <c:v>-0.30580000000000002</c:v>
                </c:pt>
                <c:pt idx="8707">
                  <c:v>-0.30741400000000002</c:v>
                </c:pt>
                <c:pt idx="8708">
                  <c:v>-0.30934299999999998</c:v>
                </c:pt>
                <c:pt idx="8709">
                  <c:v>-0.31099300000000002</c:v>
                </c:pt>
                <c:pt idx="8710">
                  <c:v>-0.31277199999999999</c:v>
                </c:pt>
                <c:pt idx="8711">
                  <c:v>-0.31438300000000002</c:v>
                </c:pt>
                <c:pt idx="8712">
                  <c:v>-0.31634000000000001</c:v>
                </c:pt>
                <c:pt idx="8713">
                  <c:v>-0.31799500000000003</c:v>
                </c:pt>
                <c:pt idx="8714">
                  <c:v>-0.31992399999999999</c:v>
                </c:pt>
                <c:pt idx="8715">
                  <c:v>-0.321575</c:v>
                </c:pt>
                <c:pt idx="8716">
                  <c:v>-0.32325199999999998</c:v>
                </c:pt>
                <c:pt idx="8717">
                  <c:v>-0.32476899999999997</c:v>
                </c:pt>
                <c:pt idx="8718">
                  <c:v>-0.326457</c:v>
                </c:pt>
                <c:pt idx="8719">
                  <c:v>-0.32818999999999998</c:v>
                </c:pt>
                <c:pt idx="8720">
                  <c:v>-0.33006999999999997</c:v>
                </c:pt>
                <c:pt idx="8721">
                  <c:v>-0.33186199999999999</c:v>
                </c:pt>
                <c:pt idx="8722">
                  <c:v>-0.33363399999999999</c:v>
                </c:pt>
                <c:pt idx="8723">
                  <c:v>-0.33534599999999998</c:v>
                </c:pt>
                <c:pt idx="8724">
                  <c:v>-0.33709499999999998</c:v>
                </c:pt>
                <c:pt idx="8725">
                  <c:v>-0.33894800000000003</c:v>
                </c:pt>
                <c:pt idx="8726">
                  <c:v>-0.34061599999999997</c:v>
                </c:pt>
                <c:pt idx="8727">
                  <c:v>-0.34214</c:v>
                </c:pt>
                <c:pt idx="8728">
                  <c:v>-0.34356700000000001</c:v>
                </c:pt>
                <c:pt idx="8729">
                  <c:v>-0.34499400000000002</c:v>
                </c:pt>
                <c:pt idx="8730">
                  <c:v>-0.34667500000000001</c:v>
                </c:pt>
                <c:pt idx="8731">
                  <c:v>-0.34850199999999998</c:v>
                </c:pt>
                <c:pt idx="8732">
                  <c:v>-0.35014699999999999</c:v>
                </c:pt>
                <c:pt idx="8733">
                  <c:v>-0.35172599999999998</c:v>
                </c:pt>
                <c:pt idx="8734">
                  <c:v>-0.35301199999999999</c:v>
                </c:pt>
                <c:pt idx="8735">
                  <c:v>-0.35454200000000002</c:v>
                </c:pt>
                <c:pt idx="8736">
                  <c:v>-0.35623300000000002</c:v>
                </c:pt>
                <c:pt idx="8737">
                  <c:v>-0.35844599999999999</c:v>
                </c:pt>
                <c:pt idx="8738">
                  <c:v>-0.36013699999999998</c:v>
                </c:pt>
                <c:pt idx="8739">
                  <c:v>-0.36187000000000002</c:v>
                </c:pt>
                <c:pt idx="8740">
                  <c:v>-0.36319499999999999</c:v>
                </c:pt>
                <c:pt idx="8741">
                  <c:v>-0.36509900000000001</c:v>
                </c:pt>
                <c:pt idx="8742">
                  <c:v>-0.36681200000000003</c:v>
                </c:pt>
                <c:pt idx="8743">
                  <c:v>-0.36888500000000002</c:v>
                </c:pt>
                <c:pt idx="8744">
                  <c:v>-0.37068400000000001</c:v>
                </c:pt>
                <c:pt idx="8745">
                  <c:v>-0.37226599999999999</c:v>
                </c:pt>
                <c:pt idx="8746">
                  <c:v>-0.37396499999999999</c:v>
                </c:pt>
                <c:pt idx="8747">
                  <c:v>-0.37601099999999998</c:v>
                </c:pt>
                <c:pt idx="8748">
                  <c:v>-0.37824000000000002</c:v>
                </c:pt>
                <c:pt idx="8749">
                  <c:v>-0.38060500000000003</c:v>
                </c:pt>
                <c:pt idx="8750">
                  <c:v>-0.38235000000000002</c:v>
                </c:pt>
                <c:pt idx="8751">
                  <c:v>-0.38291599999999998</c:v>
                </c:pt>
                <c:pt idx="8752">
                  <c:v>-0.38279999999999997</c:v>
                </c:pt>
                <c:pt idx="8753">
                  <c:v>-0.38278499999999999</c:v>
                </c:pt>
                <c:pt idx="8754">
                  <c:v>-0.38252799999999998</c:v>
                </c:pt>
                <c:pt idx="8755">
                  <c:v>-0.38202599999999998</c:v>
                </c:pt>
                <c:pt idx="8756">
                  <c:v>-0.38099</c:v>
                </c:pt>
                <c:pt idx="8757">
                  <c:v>-0.37935400000000002</c:v>
                </c:pt>
                <c:pt idx="8758">
                  <c:v>-0.377307</c:v>
                </c:pt>
                <c:pt idx="8759">
                  <c:v>-0.37545899999999999</c:v>
                </c:pt>
                <c:pt idx="8760">
                  <c:v>-0.37330099999999999</c:v>
                </c:pt>
                <c:pt idx="8761">
                  <c:v>-0.37070900000000001</c:v>
                </c:pt>
                <c:pt idx="8762">
                  <c:v>-0.36812400000000001</c:v>
                </c:pt>
                <c:pt idx="8763">
                  <c:v>-0.36561199999999999</c:v>
                </c:pt>
                <c:pt idx="8764">
                  <c:v>-0.36327799999999999</c:v>
                </c:pt>
                <c:pt idx="8765">
                  <c:v>-0.360483</c:v>
                </c:pt>
                <c:pt idx="8766">
                  <c:v>-0.35758099999999998</c:v>
                </c:pt>
                <c:pt idx="8767">
                  <c:v>-0.355153</c:v>
                </c:pt>
                <c:pt idx="8768">
                  <c:v>-0.35263899999999998</c:v>
                </c:pt>
                <c:pt idx="8769">
                  <c:v>-0.35020800000000002</c:v>
                </c:pt>
                <c:pt idx="8770">
                  <c:v>-0.34776400000000002</c:v>
                </c:pt>
                <c:pt idx="8771">
                  <c:v>-0.34559600000000001</c:v>
                </c:pt>
                <c:pt idx="8772">
                  <c:v>-0.34331299999999998</c:v>
                </c:pt>
                <c:pt idx="8773">
                  <c:v>-0.34074100000000002</c:v>
                </c:pt>
                <c:pt idx="8774">
                  <c:v>-0.33875899999999998</c:v>
                </c:pt>
                <c:pt idx="8775">
                  <c:v>-0.33655000000000002</c:v>
                </c:pt>
                <c:pt idx="8776">
                  <c:v>-0.33453100000000002</c:v>
                </c:pt>
                <c:pt idx="8777">
                  <c:v>-0.33235300000000001</c:v>
                </c:pt>
                <c:pt idx="8778">
                  <c:v>-0.33017299999999999</c:v>
                </c:pt>
                <c:pt idx="8779">
                  <c:v>-0.32778400000000002</c:v>
                </c:pt>
                <c:pt idx="8780">
                  <c:v>-0.32467200000000002</c:v>
                </c:pt>
                <c:pt idx="8781">
                  <c:v>-0.32192999999999999</c:v>
                </c:pt>
                <c:pt idx="8782">
                  <c:v>-0.31941700000000001</c:v>
                </c:pt>
                <c:pt idx="8783">
                  <c:v>-0.31703500000000001</c:v>
                </c:pt>
                <c:pt idx="8784">
                  <c:v>-0.31506299999999998</c:v>
                </c:pt>
                <c:pt idx="8785">
                  <c:v>-0.31304799999999999</c:v>
                </c:pt>
                <c:pt idx="8786">
                  <c:v>-0.31084800000000001</c:v>
                </c:pt>
                <c:pt idx="8787">
                  <c:v>-0.30830200000000002</c:v>
                </c:pt>
                <c:pt idx="8788">
                  <c:v>-0.30578699999999998</c:v>
                </c:pt>
                <c:pt idx="8789">
                  <c:v>-0.30407000000000001</c:v>
                </c:pt>
                <c:pt idx="8790">
                  <c:v>-0.30221599999999998</c:v>
                </c:pt>
                <c:pt idx="8791">
                  <c:v>-0.29990600000000001</c:v>
                </c:pt>
                <c:pt idx="8792">
                  <c:v>-0.29736000000000001</c:v>
                </c:pt>
                <c:pt idx="8793">
                  <c:v>-0.29510399999999998</c:v>
                </c:pt>
                <c:pt idx="8794">
                  <c:v>-0.29325899999999999</c:v>
                </c:pt>
                <c:pt idx="8795">
                  <c:v>-0.29081000000000001</c:v>
                </c:pt>
                <c:pt idx="8796">
                  <c:v>-0.28795500000000002</c:v>
                </c:pt>
                <c:pt idx="8797">
                  <c:v>-0.28537400000000002</c:v>
                </c:pt>
                <c:pt idx="8798">
                  <c:v>-0.28324199999999999</c:v>
                </c:pt>
                <c:pt idx="8799">
                  <c:v>-0.280808</c:v>
                </c:pt>
                <c:pt idx="8800">
                  <c:v>-0.27837699999999999</c:v>
                </c:pt>
                <c:pt idx="8801">
                  <c:v>-0.27664</c:v>
                </c:pt>
                <c:pt idx="8802">
                  <c:v>-0.27562500000000001</c:v>
                </c:pt>
                <c:pt idx="8803">
                  <c:v>-0.275418</c:v>
                </c:pt>
                <c:pt idx="8804">
                  <c:v>-0.275474</c:v>
                </c:pt>
                <c:pt idx="8805">
                  <c:v>-0.27566299999999999</c:v>
                </c:pt>
                <c:pt idx="8806">
                  <c:v>-0.27608300000000002</c:v>
                </c:pt>
                <c:pt idx="8807">
                  <c:v>-0.27690799999999999</c:v>
                </c:pt>
                <c:pt idx="8808">
                  <c:v>-0.27756599999999998</c:v>
                </c:pt>
                <c:pt idx="8809">
                  <c:v>-0.27853600000000001</c:v>
                </c:pt>
                <c:pt idx="8810">
                  <c:v>-0.279609</c:v>
                </c:pt>
                <c:pt idx="8811">
                  <c:v>-0.280364</c:v>
                </c:pt>
                <c:pt idx="8812">
                  <c:v>-0.28132000000000001</c:v>
                </c:pt>
                <c:pt idx="8813">
                  <c:v>-0.28264699999999998</c:v>
                </c:pt>
                <c:pt idx="8814">
                  <c:v>-0.28401799999999999</c:v>
                </c:pt>
                <c:pt idx="8815">
                  <c:v>-0.28509600000000002</c:v>
                </c:pt>
                <c:pt idx="8816">
                  <c:v>-0.286798</c:v>
                </c:pt>
                <c:pt idx="8817">
                  <c:v>-0.28828100000000001</c:v>
                </c:pt>
                <c:pt idx="8818">
                  <c:v>-0.289493</c:v>
                </c:pt>
                <c:pt idx="8819">
                  <c:v>-0.291325</c:v>
                </c:pt>
                <c:pt idx="8820">
                  <c:v>-0.293327</c:v>
                </c:pt>
                <c:pt idx="8821">
                  <c:v>-0.29500599999999999</c:v>
                </c:pt>
                <c:pt idx="8822">
                  <c:v>-0.29713800000000001</c:v>
                </c:pt>
                <c:pt idx="8823">
                  <c:v>-0.299541</c:v>
                </c:pt>
                <c:pt idx="8824">
                  <c:v>-0.30154999999999998</c:v>
                </c:pt>
                <c:pt idx="8825">
                  <c:v>-0.303568</c:v>
                </c:pt>
                <c:pt idx="8826">
                  <c:v>-0.30616500000000002</c:v>
                </c:pt>
                <c:pt idx="8827">
                  <c:v>-0.30867099999999997</c:v>
                </c:pt>
                <c:pt idx="8828">
                  <c:v>-0.31072</c:v>
                </c:pt>
                <c:pt idx="8829">
                  <c:v>-0.31301299999999999</c:v>
                </c:pt>
                <c:pt idx="8830">
                  <c:v>-0.31564999999999999</c:v>
                </c:pt>
                <c:pt idx="8831">
                  <c:v>-0.318106</c:v>
                </c:pt>
                <c:pt idx="8832">
                  <c:v>-0.32009300000000002</c:v>
                </c:pt>
                <c:pt idx="8833">
                  <c:v>-0.32244499999999998</c:v>
                </c:pt>
                <c:pt idx="8834">
                  <c:v>-0.32505099999999998</c:v>
                </c:pt>
                <c:pt idx="8835">
                  <c:v>-0.32745299999999999</c:v>
                </c:pt>
                <c:pt idx="8836">
                  <c:v>-0.32941300000000001</c:v>
                </c:pt>
                <c:pt idx="8837">
                  <c:v>-0.33183099999999999</c:v>
                </c:pt>
                <c:pt idx="8838">
                  <c:v>-0.33435599999999999</c:v>
                </c:pt>
                <c:pt idx="8839">
                  <c:v>-0.33662799999999998</c:v>
                </c:pt>
                <c:pt idx="8840">
                  <c:v>-0.33849600000000002</c:v>
                </c:pt>
                <c:pt idx="8841">
                  <c:v>-0.34083000000000002</c:v>
                </c:pt>
                <c:pt idx="8842">
                  <c:v>-0.34315200000000001</c:v>
                </c:pt>
                <c:pt idx="8843">
                  <c:v>-0.34513300000000002</c:v>
                </c:pt>
                <c:pt idx="8844">
                  <c:v>-0.34677999999999998</c:v>
                </c:pt>
                <c:pt idx="8845">
                  <c:v>-0.34885899999999997</c:v>
                </c:pt>
                <c:pt idx="8846">
                  <c:v>-0.35090199999999999</c:v>
                </c:pt>
                <c:pt idx="8847">
                  <c:v>-0.35265800000000003</c:v>
                </c:pt>
                <c:pt idx="8848">
                  <c:v>-0.354097</c:v>
                </c:pt>
                <c:pt idx="8849">
                  <c:v>-0.356012</c:v>
                </c:pt>
                <c:pt idx="8850">
                  <c:v>-0.35774699999999998</c:v>
                </c:pt>
                <c:pt idx="8851">
                  <c:v>-0.35925699999999999</c:v>
                </c:pt>
                <c:pt idx="8852">
                  <c:v>-0.36070999999999998</c:v>
                </c:pt>
                <c:pt idx="8853">
                  <c:v>-0.36130000000000001</c:v>
                </c:pt>
                <c:pt idx="8854">
                  <c:v>-0.36091600000000001</c:v>
                </c:pt>
                <c:pt idx="8855">
                  <c:v>-0.360315</c:v>
                </c:pt>
                <c:pt idx="8856">
                  <c:v>-0.36073899999999998</c:v>
                </c:pt>
                <c:pt idx="8857">
                  <c:v>-0.36128199999999999</c:v>
                </c:pt>
                <c:pt idx="8858">
                  <c:v>-0.361597</c:v>
                </c:pt>
                <c:pt idx="8859">
                  <c:v>-0.36248599999999997</c:v>
                </c:pt>
                <c:pt idx="8860">
                  <c:v>-0.36254700000000001</c:v>
                </c:pt>
                <c:pt idx="8861">
                  <c:v>-0.36220999999999998</c:v>
                </c:pt>
                <c:pt idx="8862">
                  <c:v>-0.36241899999999999</c:v>
                </c:pt>
                <c:pt idx="8863">
                  <c:v>-0.36296</c:v>
                </c:pt>
                <c:pt idx="8864">
                  <c:v>-0.36341000000000001</c:v>
                </c:pt>
                <c:pt idx="8865">
                  <c:v>-0.36412299999999997</c:v>
                </c:pt>
                <c:pt idx="8866">
                  <c:v>-0.36529400000000001</c:v>
                </c:pt>
                <c:pt idx="8867">
                  <c:v>-0.36552200000000001</c:v>
                </c:pt>
                <c:pt idx="8868">
                  <c:v>-0.36506499999999997</c:v>
                </c:pt>
                <c:pt idx="8869">
                  <c:v>-0.36530600000000002</c:v>
                </c:pt>
                <c:pt idx="8870">
                  <c:v>-0.36600899999999997</c:v>
                </c:pt>
                <c:pt idx="8871">
                  <c:v>-0.36627599999999999</c:v>
                </c:pt>
                <c:pt idx="8872">
                  <c:v>-0.36685400000000001</c:v>
                </c:pt>
                <c:pt idx="8873">
                  <c:v>-0.368064</c:v>
                </c:pt>
                <c:pt idx="8874">
                  <c:v>-0.36857400000000001</c:v>
                </c:pt>
                <c:pt idx="8875">
                  <c:v>-0.368421</c:v>
                </c:pt>
                <c:pt idx="8876">
                  <c:v>-0.36887599999999998</c:v>
                </c:pt>
                <c:pt idx="8877">
                  <c:v>-0.369639</c:v>
                </c:pt>
                <c:pt idx="8878">
                  <c:v>-0.369869</c:v>
                </c:pt>
                <c:pt idx="8879">
                  <c:v>-0.370282</c:v>
                </c:pt>
                <c:pt idx="8880">
                  <c:v>-0.37092999999999998</c:v>
                </c:pt>
                <c:pt idx="8881">
                  <c:v>-0.37102499999999999</c:v>
                </c:pt>
                <c:pt idx="8882">
                  <c:v>-0.37099700000000002</c:v>
                </c:pt>
                <c:pt idx="8883">
                  <c:v>-0.37160900000000002</c:v>
                </c:pt>
                <c:pt idx="8884">
                  <c:v>-0.37223899999999999</c:v>
                </c:pt>
                <c:pt idx="8885">
                  <c:v>-0.37277500000000002</c:v>
                </c:pt>
                <c:pt idx="8886">
                  <c:v>-0.37377500000000002</c:v>
                </c:pt>
                <c:pt idx="8887">
                  <c:v>-0.37458000000000002</c:v>
                </c:pt>
                <c:pt idx="8888">
                  <c:v>-0.37423499999999998</c:v>
                </c:pt>
                <c:pt idx="8889">
                  <c:v>-0.37382100000000001</c:v>
                </c:pt>
                <c:pt idx="8890">
                  <c:v>-0.37435200000000002</c:v>
                </c:pt>
                <c:pt idx="8891">
                  <c:v>-0.37464999999999998</c:v>
                </c:pt>
                <c:pt idx="8892">
                  <c:v>-0.37462699999999999</c:v>
                </c:pt>
                <c:pt idx="8893">
                  <c:v>-0.37535099999999999</c:v>
                </c:pt>
                <c:pt idx="8894">
                  <c:v>-0.37611</c:v>
                </c:pt>
                <c:pt idx="8895">
                  <c:v>-0.376195</c:v>
                </c:pt>
                <c:pt idx="8896">
                  <c:v>-0.37606499999999998</c:v>
                </c:pt>
                <c:pt idx="8897">
                  <c:v>-0.37678099999999998</c:v>
                </c:pt>
                <c:pt idx="8898">
                  <c:v>-0.37712899999999999</c:v>
                </c:pt>
                <c:pt idx="8899">
                  <c:v>-0.377139</c:v>
                </c:pt>
                <c:pt idx="8900">
                  <c:v>-0.37808700000000001</c:v>
                </c:pt>
                <c:pt idx="8901">
                  <c:v>-0.37977899999999998</c:v>
                </c:pt>
                <c:pt idx="8902">
                  <c:v>-0.38130399999999998</c:v>
                </c:pt>
                <c:pt idx="8903">
                  <c:v>-0.382081</c:v>
                </c:pt>
                <c:pt idx="8904">
                  <c:v>-0.38325599999999999</c:v>
                </c:pt>
                <c:pt idx="8905">
                  <c:v>-0.38435900000000001</c:v>
                </c:pt>
                <c:pt idx="8906">
                  <c:v>-0.385125</c:v>
                </c:pt>
                <c:pt idx="8907">
                  <c:v>-0.38594899999999999</c:v>
                </c:pt>
                <c:pt idx="8908">
                  <c:v>-0.387324</c:v>
                </c:pt>
                <c:pt idx="8909">
                  <c:v>-0.38799899999999998</c:v>
                </c:pt>
                <c:pt idx="8910">
                  <c:v>-0.389019</c:v>
                </c:pt>
                <c:pt idx="8911">
                  <c:v>-0.38976300000000003</c:v>
                </c:pt>
                <c:pt idx="8912">
                  <c:v>-0.39084200000000002</c:v>
                </c:pt>
                <c:pt idx="8913">
                  <c:v>-0.39176100000000003</c:v>
                </c:pt>
                <c:pt idx="8914">
                  <c:v>-0.393067</c:v>
                </c:pt>
                <c:pt idx="8915">
                  <c:v>-0.394316</c:v>
                </c:pt>
                <c:pt idx="8916">
                  <c:v>-0.39594699999999999</c:v>
                </c:pt>
                <c:pt idx="8917">
                  <c:v>-0.39752599999999999</c:v>
                </c:pt>
                <c:pt idx="8918">
                  <c:v>-0.39943200000000001</c:v>
                </c:pt>
                <c:pt idx="8919">
                  <c:v>-0.40131</c:v>
                </c:pt>
                <c:pt idx="8920">
                  <c:v>-0.40336499999999997</c:v>
                </c:pt>
                <c:pt idx="8921">
                  <c:v>-0.405532</c:v>
                </c:pt>
                <c:pt idx="8922">
                  <c:v>-0.40753400000000001</c:v>
                </c:pt>
                <c:pt idx="8923">
                  <c:v>-0.40970299999999998</c:v>
                </c:pt>
                <c:pt idx="8924">
                  <c:v>-0.41155399999999998</c:v>
                </c:pt>
                <c:pt idx="8925">
                  <c:v>-0.41351100000000002</c:v>
                </c:pt>
                <c:pt idx="8926">
                  <c:v>-0.41524100000000003</c:v>
                </c:pt>
                <c:pt idx="8927">
                  <c:v>-0.41722900000000002</c:v>
                </c:pt>
                <c:pt idx="8928">
                  <c:v>-0.41922900000000002</c:v>
                </c:pt>
                <c:pt idx="8929">
                  <c:v>-0.421572</c:v>
                </c:pt>
                <c:pt idx="8930">
                  <c:v>-0.42391899999999999</c:v>
                </c:pt>
                <c:pt idx="8931">
                  <c:v>-0.42646899999999999</c:v>
                </c:pt>
                <c:pt idx="8932">
                  <c:v>-0.42907299999999998</c:v>
                </c:pt>
                <c:pt idx="8933">
                  <c:v>-0.43154700000000001</c:v>
                </c:pt>
                <c:pt idx="8934">
                  <c:v>-0.434054</c:v>
                </c:pt>
                <c:pt idx="8935">
                  <c:v>-0.43636900000000001</c:v>
                </c:pt>
                <c:pt idx="8936">
                  <c:v>-0.43889699999999998</c:v>
                </c:pt>
                <c:pt idx="8937">
                  <c:v>-0.44144600000000001</c:v>
                </c:pt>
                <c:pt idx="8938">
                  <c:v>-0.44410100000000002</c:v>
                </c:pt>
                <c:pt idx="8939">
                  <c:v>-0.446911</c:v>
                </c:pt>
                <c:pt idx="8940">
                  <c:v>-0.44981100000000002</c:v>
                </c:pt>
                <c:pt idx="8941">
                  <c:v>-0.45286500000000002</c:v>
                </c:pt>
                <c:pt idx="8942">
                  <c:v>-0.45598499999999997</c:v>
                </c:pt>
                <c:pt idx="8943">
                  <c:v>-0.45916000000000001</c:v>
                </c:pt>
                <c:pt idx="8944">
                  <c:v>-0.46224199999999999</c:v>
                </c:pt>
                <c:pt idx="8945">
                  <c:v>-0.46528599999999998</c:v>
                </c:pt>
                <c:pt idx="8946">
                  <c:v>-0.46842</c:v>
                </c:pt>
                <c:pt idx="8947">
                  <c:v>-0.47148099999999998</c:v>
                </c:pt>
                <c:pt idx="8948">
                  <c:v>-0.47442600000000001</c:v>
                </c:pt>
                <c:pt idx="8949">
                  <c:v>-0.477464</c:v>
                </c:pt>
                <c:pt idx="8950">
                  <c:v>-0.48028900000000002</c:v>
                </c:pt>
                <c:pt idx="8951">
                  <c:v>-0.48277599999999998</c:v>
                </c:pt>
                <c:pt idx="8952">
                  <c:v>-0.485259</c:v>
                </c:pt>
                <c:pt idx="8953">
                  <c:v>-0.48727100000000001</c:v>
                </c:pt>
                <c:pt idx="8954">
                  <c:v>-0.48927500000000002</c:v>
                </c:pt>
                <c:pt idx="8955">
                  <c:v>-0.491342</c:v>
                </c:pt>
                <c:pt idx="8956">
                  <c:v>-0.49335499999999999</c:v>
                </c:pt>
                <c:pt idx="8957">
                  <c:v>-0.49505300000000002</c:v>
                </c:pt>
                <c:pt idx="8958">
                  <c:v>-0.49628</c:v>
                </c:pt>
                <c:pt idx="8959">
                  <c:v>-0.497693</c:v>
                </c:pt>
                <c:pt idx="8960">
                  <c:v>-0.49936900000000001</c:v>
                </c:pt>
                <c:pt idx="8961">
                  <c:v>-0.50058199999999997</c:v>
                </c:pt>
                <c:pt idx="8962">
                  <c:v>-0.50190299999999999</c:v>
                </c:pt>
                <c:pt idx="8963">
                  <c:v>-0.50342799999999999</c:v>
                </c:pt>
                <c:pt idx="8964">
                  <c:v>-0.50490299999999999</c:v>
                </c:pt>
                <c:pt idx="8965">
                  <c:v>-0.50593600000000005</c:v>
                </c:pt>
                <c:pt idx="8966">
                  <c:v>-0.50732999999999995</c:v>
                </c:pt>
                <c:pt idx="8967">
                  <c:v>-0.50870000000000004</c:v>
                </c:pt>
                <c:pt idx="8968">
                  <c:v>-0.50993100000000002</c:v>
                </c:pt>
                <c:pt idx="8969">
                  <c:v>-0.51105400000000001</c:v>
                </c:pt>
                <c:pt idx="8970">
                  <c:v>-0.51186500000000001</c:v>
                </c:pt>
                <c:pt idx="8971">
                  <c:v>-0.51324199999999998</c:v>
                </c:pt>
                <c:pt idx="8972">
                  <c:v>-0.51417500000000005</c:v>
                </c:pt>
                <c:pt idx="8973">
                  <c:v>-0.51503500000000002</c:v>
                </c:pt>
                <c:pt idx="8974">
                  <c:v>-0.51597700000000002</c:v>
                </c:pt>
                <c:pt idx="8975">
                  <c:v>-0.51704700000000003</c:v>
                </c:pt>
                <c:pt idx="8976">
                  <c:v>-0.51790599999999998</c:v>
                </c:pt>
                <c:pt idx="8977">
                  <c:v>-0.51916099999999998</c:v>
                </c:pt>
                <c:pt idx="8978">
                  <c:v>-0.52042600000000006</c:v>
                </c:pt>
                <c:pt idx="8979">
                  <c:v>-0.52168800000000004</c:v>
                </c:pt>
                <c:pt idx="8980">
                  <c:v>-0.52271000000000001</c:v>
                </c:pt>
                <c:pt idx="8981">
                  <c:v>-0.52404700000000004</c:v>
                </c:pt>
                <c:pt idx="8982">
                  <c:v>-0.525254</c:v>
                </c:pt>
                <c:pt idx="8983">
                  <c:v>-0.52632900000000005</c:v>
                </c:pt>
                <c:pt idx="8984">
                  <c:v>-0.52716200000000002</c:v>
                </c:pt>
                <c:pt idx="8985">
                  <c:v>-0.52842699999999998</c:v>
                </c:pt>
                <c:pt idx="8986">
                  <c:v>-0.52964800000000001</c:v>
                </c:pt>
                <c:pt idx="8987">
                  <c:v>-0.53081299999999998</c:v>
                </c:pt>
                <c:pt idx="8988">
                  <c:v>-0.53176800000000002</c:v>
                </c:pt>
                <c:pt idx="8989">
                  <c:v>-0.53320900000000004</c:v>
                </c:pt>
                <c:pt idx="8990">
                  <c:v>-0.534501</c:v>
                </c:pt>
                <c:pt idx="8991">
                  <c:v>-0.53577399999999997</c:v>
                </c:pt>
                <c:pt idx="8992">
                  <c:v>-0.53680499999999998</c:v>
                </c:pt>
                <c:pt idx="8993">
                  <c:v>-0.53823100000000001</c:v>
                </c:pt>
                <c:pt idx="8994">
                  <c:v>-0.53952800000000001</c:v>
                </c:pt>
                <c:pt idx="8995">
                  <c:v>-0.54068499999999997</c:v>
                </c:pt>
                <c:pt idx="8996">
                  <c:v>-0.54173499999999997</c:v>
                </c:pt>
                <c:pt idx="8997">
                  <c:v>-0.54311900000000002</c:v>
                </c:pt>
                <c:pt idx="8998">
                  <c:v>-0.54456000000000004</c:v>
                </c:pt>
                <c:pt idx="8999">
                  <c:v>-0.54570399999999997</c:v>
                </c:pt>
                <c:pt idx="9000">
                  <c:v>-0.54683700000000002</c:v>
                </c:pt>
                <c:pt idx="9001">
                  <c:v>-0.54763099999999998</c:v>
                </c:pt>
                <c:pt idx="9002">
                  <c:v>-0.54783599999999999</c:v>
                </c:pt>
                <c:pt idx="9003">
                  <c:v>-0.54699500000000001</c:v>
                </c:pt>
                <c:pt idx="9004">
                  <c:v>-0.54666400000000004</c:v>
                </c:pt>
                <c:pt idx="9005">
                  <c:v>-0.54684699999999997</c:v>
                </c:pt>
                <c:pt idx="9006">
                  <c:v>-0.54697499999999999</c:v>
                </c:pt>
                <c:pt idx="9007">
                  <c:v>-0.54797700000000005</c:v>
                </c:pt>
                <c:pt idx="9008">
                  <c:v>-0.549211</c:v>
                </c:pt>
                <c:pt idx="9009">
                  <c:v>-0.55046499999999998</c:v>
                </c:pt>
                <c:pt idx="9010">
                  <c:v>-0.55154700000000001</c:v>
                </c:pt>
                <c:pt idx="9011">
                  <c:v>-0.55215499999999995</c:v>
                </c:pt>
                <c:pt idx="9012">
                  <c:v>-0.55231300000000005</c:v>
                </c:pt>
                <c:pt idx="9013">
                  <c:v>-0.55257100000000003</c:v>
                </c:pt>
                <c:pt idx="9014">
                  <c:v>-0.55287200000000003</c:v>
                </c:pt>
                <c:pt idx="9015">
                  <c:v>-0.55306699999999998</c:v>
                </c:pt>
                <c:pt idx="9016">
                  <c:v>-0.55315000000000003</c:v>
                </c:pt>
                <c:pt idx="9017">
                  <c:v>-0.55307600000000001</c:v>
                </c:pt>
                <c:pt idx="9018">
                  <c:v>-0.55311299999999997</c:v>
                </c:pt>
                <c:pt idx="9019">
                  <c:v>-0.55315300000000001</c:v>
                </c:pt>
                <c:pt idx="9020">
                  <c:v>-0.55322800000000005</c:v>
                </c:pt>
                <c:pt idx="9021">
                  <c:v>-0.55322099999999996</c:v>
                </c:pt>
                <c:pt idx="9022">
                  <c:v>-0.55320499999999995</c:v>
                </c:pt>
                <c:pt idx="9023">
                  <c:v>-0.55320499999999995</c:v>
                </c:pt>
                <c:pt idx="9024">
                  <c:v>-0.55320499999999995</c:v>
                </c:pt>
                <c:pt idx="9025">
                  <c:v>-0.553207</c:v>
                </c:pt>
                <c:pt idx="9026">
                  <c:v>-0.55320499999999995</c:v>
                </c:pt>
                <c:pt idx="9027">
                  <c:v>-0.55320499999999995</c:v>
                </c:pt>
                <c:pt idx="9028">
                  <c:v>-0.55320499999999995</c:v>
                </c:pt>
                <c:pt idx="9029">
                  <c:v>-0.55320400000000003</c:v>
                </c:pt>
                <c:pt idx="9030">
                  <c:v>-0.553203</c:v>
                </c:pt>
                <c:pt idx="9031">
                  <c:v>-0.553203</c:v>
                </c:pt>
                <c:pt idx="9032">
                  <c:v>-0.553203</c:v>
                </c:pt>
                <c:pt idx="9033">
                  <c:v>-0.553203</c:v>
                </c:pt>
                <c:pt idx="9034">
                  <c:v>-0.553203</c:v>
                </c:pt>
                <c:pt idx="9035">
                  <c:v>-0.553203</c:v>
                </c:pt>
                <c:pt idx="9036">
                  <c:v>-0.55320199999999997</c:v>
                </c:pt>
                <c:pt idx="9037">
                  <c:v>-0.55320100000000005</c:v>
                </c:pt>
                <c:pt idx="9038">
                  <c:v>-0.55320100000000005</c:v>
                </c:pt>
                <c:pt idx="9039">
                  <c:v>-0.55320100000000005</c:v>
                </c:pt>
                <c:pt idx="9040">
                  <c:v>-0.55320100000000005</c:v>
                </c:pt>
                <c:pt idx="9041">
                  <c:v>-0.55320100000000005</c:v>
                </c:pt>
                <c:pt idx="9042">
                  <c:v>-0.55320100000000005</c:v>
                </c:pt>
                <c:pt idx="9043">
                  <c:v>-0.55320100000000005</c:v>
                </c:pt>
                <c:pt idx="9044">
                  <c:v>-0.55320100000000005</c:v>
                </c:pt>
                <c:pt idx="9045">
                  <c:v>-0.55320100000000005</c:v>
                </c:pt>
                <c:pt idx="9046">
                  <c:v>-0.55320100000000005</c:v>
                </c:pt>
                <c:pt idx="9047">
                  <c:v>-0.55320100000000005</c:v>
                </c:pt>
                <c:pt idx="9048">
                  <c:v>-0.55320100000000005</c:v>
                </c:pt>
                <c:pt idx="9049">
                  <c:v>-0.55320100000000005</c:v>
                </c:pt>
                <c:pt idx="9050">
                  <c:v>-0.55344499999999996</c:v>
                </c:pt>
                <c:pt idx="9051">
                  <c:v>-0.55402799999999996</c:v>
                </c:pt>
                <c:pt idx="9052">
                  <c:v>-0.55445900000000004</c:v>
                </c:pt>
                <c:pt idx="9053">
                  <c:v>-0.55524700000000005</c:v>
                </c:pt>
                <c:pt idx="9054">
                  <c:v>-0.55632199999999998</c:v>
                </c:pt>
                <c:pt idx="9055">
                  <c:v>-0.55762500000000004</c:v>
                </c:pt>
                <c:pt idx="9056">
                  <c:v>-0.55904299999999996</c:v>
                </c:pt>
                <c:pt idx="9057">
                  <c:v>-0.56008500000000006</c:v>
                </c:pt>
                <c:pt idx="9058">
                  <c:v>-0.56123800000000001</c:v>
                </c:pt>
                <c:pt idx="9059">
                  <c:v>-0.562639</c:v>
                </c:pt>
                <c:pt idx="9060">
                  <c:v>-0.56401400000000002</c:v>
                </c:pt>
                <c:pt idx="9061">
                  <c:v>-0.56533100000000003</c:v>
                </c:pt>
                <c:pt idx="9062">
                  <c:v>-0.56678099999999998</c:v>
                </c:pt>
                <c:pt idx="9063">
                  <c:v>-0.56838</c:v>
                </c:pt>
                <c:pt idx="9064">
                  <c:v>-0.57006100000000004</c:v>
                </c:pt>
                <c:pt idx="9065">
                  <c:v>-0.57156600000000002</c:v>
                </c:pt>
                <c:pt idx="9066">
                  <c:v>-0.57292299999999996</c:v>
                </c:pt>
                <c:pt idx="9067">
                  <c:v>-0.57442700000000002</c:v>
                </c:pt>
                <c:pt idx="9068">
                  <c:v>-0.57613300000000001</c:v>
                </c:pt>
                <c:pt idx="9069">
                  <c:v>-0.57794599999999996</c:v>
                </c:pt>
                <c:pt idx="9070">
                  <c:v>-0.579708</c:v>
                </c:pt>
                <c:pt idx="9071">
                  <c:v>-0.58150100000000005</c:v>
                </c:pt>
                <c:pt idx="9072">
                  <c:v>-0.58328599999999997</c:v>
                </c:pt>
                <c:pt idx="9073">
                  <c:v>-0.58505300000000005</c:v>
                </c:pt>
                <c:pt idx="9074">
                  <c:v>-0.58682000000000001</c:v>
                </c:pt>
                <c:pt idx="9075">
                  <c:v>-0.58858299999999997</c:v>
                </c:pt>
                <c:pt idx="9076">
                  <c:v>-0.59036100000000002</c:v>
                </c:pt>
                <c:pt idx="9077">
                  <c:v>-0.59210099999999999</c:v>
                </c:pt>
                <c:pt idx="9078">
                  <c:v>-0.59388399999999997</c:v>
                </c:pt>
                <c:pt idx="9079">
                  <c:v>-0.59567400000000004</c:v>
                </c:pt>
                <c:pt idx="9080">
                  <c:v>-0.59743900000000005</c:v>
                </c:pt>
                <c:pt idx="9081">
                  <c:v>-0.59918499999999997</c:v>
                </c:pt>
                <c:pt idx="9082">
                  <c:v>-0.60097299999999998</c:v>
                </c:pt>
                <c:pt idx="9083">
                  <c:v>-0.60275400000000001</c:v>
                </c:pt>
                <c:pt idx="9084">
                  <c:v>-0.60450800000000005</c:v>
                </c:pt>
                <c:pt idx="9085">
                  <c:v>-0.60625700000000005</c:v>
                </c:pt>
                <c:pt idx="9086">
                  <c:v>-0.60803799999999997</c:v>
                </c:pt>
                <c:pt idx="9087">
                  <c:v>-0.60980199999999996</c:v>
                </c:pt>
                <c:pt idx="9088">
                  <c:v>-0.61153800000000003</c:v>
                </c:pt>
                <c:pt idx="9089">
                  <c:v>-0.61328700000000003</c:v>
                </c:pt>
                <c:pt idx="9090">
                  <c:v>-0.61504499999999995</c:v>
                </c:pt>
                <c:pt idx="9091">
                  <c:v>-0.61679499999999998</c:v>
                </c:pt>
                <c:pt idx="9092">
                  <c:v>-0.618506</c:v>
                </c:pt>
                <c:pt idx="9093">
                  <c:v>-0.62025600000000003</c:v>
                </c:pt>
                <c:pt idx="9094">
                  <c:v>-0.62199499999999996</c:v>
                </c:pt>
                <c:pt idx="9095">
                  <c:v>-0.62372399999999995</c:v>
                </c:pt>
                <c:pt idx="9096">
                  <c:v>-0.62544</c:v>
                </c:pt>
                <c:pt idx="9097">
                  <c:v>-0.62718700000000005</c:v>
                </c:pt>
                <c:pt idx="9098">
                  <c:v>-0.62893399999999999</c:v>
                </c:pt>
                <c:pt idx="9099">
                  <c:v>-0.63066199999999994</c:v>
                </c:pt>
                <c:pt idx="9100">
                  <c:v>-0.63156000000000001</c:v>
                </c:pt>
                <c:pt idx="9101">
                  <c:v>-0.63231899999999996</c:v>
                </c:pt>
                <c:pt idx="9102">
                  <c:v>-0.632274</c:v>
                </c:pt>
                <c:pt idx="9103">
                  <c:v>-0.63229000000000002</c:v>
                </c:pt>
                <c:pt idx="9104">
                  <c:v>-0.63234100000000004</c:v>
                </c:pt>
                <c:pt idx="9105">
                  <c:v>-0.631884</c:v>
                </c:pt>
                <c:pt idx="9106">
                  <c:v>-0.630745</c:v>
                </c:pt>
                <c:pt idx="9107">
                  <c:v>-0.62878100000000003</c:v>
                </c:pt>
                <c:pt idx="9108">
                  <c:v>-0.626772</c:v>
                </c:pt>
                <c:pt idx="9109">
                  <c:v>-0.62491099999999999</c:v>
                </c:pt>
                <c:pt idx="9110">
                  <c:v>-0.62266999999999995</c:v>
                </c:pt>
                <c:pt idx="9111">
                  <c:v>-0.620591</c:v>
                </c:pt>
                <c:pt idx="9112">
                  <c:v>-0.61866500000000002</c:v>
                </c:pt>
                <c:pt idx="9113">
                  <c:v>-0.61694099999999996</c:v>
                </c:pt>
                <c:pt idx="9114">
                  <c:v>-0.615734</c:v>
                </c:pt>
                <c:pt idx="9115">
                  <c:v>-0.61499199999999998</c:v>
                </c:pt>
                <c:pt idx="9116">
                  <c:v>-0.614116</c:v>
                </c:pt>
                <c:pt idx="9117">
                  <c:v>-0.61221300000000001</c:v>
                </c:pt>
                <c:pt idx="9118">
                  <c:v>-0.61010299999999995</c:v>
                </c:pt>
                <c:pt idx="9119">
                  <c:v>-0.60783699999999996</c:v>
                </c:pt>
                <c:pt idx="9120">
                  <c:v>-0.60578399999999999</c:v>
                </c:pt>
                <c:pt idx="9121">
                  <c:v>-0.60455000000000003</c:v>
                </c:pt>
                <c:pt idx="9122">
                  <c:v>-0.60368999999999995</c:v>
                </c:pt>
                <c:pt idx="9123">
                  <c:v>-0.60318300000000002</c:v>
                </c:pt>
                <c:pt idx="9124">
                  <c:v>-0.60204899999999995</c:v>
                </c:pt>
                <c:pt idx="9125">
                  <c:v>-0.60031500000000004</c:v>
                </c:pt>
                <c:pt idx="9126">
                  <c:v>-0.59830799999999995</c:v>
                </c:pt>
                <c:pt idx="9127">
                  <c:v>-0.59617500000000001</c:v>
                </c:pt>
                <c:pt idx="9128">
                  <c:v>-0.59448100000000004</c:v>
                </c:pt>
                <c:pt idx="9129">
                  <c:v>-0.59280100000000002</c:v>
                </c:pt>
                <c:pt idx="9130">
                  <c:v>-0.59149399999999996</c:v>
                </c:pt>
                <c:pt idx="9131">
                  <c:v>-0.58952499999999997</c:v>
                </c:pt>
                <c:pt idx="9132">
                  <c:v>-0.58737700000000004</c:v>
                </c:pt>
                <c:pt idx="9133">
                  <c:v>-0.58540099999999995</c:v>
                </c:pt>
                <c:pt idx="9134">
                  <c:v>-0.58393700000000004</c:v>
                </c:pt>
                <c:pt idx="9135">
                  <c:v>-0.58259799999999995</c:v>
                </c:pt>
                <c:pt idx="9136">
                  <c:v>-0.58139099999999999</c:v>
                </c:pt>
                <c:pt idx="9137">
                  <c:v>-0.57970299999999997</c:v>
                </c:pt>
                <c:pt idx="9138">
                  <c:v>-0.57760100000000003</c:v>
                </c:pt>
                <c:pt idx="9139">
                  <c:v>-0.57572599999999996</c:v>
                </c:pt>
                <c:pt idx="9140">
                  <c:v>-0.57424200000000003</c:v>
                </c:pt>
                <c:pt idx="9141">
                  <c:v>-0.57241799999999998</c:v>
                </c:pt>
                <c:pt idx="9142">
                  <c:v>-0.570747</c:v>
                </c:pt>
                <c:pt idx="9143">
                  <c:v>-0.56893700000000003</c:v>
                </c:pt>
                <c:pt idx="9144">
                  <c:v>-0.56710700000000003</c:v>
                </c:pt>
                <c:pt idx="9145">
                  <c:v>-0.56528900000000004</c:v>
                </c:pt>
                <c:pt idx="9146">
                  <c:v>-0.56331500000000001</c:v>
                </c:pt>
                <c:pt idx="9147">
                  <c:v>-0.56142499999999995</c:v>
                </c:pt>
                <c:pt idx="9148">
                  <c:v>-0.55931399999999998</c:v>
                </c:pt>
                <c:pt idx="9149">
                  <c:v>-0.55743900000000002</c:v>
                </c:pt>
                <c:pt idx="9150">
                  <c:v>-0.55545699999999998</c:v>
                </c:pt>
                <c:pt idx="9151">
                  <c:v>-0.55400499999999997</c:v>
                </c:pt>
                <c:pt idx="9152">
                  <c:v>-0.55259199999999997</c:v>
                </c:pt>
                <c:pt idx="9153">
                  <c:v>-0.55088199999999998</c:v>
                </c:pt>
                <c:pt idx="9154">
                  <c:v>-0.54914300000000005</c:v>
                </c:pt>
                <c:pt idx="9155">
                  <c:v>-0.54751899999999998</c:v>
                </c:pt>
                <c:pt idx="9156">
                  <c:v>-0.54586400000000002</c:v>
                </c:pt>
                <c:pt idx="9157">
                  <c:v>-0.54411200000000004</c:v>
                </c:pt>
                <c:pt idx="9158">
                  <c:v>-0.54245600000000005</c:v>
                </c:pt>
                <c:pt idx="9159">
                  <c:v>-0.54083300000000001</c:v>
                </c:pt>
                <c:pt idx="9160">
                  <c:v>-0.53938799999999998</c:v>
                </c:pt>
                <c:pt idx="9161">
                  <c:v>-0.53786800000000001</c:v>
                </c:pt>
                <c:pt idx="9162">
                  <c:v>-0.53634199999999999</c:v>
                </c:pt>
                <c:pt idx="9163">
                  <c:v>-0.53488500000000005</c:v>
                </c:pt>
                <c:pt idx="9164">
                  <c:v>-0.533613</c:v>
                </c:pt>
                <c:pt idx="9165">
                  <c:v>-0.53208800000000001</c:v>
                </c:pt>
                <c:pt idx="9166">
                  <c:v>-0.53076800000000002</c:v>
                </c:pt>
                <c:pt idx="9167">
                  <c:v>-0.52951400000000004</c:v>
                </c:pt>
                <c:pt idx="9168">
                  <c:v>-0.52835699999999997</c:v>
                </c:pt>
                <c:pt idx="9169">
                  <c:v>-0.52703199999999994</c:v>
                </c:pt>
                <c:pt idx="9170">
                  <c:v>-0.525841</c:v>
                </c:pt>
                <c:pt idx="9171">
                  <c:v>-0.52470000000000006</c:v>
                </c:pt>
                <c:pt idx="9172">
                  <c:v>-0.52352100000000001</c:v>
                </c:pt>
                <c:pt idx="9173">
                  <c:v>-0.52231099999999997</c:v>
                </c:pt>
                <c:pt idx="9174">
                  <c:v>-0.52116799999999996</c:v>
                </c:pt>
                <c:pt idx="9175">
                  <c:v>-0.52009899999999998</c:v>
                </c:pt>
                <c:pt idx="9176">
                  <c:v>-0.51886900000000002</c:v>
                </c:pt>
                <c:pt idx="9177">
                  <c:v>-0.51772700000000005</c:v>
                </c:pt>
                <c:pt idx="9178">
                  <c:v>-0.51637200000000005</c:v>
                </c:pt>
                <c:pt idx="9179">
                  <c:v>-0.51521700000000004</c:v>
                </c:pt>
                <c:pt idx="9180">
                  <c:v>-0.51397700000000002</c:v>
                </c:pt>
                <c:pt idx="9181">
                  <c:v>-0.51278400000000002</c:v>
                </c:pt>
                <c:pt idx="9182">
                  <c:v>-0.51141099999999995</c:v>
                </c:pt>
                <c:pt idx="9183">
                  <c:v>-0.51030299999999995</c:v>
                </c:pt>
                <c:pt idx="9184">
                  <c:v>-0.50908399999999998</c:v>
                </c:pt>
                <c:pt idx="9185">
                  <c:v>-0.50773100000000004</c:v>
                </c:pt>
                <c:pt idx="9186">
                  <c:v>-0.50635200000000002</c:v>
                </c:pt>
                <c:pt idx="9187">
                  <c:v>-0.50510600000000005</c:v>
                </c:pt>
                <c:pt idx="9188">
                  <c:v>-0.50390100000000004</c:v>
                </c:pt>
                <c:pt idx="9189">
                  <c:v>-0.50273400000000001</c:v>
                </c:pt>
                <c:pt idx="9190">
                  <c:v>-0.50155700000000003</c:v>
                </c:pt>
                <c:pt idx="9191">
                  <c:v>-0.50053400000000003</c:v>
                </c:pt>
                <c:pt idx="9192">
                  <c:v>-0.49945899999999999</c:v>
                </c:pt>
                <c:pt idx="9193">
                  <c:v>-0.498444</c:v>
                </c:pt>
                <c:pt idx="9194">
                  <c:v>-0.497367</c:v>
                </c:pt>
                <c:pt idx="9195">
                  <c:v>-0.49639299999999997</c:v>
                </c:pt>
                <c:pt idx="9196">
                  <c:v>-0.49534</c:v>
                </c:pt>
                <c:pt idx="9197">
                  <c:v>-0.49432199999999998</c:v>
                </c:pt>
                <c:pt idx="9198">
                  <c:v>-0.49327599999999999</c:v>
                </c:pt>
                <c:pt idx="9199">
                  <c:v>-0.49231399999999997</c:v>
                </c:pt>
                <c:pt idx="9200">
                  <c:v>-0.491448</c:v>
                </c:pt>
                <c:pt idx="9201">
                  <c:v>-0.49066799999999999</c:v>
                </c:pt>
                <c:pt idx="9202">
                  <c:v>-0.49048700000000001</c:v>
                </c:pt>
                <c:pt idx="9203">
                  <c:v>-0.49037799999999998</c:v>
                </c:pt>
                <c:pt idx="9204">
                  <c:v>-0.489595</c:v>
                </c:pt>
                <c:pt idx="9205">
                  <c:v>-0.488755</c:v>
                </c:pt>
                <c:pt idx="9206">
                  <c:v>-0.48791499999999999</c:v>
                </c:pt>
                <c:pt idx="9207">
                  <c:v>-0.48643900000000001</c:v>
                </c:pt>
                <c:pt idx="9208">
                  <c:v>-0.48572900000000002</c:v>
                </c:pt>
                <c:pt idx="9209">
                  <c:v>-0.48520600000000003</c:v>
                </c:pt>
                <c:pt idx="9210">
                  <c:v>-0.48494799999999999</c:v>
                </c:pt>
                <c:pt idx="9211">
                  <c:v>-0.48513299999999998</c:v>
                </c:pt>
                <c:pt idx="9212">
                  <c:v>-0.48462</c:v>
                </c:pt>
                <c:pt idx="9213">
                  <c:v>-0.484041</c:v>
                </c:pt>
                <c:pt idx="9214">
                  <c:v>-0.48253400000000002</c:v>
                </c:pt>
                <c:pt idx="9215">
                  <c:v>-0.48105700000000001</c:v>
                </c:pt>
                <c:pt idx="9216">
                  <c:v>-0.47949599999999998</c:v>
                </c:pt>
                <c:pt idx="9217">
                  <c:v>-0.47765600000000003</c:v>
                </c:pt>
                <c:pt idx="9218">
                  <c:v>-0.47601700000000002</c:v>
                </c:pt>
                <c:pt idx="9219">
                  <c:v>-0.47489599999999998</c:v>
                </c:pt>
                <c:pt idx="9220">
                  <c:v>-0.47373799999999999</c:v>
                </c:pt>
                <c:pt idx="9221">
                  <c:v>-0.47252499999999997</c:v>
                </c:pt>
                <c:pt idx="9222">
                  <c:v>-0.47079799999999999</c:v>
                </c:pt>
                <c:pt idx="9223">
                  <c:v>-0.468777</c:v>
                </c:pt>
                <c:pt idx="9224">
                  <c:v>-0.46687800000000002</c:v>
                </c:pt>
                <c:pt idx="9225">
                  <c:v>-0.46550799999999998</c:v>
                </c:pt>
                <c:pt idx="9226">
                  <c:v>-0.464339</c:v>
                </c:pt>
                <c:pt idx="9227">
                  <c:v>-0.46319300000000002</c:v>
                </c:pt>
                <c:pt idx="9228">
                  <c:v>-0.46174900000000002</c:v>
                </c:pt>
                <c:pt idx="9229">
                  <c:v>-0.46017799999999998</c:v>
                </c:pt>
                <c:pt idx="9230">
                  <c:v>-0.45901900000000001</c:v>
                </c:pt>
                <c:pt idx="9231">
                  <c:v>-0.45766000000000001</c:v>
                </c:pt>
                <c:pt idx="9232">
                  <c:v>-0.45597599999999999</c:v>
                </c:pt>
                <c:pt idx="9233">
                  <c:v>-0.454316</c:v>
                </c:pt>
                <c:pt idx="9234">
                  <c:v>-0.45261899999999999</c:v>
                </c:pt>
                <c:pt idx="9235">
                  <c:v>-0.45081399999999999</c:v>
                </c:pt>
                <c:pt idx="9236">
                  <c:v>-0.44912000000000002</c:v>
                </c:pt>
                <c:pt idx="9237">
                  <c:v>-0.447737</c:v>
                </c:pt>
                <c:pt idx="9238">
                  <c:v>-0.44648100000000002</c:v>
                </c:pt>
                <c:pt idx="9239">
                  <c:v>-0.445187</c:v>
                </c:pt>
                <c:pt idx="9240">
                  <c:v>-0.44396000000000002</c:v>
                </c:pt>
                <c:pt idx="9241">
                  <c:v>-0.44285200000000002</c:v>
                </c:pt>
                <c:pt idx="9242">
                  <c:v>-0.44174400000000003</c:v>
                </c:pt>
                <c:pt idx="9243">
                  <c:v>-0.44055699999999998</c:v>
                </c:pt>
                <c:pt idx="9244">
                  <c:v>-0.43941999999999998</c:v>
                </c:pt>
                <c:pt idx="9245">
                  <c:v>-0.43838899999999997</c:v>
                </c:pt>
                <c:pt idx="9246">
                  <c:v>-0.43730000000000002</c:v>
                </c:pt>
                <c:pt idx="9247">
                  <c:v>-0.43612400000000001</c:v>
                </c:pt>
                <c:pt idx="9248">
                  <c:v>-0.43499500000000002</c:v>
                </c:pt>
                <c:pt idx="9249">
                  <c:v>-0.43395400000000001</c:v>
                </c:pt>
                <c:pt idx="9250">
                  <c:v>-0.43311500000000003</c:v>
                </c:pt>
                <c:pt idx="9251">
                  <c:v>-0.432666</c:v>
                </c:pt>
                <c:pt idx="9252">
                  <c:v>-0.43252000000000002</c:v>
                </c:pt>
                <c:pt idx="9253">
                  <c:v>-0.43281199999999997</c:v>
                </c:pt>
                <c:pt idx="9254">
                  <c:v>-0.43326799999999999</c:v>
                </c:pt>
                <c:pt idx="9255">
                  <c:v>-0.43404599999999999</c:v>
                </c:pt>
                <c:pt idx="9256">
                  <c:v>-0.434668</c:v>
                </c:pt>
                <c:pt idx="9257">
                  <c:v>-0.43542799999999998</c:v>
                </c:pt>
                <c:pt idx="9258">
                  <c:v>-0.43645899999999999</c:v>
                </c:pt>
                <c:pt idx="9259">
                  <c:v>-0.43753599999999998</c:v>
                </c:pt>
                <c:pt idx="9260">
                  <c:v>-0.438251</c:v>
                </c:pt>
                <c:pt idx="9261">
                  <c:v>-0.43910100000000002</c:v>
                </c:pt>
                <c:pt idx="9262">
                  <c:v>-0.44031599999999999</c:v>
                </c:pt>
                <c:pt idx="9263">
                  <c:v>-0.44181700000000002</c:v>
                </c:pt>
                <c:pt idx="9264">
                  <c:v>-0.44315500000000002</c:v>
                </c:pt>
                <c:pt idx="9265">
                  <c:v>-0.44406499999999999</c:v>
                </c:pt>
                <c:pt idx="9266">
                  <c:v>-0.44516699999999998</c:v>
                </c:pt>
                <c:pt idx="9267">
                  <c:v>-0.44654199999999999</c:v>
                </c:pt>
                <c:pt idx="9268">
                  <c:v>-0.44785900000000001</c:v>
                </c:pt>
                <c:pt idx="9269">
                  <c:v>-0.449183</c:v>
                </c:pt>
                <c:pt idx="9270">
                  <c:v>-0.45019599999999999</c:v>
                </c:pt>
                <c:pt idx="9271">
                  <c:v>-0.45132800000000001</c:v>
                </c:pt>
                <c:pt idx="9272">
                  <c:v>-0.45258599999999999</c:v>
                </c:pt>
                <c:pt idx="9273">
                  <c:v>-0.45359500000000003</c:v>
                </c:pt>
                <c:pt idx="9274">
                  <c:v>-0.454843</c:v>
                </c:pt>
                <c:pt idx="9275">
                  <c:v>-0.456457</c:v>
                </c:pt>
                <c:pt idx="9276">
                  <c:v>-0.45821299999999998</c:v>
                </c:pt>
                <c:pt idx="9277">
                  <c:v>-0.45969100000000002</c:v>
                </c:pt>
                <c:pt idx="9278">
                  <c:v>-0.46098899999999998</c:v>
                </c:pt>
                <c:pt idx="9279">
                  <c:v>-0.46269399999999999</c:v>
                </c:pt>
                <c:pt idx="9280">
                  <c:v>-0.46441500000000002</c:v>
                </c:pt>
                <c:pt idx="9281">
                  <c:v>-0.46600399999999997</c:v>
                </c:pt>
                <c:pt idx="9282">
                  <c:v>-0.46712700000000001</c:v>
                </c:pt>
                <c:pt idx="9283">
                  <c:v>-0.46831299999999998</c:v>
                </c:pt>
                <c:pt idx="9284">
                  <c:v>-0.46974900000000003</c:v>
                </c:pt>
                <c:pt idx="9285">
                  <c:v>-0.47123700000000002</c:v>
                </c:pt>
                <c:pt idx="9286">
                  <c:v>-0.47295100000000001</c:v>
                </c:pt>
                <c:pt idx="9287">
                  <c:v>-0.47436</c:v>
                </c:pt>
                <c:pt idx="9288">
                  <c:v>-0.47578199999999998</c:v>
                </c:pt>
                <c:pt idx="9289">
                  <c:v>-0.47741800000000001</c:v>
                </c:pt>
                <c:pt idx="9290">
                  <c:v>-0.47891</c:v>
                </c:pt>
                <c:pt idx="9291">
                  <c:v>-0.48010700000000001</c:v>
                </c:pt>
                <c:pt idx="9292">
                  <c:v>-0.481325</c:v>
                </c:pt>
                <c:pt idx="9293">
                  <c:v>-0.48269699999999999</c:v>
                </c:pt>
                <c:pt idx="9294">
                  <c:v>-0.48393900000000001</c:v>
                </c:pt>
                <c:pt idx="9295">
                  <c:v>-0.48507099999999997</c:v>
                </c:pt>
                <c:pt idx="9296">
                  <c:v>-0.48600900000000002</c:v>
                </c:pt>
                <c:pt idx="9297">
                  <c:v>-0.48724200000000001</c:v>
                </c:pt>
                <c:pt idx="9298">
                  <c:v>-0.48848900000000001</c:v>
                </c:pt>
                <c:pt idx="9299">
                  <c:v>-0.48979499999999998</c:v>
                </c:pt>
                <c:pt idx="9300">
                  <c:v>-0.49062499999999998</c:v>
                </c:pt>
                <c:pt idx="9301">
                  <c:v>-0.49080299999999999</c:v>
                </c:pt>
                <c:pt idx="9302">
                  <c:v>-0.49043700000000001</c:v>
                </c:pt>
                <c:pt idx="9303">
                  <c:v>-0.48993500000000001</c:v>
                </c:pt>
                <c:pt idx="9304">
                  <c:v>-0.489313</c:v>
                </c:pt>
                <c:pt idx="9305">
                  <c:v>-0.48931799999999998</c:v>
                </c:pt>
                <c:pt idx="9306">
                  <c:v>-0.489786</c:v>
                </c:pt>
                <c:pt idx="9307">
                  <c:v>-0.49023499999999998</c:v>
                </c:pt>
                <c:pt idx="9308">
                  <c:v>-0.49073699999999998</c:v>
                </c:pt>
                <c:pt idx="9309">
                  <c:v>-0.49151299999999998</c:v>
                </c:pt>
                <c:pt idx="9310">
                  <c:v>-0.491784</c:v>
                </c:pt>
                <c:pt idx="9311">
                  <c:v>-0.49153000000000002</c:v>
                </c:pt>
                <c:pt idx="9312">
                  <c:v>-0.49164799999999997</c:v>
                </c:pt>
                <c:pt idx="9313">
                  <c:v>-0.491506</c:v>
                </c:pt>
                <c:pt idx="9314">
                  <c:v>-0.491176</c:v>
                </c:pt>
                <c:pt idx="9315">
                  <c:v>-0.49087799999999998</c:v>
                </c:pt>
                <c:pt idx="9316">
                  <c:v>-0.49032399999999998</c:v>
                </c:pt>
                <c:pt idx="9317">
                  <c:v>-0.48987599999999998</c:v>
                </c:pt>
                <c:pt idx="9318">
                  <c:v>-0.48933199999999999</c:v>
                </c:pt>
                <c:pt idx="9319">
                  <c:v>-0.48885299999999998</c:v>
                </c:pt>
                <c:pt idx="9320">
                  <c:v>-0.48813000000000001</c:v>
                </c:pt>
                <c:pt idx="9321">
                  <c:v>-0.48723899999999998</c:v>
                </c:pt>
                <c:pt idx="9322">
                  <c:v>-0.48648999999999998</c:v>
                </c:pt>
                <c:pt idx="9323">
                  <c:v>-0.48552899999999999</c:v>
                </c:pt>
                <c:pt idx="9324">
                  <c:v>-0.48433500000000002</c:v>
                </c:pt>
                <c:pt idx="9325">
                  <c:v>-0.48306399999999999</c:v>
                </c:pt>
                <c:pt idx="9326">
                  <c:v>-0.48189100000000001</c:v>
                </c:pt>
                <c:pt idx="9327">
                  <c:v>-0.48068699999999998</c:v>
                </c:pt>
                <c:pt idx="9328">
                  <c:v>-0.47941299999999998</c:v>
                </c:pt>
                <c:pt idx="9329">
                  <c:v>-0.47829500000000003</c:v>
                </c:pt>
                <c:pt idx="9330">
                  <c:v>-0.47714200000000001</c:v>
                </c:pt>
                <c:pt idx="9331">
                  <c:v>-0.47592099999999998</c:v>
                </c:pt>
                <c:pt idx="9332">
                  <c:v>-0.47458899999999998</c:v>
                </c:pt>
                <c:pt idx="9333">
                  <c:v>-0.47336299999999998</c:v>
                </c:pt>
                <c:pt idx="9334">
                  <c:v>-0.47217199999999998</c:v>
                </c:pt>
                <c:pt idx="9335">
                  <c:v>-0.47093800000000002</c:v>
                </c:pt>
                <c:pt idx="9336">
                  <c:v>-0.469634</c:v>
                </c:pt>
                <c:pt idx="9337">
                  <c:v>-0.46836</c:v>
                </c:pt>
                <c:pt idx="9338">
                  <c:v>-0.46700900000000001</c:v>
                </c:pt>
                <c:pt idx="9339">
                  <c:v>-0.46572200000000002</c:v>
                </c:pt>
                <c:pt idx="9340">
                  <c:v>-0.464306</c:v>
                </c:pt>
                <c:pt idx="9341">
                  <c:v>-0.46295399999999998</c:v>
                </c:pt>
                <c:pt idx="9342">
                  <c:v>-0.46166099999999999</c:v>
                </c:pt>
                <c:pt idx="9343">
                  <c:v>-0.46027000000000001</c:v>
                </c:pt>
                <c:pt idx="9344">
                  <c:v>-0.45879399999999998</c:v>
                </c:pt>
                <c:pt idx="9345">
                  <c:v>-0.45752500000000002</c:v>
                </c:pt>
                <c:pt idx="9346">
                  <c:v>-0.45632899999999998</c:v>
                </c:pt>
                <c:pt idx="9347">
                  <c:v>-0.45508100000000001</c:v>
                </c:pt>
                <c:pt idx="9348">
                  <c:v>-0.45369300000000001</c:v>
                </c:pt>
                <c:pt idx="9349">
                  <c:v>-0.45250000000000001</c:v>
                </c:pt>
                <c:pt idx="9350">
                  <c:v>-0.4516</c:v>
                </c:pt>
                <c:pt idx="9351">
                  <c:v>-0.451185</c:v>
                </c:pt>
                <c:pt idx="9352">
                  <c:v>-0.450965</c:v>
                </c:pt>
                <c:pt idx="9353">
                  <c:v>-0.45086199999999999</c:v>
                </c:pt>
                <c:pt idx="9354">
                  <c:v>-0.45084800000000003</c:v>
                </c:pt>
                <c:pt idx="9355">
                  <c:v>-0.45085599999999998</c:v>
                </c:pt>
                <c:pt idx="9356">
                  <c:v>-0.450847</c:v>
                </c:pt>
                <c:pt idx="9357">
                  <c:v>-0.45073999999999997</c:v>
                </c:pt>
                <c:pt idx="9358">
                  <c:v>-0.45072200000000001</c:v>
                </c:pt>
                <c:pt idx="9359">
                  <c:v>-0.450708</c:v>
                </c:pt>
                <c:pt idx="9360">
                  <c:v>-0.450708</c:v>
                </c:pt>
                <c:pt idx="9361">
                  <c:v>-0.45070500000000002</c:v>
                </c:pt>
                <c:pt idx="9362">
                  <c:v>-0.45068799999999998</c:v>
                </c:pt>
                <c:pt idx="9363">
                  <c:v>-0.45068799999999998</c:v>
                </c:pt>
                <c:pt idx="9364">
                  <c:v>-0.45068799999999998</c:v>
                </c:pt>
                <c:pt idx="9365">
                  <c:v>-0.45068799999999998</c:v>
                </c:pt>
                <c:pt idx="9366">
                  <c:v>-0.45067600000000002</c:v>
                </c:pt>
                <c:pt idx="9367">
                  <c:v>-0.45065899999999998</c:v>
                </c:pt>
                <c:pt idx="9368">
                  <c:v>-0.450658</c:v>
                </c:pt>
                <c:pt idx="9369">
                  <c:v>-0.450658</c:v>
                </c:pt>
                <c:pt idx="9370">
                  <c:v>-0.45064799999999999</c:v>
                </c:pt>
                <c:pt idx="9371">
                  <c:v>-0.45064100000000001</c:v>
                </c:pt>
                <c:pt idx="9372">
                  <c:v>-0.45064100000000001</c:v>
                </c:pt>
                <c:pt idx="9373">
                  <c:v>-0.45064100000000001</c:v>
                </c:pt>
                <c:pt idx="9374">
                  <c:v>-0.45064100000000001</c:v>
                </c:pt>
                <c:pt idx="9375">
                  <c:v>-0.45064100000000001</c:v>
                </c:pt>
                <c:pt idx="9376">
                  <c:v>-0.45064100000000001</c:v>
                </c:pt>
                <c:pt idx="9377">
                  <c:v>-0.45064100000000001</c:v>
                </c:pt>
                <c:pt idx="9378">
                  <c:v>-0.45064100000000001</c:v>
                </c:pt>
                <c:pt idx="9379">
                  <c:v>-0.45064100000000001</c:v>
                </c:pt>
                <c:pt idx="9380">
                  <c:v>-0.45064100000000001</c:v>
                </c:pt>
                <c:pt idx="9381">
                  <c:v>-0.45064100000000001</c:v>
                </c:pt>
                <c:pt idx="9382">
                  <c:v>-0.45063999999999999</c:v>
                </c:pt>
                <c:pt idx="9383">
                  <c:v>-0.45063999999999999</c:v>
                </c:pt>
                <c:pt idx="9384">
                  <c:v>-0.45063999999999999</c:v>
                </c:pt>
                <c:pt idx="9385">
                  <c:v>-0.45063999999999999</c:v>
                </c:pt>
                <c:pt idx="9386">
                  <c:v>-0.45063999999999999</c:v>
                </c:pt>
                <c:pt idx="9387">
                  <c:v>-0.45063999999999999</c:v>
                </c:pt>
                <c:pt idx="9388">
                  <c:v>-0.45063999999999999</c:v>
                </c:pt>
                <c:pt idx="9389">
                  <c:v>-0.45063999999999999</c:v>
                </c:pt>
                <c:pt idx="9390">
                  <c:v>-0.45063999999999999</c:v>
                </c:pt>
                <c:pt idx="9391">
                  <c:v>-0.45063999999999999</c:v>
                </c:pt>
                <c:pt idx="9392">
                  <c:v>-0.45063999999999999</c:v>
                </c:pt>
                <c:pt idx="9393">
                  <c:v>-0.45063999999999999</c:v>
                </c:pt>
                <c:pt idx="9394">
                  <c:v>-0.45063999999999999</c:v>
                </c:pt>
                <c:pt idx="9395">
                  <c:v>-0.45063999999999999</c:v>
                </c:pt>
                <c:pt idx="9396">
                  <c:v>-0.45063999999999999</c:v>
                </c:pt>
                <c:pt idx="9397">
                  <c:v>-0.45063900000000001</c:v>
                </c:pt>
                <c:pt idx="9398">
                  <c:v>-0.45063900000000001</c:v>
                </c:pt>
                <c:pt idx="9399">
                  <c:v>-0.45063900000000001</c:v>
                </c:pt>
                <c:pt idx="9400">
                  <c:v>-0.45057700000000001</c:v>
                </c:pt>
                <c:pt idx="9401">
                  <c:v>-0.45106299999999999</c:v>
                </c:pt>
                <c:pt idx="9402">
                  <c:v>-0.450961</c:v>
                </c:pt>
                <c:pt idx="9403">
                  <c:v>-0.45139000000000001</c:v>
                </c:pt>
                <c:pt idx="9404">
                  <c:v>-0.45194200000000001</c:v>
                </c:pt>
                <c:pt idx="9405">
                  <c:v>-0.452345</c:v>
                </c:pt>
                <c:pt idx="9406">
                  <c:v>-0.45259500000000003</c:v>
                </c:pt>
                <c:pt idx="9407">
                  <c:v>-0.452816</c:v>
                </c:pt>
                <c:pt idx="9408">
                  <c:v>-0.45277899999999999</c:v>
                </c:pt>
                <c:pt idx="9409">
                  <c:v>-0.45254100000000003</c:v>
                </c:pt>
                <c:pt idx="9410">
                  <c:v>-0.452515</c:v>
                </c:pt>
                <c:pt idx="9411">
                  <c:v>-0.452515</c:v>
                </c:pt>
                <c:pt idx="9412">
                  <c:v>-0.45249899999999998</c:v>
                </c:pt>
                <c:pt idx="9413">
                  <c:v>-0.45249600000000001</c:v>
                </c:pt>
                <c:pt idx="9414">
                  <c:v>-0.452482</c:v>
                </c:pt>
                <c:pt idx="9415">
                  <c:v>-0.45248699999999997</c:v>
                </c:pt>
                <c:pt idx="9416">
                  <c:v>-0.45248699999999997</c:v>
                </c:pt>
                <c:pt idx="9417">
                  <c:v>-0.45248699999999997</c:v>
                </c:pt>
                <c:pt idx="9418">
                  <c:v>-0.45247799999999999</c:v>
                </c:pt>
                <c:pt idx="9419">
                  <c:v>-0.45247700000000002</c:v>
                </c:pt>
                <c:pt idx="9420">
                  <c:v>-0.45247700000000002</c:v>
                </c:pt>
                <c:pt idx="9421">
                  <c:v>-0.45247700000000002</c:v>
                </c:pt>
                <c:pt idx="9422">
                  <c:v>-0.45247900000000002</c:v>
                </c:pt>
                <c:pt idx="9423">
                  <c:v>-0.45247700000000002</c:v>
                </c:pt>
                <c:pt idx="9424">
                  <c:v>-0.45247700000000002</c:v>
                </c:pt>
                <c:pt idx="9425">
                  <c:v>-0.45247700000000002</c:v>
                </c:pt>
                <c:pt idx="9426">
                  <c:v>-0.45247700000000002</c:v>
                </c:pt>
                <c:pt idx="9427">
                  <c:v>-0.45247700000000002</c:v>
                </c:pt>
                <c:pt idx="9428">
                  <c:v>-0.45247700000000002</c:v>
                </c:pt>
                <c:pt idx="9429">
                  <c:v>-0.45247700000000002</c:v>
                </c:pt>
                <c:pt idx="9430">
                  <c:v>-0.45247700000000002</c:v>
                </c:pt>
                <c:pt idx="9431">
                  <c:v>-0.45247700000000002</c:v>
                </c:pt>
                <c:pt idx="9432">
                  <c:v>-0.45247700000000002</c:v>
                </c:pt>
                <c:pt idx="9433">
                  <c:v>-0.45247700000000002</c:v>
                </c:pt>
                <c:pt idx="9434">
                  <c:v>-0.45247700000000002</c:v>
                </c:pt>
                <c:pt idx="9435">
                  <c:v>-0.45247700000000002</c:v>
                </c:pt>
                <c:pt idx="9436">
                  <c:v>-0.45247700000000002</c:v>
                </c:pt>
                <c:pt idx="9437">
                  <c:v>-0.45247700000000002</c:v>
                </c:pt>
                <c:pt idx="9438">
                  <c:v>-0.45247700000000002</c:v>
                </c:pt>
                <c:pt idx="9439">
                  <c:v>-0.45247700000000002</c:v>
                </c:pt>
                <c:pt idx="9440">
                  <c:v>-0.45247700000000002</c:v>
                </c:pt>
                <c:pt idx="9441">
                  <c:v>-0.45247700000000002</c:v>
                </c:pt>
                <c:pt idx="9442">
                  <c:v>-0.45247700000000002</c:v>
                </c:pt>
                <c:pt idx="9443">
                  <c:v>-0.45247700000000002</c:v>
                </c:pt>
                <c:pt idx="9444">
                  <c:v>-0.45247700000000002</c:v>
                </c:pt>
                <c:pt idx="9445">
                  <c:v>-0.45247700000000002</c:v>
                </c:pt>
                <c:pt idx="9446">
                  <c:v>-0.45247700000000002</c:v>
                </c:pt>
                <c:pt idx="9447">
                  <c:v>-0.45247700000000002</c:v>
                </c:pt>
                <c:pt idx="9448">
                  <c:v>-0.45247700000000002</c:v>
                </c:pt>
                <c:pt idx="9449">
                  <c:v>-0.45247700000000002</c:v>
                </c:pt>
                <c:pt idx="9450">
                  <c:v>-0.45250699999999999</c:v>
                </c:pt>
                <c:pt idx="9451">
                  <c:v>-0.45244699999999999</c:v>
                </c:pt>
                <c:pt idx="9452">
                  <c:v>-0.45248899999999997</c:v>
                </c:pt>
                <c:pt idx="9453">
                  <c:v>-0.45250499999999999</c:v>
                </c:pt>
                <c:pt idx="9454">
                  <c:v>-0.45249299999999998</c:v>
                </c:pt>
                <c:pt idx="9455">
                  <c:v>-0.45249299999999998</c:v>
                </c:pt>
                <c:pt idx="9456">
                  <c:v>-0.45250400000000002</c:v>
                </c:pt>
                <c:pt idx="9457">
                  <c:v>-0.45250699999999999</c:v>
                </c:pt>
                <c:pt idx="9458">
                  <c:v>-0.45250699999999999</c:v>
                </c:pt>
                <c:pt idx="9459">
                  <c:v>-0.45250699999999999</c:v>
                </c:pt>
                <c:pt idx="9460">
                  <c:v>-0.45250699999999999</c:v>
                </c:pt>
                <c:pt idx="9461">
                  <c:v>-0.45250699999999999</c:v>
                </c:pt>
                <c:pt idx="9462">
                  <c:v>-0.45250699999999999</c:v>
                </c:pt>
                <c:pt idx="9463">
                  <c:v>-0.45250699999999999</c:v>
                </c:pt>
                <c:pt idx="9464">
                  <c:v>-0.45250699999999999</c:v>
                </c:pt>
                <c:pt idx="9465">
                  <c:v>-0.45250699999999999</c:v>
                </c:pt>
                <c:pt idx="9466">
                  <c:v>-0.45250699999999999</c:v>
                </c:pt>
                <c:pt idx="9467">
                  <c:v>-0.45250699999999999</c:v>
                </c:pt>
                <c:pt idx="9468">
                  <c:v>-0.45250699999999999</c:v>
                </c:pt>
                <c:pt idx="9469">
                  <c:v>-0.45250699999999999</c:v>
                </c:pt>
                <c:pt idx="9470">
                  <c:v>-0.45250699999999999</c:v>
                </c:pt>
                <c:pt idx="9471">
                  <c:v>-0.45250699999999999</c:v>
                </c:pt>
                <c:pt idx="9472">
                  <c:v>-0.45250699999999999</c:v>
                </c:pt>
                <c:pt idx="9473">
                  <c:v>-0.45250699999999999</c:v>
                </c:pt>
                <c:pt idx="9474">
                  <c:v>-0.45250699999999999</c:v>
                </c:pt>
                <c:pt idx="9475">
                  <c:v>-0.45250699999999999</c:v>
                </c:pt>
                <c:pt idx="9476">
                  <c:v>-0.45250699999999999</c:v>
                </c:pt>
                <c:pt idx="9477">
                  <c:v>-0.45250699999999999</c:v>
                </c:pt>
                <c:pt idx="9478">
                  <c:v>-0.45250699999999999</c:v>
                </c:pt>
                <c:pt idx="9479">
                  <c:v>-0.45250699999999999</c:v>
                </c:pt>
                <c:pt idx="9480">
                  <c:v>-0.45250699999999999</c:v>
                </c:pt>
                <c:pt idx="9481">
                  <c:v>-0.45250699999999999</c:v>
                </c:pt>
                <c:pt idx="9482">
                  <c:v>-0.45250699999999999</c:v>
                </c:pt>
                <c:pt idx="9483">
                  <c:v>-0.45250699999999999</c:v>
                </c:pt>
                <c:pt idx="9484">
                  <c:v>-0.45250699999999999</c:v>
                </c:pt>
                <c:pt idx="9485">
                  <c:v>-0.45250699999999999</c:v>
                </c:pt>
                <c:pt idx="9486">
                  <c:v>-0.45250699999999999</c:v>
                </c:pt>
                <c:pt idx="9487">
                  <c:v>-0.45250699999999999</c:v>
                </c:pt>
                <c:pt idx="9488">
                  <c:v>-0.45250699999999999</c:v>
                </c:pt>
                <c:pt idx="9489">
                  <c:v>-0.45250699999999999</c:v>
                </c:pt>
                <c:pt idx="9490">
                  <c:v>-0.45207700000000001</c:v>
                </c:pt>
                <c:pt idx="9491">
                  <c:v>-0.450876</c:v>
                </c:pt>
                <c:pt idx="9492">
                  <c:v>-0.44938099999999997</c:v>
                </c:pt>
                <c:pt idx="9493">
                  <c:v>-0.44806200000000002</c:v>
                </c:pt>
                <c:pt idx="9494">
                  <c:v>-0.44686900000000002</c:v>
                </c:pt>
                <c:pt idx="9495">
                  <c:v>-0.44585599999999997</c:v>
                </c:pt>
                <c:pt idx="9496">
                  <c:v>-0.44514799999999999</c:v>
                </c:pt>
                <c:pt idx="9497">
                  <c:v>-0.44441900000000001</c:v>
                </c:pt>
                <c:pt idx="9498">
                  <c:v>-0.44341700000000001</c:v>
                </c:pt>
                <c:pt idx="9499">
                  <c:v>-0.44203999999999999</c:v>
                </c:pt>
                <c:pt idx="9500">
                  <c:v>-0.44087799999999999</c:v>
                </c:pt>
                <c:pt idx="9501">
                  <c:v>-0.43971900000000003</c:v>
                </c:pt>
                <c:pt idx="9502">
                  <c:v>-0.43921100000000002</c:v>
                </c:pt>
                <c:pt idx="9503">
                  <c:v>-0.43975399999999998</c:v>
                </c:pt>
                <c:pt idx="9504">
                  <c:v>-0.44010199999999999</c:v>
                </c:pt>
                <c:pt idx="9505">
                  <c:v>-0.44096999999999997</c:v>
                </c:pt>
                <c:pt idx="9506">
                  <c:v>-0.44242999999999999</c:v>
                </c:pt>
                <c:pt idx="9507">
                  <c:v>-0.443664</c:v>
                </c:pt>
                <c:pt idx="9508">
                  <c:v>-0.44500099999999998</c:v>
                </c:pt>
                <c:pt idx="9509">
                  <c:v>-0.44664300000000001</c:v>
                </c:pt>
                <c:pt idx="9510">
                  <c:v>-0.44840000000000002</c:v>
                </c:pt>
                <c:pt idx="9511">
                  <c:v>-0.45009700000000002</c:v>
                </c:pt>
                <c:pt idx="9512">
                  <c:v>-0.45166499999999998</c:v>
                </c:pt>
                <c:pt idx="9513">
                  <c:v>-0.45326699999999998</c:v>
                </c:pt>
                <c:pt idx="9514">
                  <c:v>-0.45494400000000002</c:v>
                </c:pt>
                <c:pt idx="9515">
                  <c:v>-0.456625</c:v>
                </c:pt>
                <c:pt idx="9516">
                  <c:v>-0.45836399999999999</c:v>
                </c:pt>
                <c:pt idx="9517">
                  <c:v>-0.460175</c:v>
                </c:pt>
                <c:pt idx="9518">
                  <c:v>-0.462007</c:v>
                </c:pt>
                <c:pt idx="9519">
                  <c:v>-0.46382699999999999</c:v>
                </c:pt>
                <c:pt idx="9520">
                  <c:v>-0.46562300000000001</c:v>
                </c:pt>
                <c:pt idx="9521">
                  <c:v>-0.46740300000000001</c:v>
                </c:pt>
                <c:pt idx="9522">
                  <c:v>-0.46922999999999998</c:v>
                </c:pt>
                <c:pt idx="9523">
                  <c:v>-0.47109200000000001</c:v>
                </c:pt>
                <c:pt idx="9524">
                  <c:v>-0.47290399999999999</c:v>
                </c:pt>
                <c:pt idx="9525">
                  <c:v>-0.47467799999999999</c:v>
                </c:pt>
                <c:pt idx="9526">
                  <c:v>-0.47647400000000001</c:v>
                </c:pt>
                <c:pt idx="9527">
                  <c:v>-0.47826299999999999</c:v>
                </c:pt>
                <c:pt idx="9528">
                  <c:v>-0.480076</c:v>
                </c:pt>
                <c:pt idx="9529">
                  <c:v>-0.48190300000000003</c:v>
                </c:pt>
                <c:pt idx="9530">
                  <c:v>-0.483686</c:v>
                </c:pt>
                <c:pt idx="9531">
                  <c:v>-0.48543999999999998</c:v>
                </c:pt>
                <c:pt idx="9532">
                  <c:v>-0.48725000000000002</c:v>
                </c:pt>
                <c:pt idx="9533">
                  <c:v>-0.489037</c:v>
                </c:pt>
                <c:pt idx="9534">
                  <c:v>-0.49071599999999999</c:v>
                </c:pt>
                <c:pt idx="9535">
                  <c:v>-0.49231000000000003</c:v>
                </c:pt>
                <c:pt idx="9536">
                  <c:v>-0.49389699999999997</c:v>
                </c:pt>
                <c:pt idx="9537">
                  <c:v>-0.49554300000000001</c:v>
                </c:pt>
                <c:pt idx="9538">
                  <c:v>-0.497172</c:v>
                </c:pt>
                <c:pt idx="9539">
                  <c:v>-0.49874200000000002</c:v>
                </c:pt>
                <c:pt idx="9540">
                  <c:v>-0.50031999999999999</c:v>
                </c:pt>
                <c:pt idx="9541">
                  <c:v>-0.50197700000000001</c:v>
                </c:pt>
                <c:pt idx="9542">
                  <c:v>-0.50366</c:v>
                </c:pt>
                <c:pt idx="9543">
                  <c:v>-0.50534500000000004</c:v>
                </c:pt>
                <c:pt idx="9544">
                  <c:v>-0.50700500000000004</c:v>
                </c:pt>
                <c:pt idx="9545">
                  <c:v>-0.50862600000000002</c:v>
                </c:pt>
                <c:pt idx="9546">
                  <c:v>-0.51025399999999999</c:v>
                </c:pt>
                <c:pt idx="9547">
                  <c:v>-0.51192400000000005</c:v>
                </c:pt>
                <c:pt idx="9548">
                  <c:v>-0.51360799999999995</c:v>
                </c:pt>
                <c:pt idx="9549">
                  <c:v>-0.51527800000000001</c:v>
                </c:pt>
                <c:pt idx="9550">
                  <c:v>-0.51681100000000002</c:v>
                </c:pt>
                <c:pt idx="9551">
                  <c:v>-0.51790700000000001</c:v>
                </c:pt>
                <c:pt idx="9552">
                  <c:v>-0.51859100000000002</c:v>
                </c:pt>
                <c:pt idx="9553">
                  <c:v>-0.51891900000000002</c:v>
                </c:pt>
                <c:pt idx="9554">
                  <c:v>-0.518872</c:v>
                </c:pt>
                <c:pt idx="9555">
                  <c:v>-0.51837900000000003</c:v>
                </c:pt>
                <c:pt idx="9556">
                  <c:v>-0.51810999999999996</c:v>
                </c:pt>
                <c:pt idx="9557">
                  <c:v>-0.51836700000000002</c:v>
                </c:pt>
                <c:pt idx="9558">
                  <c:v>-0.51843799999999995</c:v>
                </c:pt>
                <c:pt idx="9559">
                  <c:v>-0.518544</c:v>
                </c:pt>
                <c:pt idx="9560">
                  <c:v>-0.51811099999999999</c:v>
                </c:pt>
                <c:pt idx="9561">
                  <c:v>-0.51763199999999998</c:v>
                </c:pt>
                <c:pt idx="9562">
                  <c:v>-0.51783999999999997</c:v>
                </c:pt>
                <c:pt idx="9563">
                  <c:v>-0.51809300000000003</c:v>
                </c:pt>
                <c:pt idx="9564">
                  <c:v>-0.51861400000000002</c:v>
                </c:pt>
                <c:pt idx="9565">
                  <c:v>-0.51888299999999998</c:v>
                </c:pt>
                <c:pt idx="9566">
                  <c:v>-0.518455</c:v>
                </c:pt>
                <c:pt idx="9567">
                  <c:v>-0.51792800000000006</c:v>
                </c:pt>
                <c:pt idx="9568">
                  <c:v>-0.51802999999999999</c:v>
                </c:pt>
                <c:pt idx="9569">
                  <c:v>-0.51820299999999997</c:v>
                </c:pt>
                <c:pt idx="9570">
                  <c:v>-0.51851000000000003</c:v>
                </c:pt>
                <c:pt idx="9571">
                  <c:v>-0.51833899999999999</c:v>
                </c:pt>
                <c:pt idx="9572">
                  <c:v>-0.51766999999999996</c:v>
                </c:pt>
                <c:pt idx="9573">
                  <c:v>-0.517378</c:v>
                </c:pt>
                <c:pt idx="9574">
                  <c:v>-0.51752299999999996</c:v>
                </c:pt>
                <c:pt idx="9575">
                  <c:v>-0.51758800000000005</c:v>
                </c:pt>
                <c:pt idx="9576">
                  <c:v>-0.518127</c:v>
                </c:pt>
                <c:pt idx="9577">
                  <c:v>-0.51872099999999999</c:v>
                </c:pt>
                <c:pt idx="9578">
                  <c:v>-0.51849000000000001</c:v>
                </c:pt>
                <c:pt idx="9579">
                  <c:v>-0.51810800000000001</c:v>
                </c:pt>
                <c:pt idx="9580">
                  <c:v>-0.51826399999999995</c:v>
                </c:pt>
                <c:pt idx="9581">
                  <c:v>-0.518374</c:v>
                </c:pt>
                <c:pt idx="9582">
                  <c:v>-0.51869200000000004</c:v>
                </c:pt>
                <c:pt idx="9583">
                  <c:v>-0.51855799999999996</c:v>
                </c:pt>
                <c:pt idx="9584">
                  <c:v>-0.51819499999999996</c:v>
                </c:pt>
                <c:pt idx="9585">
                  <c:v>-0.51835399999999998</c:v>
                </c:pt>
                <c:pt idx="9586">
                  <c:v>-0.51852200000000004</c:v>
                </c:pt>
                <c:pt idx="9587">
                  <c:v>-0.51858199999999999</c:v>
                </c:pt>
                <c:pt idx="9588">
                  <c:v>-0.51915900000000004</c:v>
                </c:pt>
                <c:pt idx="9589">
                  <c:v>-0.51930100000000001</c:v>
                </c:pt>
                <c:pt idx="9590">
                  <c:v>-0.51881100000000002</c:v>
                </c:pt>
                <c:pt idx="9591">
                  <c:v>-0.51871299999999998</c:v>
                </c:pt>
                <c:pt idx="9592">
                  <c:v>-0.51894399999999996</c:v>
                </c:pt>
                <c:pt idx="9593">
                  <c:v>-0.51918500000000001</c:v>
                </c:pt>
                <c:pt idx="9594">
                  <c:v>-0.51943600000000001</c:v>
                </c:pt>
                <c:pt idx="9595">
                  <c:v>-0.51896600000000004</c:v>
                </c:pt>
                <c:pt idx="9596">
                  <c:v>-0.51830600000000004</c:v>
                </c:pt>
                <c:pt idx="9597">
                  <c:v>-0.51832800000000001</c:v>
                </c:pt>
                <c:pt idx="9598">
                  <c:v>-0.51813699999999996</c:v>
                </c:pt>
                <c:pt idx="9599">
                  <c:v>-0.518011</c:v>
                </c:pt>
                <c:pt idx="9600">
                  <c:v>-0.518428</c:v>
                </c:pt>
                <c:pt idx="9601">
                  <c:v>-0.51838600000000001</c:v>
                </c:pt>
                <c:pt idx="9602">
                  <c:v>-0.51683999999999997</c:v>
                </c:pt>
                <c:pt idx="9603">
                  <c:v>-0.51500599999999996</c:v>
                </c:pt>
                <c:pt idx="9604">
                  <c:v>-0.51388500000000004</c:v>
                </c:pt>
                <c:pt idx="9605">
                  <c:v>-0.51258300000000001</c:v>
                </c:pt>
                <c:pt idx="9606">
                  <c:v>-0.51155899999999999</c:v>
                </c:pt>
                <c:pt idx="9607">
                  <c:v>-0.51051299999999999</c:v>
                </c:pt>
                <c:pt idx="9608">
                  <c:v>-0.50824999999999998</c:v>
                </c:pt>
                <c:pt idx="9609">
                  <c:v>-0.50570300000000001</c:v>
                </c:pt>
                <c:pt idx="9610">
                  <c:v>-0.50366599999999995</c:v>
                </c:pt>
                <c:pt idx="9611">
                  <c:v>-0.50200199999999995</c:v>
                </c:pt>
                <c:pt idx="9612">
                  <c:v>-0.500892</c:v>
                </c:pt>
                <c:pt idx="9613">
                  <c:v>-0.49998999999999999</c:v>
                </c:pt>
                <c:pt idx="9614">
                  <c:v>-0.49972899999999998</c:v>
                </c:pt>
                <c:pt idx="9615">
                  <c:v>-0.49824400000000002</c:v>
                </c:pt>
                <c:pt idx="9616">
                  <c:v>-0.49581999999999998</c:v>
                </c:pt>
                <c:pt idx="9617">
                  <c:v>-0.49335499999999999</c:v>
                </c:pt>
                <c:pt idx="9618">
                  <c:v>-0.49132399999999998</c:v>
                </c:pt>
                <c:pt idx="9619">
                  <c:v>-0.48964600000000003</c:v>
                </c:pt>
                <c:pt idx="9620">
                  <c:v>-0.487979</c:v>
                </c:pt>
                <c:pt idx="9621">
                  <c:v>-0.48668600000000001</c:v>
                </c:pt>
                <c:pt idx="9622">
                  <c:v>-0.48635600000000001</c:v>
                </c:pt>
                <c:pt idx="9623">
                  <c:v>-0.485647</c:v>
                </c:pt>
                <c:pt idx="9624">
                  <c:v>-0.48549199999999998</c:v>
                </c:pt>
                <c:pt idx="9625">
                  <c:v>-0.48531600000000003</c:v>
                </c:pt>
                <c:pt idx="9626">
                  <c:v>-0.48481299999999999</c:v>
                </c:pt>
                <c:pt idx="9627">
                  <c:v>-0.48306199999999999</c:v>
                </c:pt>
                <c:pt idx="9628">
                  <c:v>-0.48069499999999998</c:v>
                </c:pt>
                <c:pt idx="9629">
                  <c:v>-0.478939</c:v>
                </c:pt>
                <c:pt idx="9630">
                  <c:v>-0.477051</c:v>
                </c:pt>
                <c:pt idx="9631">
                  <c:v>-0.47504099999999999</c:v>
                </c:pt>
                <c:pt idx="9632">
                  <c:v>-0.47343499999999999</c:v>
                </c:pt>
                <c:pt idx="9633">
                  <c:v>-0.47100799999999998</c:v>
                </c:pt>
                <c:pt idx="9634">
                  <c:v>-0.468441</c:v>
                </c:pt>
                <c:pt idx="9635">
                  <c:v>-0.46585500000000002</c:v>
                </c:pt>
                <c:pt idx="9636">
                  <c:v>-0.46431</c:v>
                </c:pt>
                <c:pt idx="9637">
                  <c:v>-0.46307500000000001</c:v>
                </c:pt>
                <c:pt idx="9638">
                  <c:v>-0.462144</c:v>
                </c:pt>
                <c:pt idx="9639">
                  <c:v>-0.46158100000000002</c:v>
                </c:pt>
                <c:pt idx="9640">
                  <c:v>-0.46006599999999997</c:v>
                </c:pt>
                <c:pt idx="9641">
                  <c:v>-0.45931699999999998</c:v>
                </c:pt>
                <c:pt idx="9642">
                  <c:v>-0.45887800000000001</c:v>
                </c:pt>
                <c:pt idx="9643">
                  <c:v>-0.45838800000000002</c:v>
                </c:pt>
                <c:pt idx="9644">
                  <c:v>-0.45724599999999999</c:v>
                </c:pt>
                <c:pt idx="9645">
                  <c:v>-0.45618999999999998</c:v>
                </c:pt>
                <c:pt idx="9646">
                  <c:v>-0.45507300000000001</c:v>
                </c:pt>
                <c:pt idx="9647">
                  <c:v>-0.45395999999999997</c:v>
                </c:pt>
                <c:pt idx="9648">
                  <c:v>-0.45252700000000001</c:v>
                </c:pt>
                <c:pt idx="9649">
                  <c:v>-0.45112799999999997</c:v>
                </c:pt>
                <c:pt idx="9650">
                  <c:v>-0.45050899999999999</c:v>
                </c:pt>
                <c:pt idx="9651">
                  <c:v>-0.45094099999999998</c:v>
                </c:pt>
                <c:pt idx="9652">
                  <c:v>-0.45095200000000002</c:v>
                </c:pt>
                <c:pt idx="9653">
                  <c:v>-0.45093800000000001</c:v>
                </c:pt>
                <c:pt idx="9654">
                  <c:v>-0.451677</c:v>
                </c:pt>
                <c:pt idx="9655">
                  <c:v>-0.45252100000000001</c:v>
                </c:pt>
                <c:pt idx="9656">
                  <c:v>-0.453401</c:v>
                </c:pt>
                <c:pt idx="9657">
                  <c:v>-0.454955</c:v>
                </c:pt>
                <c:pt idx="9658">
                  <c:v>-0.45658799999999999</c:v>
                </c:pt>
                <c:pt idx="9659">
                  <c:v>-0.458013</c:v>
                </c:pt>
                <c:pt idx="9660">
                  <c:v>-0.45966099999999999</c:v>
                </c:pt>
                <c:pt idx="9661">
                  <c:v>-0.46140900000000001</c:v>
                </c:pt>
                <c:pt idx="9662">
                  <c:v>-0.46306399999999998</c:v>
                </c:pt>
                <c:pt idx="9663">
                  <c:v>-0.464391</c:v>
                </c:pt>
                <c:pt idx="9664">
                  <c:v>-0.46565800000000002</c:v>
                </c:pt>
                <c:pt idx="9665">
                  <c:v>-0.46726299999999998</c:v>
                </c:pt>
                <c:pt idx="9666">
                  <c:v>-0.46884599999999998</c:v>
                </c:pt>
                <c:pt idx="9667">
                  <c:v>-0.47076899999999999</c:v>
                </c:pt>
                <c:pt idx="9668">
                  <c:v>-0.47256500000000001</c:v>
                </c:pt>
                <c:pt idx="9669">
                  <c:v>-0.47403200000000001</c:v>
                </c:pt>
                <c:pt idx="9670">
                  <c:v>-0.47495599999999999</c:v>
                </c:pt>
                <c:pt idx="9671">
                  <c:v>-0.47608299999999998</c:v>
                </c:pt>
                <c:pt idx="9672">
                  <c:v>-0.47729700000000003</c:v>
                </c:pt>
                <c:pt idx="9673">
                  <c:v>-0.47862399999999999</c:v>
                </c:pt>
                <c:pt idx="9674">
                  <c:v>-0.47978199999999999</c:v>
                </c:pt>
                <c:pt idx="9675">
                  <c:v>-0.481408</c:v>
                </c:pt>
                <c:pt idx="9676">
                  <c:v>-0.48302299999999998</c:v>
                </c:pt>
                <c:pt idx="9677">
                  <c:v>-0.48497499999999999</c:v>
                </c:pt>
                <c:pt idx="9678">
                  <c:v>-0.48665199999999997</c:v>
                </c:pt>
                <c:pt idx="9679">
                  <c:v>-0.48791400000000001</c:v>
                </c:pt>
                <c:pt idx="9680">
                  <c:v>-0.48908200000000002</c:v>
                </c:pt>
                <c:pt idx="9681">
                  <c:v>-0.49037700000000001</c:v>
                </c:pt>
                <c:pt idx="9682">
                  <c:v>-0.49191800000000002</c:v>
                </c:pt>
                <c:pt idx="9683">
                  <c:v>-0.49338100000000001</c:v>
                </c:pt>
                <c:pt idx="9684">
                  <c:v>-0.49457800000000002</c:v>
                </c:pt>
                <c:pt idx="9685">
                  <c:v>-0.49578299999999997</c:v>
                </c:pt>
                <c:pt idx="9686">
                  <c:v>-0.49691200000000002</c:v>
                </c:pt>
                <c:pt idx="9687">
                  <c:v>-0.49828499999999998</c:v>
                </c:pt>
                <c:pt idx="9688">
                  <c:v>-0.49942599999999998</c:v>
                </c:pt>
                <c:pt idx="9689">
                  <c:v>-0.50043599999999999</c:v>
                </c:pt>
                <c:pt idx="9690">
                  <c:v>-0.50179600000000002</c:v>
                </c:pt>
                <c:pt idx="9691">
                  <c:v>-0.50343400000000005</c:v>
                </c:pt>
                <c:pt idx="9692">
                  <c:v>-0.50499700000000003</c:v>
                </c:pt>
                <c:pt idx="9693">
                  <c:v>-0.50639699999999999</c:v>
                </c:pt>
                <c:pt idx="9694">
                  <c:v>-0.50774600000000003</c:v>
                </c:pt>
                <c:pt idx="9695">
                  <c:v>-0.50929199999999997</c:v>
                </c:pt>
                <c:pt idx="9696">
                  <c:v>-0.51051199999999997</c:v>
                </c:pt>
                <c:pt idx="9697">
                  <c:v>-0.51166800000000001</c:v>
                </c:pt>
                <c:pt idx="9698">
                  <c:v>-0.51321499999999998</c:v>
                </c:pt>
                <c:pt idx="9699">
                  <c:v>-0.51524599999999998</c:v>
                </c:pt>
                <c:pt idx="9700">
                  <c:v>-0.517065</c:v>
                </c:pt>
                <c:pt idx="9701">
                  <c:v>-0.51781699999999997</c:v>
                </c:pt>
                <c:pt idx="9702">
                  <c:v>-0.51822400000000002</c:v>
                </c:pt>
                <c:pt idx="9703">
                  <c:v>-0.51829800000000004</c:v>
                </c:pt>
                <c:pt idx="9704">
                  <c:v>-0.51790700000000001</c:v>
                </c:pt>
                <c:pt idx="9705">
                  <c:v>-0.51706399999999997</c:v>
                </c:pt>
                <c:pt idx="9706">
                  <c:v>-0.51573400000000003</c:v>
                </c:pt>
                <c:pt idx="9707">
                  <c:v>-0.51405000000000001</c:v>
                </c:pt>
                <c:pt idx="9708">
                  <c:v>-0.51204300000000003</c:v>
                </c:pt>
                <c:pt idx="9709">
                  <c:v>-0.50976100000000002</c:v>
                </c:pt>
                <c:pt idx="9710">
                  <c:v>-0.50720200000000004</c:v>
                </c:pt>
                <c:pt idx="9711">
                  <c:v>-0.50424400000000003</c:v>
                </c:pt>
                <c:pt idx="9712">
                  <c:v>-0.50090500000000004</c:v>
                </c:pt>
                <c:pt idx="9713">
                  <c:v>-0.49726300000000001</c:v>
                </c:pt>
                <c:pt idx="9714">
                  <c:v>-0.49320700000000001</c:v>
                </c:pt>
                <c:pt idx="9715">
                  <c:v>-0.48902699999999999</c:v>
                </c:pt>
                <c:pt idx="9716">
                  <c:v>-0.48514800000000002</c:v>
                </c:pt>
                <c:pt idx="9717">
                  <c:v>-0.481298</c:v>
                </c:pt>
                <c:pt idx="9718">
                  <c:v>-0.47766599999999998</c:v>
                </c:pt>
                <c:pt idx="9719">
                  <c:v>-0.473854</c:v>
                </c:pt>
                <c:pt idx="9720">
                  <c:v>-0.46977999999999998</c:v>
                </c:pt>
                <c:pt idx="9721">
                  <c:v>-0.46555299999999999</c:v>
                </c:pt>
                <c:pt idx="9722">
                  <c:v>-0.46139599999999997</c:v>
                </c:pt>
                <c:pt idx="9723">
                  <c:v>-0.457368</c:v>
                </c:pt>
                <c:pt idx="9724">
                  <c:v>-0.45360800000000001</c:v>
                </c:pt>
                <c:pt idx="9725">
                  <c:v>-0.44981500000000002</c:v>
                </c:pt>
                <c:pt idx="9726">
                  <c:v>-0.44588</c:v>
                </c:pt>
                <c:pt idx="9727">
                  <c:v>-0.44175300000000001</c:v>
                </c:pt>
                <c:pt idx="9728">
                  <c:v>-0.43743599999999999</c:v>
                </c:pt>
                <c:pt idx="9729">
                  <c:v>-0.43331999999999998</c:v>
                </c:pt>
                <c:pt idx="9730">
                  <c:v>-0.42933100000000002</c:v>
                </c:pt>
                <c:pt idx="9731">
                  <c:v>-0.42554799999999998</c:v>
                </c:pt>
                <c:pt idx="9732">
                  <c:v>-0.42171700000000001</c:v>
                </c:pt>
                <c:pt idx="9733">
                  <c:v>-0.41766599999999998</c:v>
                </c:pt>
                <c:pt idx="9734">
                  <c:v>-0.41368899999999997</c:v>
                </c:pt>
                <c:pt idx="9735">
                  <c:v>-0.40955799999999998</c:v>
                </c:pt>
                <c:pt idx="9736">
                  <c:v>-0.40562100000000001</c:v>
                </c:pt>
                <c:pt idx="9737">
                  <c:v>-0.40221899999999999</c:v>
                </c:pt>
                <c:pt idx="9738">
                  <c:v>-0.39859499999999998</c:v>
                </c:pt>
                <c:pt idx="9739">
                  <c:v>-0.39507700000000001</c:v>
                </c:pt>
                <c:pt idx="9740">
                  <c:v>-0.39145200000000002</c:v>
                </c:pt>
                <c:pt idx="9741">
                  <c:v>-0.38758300000000001</c:v>
                </c:pt>
                <c:pt idx="9742">
                  <c:v>-0.38406000000000001</c:v>
                </c:pt>
                <c:pt idx="9743">
                  <c:v>-0.38051200000000002</c:v>
                </c:pt>
                <c:pt idx="9744">
                  <c:v>-0.37716699999999997</c:v>
                </c:pt>
                <c:pt idx="9745">
                  <c:v>-0.37370999999999999</c:v>
                </c:pt>
                <c:pt idx="9746">
                  <c:v>-0.36975999999999998</c:v>
                </c:pt>
                <c:pt idx="9747">
                  <c:v>-0.36596299999999998</c:v>
                </c:pt>
                <c:pt idx="9748">
                  <c:v>-0.36252800000000002</c:v>
                </c:pt>
                <c:pt idx="9749">
                  <c:v>-0.35896400000000001</c:v>
                </c:pt>
                <c:pt idx="9750">
                  <c:v>-0.35624600000000001</c:v>
                </c:pt>
                <c:pt idx="9751">
                  <c:v>-0.35403600000000002</c:v>
                </c:pt>
                <c:pt idx="9752">
                  <c:v>-0.35259400000000002</c:v>
                </c:pt>
                <c:pt idx="9753">
                  <c:v>-0.351657</c:v>
                </c:pt>
                <c:pt idx="9754">
                  <c:v>-0.351572</c:v>
                </c:pt>
                <c:pt idx="9755">
                  <c:v>-0.35187600000000002</c:v>
                </c:pt>
                <c:pt idx="9756">
                  <c:v>-0.35209400000000002</c:v>
                </c:pt>
                <c:pt idx="9757">
                  <c:v>-0.35223700000000002</c:v>
                </c:pt>
                <c:pt idx="9758">
                  <c:v>-0.352244</c:v>
                </c:pt>
                <c:pt idx="9759">
                  <c:v>-0.352213</c:v>
                </c:pt>
                <c:pt idx="9760">
                  <c:v>-0.352188</c:v>
                </c:pt>
                <c:pt idx="9761">
                  <c:v>-0.352182</c:v>
                </c:pt>
                <c:pt idx="9762">
                  <c:v>-0.35210200000000003</c:v>
                </c:pt>
                <c:pt idx="9763">
                  <c:v>-0.35199999999999998</c:v>
                </c:pt>
                <c:pt idx="9764">
                  <c:v>-0.351912</c:v>
                </c:pt>
                <c:pt idx="9765">
                  <c:v>-0.35184300000000002</c:v>
                </c:pt>
                <c:pt idx="9766">
                  <c:v>-0.351796</c:v>
                </c:pt>
                <c:pt idx="9767">
                  <c:v>-0.35172199999999998</c:v>
                </c:pt>
                <c:pt idx="9768">
                  <c:v>-0.35161199999999998</c:v>
                </c:pt>
                <c:pt idx="9769">
                  <c:v>-0.35151199999999999</c:v>
                </c:pt>
                <c:pt idx="9770">
                  <c:v>-0.35141800000000001</c:v>
                </c:pt>
                <c:pt idx="9771">
                  <c:v>-0.351302</c:v>
                </c:pt>
                <c:pt idx="9772">
                  <c:v>-0.35117599999999999</c:v>
                </c:pt>
                <c:pt idx="9773">
                  <c:v>-0.35106900000000002</c:v>
                </c:pt>
                <c:pt idx="9774">
                  <c:v>-0.350966</c:v>
                </c:pt>
                <c:pt idx="9775">
                  <c:v>-0.35083900000000001</c:v>
                </c:pt>
                <c:pt idx="9776">
                  <c:v>-0.35070499999999999</c:v>
                </c:pt>
                <c:pt idx="9777">
                  <c:v>-0.35058499999999998</c:v>
                </c:pt>
                <c:pt idx="9778">
                  <c:v>-0.35045199999999999</c:v>
                </c:pt>
                <c:pt idx="9779">
                  <c:v>-0.35029700000000003</c:v>
                </c:pt>
                <c:pt idx="9780">
                  <c:v>-0.35014800000000001</c:v>
                </c:pt>
                <c:pt idx="9781">
                  <c:v>-0.35000999999999999</c:v>
                </c:pt>
                <c:pt idx="9782">
                  <c:v>-0.349854</c:v>
                </c:pt>
                <c:pt idx="9783">
                  <c:v>-0.349686</c:v>
                </c:pt>
                <c:pt idx="9784">
                  <c:v>-0.34953099999999998</c:v>
                </c:pt>
                <c:pt idx="9785">
                  <c:v>-0.34937400000000002</c:v>
                </c:pt>
                <c:pt idx="9786">
                  <c:v>-0.349192</c:v>
                </c:pt>
                <c:pt idx="9787">
                  <c:v>-0.34900900000000001</c:v>
                </c:pt>
                <c:pt idx="9788">
                  <c:v>-0.34883599999999998</c:v>
                </c:pt>
                <c:pt idx="9789">
                  <c:v>-0.34865400000000002</c:v>
                </c:pt>
                <c:pt idx="9790">
                  <c:v>-0.34845599999999999</c:v>
                </c:pt>
                <c:pt idx="9791">
                  <c:v>-0.34825899999999999</c:v>
                </c:pt>
                <c:pt idx="9792">
                  <c:v>-0.34806300000000001</c:v>
                </c:pt>
                <c:pt idx="9793">
                  <c:v>-0.34785100000000002</c:v>
                </c:pt>
                <c:pt idx="9794">
                  <c:v>-0.34763100000000002</c:v>
                </c:pt>
                <c:pt idx="9795">
                  <c:v>-0.347418</c:v>
                </c:pt>
                <c:pt idx="9796">
                  <c:v>-0.34720200000000001</c:v>
                </c:pt>
                <c:pt idx="9797">
                  <c:v>-0.346972</c:v>
                </c:pt>
                <c:pt idx="9798">
                  <c:v>-0.34674199999999999</c:v>
                </c:pt>
                <c:pt idx="9799">
                  <c:v>-0.34651700000000002</c:v>
                </c:pt>
                <c:pt idx="9800">
                  <c:v>-0.34621299999999999</c:v>
                </c:pt>
                <c:pt idx="9801">
                  <c:v>-0.34583000000000003</c:v>
                </c:pt>
                <c:pt idx="9802">
                  <c:v>-0.34540399999999999</c:v>
                </c:pt>
                <c:pt idx="9803">
                  <c:v>-0.34499000000000002</c:v>
                </c:pt>
                <c:pt idx="9804">
                  <c:v>-0.34458800000000001</c:v>
                </c:pt>
                <c:pt idx="9805">
                  <c:v>-0.344217</c:v>
                </c:pt>
                <c:pt idx="9806">
                  <c:v>-0.34380699999999997</c:v>
                </c:pt>
                <c:pt idx="9807">
                  <c:v>-0.34340100000000001</c:v>
                </c:pt>
                <c:pt idx="9808">
                  <c:v>-0.34297499999999997</c:v>
                </c:pt>
                <c:pt idx="9809">
                  <c:v>-0.34256700000000001</c:v>
                </c:pt>
                <c:pt idx="9810">
                  <c:v>-0.34217799999999998</c:v>
                </c:pt>
                <c:pt idx="9811">
                  <c:v>-0.34178199999999997</c:v>
                </c:pt>
                <c:pt idx="9812">
                  <c:v>-0.34137499999999998</c:v>
                </c:pt>
                <c:pt idx="9813">
                  <c:v>-0.340949</c:v>
                </c:pt>
                <c:pt idx="9814">
                  <c:v>-0.34051700000000001</c:v>
                </c:pt>
                <c:pt idx="9815">
                  <c:v>-0.34008899999999997</c:v>
                </c:pt>
                <c:pt idx="9816">
                  <c:v>-0.33966299999999999</c:v>
                </c:pt>
                <c:pt idx="9817">
                  <c:v>-0.33923399999999998</c:v>
                </c:pt>
                <c:pt idx="9818">
                  <c:v>-0.33879599999999999</c:v>
                </c:pt>
                <c:pt idx="9819">
                  <c:v>-0.33834999999999998</c:v>
                </c:pt>
                <c:pt idx="9820">
                  <c:v>-0.33789799999999998</c:v>
                </c:pt>
                <c:pt idx="9821">
                  <c:v>-0.33744499999999999</c:v>
                </c:pt>
                <c:pt idx="9822">
                  <c:v>-0.33699200000000001</c:v>
                </c:pt>
                <c:pt idx="9823">
                  <c:v>-0.336534</c:v>
                </c:pt>
                <c:pt idx="9824">
                  <c:v>-0.33606900000000001</c:v>
                </c:pt>
                <c:pt idx="9825">
                  <c:v>-0.33559899999999998</c:v>
                </c:pt>
                <c:pt idx="9826">
                  <c:v>-0.33512500000000001</c:v>
                </c:pt>
                <c:pt idx="9827">
                  <c:v>-0.33464700000000003</c:v>
                </c:pt>
                <c:pt idx="9828">
                  <c:v>-0.33416699999999999</c:v>
                </c:pt>
                <c:pt idx="9829">
                  <c:v>-0.33368300000000001</c:v>
                </c:pt>
                <c:pt idx="9830">
                  <c:v>-0.33319300000000002</c:v>
                </c:pt>
                <c:pt idx="9831">
                  <c:v>-0.33269799999999999</c:v>
                </c:pt>
                <c:pt idx="9832">
                  <c:v>-0.33219900000000002</c:v>
                </c:pt>
                <c:pt idx="9833">
                  <c:v>-0.33169700000000002</c:v>
                </c:pt>
                <c:pt idx="9834">
                  <c:v>-0.33119100000000001</c:v>
                </c:pt>
                <c:pt idx="9835">
                  <c:v>-0.33067999999999997</c:v>
                </c:pt>
                <c:pt idx="9836">
                  <c:v>-0.33016499999999999</c:v>
                </c:pt>
                <c:pt idx="9837">
                  <c:v>-0.32964500000000002</c:v>
                </c:pt>
                <c:pt idx="9838">
                  <c:v>-0.32912200000000003</c:v>
                </c:pt>
                <c:pt idx="9839">
                  <c:v>-0.32859500000000003</c:v>
                </c:pt>
                <c:pt idx="9840">
                  <c:v>-0.32806299999999999</c:v>
                </c:pt>
                <c:pt idx="9841">
                  <c:v>-0.32752700000000001</c:v>
                </c:pt>
                <c:pt idx="9842">
                  <c:v>-0.32698700000000003</c:v>
                </c:pt>
                <c:pt idx="9843">
                  <c:v>-0.32644299999999998</c:v>
                </c:pt>
                <c:pt idx="9844">
                  <c:v>-0.32589400000000002</c:v>
                </c:pt>
                <c:pt idx="9845">
                  <c:v>-0.32534200000000002</c:v>
                </c:pt>
                <c:pt idx="9846">
                  <c:v>-0.32478600000000002</c:v>
                </c:pt>
                <c:pt idx="9847">
                  <c:v>-0.32422499999999999</c:v>
                </c:pt>
                <c:pt idx="9848">
                  <c:v>-0.32366</c:v>
                </c:pt>
                <c:pt idx="9849">
                  <c:v>-0.32309100000000002</c:v>
                </c:pt>
                <c:pt idx="9850">
                  <c:v>-0.322523</c:v>
                </c:pt>
                <c:pt idx="9851">
                  <c:v>-0.32217899999999999</c:v>
                </c:pt>
                <c:pt idx="9852">
                  <c:v>-0.32217499999999999</c:v>
                </c:pt>
                <c:pt idx="9853">
                  <c:v>-0.322629</c:v>
                </c:pt>
                <c:pt idx="9854">
                  <c:v>-0.32322499999999998</c:v>
                </c:pt>
                <c:pt idx="9855">
                  <c:v>-0.32397900000000002</c:v>
                </c:pt>
                <c:pt idx="9856">
                  <c:v>-0.32528499999999999</c:v>
                </c:pt>
                <c:pt idx="9857">
                  <c:v>-0.32608199999999998</c:v>
                </c:pt>
                <c:pt idx="9858">
                  <c:v>-0.326679</c:v>
                </c:pt>
                <c:pt idx="9859">
                  <c:v>-0.32755499999999999</c:v>
                </c:pt>
                <c:pt idx="9860">
                  <c:v>-0.32862599999999997</c:v>
                </c:pt>
                <c:pt idx="9861">
                  <c:v>-0.32950699999999999</c:v>
                </c:pt>
                <c:pt idx="9862">
                  <c:v>-0.330285</c:v>
                </c:pt>
                <c:pt idx="9863">
                  <c:v>-0.33128299999999999</c:v>
                </c:pt>
                <c:pt idx="9864">
                  <c:v>-0.33222699999999999</c:v>
                </c:pt>
                <c:pt idx="9865">
                  <c:v>-0.33305299999999999</c:v>
                </c:pt>
                <c:pt idx="9866">
                  <c:v>-0.33399499999999999</c:v>
                </c:pt>
                <c:pt idx="9867">
                  <c:v>-0.33495999999999998</c:v>
                </c:pt>
                <c:pt idx="9868">
                  <c:v>-0.33583600000000002</c:v>
                </c:pt>
                <c:pt idx="9869">
                  <c:v>-0.33674100000000001</c:v>
                </c:pt>
                <c:pt idx="9870">
                  <c:v>-0.337675</c:v>
                </c:pt>
                <c:pt idx="9871">
                  <c:v>-0.33857500000000001</c:v>
                </c:pt>
                <c:pt idx="9872">
                  <c:v>-0.33948600000000001</c:v>
                </c:pt>
                <c:pt idx="9873">
                  <c:v>-0.34038099999999999</c:v>
                </c:pt>
                <c:pt idx="9874">
                  <c:v>-0.34126600000000001</c:v>
                </c:pt>
                <c:pt idx="9875">
                  <c:v>-0.34217700000000001</c:v>
                </c:pt>
                <c:pt idx="9876">
                  <c:v>-0.34304699999999999</c:v>
                </c:pt>
                <c:pt idx="9877">
                  <c:v>-0.34392099999999998</c:v>
                </c:pt>
                <c:pt idx="9878">
                  <c:v>-0.34478700000000001</c:v>
                </c:pt>
                <c:pt idx="9879">
                  <c:v>-0.34565000000000001</c:v>
                </c:pt>
                <c:pt idx="9880">
                  <c:v>-0.34651100000000001</c:v>
                </c:pt>
                <c:pt idx="9881">
                  <c:v>-0.34737299999999999</c:v>
                </c:pt>
                <c:pt idx="9882">
                  <c:v>-0.34823900000000002</c:v>
                </c:pt>
                <c:pt idx="9883">
                  <c:v>-0.34910200000000002</c:v>
                </c:pt>
                <c:pt idx="9884">
                  <c:v>-0.34996100000000002</c:v>
                </c:pt>
                <c:pt idx="9885">
                  <c:v>-0.35081400000000001</c:v>
                </c:pt>
                <c:pt idx="9886">
                  <c:v>-0.35166999999999998</c:v>
                </c:pt>
                <c:pt idx="9887">
                  <c:v>-0.35252800000000001</c:v>
                </c:pt>
                <c:pt idx="9888">
                  <c:v>-0.35338599999999998</c:v>
                </c:pt>
                <c:pt idx="9889">
                  <c:v>-0.35424</c:v>
                </c:pt>
                <c:pt idx="9890">
                  <c:v>-0.35508800000000001</c:v>
                </c:pt>
                <c:pt idx="9891">
                  <c:v>-0.35593599999999997</c:v>
                </c:pt>
                <c:pt idx="9892">
                  <c:v>-0.35678700000000002</c:v>
                </c:pt>
                <c:pt idx="9893">
                  <c:v>-0.35763899999999998</c:v>
                </c:pt>
                <c:pt idx="9894">
                  <c:v>-0.358487</c:v>
                </c:pt>
                <c:pt idx="9895">
                  <c:v>-0.35933100000000001</c:v>
                </c:pt>
                <c:pt idx="9896">
                  <c:v>-0.36017199999999999</c:v>
                </c:pt>
                <c:pt idx="9897">
                  <c:v>-0.36101499999999997</c:v>
                </c:pt>
                <c:pt idx="9898">
                  <c:v>-0.36186000000000001</c:v>
                </c:pt>
                <c:pt idx="9899">
                  <c:v>-0.362703</c:v>
                </c:pt>
                <c:pt idx="9900">
                  <c:v>-0.36380600000000002</c:v>
                </c:pt>
                <c:pt idx="9901">
                  <c:v>-0.36490600000000001</c:v>
                </c:pt>
                <c:pt idx="9902">
                  <c:v>-0.36645100000000003</c:v>
                </c:pt>
                <c:pt idx="9903">
                  <c:v>-0.36803399999999997</c:v>
                </c:pt>
                <c:pt idx="9904">
                  <c:v>-0.36956600000000001</c:v>
                </c:pt>
                <c:pt idx="9905">
                  <c:v>-0.37122699999999997</c:v>
                </c:pt>
                <c:pt idx="9906">
                  <c:v>-0.37327900000000003</c:v>
                </c:pt>
                <c:pt idx="9907">
                  <c:v>-0.37529299999999999</c:v>
                </c:pt>
                <c:pt idx="9908">
                  <c:v>-0.37725199999999998</c:v>
                </c:pt>
                <c:pt idx="9909">
                  <c:v>-0.379361</c:v>
                </c:pt>
                <c:pt idx="9910">
                  <c:v>-0.38156400000000001</c:v>
                </c:pt>
                <c:pt idx="9911">
                  <c:v>-0.383552</c:v>
                </c:pt>
                <c:pt idx="9912">
                  <c:v>-0.38534499999999999</c:v>
                </c:pt>
                <c:pt idx="9913">
                  <c:v>-0.38753100000000001</c:v>
                </c:pt>
                <c:pt idx="9914">
                  <c:v>-0.38975599999999999</c:v>
                </c:pt>
                <c:pt idx="9915">
                  <c:v>-0.39170100000000002</c:v>
                </c:pt>
                <c:pt idx="9916">
                  <c:v>-0.39329799999999998</c:v>
                </c:pt>
                <c:pt idx="9917">
                  <c:v>-0.39513100000000001</c:v>
                </c:pt>
                <c:pt idx="9918">
                  <c:v>-0.39709699999999998</c:v>
                </c:pt>
                <c:pt idx="9919">
                  <c:v>-0.39898400000000001</c:v>
                </c:pt>
                <c:pt idx="9920">
                  <c:v>-0.40073700000000001</c:v>
                </c:pt>
                <c:pt idx="9921">
                  <c:v>-0.40273700000000001</c:v>
                </c:pt>
                <c:pt idx="9922">
                  <c:v>-0.40468100000000001</c:v>
                </c:pt>
                <c:pt idx="9923">
                  <c:v>-0.40637499999999999</c:v>
                </c:pt>
                <c:pt idx="9924">
                  <c:v>-0.40802100000000002</c:v>
                </c:pt>
                <c:pt idx="9925">
                  <c:v>-0.409945</c:v>
                </c:pt>
                <c:pt idx="9926">
                  <c:v>-0.41188399999999997</c:v>
                </c:pt>
                <c:pt idx="9927">
                  <c:v>-0.41368700000000003</c:v>
                </c:pt>
                <c:pt idx="9928">
                  <c:v>-0.41515299999999999</c:v>
                </c:pt>
                <c:pt idx="9929">
                  <c:v>-0.416966</c:v>
                </c:pt>
                <c:pt idx="9930">
                  <c:v>-0.41876799999999997</c:v>
                </c:pt>
                <c:pt idx="9931">
                  <c:v>-0.420236</c:v>
                </c:pt>
                <c:pt idx="9932">
                  <c:v>-0.42150199999999999</c:v>
                </c:pt>
                <c:pt idx="9933">
                  <c:v>-0.42313600000000001</c:v>
                </c:pt>
                <c:pt idx="9934">
                  <c:v>-0.42491000000000001</c:v>
                </c:pt>
                <c:pt idx="9935">
                  <c:v>-0.426678</c:v>
                </c:pt>
                <c:pt idx="9936">
                  <c:v>-0.42822100000000002</c:v>
                </c:pt>
                <c:pt idx="9937">
                  <c:v>-0.42995800000000001</c:v>
                </c:pt>
                <c:pt idx="9938">
                  <c:v>-0.43179600000000001</c:v>
                </c:pt>
                <c:pt idx="9939">
                  <c:v>-0.43349300000000002</c:v>
                </c:pt>
                <c:pt idx="9940">
                  <c:v>-0.435056</c:v>
                </c:pt>
                <c:pt idx="9941">
                  <c:v>-0.43688500000000002</c:v>
                </c:pt>
                <c:pt idx="9942">
                  <c:v>-0.43873499999999999</c:v>
                </c:pt>
                <c:pt idx="9943">
                  <c:v>-0.440332</c:v>
                </c:pt>
                <c:pt idx="9944">
                  <c:v>-0.44174099999999999</c:v>
                </c:pt>
                <c:pt idx="9945">
                  <c:v>-0.44349300000000003</c:v>
                </c:pt>
                <c:pt idx="9946">
                  <c:v>-0.44527600000000001</c:v>
                </c:pt>
                <c:pt idx="9947">
                  <c:v>-0.44688600000000001</c:v>
                </c:pt>
                <c:pt idx="9948">
                  <c:v>-0.44819900000000001</c:v>
                </c:pt>
                <c:pt idx="9949">
                  <c:v>-0.44977600000000001</c:v>
                </c:pt>
                <c:pt idx="9950">
                  <c:v>-0.45100000000000001</c:v>
                </c:pt>
                <c:pt idx="9951">
                  <c:v>-0.45180999999999999</c:v>
                </c:pt>
                <c:pt idx="9952">
                  <c:v>-0.452293</c:v>
                </c:pt>
                <c:pt idx="9953">
                  <c:v>-0.45229999999999998</c:v>
                </c:pt>
                <c:pt idx="9954">
                  <c:v>-0.45263799999999998</c:v>
                </c:pt>
                <c:pt idx="9955">
                  <c:v>-0.453013</c:v>
                </c:pt>
                <c:pt idx="9956">
                  <c:v>-0.45314599999999999</c:v>
                </c:pt>
                <c:pt idx="9957">
                  <c:v>-0.45366899999999999</c:v>
                </c:pt>
                <c:pt idx="9958">
                  <c:v>-0.45436399999999999</c:v>
                </c:pt>
                <c:pt idx="9959">
                  <c:v>-0.45498499999999997</c:v>
                </c:pt>
                <c:pt idx="9960">
                  <c:v>-0.45535999999999999</c:v>
                </c:pt>
                <c:pt idx="9961">
                  <c:v>-0.455594</c:v>
                </c:pt>
                <c:pt idx="9962">
                  <c:v>-0.455986</c:v>
                </c:pt>
                <c:pt idx="9963">
                  <c:v>-0.45660499999999998</c:v>
                </c:pt>
                <c:pt idx="9964">
                  <c:v>-0.45699200000000001</c:v>
                </c:pt>
                <c:pt idx="9965">
                  <c:v>-0.45721400000000001</c:v>
                </c:pt>
                <c:pt idx="9966">
                  <c:v>-0.457395</c:v>
                </c:pt>
                <c:pt idx="9967">
                  <c:v>-0.45783600000000002</c:v>
                </c:pt>
                <c:pt idx="9968">
                  <c:v>-0.45785599999999999</c:v>
                </c:pt>
                <c:pt idx="9969">
                  <c:v>-0.457841</c:v>
                </c:pt>
                <c:pt idx="9970">
                  <c:v>-0.457675</c:v>
                </c:pt>
                <c:pt idx="9971">
                  <c:v>-0.45780300000000002</c:v>
                </c:pt>
                <c:pt idx="9972">
                  <c:v>-0.457482</c:v>
                </c:pt>
                <c:pt idx="9973">
                  <c:v>-0.456926</c:v>
                </c:pt>
                <c:pt idx="9974">
                  <c:v>-0.45623399999999997</c:v>
                </c:pt>
                <c:pt idx="9975">
                  <c:v>-0.45571400000000001</c:v>
                </c:pt>
                <c:pt idx="9976">
                  <c:v>-0.45507399999999998</c:v>
                </c:pt>
                <c:pt idx="9977">
                  <c:v>-0.45448300000000003</c:v>
                </c:pt>
                <c:pt idx="9978">
                  <c:v>-0.45404299999999997</c:v>
                </c:pt>
                <c:pt idx="9979">
                  <c:v>-0.45356000000000002</c:v>
                </c:pt>
                <c:pt idx="9980">
                  <c:v>-0.45291599999999999</c:v>
                </c:pt>
                <c:pt idx="9981">
                  <c:v>-0.45235700000000001</c:v>
                </c:pt>
                <c:pt idx="9982">
                  <c:v>-0.45192900000000003</c:v>
                </c:pt>
                <c:pt idx="9983">
                  <c:v>-0.45139600000000002</c:v>
                </c:pt>
                <c:pt idx="9984">
                  <c:v>-0.45074199999999998</c:v>
                </c:pt>
                <c:pt idx="9985">
                  <c:v>-0.45021600000000001</c:v>
                </c:pt>
                <c:pt idx="9986">
                  <c:v>-0.44972899999999999</c:v>
                </c:pt>
                <c:pt idx="9987">
                  <c:v>-0.44908199999999998</c:v>
                </c:pt>
                <c:pt idx="9988">
                  <c:v>-0.44838</c:v>
                </c:pt>
                <c:pt idx="9989">
                  <c:v>-0.447849</c:v>
                </c:pt>
                <c:pt idx="9990">
                  <c:v>-0.44721300000000003</c:v>
                </c:pt>
                <c:pt idx="9991">
                  <c:v>-0.44654899999999997</c:v>
                </c:pt>
                <c:pt idx="9992">
                  <c:v>-0.44601499999999999</c:v>
                </c:pt>
                <c:pt idx="9993">
                  <c:v>-0.44555499999999998</c:v>
                </c:pt>
                <c:pt idx="9994">
                  <c:v>-0.44497599999999998</c:v>
                </c:pt>
                <c:pt idx="9995">
                  <c:v>-0.44432700000000003</c:v>
                </c:pt>
                <c:pt idx="9996">
                  <c:v>-0.44394800000000001</c:v>
                </c:pt>
                <c:pt idx="9997">
                  <c:v>-0.44334899999999999</c:v>
                </c:pt>
                <c:pt idx="9998">
                  <c:v>-0.44266299999999997</c:v>
                </c:pt>
                <c:pt idx="9999">
                  <c:v>-0.44201400000000002</c:v>
                </c:pt>
                <c:pt idx="10000">
                  <c:v>-0.441328</c:v>
                </c:pt>
                <c:pt idx="10001">
                  <c:v>-0.44043500000000002</c:v>
                </c:pt>
                <c:pt idx="10002">
                  <c:v>-0.43957299999999999</c:v>
                </c:pt>
                <c:pt idx="10003">
                  <c:v>-0.43871300000000002</c:v>
                </c:pt>
                <c:pt idx="10004">
                  <c:v>-0.43786900000000001</c:v>
                </c:pt>
                <c:pt idx="10005">
                  <c:v>-0.43715700000000002</c:v>
                </c:pt>
                <c:pt idx="10006">
                  <c:v>-0.43632799999999999</c:v>
                </c:pt>
                <c:pt idx="10007">
                  <c:v>-0.43550499999999998</c:v>
                </c:pt>
                <c:pt idx="10008">
                  <c:v>-0.43464999999999998</c:v>
                </c:pt>
                <c:pt idx="10009">
                  <c:v>-0.43385699999999999</c:v>
                </c:pt>
                <c:pt idx="10010">
                  <c:v>-0.43307499999999999</c:v>
                </c:pt>
                <c:pt idx="10011">
                  <c:v>-0.43226599999999998</c:v>
                </c:pt>
                <c:pt idx="10012">
                  <c:v>-0.431448</c:v>
                </c:pt>
                <c:pt idx="10013">
                  <c:v>-0.43056899999999998</c:v>
                </c:pt>
                <c:pt idx="10014">
                  <c:v>-0.42980600000000002</c:v>
                </c:pt>
                <c:pt idx="10015">
                  <c:v>-0.429012</c:v>
                </c:pt>
                <c:pt idx="10016">
                  <c:v>-0.42818800000000001</c:v>
                </c:pt>
                <c:pt idx="10017">
                  <c:v>-0.42733199999999999</c:v>
                </c:pt>
                <c:pt idx="10018">
                  <c:v>-0.42648999999999998</c:v>
                </c:pt>
                <c:pt idx="10019">
                  <c:v>-0.42572500000000002</c:v>
                </c:pt>
                <c:pt idx="10020">
                  <c:v>-0.42490299999999998</c:v>
                </c:pt>
                <c:pt idx="10021">
                  <c:v>-0.42407299999999998</c:v>
                </c:pt>
                <c:pt idx="10022">
                  <c:v>-0.42317199999999999</c:v>
                </c:pt>
                <c:pt idx="10023">
                  <c:v>-0.42239199999999999</c:v>
                </c:pt>
                <c:pt idx="10024">
                  <c:v>-0.42159600000000003</c:v>
                </c:pt>
                <c:pt idx="10025">
                  <c:v>-0.42075600000000002</c:v>
                </c:pt>
                <c:pt idx="10026">
                  <c:v>-0.419852</c:v>
                </c:pt>
                <c:pt idx="10027">
                  <c:v>-0.41902200000000001</c:v>
                </c:pt>
                <c:pt idx="10028">
                  <c:v>-0.41825600000000002</c:v>
                </c:pt>
                <c:pt idx="10029">
                  <c:v>-0.41740500000000003</c:v>
                </c:pt>
                <c:pt idx="10030">
                  <c:v>-0.41650199999999998</c:v>
                </c:pt>
                <c:pt idx="10031">
                  <c:v>-0.41564800000000002</c:v>
                </c:pt>
                <c:pt idx="10032">
                  <c:v>-0.41489300000000001</c:v>
                </c:pt>
                <c:pt idx="10033">
                  <c:v>-0.41402299999999997</c:v>
                </c:pt>
                <c:pt idx="10034">
                  <c:v>-0.41312199999999999</c:v>
                </c:pt>
                <c:pt idx="10035">
                  <c:v>-0.412273</c:v>
                </c:pt>
                <c:pt idx="10036">
                  <c:v>-0.41150599999999998</c:v>
                </c:pt>
                <c:pt idx="10037">
                  <c:v>-0.41061999999999999</c:v>
                </c:pt>
                <c:pt idx="10038">
                  <c:v>-0.40971200000000002</c:v>
                </c:pt>
                <c:pt idx="10039">
                  <c:v>-0.408891</c:v>
                </c:pt>
                <c:pt idx="10040">
                  <c:v>-0.40810200000000002</c:v>
                </c:pt>
                <c:pt idx="10041">
                  <c:v>-0.40718300000000002</c:v>
                </c:pt>
                <c:pt idx="10042">
                  <c:v>-0.406273</c:v>
                </c:pt>
                <c:pt idx="10043">
                  <c:v>-0.40551199999999998</c:v>
                </c:pt>
                <c:pt idx="10044">
                  <c:v>-0.404692</c:v>
                </c:pt>
                <c:pt idx="10045">
                  <c:v>-0.403777</c:v>
                </c:pt>
                <c:pt idx="10046">
                  <c:v>-0.40292699999999998</c:v>
                </c:pt>
                <c:pt idx="10047">
                  <c:v>-0.40212300000000001</c:v>
                </c:pt>
                <c:pt idx="10048">
                  <c:v>-0.40120800000000001</c:v>
                </c:pt>
                <c:pt idx="10049">
                  <c:v>-0.40027099999999999</c:v>
                </c:pt>
                <c:pt idx="10050">
                  <c:v>-0.39945199999999997</c:v>
                </c:pt>
                <c:pt idx="10051">
                  <c:v>-0.39871400000000001</c:v>
                </c:pt>
                <c:pt idx="10052">
                  <c:v>-0.397704</c:v>
                </c:pt>
                <c:pt idx="10053">
                  <c:v>-0.39674199999999998</c:v>
                </c:pt>
                <c:pt idx="10054">
                  <c:v>-0.39603699999999997</c:v>
                </c:pt>
                <c:pt idx="10055">
                  <c:v>-0.39528999999999997</c:v>
                </c:pt>
                <c:pt idx="10056">
                  <c:v>-0.39443299999999998</c:v>
                </c:pt>
                <c:pt idx="10057">
                  <c:v>-0.39352100000000001</c:v>
                </c:pt>
                <c:pt idx="10058">
                  <c:v>-0.39276499999999998</c:v>
                </c:pt>
                <c:pt idx="10059">
                  <c:v>-0.39200699999999999</c:v>
                </c:pt>
                <c:pt idx="10060">
                  <c:v>-0.39111099999999999</c:v>
                </c:pt>
                <c:pt idx="10061">
                  <c:v>-0.39022499999999999</c:v>
                </c:pt>
                <c:pt idx="10062">
                  <c:v>-0.38934000000000002</c:v>
                </c:pt>
                <c:pt idx="10063">
                  <c:v>-0.388517</c:v>
                </c:pt>
                <c:pt idx="10064">
                  <c:v>-0.38757999999999998</c:v>
                </c:pt>
                <c:pt idx="10065">
                  <c:v>-0.38671499999999998</c:v>
                </c:pt>
                <c:pt idx="10066">
                  <c:v>-0.385828</c:v>
                </c:pt>
                <c:pt idx="10067">
                  <c:v>-0.38506000000000001</c:v>
                </c:pt>
                <c:pt idx="10068">
                  <c:v>-0.38436100000000001</c:v>
                </c:pt>
                <c:pt idx="10069">
                  <c:v>-0.38354500000000002</c:v>
                </c:pt>
                <c:pt idx="10070">
                  <c:v>-0.38270599999999999</c:v>
                </c:pt>
                <c:pt idx="10071">
                  <c:v>-0.381882</c:v>
                </c:pt>
                <c:pt idx="10072">
                  <c:v>-0.38106299999999999</c:v>
                </c:pt>
                <c:pt idx="10073">
                  <c:v>-0.38023699999999999</c:v>
                </c:pt>
                <c:pt idx="10074">
                  <c:v>-0.37945600000000002</c:v>
                </c:pt>
                <c:pt idx="10075">
                  <c:v>-0.37877100000000002</c:v>
                </c:pt>
                <c:pt idx="10076">
                  <c:v>-0.37812699999999999</c:v>
                </c:pt>
                <c:pt idx="10077">
                  <c:v>-0.37729400000000002</c:v>
                </c:pt>
                <c:pt idx="10078">
                  <c:v>-0.37625900000000001</c:v>
                </c:pt>
                <c:pt idx="10079">
                  <c:v>-0.37535499999999999</c:v>
                </c:pt>
                <c:pt idx="10080">
                  <c:v>-0.37457800000000002</c:v>
                </c:pt>
                <c:pt idx="10081">
                  <c:v>-0.37369799999999997</c:v>
                </c:pt>
                <c:pt idx="10082">
                  <c:v>-0.37257699999999999</c:v>
                </c:pt>
                <c:pt idx="10083">
                  <c:v>-0.37161300000000003</c:v>
                </c:pt>
                <c:pt idx="10084">
                  <c:v>-0.37086799999999998</c:v>
                </c:pt>
                <c:pt idx="10085">
                  <c:v>-0.37006</c:v>
                </c:pt>
                <c:pt idx="10086">
                  <c:v>-0.36912200000000001</c:v>
                </c:pt>
                <c:pt idx="10087">
                  <c:v>-0.36815100000000001</c:v>
                </c:pt>
                <c:pt idx="10088">
                  <c:v>-0.36728899999999998</c:v>
                </c:pt>
                <c:pt idx="10089">
                  <c:v>-0.36647600000000002</c:v>
                </c:pt>
                <c:pt idx="10090">
                  <c:v>-0.36555900000000002</c:v>
                </c:pt>
                <c:pt idx="10091">
                  <c:v>-0.36475099999999999</c:v>
                </c:pt>
                <c:pt idx="10092">
                  <c:v>-0.36402600000000002</c:v>
                </c:pt>
                <c:pt idx="10093">
                  <c:v>-0.36324000000000001</c:v>
                </c:pt>
                <c:pt idx="10094">
                  <c:v>-0.36240699999999998</c:v>
                </c:pt>
                <c:pt idx="10095">
                  <c:v>-0.36148000000000002</c:v>
                </c:pt>
                <c:pt idx="10096">
                  <c:v>-0.36064400000000002</c:v>
                </c:pt>
                <c:pt idx="10097">
                  <c:v>-0.35975200000000002</c:v>
                </c:pt>
                <c:pt idx="10098">
                  <c:v>-0.35890499999999997</c:v>
                </c:pt>
                <c:pt idx="10099">
                  <c:v>-0.35802800000000001</c:v>
                </c:pt>
                <c:pt idx="10100">
                  <c:v>-0.35723700000000003</c:v>
                </c:pt>
                <c:pt idx="10101">
                  <c:v>-0.35638900000000001</c:v>
                </c:pt>
                <c:pt idx="10102">
                  <c:v>-0.35560700000000001</c:v>
                </c:pt>
                <c:pt idx="10103">
                  <c:v>-0.35463299999999998</c:v>
                </c:pt>
                <c:pt idx="10104">
                  <c:v>-0.35350100000000001</c:v>
                </c:pt>
                <c:pt idx="10105">
                  <c:v>-0.352269</c:v>
                </c:pt>
                <c:pt idx="10106">
                  <c:v>-0.35095700000000002</c:v>
                </c:pt>
                <c:pt idx="10107">
                  <c:v>-0.34973500000000002</c:v>
                </c:pt>
                <c:pt idx="10108">
                  <c:v>-0.348721</c:v>
                </c:pt>
                <c:pt idx="10109">
                  <c:v>-0.347719</c:v>
                </c:pt>
                <c:pt idx="10110">
                  <c:v>-0.34672799999999998</c:v>
                </c:pt>
                <c:pt idx="10111">
                  <c:v>-0.34565699999999999</c:v>
                </c:pt>
                <c:pt idx="10112">
                  <c:v>-0.34456999999999999</c:v>
                </c:pt>
                <c:pt idx="10113">
                  <c:v>-0.34356900000000001</c:v>
                </c:pt>
                <c:pt idx="10114">
                  <c:v>-0.34255400000000003</c:v>
                </c:pt>
                <c:pt idx="10115">
                  <c:v>-0.34151100000000001</c:v>
                </c:pt>
                <c:pt idx="10116">
                  <c:v>-0.34038600000000002</c:v>
                </c:pt>
                <c:pt idx="10117">
                  <c:v>-0.33932800000000002</c:v>
                </c:pt>
                <c:pt idx="10118">
                  <c:v>-0.33830700000000002</c:v>
                </c:pt>
                <c:pt idx="10119">
                  <c:v>-0.33723799999999998</c:v>
                </c:pt>
                <c:pt idx="10120">
                  <c:v>-0.33609</c:v>
                </c:pt>
                <c:pt idx="10121">
                  <c:v>-0.33498499999999998</c:v>
                </c:pt>
                <c:pt idx="10122">
                  <c:v>-0.33392699999999997</c:v>
                </c:pt>
                <c:pt idx="10123">
                  <c:v>-0.33286399999999999</c:v>
                </c:pt>
                <c:pt idx="10124">
                  <c:v>-0.33171200000000001</c:v>
                </c:pt>
                <c:pt idx="10125">
                  <c:v>-0.33055400000000001</c:v>
                </c:pt>
                <c:pt idx="10126">
                  <c:v>-0.32946199999999998</c:v>
                </c:pt>
                <c:pt idx="10127">
                  <c:v>-0.32838099999999998</c:v>
                </c:pt>
                <c:pt idx="10128">
                  <c:v>-0.32722499999999999</c:v>
                </c:pt>
                <c:pt idx="10129">
                  <c:v>-0.32604</c:v>
                </c:pt>
                <c:pt idx="10130">
                  <c:v>-0.324901</c:v>
                </c:pt>
                <c:pt idx="10131">
                  <c:v>-0.323799</c:v>
                </c:pt>
                <c:pt idx="10132">
                  <c:v>-0.32263900000000001</c:v>
                </c:pt>
                <c:pt idx="10133">
                  <c:v>-0.321405</c:v>
                </c:pt>
                <c:pt idx="10134">
                  <c:v>-0.320214</c:v>
                </c:pt>
                <c:pt idx="10135">
                  <c:v>-0.31908799999999998</c:v>
                </c:pt>
                <c:pt idx="10136">
                  <c:v>-0.31792100000000001</c:v>
                </c:pt>
                <c:pt idx="10137">
                  <c:v>-0.31667499999999998</c:v>
                </c:pt>
                <c:pt idx="10138">
                  <c:v>-0.31544</c:v>
                </c:pt>
                <c:pt idx="10139">
                  <c:v>-0.31428299999999998</c:v>
                </c:pt>
                <c:pt idx="10140">
                  <c:v>-0.31309500000000001</c:v>
                </c:pt>
                <c:pt idx="10141">
                  <c:v>-0.311836</c:v>
                </c:pt>
                <c:pt idx="10142">
                  <c:v>-0.31056299999999998</c:v>
                </c:pt>
                <c:pt idx="10143">
                  <c:v>-0.30937199999999998</c:v>
                </c:pt>
                <c:pt idx="10144">
                  <c:v>-0.308166</c:v>
                </c:pt>
                <c:pt idx="10145">
                  <c:v>-0.30690000000000001</c:v>
                </c:pt>
                <c:pt idx="10146">
                  <c:v>-0.30559500000000001</c:v>
                </c:pt>
                <c:pt idx="10147">
                  <c:v>-0.30437199999999998</c:v>
                </c:pt>
                <c:pt idx="10148">
                  <c:v>-0.30314200000000002</c:v>
                </c:pt>
                <c:pt idx="10149">
                  <c:v>-0.30186200000000002</c:v>
                </c:pt>
                <c:pt idx="10150">
                  <c:v>-0.30067199999999999</c:v>
                </c:pt>
                <c:pt idx="10151">
                  <c:v>-0.29938599999999999</c:v>
                </c:pt>
                <c:pt idx="10152">
                  <c:v>-0.29831600000000003</c:v>
                </c:pt>
                <c:pt idx="10153">
                  <c:v>-0.297703</c:v>
                </c:pt>
                <c:pt idx="10154">
                  <c:v>-0.29710500000000001</c:v>
                </c:pt>
                <c:pt idx="10155">
                  <c:v>-0.29640699999999998</c:v>
                </c:pt>
                <c:pt idx="10156">
                  <c:v>-0.29561900000000002</c:v>
                </c:pt>
                <c:pt idx="10157">
                  <c:v>-0.29501300000000003</c:v>
                </c:pt>
                <c:pt idx="10158">
                  <c:v>-0.29452099999999998</c:v>
                </c:pt>
                <c:pt idx="10159">
                  <c:v>-0.29434100000000002</c:v>
                </c:pt>
                <c:pt idx="10160">
                  <c:v>-0.294182</c:v>
                </c:pt>
                <c:pt idx="10161">
                  <c:v>-0.29385099999999997</c:v>
                </c:pt>
                <c:pt idx="10162">
                  <c:v>-0.29331000000000002</c:v>
                </c:pt>
                <c:pt idx="10163">
                  <c:v>-0.29304999999999998</c:v>
                </c:pt>
                <c:pt idx="10164">
                  <c:v>-0.292767</c:v>
                </c:pt>
                <c:pt idx="10165">
                  <c:v>-0.29236000000000001</c:v>
                </c:pt>
                <c:pt idx="10166">
                  <c:v>-0.29194900000000001</c:v>
                </c:pt>
                <c:pt idx="10167">
                  <c:v>-0.29170499999999999</c:v>
                </c:pt>
                <c:pt idx="10168">
                  <c:v>-0.29128799999999999</c:v>
                </c:pt>
                <c:pt idx="10169">
                  <c:v>-0.29085</c:v>
                </c:pt>
                <c:pt idx="10170">
                  <c:v>-0.290547</c:v>
                </c:pt>
                <c:pt idx="10171">
                  <c:v>-0.290246</c:v>
                </c:pt>
                <c:pt idx="10172">
                  <c:v>-0.28988399999999998</c:v>
                </c:pt>
                <c:pt idx="10173">
                  <c:v>-0.28958299999999998</c:v>
                </c:pt>
                <c:pt idx="10174">
                  <c:v>-0.28937600000000002</c:v>
                </c:pt>
                <c:pt idx="10175">
                  <c:v>-0.28895500000000002</c:v>
                </c:pt>
                <c:pt idx="10176">
                  <c:v>-0.28853499999999999</c:v>
                </c:pt>
                <c:pt idx="10177">
                  <c:v>-0.28830299999999998</c:v>
                </c:pt>
                <c:pt idx="10178">
                  <c:v>-0.28819099999999997</c:v>
                </c:pt>
                <c:pt idx="10179">
                  <c:v>-0.28817399999999999</c:v>
                </c:pt>
                <c:pt idx="10180">
                  <c:v>-0.28784500000000002</c:v>
                </c:pt>
                <c:pt idx="10181">
                  <c:v>-0.287464</c:v>
                </c:pt>
                <c:pt idx="10182">
                  <c:v>-0.28719099999999997</c:v>
                </c:pt>
                <c:pt idx="10183">
                  <c:v>-0.28665200000000002</c:v>
                </c:pt>
                <c:pt idx="10184">
                  <c:v>-0.286049</c:v>
                </c:pt>
                <c:pt idx="10185">
                  <c:v>-0.28551500000000002</c:v>
                </c:pt>
                <c:pt idx="10186">
                  <c:v>-0.285192</c:v>
                </c:pt>
                <c:pt idx="10187">
                  <c:v>-0.28504499999999999</c:v>
                </c:pt>
                <c:pt idx="10188">
                  <c:v>-0.28459499999999999</c:v>
                </c:pt>
                <c:pt idx="10189">
                  <c:v>-0.28410299999999999</c:v>
                </c:pt>
                <c:pt idx="10190">
                  <c:v>-0.28385300000000002</c:v>
                </c:pt>
                <c:pt idx="10191">
                  <c:v>-0.28358499999999998</c:v>
                </c:pt>
                <c:pt idx="10192">
                  <c:v>-0.283051</c:v>
                </c:pt>
                <c:pt idx="10193">
                  <c:v>-0.28247899999999998</c:v>
                </c:pt>
                <c:pt idx="10194">
                  <c:v>-0.28211799999999998</c:v>
                </c:pt>
                <c:pt idx="10195">
                  <c:v>-0.28182000000000001</c:v>
                </c:pt>
                <c:pt idx="10196">
                  <c:v>-0.28154099999999999</c:v>
                </c:pt>
                <c:pt idx="10197">
                  <c:v>-0.28101300000000001</c:v>
                </c:pt>
                <c:pt idx="10198">
                  <c:v>-0.280613</c:v>
                </c:pt>
                <c:pt idx="10199">
                  <c:v>-0.28031400000000001</c:v>
                </c:pt>
                <c:pt idx="10200">
                  <c:v>-0.28003299999999998</c:v>
                </c:pt>
                <c:pt idx="10201">
                  <c:v>-0.279808</c:v>
                </c:pt>
                <c:pt idx="10202">
                  <c:v>-0.279555</c:v>
                </c:pt>
                <c:pt idx="10203">
                  <c:v>-0.27926000000000001</c:v>
                </c:pt>
                <c:pt idx="10204">
                  <c:v>-0.27896100000000001</c:v>
                </c:pt>
                <c:pt idx="10205">
                  <c:v>-0.27873199999999998</c:v>
                </c:pt>
                <c:pt idx="10206">
                  <c:v>-0.27860400000000002</c:v>
                </c:pt>
                <c:pt idx="10207">
                  <c:v>-0.27849699999999999</c:v>
                </c:pt>
                <c:pt idx="10208">
                  <c:v>-0.27838000000000002</c:v>
                </c:pt>
                <c:pt idx="10209">
                  <c:v>-0.27823700000000001</c:v>
                </c:pt>
                <c:pt idx="10210">
                  <c:v>-0.27811799999999998</c:v>
                </c:pt>
                <c:pt idx="10211">
                  <c:v>-0.27787800000000001</c:v>
                </c:pt>
                <c:pt idx="10212">
                  <c:v>-0.27762999999999999</c:v>
                </c:pt>
                <c:pt idx="10213">
                  <c:v>-0.27757799999999999</c:v>
                </c:pt>
                <c:pt idx="10214">
                  <c:v>-0.27745999999999998</c:v>
                </c:pt>
                <c:pt idx="10215">
                  <c:v>-0.27727099999999999</c:v>
                </c:pt>
                <c:pt idx="10216">
                  <c:v>-0.277032</c:v>
                </c:pt>
                <c:pt idx="10217">
                  <c:v>-0.27696300000000001</c:v>
                </c:pt>
                <c:pt idx="10218">
                  <c:v>-0.27674900000000002</c:v>
                </c:pt>
                <c:pt idx="10219">
                  <c:v>-0.27645199999999998</c:v>
                </c:pt>
                <c:pt idx="10220">
                  <c:v>-0.27616499999999999</c:v>
                </c:pt>
                <c:pt idx="10221">
                  <c:v>-0.27599299999999999</c:v>
                </c:pt>
                <c:pt idx="10222">
                  <c:v>-0.27575499999999997</c:v>
                </c:pt>
                <c:pt idx="10223">
                  <c:v>-0.27551900000000001</c:v>
                </c:pt>
                <c:pt idx="10224">
                  <c:v>-0.27526299999999998</c:v>
                </c:pt>
                <c:pt idx="10225">
                  <c:v>-0.27485799999999999</c:v>
                </c:pt>
                <c:pt idx="10226">
                  <c:v>-0.27412500000000001</c:v>
                </c:pt>
                <c:pt idx="10227">
                  <c:v>-0.27352799999999999</c:v>
                </c:pt>
                <c:pt idx="10228">
                  <c:v>-0.27299400000000001</c:v>
                </c:pt>
                <c:pt idx="10229">
                  <c:v>-0.272258</c:v>
                </c:pt>
                <c:pt idx="10230">
                  <c:v>-0.271567</c:v>
                </c:pt>
                <c:pt idx="10231">
                  <c:v>-0.27152500000000002</c:v>
                </c:pt>
                <c:pt idx="10232">
                  <c:v>-0.27124100000000001</c:v>
                </c:pt>
                <c:pt idx="10233">
                  <c:v>-0.27052700000000002</c:v>
                </c:pt>
                <c:pt idx="10234">
                  <c:v>-0.26965</c:v>
                </c:pt>
                <c:pt idx="10235">
                  <c:v>-0.26902199999999998</c:v>
                </c:pt>
                <c:pt idx="10236">
                  <c:v>-0.26851000000000003</c:v>
                </c:pt>
                <c:pt idx="10237">
                  <c:v>-0.268175</c:v>
                </c:pt>
                <c:pt idx="10238">
                  <c:v>-0.26807999999999998</c:v>
                </c:pt>
                <c:pt idx="10239">
                  <c:v>-0.26794499999999999</c:v>
                </c:pt>
                <c:pt idx="10240">
                  <c:v>-0.26790199999999997</c:v>
                </c:pt>
                <c:pt idx="10241">
                  <c:v>-0.26750800000000002</c:v>
                </c:pt>
                <c:pt idx="10242">
                  <c:v>-0.26704499999999998</c:v>
                </c:pt>
                <c:pt idx="10243">
                  <c:v>-0.26643800000000001</c:v>
                </c:pt>
                <c:pt idx="10244">
                  <c:v>-0.26596999999999998</c:v>
                </c:pt>
                <c:pt idx="10245">
                  <c:v>-0.26593600000000001</c:v>
                </c:pt>
                <c:pt idx="10246">
                  <c:v>-0.26575199999999999</c:v>
                </c:pt>
                <c:pt idx="10247">
                  <c:v>-0.26533099999999998</c:v>
                </c:pt>
                <c:pt idx="10248">
                  <c:v>-0.26456400000000002</c:v>
                </c:pt>
                <c:pt idx="10249">
                  <c:v>-0.26383200000000001</c:v>
                </c:pt>
                <c:pt idx="10250">
                  <c:v>-0.26295600000000002</c:v>
                </c:pt>
                <c:pt idx="10251">
                  <c:v>-0.26250400000000002</c:v>
                </c:pt>
                <c:pt idx="10252">
                  <c:v>-0.26295000000000002</c:v>
                </c:pt>
                <c:pt idx="10253">
                  <c:v>-0.26310899999999998</c:v>
                </c:pt>
                <c:pt idx="10254">
                  <c:v>-0.26353300000000002</c:v>
                </c:pt>
                <c:pt idx="10255">
                  <c:v>-0.26445099999999999</c:v>
                </c:pt>
                <c:pt idx="10256">
                  <c:v>-0.265351</c:v>
                </c:pt>
                <c:pt idx="10257">
                  <c:v>-0.26640799999999998</c:v>
                </c:pt>
                <c:pt idx="10258">
                  <c:v>-0.26788299999999998</c:v>
                </c:pt>
                <c:pt idx="10259">
                  <c:v>-0.26941700000000002</c:v>
                </c:pt>
                <c:pt idx="10260">
                  <c:v>-0.27101799999999998</c:v>
                </c:pt>
                <c:pt idx="10261">
                  <c:v>-0.27305499999999999</c:v>
                </c:pt>
                <c:pt idx="10262">
                  <c:v>-0.27518300000000001</c:v>
                </c:pt>
                <c:pt idx="10263">
                  <c:v>-0.27696700000000002</c:v>
                </c:pt>
                <c:pt idx="10264">
                  <c:v>-0.278171</c:v>
                </c:pt>
                <c:pt idx="10265">
                  <c:v>-0.27930100000000002</c:v>
                </c:pt>
                <c:pt idx="10266">
                  <c:v>-0.28023999999999999</c:v>
                </c:pt>
                <c:pt idx="10267">
                  <c:v>-0.28124399999999999</c:v>
                </c:pt>
                <c:pt idx="10268">
                  <c:v>-0.28245399999999998</c:v>
                </c:pt>
                <c:pt idx="10269">
                  <c:v>-0.28348499999999999</c:v>
                </c:pt>
                <c:pt idx="10270">
                  <c:v>-0.28450799999999998</c:v>
                </c:pt>
                <c:pt idx="10271">
                  <c:v>-0.28556999999999999</c:v>
                </c:pt>
                <c:pt idx="10272">
                  <c:v>-0.28654600000000002</c:v>
                </c:pt>
                <c:pt idx="10273">
                  <c:v>-0.28761999999999999</c:v>
                </c:pt>
                <c:pt idx="10274">
                  <c:v>-0.28878500000000001</c:v>
                </c:pt>
                <c:pt idx="10275">
                  <c:v>-0.2898</c:v>
                </c:pt>
                <c:pt idx="10276">
                  <c:v>-0.29083599999999998</c:v>
                </c:pt>
                <c:pt idx="10277">
                  <c:v>-0.29187600000000002</c:v>
                </c:pt>
                <c:pt idx="10278">
                  <c:v>-0.29285600000000001</c:v>
                </c:pt>
                <c:pt idx="10279">
                  <c:v>-0.293937</c:v>
                </c:pt>
                <c:pt idx="10280">
                  <c:v>-0.29505999999999999</c:v>
                </c:pt>
                <c:pt idx="10281">
                  <c:v>-0.296068</c:v>
                </c:pt>
                <c:pt idx="10282">
                  <c:v>-0.29712100000000002</c:v>
                </c:pt>
                <c:pt idx="10283">
                  <c:v>-0.29813299999999998</c:v>
                </c:pt>
                <c:pt idx="10284">
                  <c:v>-0.29910799999999998</c:v>
                </c:pt>
                <c:pt idx="10285">
                  <c:v>-0.30019000000000001</c:v>
                </c:pt>
                <c:pt idx="10286">
                  <c:v>-0.30127799999999999</c:v>
                </c:pt>
                <c:pt idx="10287">
                  <c:v>-0.302286</c:v>
                </c:pt>
                <c:pt idx="10288">
                  <c:v>-0.303342</c:v>
                </c:pt>
                <c:pt idx="10289">
                  <c:v>-0.30432599999999999</c:v>
                </c:pt>
                <c:pt idx="10290">
                  <c:v>-0.30527300000000002</c:v>
                </c:pt>
                <c:pt idx="10291">
                  <c:v>-0.30633300000000002</c:v>
                </c:pt>
                <c:pt idx="10292">
                  <c:v>-0.30739100000000003</c:v>
                </c:pt>
                <c:pt idx="10293">
                  <c:v>-0.30839800000000001</c:v>
                </c:pt>
                <c:pt idx="10294">
                  <c:v>-0.309444</c:v>
                </c:pt>
                <c:pt idx="10295">
                  <c:v>-0.31040899999999999</c:v>
                </c:pt>
                <c:pt idx="10296">
                  <c:v>-0.31134000000000001</c:v>
                </c:pt>
                <c:pt idx="10297">
                  <c:v>-0.31237799999999999</c:v>
                </c:pt>
                <c:pt idx="10298">
                  <c:v>-0.31342199999999998</c:v>
                </c:pt>
                <c:pt idx="10299">
                  <c:v>-0.31442100000000001</c:v>
                </c:pt>
                <c:pt idx="10300">
                  <c:v>-0.315216</c:v>
                </c:pt>
                <c:pt idx="10301">
                  <c:v>-0.31561699999999998</c:v>
                </c:pt>
                <c:pt idx="10302">
                  <c:v>-0.31589899999999999</c:v>
                </c:pt>
                <c:pt idx="10303">
                  <c:v>-0.31550499999999998</c:v>
                </c:pt>
                <c:pt idx="10304">
                  <c:v>-0.31496499999999999</c:v>
                </c:pt>
                <c:pt idx="10305">
                  <c:v>-0.31436599999999998</c:v>
                </c:pt>
                <c:pt idx="10306">
                  <c:v>-0.31359700000000001</c:v>
                </c:pt>
                <c:pt idx="10307">
                  <c:v>-0.312726</c:v>
                </c:pt>
                <c:pt idx="10308">
                  <c:v>-0.31185099999999999</c:v>
                </c:pt>
                <c:pt idx="10309">
                  <c:v>-0.31065599999999999</c:v>
                </c:pt>
                <c:pt idx="10310">
                  <c:v>-0.30868000000000001</c:v>
                </c:pt>
                <c:pt idx="10311">
                  <c:v>-0.30723699999999998</c:v>
                </c:pt>
                <c:pt idx="10312">
                  <c:v>-0.306085</c:v>
                </c:pt>
                <c:pt idx="10313">
                  <c:v>-0.30466399999999999</c:v>
                </c:pt>
                <c:pt idx="10314">
                  <c:v>-0.30381999999999998</c:v>
                </c:pt>
                <c:pt idx="10315">
                  <c:v>-0.30293100000000001</c:v>
                </c:pt>
                <c:pt idx="10316">
                  <c:v>-0.30196699999999999</c:v>
                </c:pt>
                <c:pt idx="10317">
                  <c:v>-0.30026999999999998</c:v>
                </c:pt>
                <c:pt idx="10318">
                  <c:v>-0.29902000000000001</c:v>
                </c:pt>
                <c:pt idx="10319">
                  <c:v>-0.29823</c:v>
                </c:pt>
                <c:pt idx="10320">
                  <c:v>-0.29688900000000001</c:v>
                </c:pt>
                <c:pt idx="10321">
                  <c:v>-0.29566799999999999</c:v>
                </c:pt>
                <c:pt idx="10322">
                  <c:v>-0.29416999999999999</c:v>
                </c:pt>
                <c:pt idx="10323">
                  <c:v>-0.292576</c:v>
                </c:pt>
                <c:pt idx="10324">
                  <c:v>-0.29073500000000002</c:v>
                </c:pt>
                <c:pt idx="10325">
                  <c:v>-0.28938900000000001</c:v>
                </c:pt>
                <c:pt idx="10326">
                  <c:v>-0.28834700000000002</c:v>
                </c:pt>
                <c:pt idx="10327">
                  <c:v>-0.28731400000000001</c:v>
                </c:pt>
                <c:pt idx="10328">
                  <c:v>-0.28658099999999997</c:v>
                </c:pt>
                <c:pt idx="10329">
                  <c:v>-0.28609699999999999</c:v>
                </c:pt>
                <c:pt idx="10330">
                  <c:v>-0.28559800000000002</c:v>
                </c:pt>
                <c:pt idx="10331">
                  <c:v>-0.28490799999999999</c:v>
                </c:pt>
                <c:pt idx="10332">
                  <c:v>-0.28420499999999999</c:v>
                </c:pt>
                <c:pt idx="10333">
                  <c:v>-0.28286600000000001</c:v>
                </c:pt>
                <c:pt idx="10334">
                  <c:v>-0.281196</c:v>
                </c:pt>
                <c:pt idx="10335">
                  <c:v>-0.28010099999999999</c:v>
                </c:pt>
                <c:pt idx="10336">
                  <c:v>-0.27898099999999998</c:v>
                </c:pt>
                <c:pt idx="10337">
                  <c:v>-0.27793899999999999</c:v>
                </c:pt>
                <c:pt idx="10338">
                  <c:v>-0.27707300000000001</c:v>
                </c:pt>
                <c:pt idx="10339">
                  <c:v>-0.27637499999999998</c:v>
                </c:pt>
                <c:pt idx="10340">
                  <c:v>-0.275229</c:v>
                </c:pt>
                <c:pt idx="10341">
                  <c:v>-0.273285</c:v>
                </c:pt>
                <c:pt idx="10342">
                  <c:v>-0.27208399999999999</c:v>
                </c:pt>
                <c:pt idx="10343">
                  <c:v>-0.271034</c:v>
                </c:pt>
                <c:pt idx="10344">
                  <c:v>-0.26975399999999999</c:v>
                </c:pt>
                <c:pt idx="10345">
                  <c:v>-0.26909</c:v>
                </c:pt>
                <c:pt idx="10346">
                  <c:v>-0.26857799999999998</c:v>
                </c:pt>
                <c:pt idx="10347">
                  <c:v>-0.267733</c:v>
                </c:pt>
                <c:pt idx="10348">
                  <c:v>-0.26680799999999999</c:v>
                </c:pt>
                <c:pt idx="10349">
                  <c:v>-0.26577600000000001</c:v>
                </c:pt>
                <c:pt idx="10350">
                  <c:v>-0.26454699999999998</c:v>
                </c:pt>
                <c:pt idx="10351">
                  <c:v>-0.26297900000000002</c:v>
                </c:pt>
                <c:pt idx="10352">
                  <c:v>-0.261994</c:v>
                </c:pt>
                <c:pt idx="10353">
                  <c:v>-0.26158900000000002</c:v>
                </c:pt>
                <c:pt idx="10354">
                  <c:v>-0.26083600000000001</c:v>
                </c:pt>
                <c:pt idx="10355">
                  <c:v>-0.26064199999999998</c:v>
                </c:pt>
                <c:pt idx="10356">
                  <c:v>-0.26109199999999999</c:v>
                </c:pt>
                <c:pt idx="10357">
                  <c:v>-0.26105600000000001</c:v>
                </c:pt>
                <c:pt idx="10358">
                  <c:v>-0.26130199999999998</c:v>
                </c:pt>
                <c:pt idx="10359">
                  <c:v>-0.261961</c:v>
                </c:pt>
                <c:pt idx="10360">
                  <c:v>-0.26255699999999998</c:v>
                </c:pt>
                <c:pt idx="10361">
                  <c:v>-0.26332800000000001</c:v>
                </c:pt>
                <c:pt idx="10362">
                  <c:v>-0.26489200000000002</c:v>
                </c:pt>
                <c:pt idx="10363">
                  <c:v>-0.26630799999999999</c:v>
                </c:pt>
                <c:pt idx="10364">
                  <c:v>-0.26794200000000001</c:v>
                </c:pt>
                <c:pt idx="10365">
                  <c:v>-0.27005299999999999</c:v>
                </c:pt>
                <c:pt idx="10366">
                  <c:v>-0.271957</c:v>
                </c:pt>
                <c:pt idx="10367">
                  <c:v>-0.27354899999999999</c:v>
                </c:pt>
                <c:pt idx="10368">
                  <c:v>-0.274752</c:v>
                </c:pt>
                <c:pt idx="10369">
                  <c:v>-0.27546599999999999</c:v>
                </c:pt>
                <c:pt idx="10370">
                  <c:v>-0.27625499999999997</c:v>
                </c:pt>
                <c:pt idx="10371">
                  <c:v>-0.276953</c:v>
                </c:pt>
                <c:pt idx="10372">
                  <c:v>-0.27796100000000001</c:v>
                </c:pt>
                <c:pt idx="10373">
                  <c:v>-0.27914499999999998</c:v>
                </c:pt>
                <c:pt idx="10374">
                  <c:v>-0.28047499999999997</c:v>
                </c:pt>
                <c:pt idx="10375">
                  <c:v>-0.28143299999999999</c:v>
                </c:pt>
                <c:pt idx="10376">
                  <c:v>-0.28219300000000003</c:v>
                </c:pt>
                <c:pt idx="10377">
                  <c:v>-0.28290700000000002</c:v>
                </c:pt>
                <c:pt idx="10378">
                  <c:v>-0.28381699999999999</c:v>
                </c:pt>
                <c:pt idx="10379">
                  <c:v>-0.285076</c:v>
                </c:pt>
                <c:pt idx="10380">
                  <c:v>-0.28644700000000001</c:v>
                </c:pt>
                <c:pt idx="10381">
                  <c:v>-0.28800100000000001</c:v>
                </c:pt>
                <c:pt idx="10382">
                  <c:v>-0.28986400000000001</c:v>
                </c:pt>
                <c:pt idx="10383">
                  <c:v>-0.29188500000000001</c:v>
                </c:pt>
                <c:pt idx="10384">
                  <c:v>-0.29377500000000001</c:v>
                </c:pt>
                <c:pt idx="10385">
                  <c:v>-0.29548600000000003</c:v>
                </c:pt>
                <c:pt idx="10386">
                  <c:v>-0.29679499999999998</c:v>
                </c:pt>
                <c:pt idx="10387">
                  <c:v>-0.298147</c:v>
                </c:pt>
                <c:pt idx="10388">
                  <c:v>-0.29961599999999999</c:v>
                </c:pt>
                <c:pt idx="10389">
                  <c:v>-0.300952</c:v>
                </c:pt>
                <c:pt idx="10390">
                  <c:v>-0.30235600000000001</c:v>
                </c:pt>
                <c:pt idx="10391">
                  <c:v>-0.30351</c:v>
                </c:pt>
                <c:pt idx="10392">
                  <c:v>-0.30481799999999998</c:v>
                </c:pt>
                <c:pt idx="10393">
                  <c:v>-0.30584099999999997</c:v>
                </c:pt>
                <c:pt idx="10394">
                  <c:v>-0.30711100000000002</c:v>
                </c:pt>
                <c:pt idx="10395">
                  <c:v>-0.30807600000000002</c:v>
                </c:pt>
                <c:pt idx="10396">
                  <c:v>-0.30934699999999998</c:v>
                </c:pt>
                <c:pt idx="10397">
                  <c:v>-0.31029699999999999</c:v>
                </c:pt>
                <c:pt idx="10398">
                  <c:v>-0.31156499999999998</c:v>
                </c:pt>
                <c:pt idx="10399">
                  <c:v>-0.31251299999999999</c:v>
                </c:pt>
                <c:pt idx="10400">
                  <c:v>-0.31335400000000002</c:v>
                </c:pt>
                <c:pt idx="10401">
                  <c:v>-0.313946</c:v>
                </c:pt>
                <c:pt idx="10402">
                  <c:v>-0.314251</c:v>
                </c:pt>
                <c:pt idx="10403">
                  <c:v>-0.31384400000000001</c:v>
                </c:pt>
                <c:pt idx="10404">
                  <c:v>-0.313222</c:v>
                </c:pt>
                <c:pt idx="10405">
                  <c:v>-0.31225000000000003</c:v>
                </c:pt>
                <c:pt idx="10406">
                  <c:v>-0.31152299999999999</c:v>
                </c:pt>
                <c:pt idx="10407">
                  <c:v>-0.31057800000000002</c:v>
                </c:pt>
                <c:pt idx="10408">
                  <c:v>-0.30996200000000002</c:v>
                </c:pt>
                <c:pt idx="10409">
                  <c:v>-0.30915100000000001</c:v>
                </c:pt>
                <c:pt idx="10410">
                  <c:v>-0.30842999999999998</c:v>
                </c:pt>
                <c:pt idx="10411">
                  <c:v>-0.30743599999999999</c:v>
                </c:pt>
                <c:pt idx="10412">
                  <c:v>-0.30627700000000002</c:v>
                </c:pt>
                <c:pt idx="10413">
                  <c:v>-0.30508000000000002</c:v>
                </c:pt>
                <c:pt idx="10414">
                  <c:v>-0.30377199999999999</c:v>
                </c:pt>
                <c:pt idx="10415">
                  <c:v>-0.30256</c:v>
                </c:pt>
                <c:pt idx="10416">
                  <c:v>-0.30139100000000002</c:v>
                </c:pt>
                <c:pt idx="10417">
                  <c:v>-0.30058600000000002</c:v>
                </c:pt>
                <c:pt idx="10418">
                  <c:v>-0.30005900000000002</c:v>
                </c:pt>
                <c:pt idx="10419">
                  <c:v>-0.299674</c:v>
                </c:pt>
                <c:pt idx="10420">
                  <c:v>-0.29918299999999998</c:v>
                </c:pt>
                <c:pt idx="10421">
                  <c:v>-0.29814600000000002</c:v>
                </c:pt>
                <c:pt idx="10422">
                  <c:v>-0.29650300000000002</c:v>
                </c:pt>
                <c:pt idx="10423">
                  <c:v>-0.29466500000000001</c:v>
                </c:pt>
                <c:pt idx="10424">
                  <c:v>-0.29345199999999999</c:v>
                </c:pt>
                <c:pt idx="10425">
                  <c:v>-0.29281499999999999</c:v>
                </c:pt>
                <c:pt idx="10426">
                  <c:v>-0.29225200000000001</c:v>
                </c:pt>
                <c:pt idx="10427">
                  <c:v>-0.291792</c:v>
                </c:pt>
                <c:pt idx="10428">
                  <c:v>-0.29157300000000003</c:v>
                </c:pt>
                <c:pt idx="10429">
                  <c:v>-0.29128500000000002</c:v>
                </c:pt>
                <c:pt idx="10430">
                  <c:v>-0.29036299999999998</c:v>
                </c:pt>
                <c:pt idx="10431">
                  <c:v>-0.28881200000000001</c:v>
                </c:pt>
                <c:pt idx="10432">
                  <c:v>-0.28713699999999998</c:v>
                </c:pt>
                <c:pt idx="10433">
                  <c:v>-0.28595300000000001</c:v>
                </c:pt>
                <c:pt idx="10434">
                  <c:v>-0.28525400000000001</c:v>
                </c:pt>
                <c:pt idx="10435">
                  <c:v>-0.28473900000000002</c:v>
                </c:pt>
                <c:pt idx="10436">
                  <c:v>-0.28437000000000001</c:v>
                </c:pt>
                <c:pt idx="10437">
                  <c:v>-0.28424700000000003</c:v>
                </c:pt>
                <c:pt idx="10438">
                  <c:v>-0.28388999999999998</c:v>
                </c:pt>
                <c:pt idx="10439">
                  <c:v>-0.282943</c:v>
                </c:pt>
                <c:pt idx="10440">
                  <c:v>-0.28144000000000002</c:v>
                </c:pt>
                <c:pt idx="10441">
                  <c:v>-0.28008499999999997</c:v>
                </c:pt>
                <c:pt idx="10442">
                  <c:v>-0.279061</c:v>
                </c:pt>
                <c:pt idx="10443">
                  <c:v>-0.27843400000000001</c:v>
                </c:pt>
                <c:pt idx="10444">
                  <c:v>-0.278026</c:v>
                </c:pt>
                <c:pt idx="10445">
                  <c:v>-0.27775</c:v>
                </c:pt>
                <c:pt idx="10446">
                  <c:v>-0.27737299999999998</c:v>
                </c:pt>
                <c:pt idx="10447">
                  <c:v>-0.27634799999999998</c:v>
                </c:pt>
                <c:pt idx="10448">
                  <c:v>-0.27490199999999998</c:v>
                </c:pt>
                <c:pt idx="10449">
                  <c:v>-0.27367000000000002</c:v>
                </c:pt>
                <c:pt idx="10450">
                  <c:v>-0.27278000000000002</c:v>
                </c:pt>
                <c:pt idx="10451">
                  <c:v>-0.27278000000000002</c:v>
                </c:pt>
                <c:pt idx="10452">
                  <c:v>-0.27322299999999999</c:v>
                </c:pt>
                <c:pt idx="10453">
                  <c:v>-0.27389000000000002</c:v>
                </c:pt>
                <c:pt idx="10454">
                  <c:v>-0.274698</c:v>
                </c:pt>
                <c:pt idx="10455">
                  <c:v>-0.27562599999999998</c:v>
                </c:pt>
                <c:pt idx="10456">
                  <c:v>-0.27699400000000002</c:v>
                </c:pt>
                <c:pt idx="10457">
                  <c:v>-0.27868700000000002</c:v>
                </c:pt>
                <c:pt idx="10458">
                  <c:v>-0.28048899999999999</c:v>
                </c:pt>
                <c:pt idx="10459">
                  <c:v>-0.282501</c:v>
                </c:pt>
                <c:pt idx="10460">
                  <c:v>-0.28465400000000002</c:v>
                </c:pt>
                <c:pt idx="10461">
                  <c:v>-0.28700300000000001</c:v>
                </c:pt>
                <c:pt idx="10462">
                  <c:v>-0.28941</c:v>
                </c:pt>
                <c:pt idx="10463">
                  <c:v>-0.29212199999999999</c:v>
                </c:pt>
                <c:pt idx="10464">
                  <c:v>-0.29491800000000001</c:v>
                </c:pt>
                <c:pt idx="10465">
                  <c:v>-0.29788999999999999</c:v>
                </c:pt>
                <c:pt idx="10466">
                  <c:v>-0.30098799999999998</c:v>
                </c:pt>
                <c:pt idx="10467">
                  <c:v>-0.30436200000000002</c:v>
                </c:pt>
                <c:pt idx="10468">
                  <c:v>-0.30760100000000001</c:v>
                </c:pt>
                <c:pt idx="10469">
                  <c:v>-0.310309</c:v>
                </c:pt>
                <c:pt idx="10470">
                  <c:v>-0.31237900000000002</c:v>
                </c:pt>
                <c:pt idx="10471">
                  <c:v>-0.31457400000000002</c:v>
                </c:pt>
                <c:pt idx="10472">
                  <c:v>-0.31659500000000002</c:v>
                </c:pt>
                <c:pt idx="10473">
                  <c:v>-0.318629</c:v>
                </c:pt>
                <c:pt idx="10474">
                  <c:v>-0.320525</c:v>
                </c:pt>
                <c:pt idx="10475">
                  <c:v>-0.322015</c:v>
                </c:pt>
                <c:pt idx="10476">
                  <c:v>-0.32338699999999998</c:v>
                </c:pt>
                <c:pt idx="10477">
                  <c:v>-0.32457900000000001</c:v>
                </c:pt>
                <c:pt idx="10478">
                  <c:v>-0.32582</c:v>
                </c:pt>
                <c:pt idx="10479">
                  <c:v>-0.32708700000000002</c:v>
                </c:pt>
                <c:pt idx="10480">
                  <c:v>-0.32849699999999998</c:v>
                </c:pt>
                <c:pt idx="10481">
                  <c:v>-0.33003399999999999</c:v>
                </c:pt>
                <c:pt idx="10482">
                  <c:v>-0.33163799999999999</c:v>
                </c:pt>
                <c:pt idx="10483">
                  <c:v>-0.33328200000000002</c:v>
                </c:pt>
                <c:pt idx="10484">
                  <c:v>-0.33471600000000001</c:v>
                </c:pt>
                <c:pt idx="10485">
                  <c:v>-0.33611400000000002</c:v>
                </c:pt>
                <c:pt idx="10486">
                  <c:v>-0.33750000000000002</c:v>
                </c:pt>
                <c:pt idx="10487">
                  <c:v>-0.33895399999999998</c:v>
                </c:pt>
                <c:pt idx="10488">
                  <c:v>-0.34051599999999999</c:v>
                </c:pt>
                <c:pt idx="10489">
                  <c:v>-0.342144</c:v>
                </c:pt>
                <c:pt idx="10490">
                  <c:v>-0.34386100000000003</c:v>
                </c:pt>
                <c:pt idx="10491">
                  <c:v>-0.34532499999999999</c:v>
                </c:pt>
                <c:pt idx="10492">
                  <c:v>-0.34657700000000002</c:v>
                </c:pt>
                <c:pt idx="10493">
                  <c:v>-0.347748</c:v>
                </c:pt>
                <c:pt idx="10494">
                  <c:v>-0.34890399999999999</c:v>
                </c:pt>
                <c:pt idx="10495">
                  <c:v>-0.35023399999999999</c:v>
                </c:pt>
                <c:pt idx="10496">
                  <c:v>-0.35165400000000002</c:v>
                </c:pt>
                <c:pt idx="10497">
                  <c:v>-0.35325400000000001</c:v>
                </c:pt>
                <c:pt idx="10498">
                  <c:v>-0.354798</c:v>
                </c:pt>
                <c:pt idx="10499">
                  <c:v>-0.35614200000000001</c:v>
                </c:pt>
                <c:pt idx="10500">
                  <c:v>-0.35731200000000002</c:v>
                </c:pt>
                <c:pt idx="10501">
                  <c:v>-0.35777999999999999</c:v>
                </c:pt>
                <c:pt idx="10502">
                  <c:v>-0.357736</c:v>
                </c:pt>
                <c:pt idx="10503">
                  <c:v>-0.35748099999999999</c:v>
                </c:pt>
                <c:pt idx="10504">
                  <c:v>-0.35753400000000002</c:v>
                </c:pt>
                <c:pt idx="10505">
                  <c:v>-0.357705</c:v>
                </c:pt>
                <c:pt idx="10506">
                  <c:v>-0.35776999999999998</c:v>
                </c:pt>
                <c:pt idx="10507">
                  <c:v>-0.357377</c:v>
                </c:pt>
                <c:pt idx="10508">
                  <c:v>-0.356796</c:v>
                </c:pt>
                <c:pt idx="10509">
                  <c:v>-0.35642000000000001</c:v>
                </c:pt>
                <c:pt idx="10510">
                  <c:v>-0.35656700000000002</c:v>
                </c:pt>
                <c:pt idx="10511">
                  <c:v>-0.35686299999999999</c:v>
                </c:pt>
                <c:pt idx="10512">
                  <c:v>-0.35694700000000001</c:v>
                </c:pt>
                <c:pt idx="10513">
                  <c:v>-0.35735899999999998</c:v>
                </c:pt>
                <c:pt idx="10514">
                  <c:v>-0.35780699999999999</c:v>
                </c:pt>
                <c:pt idx="10515">
                  <c:v>-0.35830800000000002</c:v>
                </c:pt>
                <c:pt idx="10516">
                  <c:v>-0.35802499999999998</c:v>
                </c:pt>
                <c:pt idx="10517">
                  <c:v>-0.35708699999999999</c:v>
                </c:pt>
                <c:pt idx="10518">
                  <c:v>-0.35647899999999999</c:v>
                </c:pt>
                <c:pt idx="10519">
                  <c:v>-0.35619400000000001</c:v>
                </c:pt>
                <c:pt idx="10520">
                  <c:v>-0.355993</c:v>
                </c:pt>
                <c:pt idx="10521">
                  <c:v>-0.35599900000000001</c:v>
                </c:pt>
                <c:pt idx="10522">
                  <c:v>-0.35566999999999999</c:v>
                </c:pt>
                <c:pt idx="10523">
                  <c:v>-0.35506199999999999</c:v>
                </c:pt>
                <c:pt idx="10524">
                  <c:v>-0.354626</c:v>
                </c:pt>
                <c:pt idx="10525">
                  <c:v>-0.35454599999999997</c:v>
                </c:pt>
                <c:pt idx="10526">
                  <c:v>-0.35497800000000002</c:v>
                </c:pt>
                <c:pt idx="10527">
                  <c:v>-0.355217</c:v>
                </c:pt>
                <c:pt idx="10528">
                  <c:v>-0.35572399999999998</c:v>
                </c:pt>
                <c:pt idx="10529">
                  <c:v>-0.35610799999999998</c:v>
                </c:pt>
                <c:pt idx="10530">
                  <c:v>-0.356049</c:v>
                </c:pt>
                <c:pt idx="10531">
                  <c:v>-0.355522</c:v>
                </c:pt>
                <c:pt idx="10532">
                  <c:v>-0.35506799999999999</c:v>
                </c:pt>
                <c:pt idx="10533">
                  <c:v>-0.35488399999999998</c:v>
                </c:pt>
                <c:pt idx="10534">
                  <c:v>-0.35491899999999998</c:v>
                </c:pt>
                <c:pt idx="10535">
                  <c:v>-0.35507300000000003</c:v>
                </c:pt>
                <c:pt idx="10536">
                  <c:v>-0.35578399999999999</c:v>
                </c:pt>
                <c:pt idx="10537">
                  <c:v>-0.35620499999999999</c:v>
                </c:pt>
                <c:pt idx="10538">
                  <c:v>-0.35608099999999998</c:v>
                </c:pt>
                <c:pt idx="10539">
                  <c:v>-0.35536099999999998</c:v>
                </c:pt>
                <c:pt idx="10540">
                  <c:v>-0.35485800000000001</c:v>
                </c:pt>
                <c:pt idx="10541">
                  <c:v>-0.35519200000000001</c:v>
                </c:pt>
                <c:pt idx="10542">
                  <c:v>-0.35574899999999998</c:v>
                </c:pt>
                <c:pt idx="10543">
                  <c:v>-0.35606399999999999</c:v>
                </c:pt>
                <c:pt idx="10544">
                  <c:v>-0.357039</c:v>
                </c:pt>
                <c:pt idx="10545">
                  <c:v>-0.35764499999999999</c:v>
                </c:pt>
                <c:pt idx="10546">
                  <c:v>-0.35766599999999998</c:v>
                </c:pt>
                <c:pt idx="10547">
                  <c:v>-0.35710199999999997</c:v>
                </c:pt>
                <c:pt idx="10548">
                  <c:v>-0.35662700000000003</c:v>
                </c:pt>
                <c:pt idx="10549">
                  <c:v>-0.35679699999999998</c:v>
                </c:pt>
                <c:pt idx="10550">
                  <c:v>-0.35696699999999998</c:v>
                </c:pt>
                <c:pt idx="10551">
                  <c:v>-0.356846</c:v>
                </c:pt>
                <c:pt idx="10552">
                  <c:v>-0.35652600000000001</c:v>
                </c:pt>
                <c:pt idx="10553">
                  <c:v>-0.35597899999999999</c:v>
                </c:pt>
                <c:pt idx="10554">
                  <c:v>-0.35559400000000002</c:v>
                </c:pt>
                <c:pt idx="10555">
                  <c:v>-0.35544999999999999</c:v>
                </c:pt>
                <c:pt idx="10556">
                  <c:v>-0.35531299999999999</c:v>
                </c:pt>
                <c:pt idx="10557">
                  <c:v>-0.35480600000000001</c:v>
                </c:pt>
                <c:pt idx="10558">
                  <c:v>-0.35432900000000001</c:v>
                </c:pt>
                <c:pt idx="10559">
                  <c:v>-0.35406300000000002</c:v>
                </c:pt>
                <c:pt idx="10560">
                  <c:v>-0.35392600000000002</c:v>
                </c:pt>
                <c:pt idx="10561">
                  <c:v>-0.35354099999999999</c:v>
                </c:pt>
                <c:pt idx="10562">
                  <c:v>-0.35303000000000001</c:v>
                </c:pt>
                <c:pt idx="10563">
                  <c:v>-0.35269400000000001</c:v>
                </c:pt>
                <c:pt idx="10564">
                  <c:v>-0.35253099999999998</c:v>
                </c:pt>
                <c:pt idx="10565">
                  <c:v>-0.35226299999999999</c:v>
                </c:pt>
                <c:pt idx="10566">
                  <c:v>-0.35175699999999999</c:v>
                </c:pt>
                <c:pt idx="10567">
                  <c:v>-0.35137000000000002</c:v>
                </c:pt>
                <c:pt idx="10568">
                  <c:v>-0.35110999999999998</c:v>
                </c:pt>
                <c:pt idx="10569">
                  <c:v>-0.35090700000000002</c:v>
                </c:pt>
                <c:pt idx="10570">
                  <c:v>-0.350493</c:v>
                </c:pt>
                <c:pt idx="10571">
                  <c:v>-0.35004400000000002</c:v>
                </c:pt>
                <c:pt idx="10572">
                  <c:v>-0.34977799999999998</c:v>
                </c:pt>
                <c:pt idx="10573">
                  <c:v>-0.34954099999999999</c:v>
                </c:pt>
                <c:pt idx="10574">
                  <c:v>-0.34914600000000001</c:v>
                </c:pt>
                <c:pt idx="10575">
                  <c:v>-0.34872799999999998</c:v>
                </c:pt>
                <c:pt idx="10576">
                  <c:v>-0.34844599999999998</c:v>
                </c:pt>
                <c:pt idx="10577">
                  <c:v>-0.34816799999999998</c:v>
                </c:pt>
                <c:pt idx="10578">
                  <c:v>-0.34778500000000001</c:v>
                </c:pt>
                <c:pt idx="10579">
                  <c:v>-0.34740500000000002</c:v>
                </c:pt>
                <c:pt idx="10580">
                  <c:v>-0.34710400000000002</c:v>
                </c:pt>
                <c:pt idx="10581">
                  <c:v>-0.34679900000000002</c:v>
                </c:pt>
                <c:pt idx="10582">
                  <c:v>-0.34643200000000002</c:v>
                </c:pt>
                <c:pt idx="10583">
                  <c:v>-0.34607399999999999</c:v>
                </c:pt>
                <c:pt idx="10584">
                  <c:v>-0.34575299999999998</c:v>
                </c:pt>
                <c:pt idx="10585">
                  <c:v>-0.34543600000000002</c:v>
                </c:pt>
                <c:pt idx="10586">
                  <c:v>-0.34508899999999998</c:v>
                </c:pt>
                <c:pt idx="10587">
                  <c:v>-0.34472900000000001</c:v>
                </c:pt>
                <c:pt idx="10588">
                  <c:v>-0.34439500000000001</c:v>
                </c:pt>
                <c:pt idx="10589">
                  <c:v>-0.34408</c:v>
                </c:pt>
                <c:pt idx="10590">
                  <c:v>-0.34373900000000002</c:v>
                </c:pt>
                <c:pt idx="10591">
                  <c:v>-0.34337899999999999</c:v>
                </c:pt>
                <c:pt idx="10592">
                  <c:v>-0.34303400000000001</c:v>
                </c:pt>
                <c:pt idx="10593">
                  <c:v>-0.34272000000000002</c:v>
                </c:pt>
                <c:pt idx="10594">
                  <c:v>-0.34238400000000002</c:v>
                </c:pt>
                <c:pt idx="10595">
                  <c:v>-0.34202700000000003</c:v>
                </c:pt>
                <c:pt idx="10596">
                  <c:v>-0.34167199999999998</c:v>
                </c:pt>
                <c:pt idx="10597">
                  <c:v>-0.34135599999999999</c:v>
                </c:pt>
                <c:pt idx="10598">
                  <c:v>-0.34102500000000002</c:v>
                </c:pt>
                <c:pt idx="10599">
                  <c:v>-0.34067199999999997</c:v>
                </c:pt>
                <c:pt idx="10600">
                  <c:v>-0.340478</c:v>
                </c:pt>
                <c:pt idx="10601">
                  <c:v>-0.34037699999999999</c:v>
                </c:pt>
                <c:pt idx="10602">
                  <c:v>-0.34005099999999999</c:v>
                </c:pt>
                <c:pt idx="10603">
                  <c:v>-0.33979399999999998</c:v>
                </c:pt>
                <c:pt idx="10604">
                  <c:v>-0.33950799999999998</c:v>
                </c:pt>
                <c:pt idx="10605">
                  <c:v>-0.33955299999999999</c:v>
                </c:pt>
                <c:pt idx="10606">
                  <c:v>-0.33925499999999997</c:v>
                </c:pt>
                <c:pt idx="10607">
                  <c:v>-0.33912300000000001</c:v>
                </c:pt>
                <c:pt idx="10608">
                  <c:v>-0.33866099999999999</c:v>
                </c:pt>
                <c:pt idx="10609">
                  <c:v>-0.33857300000000001</c:v>
                </c:pt>
                <c:pt idx="10610">
                  <c:v>-0.33832600000000002</c:v>
                </c:pt>
                <c:pt idx="10611">
                  <c:v>-0.33805200000000002</c:v>
                </c:pt>
                <c:pt idx="10612">
                  <c:v>-0.33755200000000002</c:v>
                </c:pt>
                <c:pt idx="10613">
                  <c:v>-0.33709800000000001</c:v>
                </c:pt>
                <c:pt idx="10614">
                  <c:v>-0.33663599999999999</c:v>
                </c:pt>
                <c:pt idx="10615">
                  <c:v>-0.33618599999999998</c:v>
                </c:pt>
                <c:pt idx="10616">
                  <c:v>-0.33565099999999998</c:v>
                </c:pt>
                <c:pt idx="10617">
                  <c:v>-0.33511200000000002</c:v>
                </c:pt>
                <c:pt idx="10618">
                  <c:v>-0.33458399999999999</c:v>
                </c:pt>
                <c:pt idx="10619">
                  <c:v>-0.33410600000000001</c:v>
                </c:pt>
                <c:pt idx="10620">
                  <c:v>-0.33372200000000002</c:v>
                </c:pt>
                <c:pt idx="10621">
                  <c:v>-0.33322400000000002</c:v>
                </c:pt>
                <c:pt idx="10622">
                  <c:v>-0.33277099999999998</c:v>
                </c:pt>
                <c:pt idx="10623">
                  <c:v>-0.33222800000000002</c:v>
                </c:pt>
                <c:pt idx="10624">
                  <c:v>-0.33195799999999998</c:v>
                </c:pt>
                <c:pt idx="10625">
                  <c:v>-0.331596</c:v>
                </c:pt>
                <c:pt idx="10626">
                  <c:v>-0.331262</c:v>
                </c:pt>
                <c:pt idx="10627">
                  <c:v>-0.33074799999999999</c:v>
                </c:pt>
                <c:pt idx="10628">
                  <c:v>-0.33030500000000002</c:v>
                </c:pt>
                <c:pt idx="10629">
                  <c:v>-0.32991599999999999</c:v>
                </c:pt>
                <c:pt idx="10630">
                  <c:v>-0.32955000000000001</c:v>
                </c:pt>
                <c:pt idx="10631">
                  <c:v>-0.32921</c:v>
                </c:pt>
                <c:pt idx="10632">
                  <c:v>-0.328706</c:v>
                </c:pt>
                <c:pt idx="10633">
                  <c:v>-0.328322</c:v>
                </c:pt>
                <c:pt idx="10634">
                  <c:v>-0.32788699999999998</c:v>
                </c:pt>
                <c:pt idx="10635">
                  <c:v>-0.327739</c:v>
                </c:pt>
                <c:pt idx="10636">
                  <c:v>-0.32721299999999998</c:v>
                </c:pt>
                <c:pt idx="10637">
                  <c:v>-0.32681199999999999</c:v>
                </c:pt>
                <c:pt idx="10638">
                  <c:v>-0.32631100000000002</c:v>
                </c:pt>
                <c:pt idx="10639">
                  <c:v>-0.32623200000000002</c:v>
                </c:pt>
                <c:pt idx="10640">
                  <c:v>-0.32593899999999998</c:v>
                </c:pt>
                <c:pt idx="10641">
                  <c:v>-0.32559100000000002</c:v>
                </c:pt>
                <c:pt idx="10642">
                  <c:v>-0.325237</c:v>
                </c:pt>
                <c:pt idx="10643">
                  <c:v>-0.32519700000000001</c:v>
                </c:pt>
                <c:pt idx="10644">
                  <c:v>-0.32530500000000001</c:v>
                </c:pt>
                <c:pt idx="10645">
                  <c:v>-0.32503199999999999</c:v>
                </c:pt>
                <c:pt idx="10646">
                  <c:v>-0.32482299999999997</c:v>
                </c:pt>
                <c:pt idx="10647">
                  <c:v>-0.32465699999999997</c:v>
                </c:pt>
                <c:pt idx="10648">
                  <c:v>-0.32483099999999998</c:v>
                </c:pt>
                <c:pt idx="10649">
                  <c:v>-0.32458599999999999</c:v>
                </c:pt>
                <c:pt idx="10650">
                  <c:v>-0.32432</c:v>
                </c:pt>
                <c:pt idx="10651">
                  <c:v>-0.32433800000000002</c:v>
                </c:pt>
                <c:pt idx="10652">
                  <c:v>-0.32509199999999999</c:v>
                </c:pt>
                <c:pt idx="10653">
                  <c:v>-0.32550400000000002</c:v>
                </c:pt>
                <c:pt idx="10654">
                  <c:v>-0.32649800000000001</c:v>
                </c:pt>
                <c:pt idx="10655">
                  <c:v>-0.32734000000000002</c:v>
                </c:pt>
                <c:pt idx="10656">
                  <c:v>-0.32840599999999998</c:v>
                </c:pt>
                <c:pt idx="10657">
                  <c:v>-0.32947199999999999</c:v>
                </c:pt>
                <c:pt idx="10658">
                  <c:v>-0.33036100000000002</c:v>
                </c:pt>
                <c:pt idx="10659">
                  <c:v>-0.33115899999999998</c:v>
                </c:pt>
                <c:pt idx="10660">
                  <c:v>-0.331955</c:v>
                </c:pt>
                <c:pt idx="10661">
                  <c:v>-0.33291999999999999</c:v>
                </c:pt>
                <c:pt idx="10662">
                  <c:v>-0.333897</c:v>
                </c:pt>
                <c:pt idx="10663">
                  <c:v>-0.33496599999999999</c:v>
                </c:pt>
                <c:pt idx="10664">
                  <c:v>-0.33582699999999999</c:v>
                </c:pt>
                <c:pt idx="10665">
                  <c:v>-0.33688600000000002</c:v>
                </c:pt>
                <c:pt idx="10666">
                  <c:v>-0.338034</c:v>
                </c:pt>
                <c:pt idx="10667">
                  <c:v>-0.33907399999999999</c:v>
                </c:pt>
                <c:pt idx="10668">
                  <c:v>-0.34029500000000001</c:v>
                </c:pt>
                <c:pt idx="10669">
                  <c:v>-0.34140100000000001</c:v>
                </c:pt>
                <c:pt idx="10670">
                  <c:v>-0.34243099999999999</c:v>
                </c:pt>
                <c:pt idx="10671">
                  <c:v>-0.343638</c:v>
                </c:pt>
                <c:pt idx="10672">
                  <c:v>-0.34466400000000003</c:v>
                </c:pt>
                <c:pt idx="10673">
                  <c:v>-0.34565899999999999</c:v>
                </c:pt>
                <c:pt idx="10674">
                  <c:v>-0.34683700000000001</c:v>
                </c:pt>
                <c:pt idx="10675">
                  <c:v>-0.347825</c:v>
                </c:pt>
                <c:pt idx="10676">
                  <c:v>-0.348883</c:v>
                </c:pt>
                <c:pt idx="10677">
                  <c:v>-0.35015200000000002</c:v>
                </c:pt>
                <c:pt idx="10678">
                  <c:v>-0.351213</c:v>
                </c:pt>
                <c:pt idx="10679">
                  <c:v>-0.35225600000000001</c:v>
                </c:pt>
                <c:pt idx="10680">
                  <c:v>-0.35341400000000001</c:v>
                </c:pt>
                <c:pt idx="10681">
                  <c:v>-0.35439300000000001</c:v>
                </c:pt>
                <c:pt idx="10682">
                  <c:v>-0.35534900000000003</c:v>
                </c:pt>
                <c:pt idx="10683">
                  <c:v>-0.35644900000000002</c:v>
                </c:pt>
                <c:pt idx="10684">
                  <c:v>-0.35747600000000002</c:v>
                </c:pt>
                <c:pt idx="10685">
                  <c:v>-0.358404</c:v>
                </c:pt>
                <c:pt idx="10686">
                  <c:v>-0.359456</c:v>
                </c:pt>
                <c:pt idx="10687">
                  <c:v>-0.36054799999999998</c:v>
                </c:pt>
                <c:pt idx="10688">
                  <c:v>-0.36151100000000003</c:v>
                </c:pt>
                <c:pt idx="10689">
                  <c:v>-0.36250500000000002</c:v>
                </c:pt>
                <c:pt idx="10690">
                  <c:v>-0.36354799999999998</c:v>
                </c:pt>
                <c:pt idx="10691">
                  <c:v>-0.364481</c:v>
                </c:pt>
                <c:pt idx="10692">
                  <c:v>-0.36553200000000002</c:v>
                </c:pt>
                <c:pt idx="10693">
                  <c:v>-0.36655500000000002</c:v>
                </c:pt>
                <c:pt idx="10694">
                  <c:v>-0.36755700000000002</c:v>
                </c:pt>
                <c:pt idx="10695">
                  <c:v>-0.36846400000000001</c:v>
                </c:pt>
                <c:pt idx="10696">
                  <c:v>-0.36944300000000002</c:v>
                </c:pt>
                <c:pt idx="10697">
                  <c:v>-0.37019800000000003</c:v>
                </c:pt>
                <c:pt idx="10698">
                  <c:v>-0.37105100000000002</c:v>
                </c:pt>
                <c:pt idx="10699">
                  <c:v>-0.371805</c:v>
                </c:pt>
                <c:pt idx="10700">
                  <c:v>-0.37264999999999998</c:v>
                </c:pt>
                <c:pt idx="10701">
                  <c:v>-0.37320599999999998</c:v>
                </c:pt>
                <c:pt idx="10702">
                  <c:v>-0.373423</c:v>
                </c:pt>
                <c:pt idx="10703">
                  <c:v>-0.37352600000000002</c:v>
                </c:pt>
                <c:pt idx="10704">
                  <c:v>-0.37357000000000001</c:v>
                </c:pt>
                <c:pt idx="10705">
                  <c:v>-0.37339299999999997</c:v>
                </c:pt>
                <c:pt idx="10706">
                  <c:v>-0.37309599999999998</c:v>
                </c:pt>
                <c:pt idx="10707">
                  <c:v>-0.37259199999999998</c:v>
                </c:pt>
                <c:pt idx="10708">
                  <c:v>-0.372027</c:v>
                </c:pt>
                <c:pt idx="10709">
                  <c:v>-0.37140899999999999</c:v>
                </c:pt>
                <c:pt idx="10710">
                  <c:v>-0.37090600000000001</c:v>
                </c:pt>
                <c:pt idx="10711">
                  <c:v>-0.37029200000000001</c:v>
                </c:pt>
                <c:pt idx="10712">
                  <c:v>-0.36960500000000002</c:v>
                </c:pt>
                <c:pt idx="10713">
                  <c:v>-0.36913899999999999</c:v>
                </c:pt>
                <c:pt idx="10714">
                  <c:v>-0.36843999999999999</c:v>
                </c:pt>
                <c:pt idx="10715">
                  <c:v>-0.36758999999999997</c:v>
                </c:pt>
                <c:pt idx="10716">
                  <c:v>-0.366788</c:v>
                </c:pt>
                <c:pt idx="10717">
                  <c:v>-0.365929</c:v>
                </c:pt>
                <c:pt idx="10718">
                  <c:v>-0.36479499999999998</c:v>
                </c:pt>
                <c:pt idx="10719">
                  <c:v>-0.36377500000000002</c:v>
                </c:pt>
                <c:pt idx="10720">
                  <c:v>-0.36285800000000001</c:v>
                </c:pt>
                <c:pt idx="10721">
                  <c:v>-0.36202000000000001</c:v>
                </c:pt>
                <c:pt idx="10722">
                  <c:v>-0.361514</c:v>
                </c:pt>
                <c:pt idx="10723">
                  <c:v>-0.36075699999999999</c:v>
                </c:pt>
                <c:pt idx="10724">
                  <c:v>-0.35974200000000001</c:v>
                </c:pt>
                <c:pt idx="10725">
                  <c:v>-0.35891899999999999</c:v>
                </c:pt>
                <c:pt idx="10726">
                  <c:v>-0.358128</c:v>
                </c:pt>
                <c:pt idx="10727">
                  <c:v>-0.35764200000000002</c:v>
                </c:pt>
                <c:pt idx="10728">
                  <c:v>-0.356879</c:v>
                </c:pt>
                <c:pt idx="10729">
                  <c:v>-0.356049</c:v>
                </c:pt>
                <c:pt idx="10730">
                  <c:v>-0.35534700000000002</c:v>
                </c:pt>
                <c:pt idx="10731">
                  <c:v>-0.35473199999999999</c:v>
                </c:pt>
                <c:pt idx="10732">
                  <c:v>-0.354128</c:v>
                </c:pt>
                <c:pt idx="10733">
                  <c:v>-0.353294</c:v>
                </c:pt>
                <c:pt idx="10734">
                  <c:v>-0.35263600000000001</c:v>
                </c:pt>
                <c:pt idx="10735">
                  <c:v>-0.35183900000000001</c:v>
                </c:pt>
                <c:pt idx="10736">
                  <c:v>-0.351024</c:v>
                </c:pt>
                <c:pt idx="10737">
                  <c:v>-0.35000500000000001</c:v>
                </c:pt>
                <c:pt idx="10738">
                  <c:v>-0.34914200000000001</c:v>
                </c:pt>
                <c:pt idx="10739">
                  <c:v>-0.34828399999999998</c:v>
                </c:pt>
                <c:pt idx="10740">
                  <c:v>-0.34761300000000001</c:v>
                </c:pt>
                <c:pt idx="10741">
                  <c:v>-0.34673399999999999</c:v>
                </c:pt>
                <c:pt idx="10742">
                  <c:v>-0.34570400000000001</c:v>
                </c:pt>
                <c:pt idx="10743">
                  <c:v>-0.34490599999999999</c:v>
                </c:pt>
                <c:pt idx="10744">
                  <c:v>-0.34407500000000002</c:v>
                </c:pt>
                <c:pt idx="10745">
                  <c:v>-0.34359800000000001</c:v>
                </c:pt>
                <c:pt idx="10746">
                  <c:v>-0.34291899999999997</c:v>
                </c:pt>
                <c:pt idx="10747">
                  <c:v>-0.34211200000000003</c:v>
                </c:pt>
                <c:pt idx="10748">
                  <c:v>-0.34135599999999999</c:v>
                </c:pt>
                <c:pt idx="10749">
                  <c:v>-0.34032099999999998</c:v>
                </c:pt>
                <c:pt idx="10750">
                  <c:v>-0.33901300000000001</c:v>
                </c:pt>
                <c:pt idx="10751">
                  <c:v>-0.33739999999999998</c:v>
                </c:pt>
                <c:pt idx="10752">
                  <c:v>-0.336065</c:v>
                </c:pt>
                <c:pt idx="10753">
                  <c:v>-0.33471899999999999</c:v>
                </c:pt>
                <c:pt idx="10754">
                  <c:v>-0.33329199999999998</c:v>
                </c:pt>
                <c:pt idx="10755">
                  <c:v>-0.33158500000000002</c:v>
                </c:pt>
                <c:pt idx="10756">
                  <c:v>-0.33002900000000002</c:v>
                </c:pt>
                <c:pt idx="10757">
                  <c:v>-0.32869399999999999</c:v>
                </c:pt>
                <c:pt idx="10758">
                  <c:v>-0.327291</c:v>
                </c:pt>
                <c:pt idx="10759">
                  <c:v>-0.32566200000000001</c:v>
                </c:pt>
                <c:pt idx="10760">
                  <c:v>-0.32399499999999998</c:v>
                </c:pt>
                <c:pt idx="10761">
                  <c:v>-0.32248399999999999</c:v>
                </c:pt>
                <c:pt idx="10762">
                  <c:v>-0.32105299999999998</c:v>
                </c:pt>
                <c:pt idx="10763">
                  <c:v>-0.31934000000000001</c:v>
                </c:pt>
                <c:pt idx="10764">
                  <c:v>-0.31737100000000001</c:v>
                </c:pt>
                <c:pt idx="10765">
                  <c:v>-0.31568600000000002</c:v>
                </c:pt>
                <c:pt idx="10766">
                  <c:v>-0.31414700000000001</c:v>
                </c:pt>
                <c:pt idx="10767">
                  <c:v>-0.31269999999999998</c:v>
                </c:pt>
                <c:pt idx="10768">
                  <c:v>-0.31112000000000001</c:v>
                </c:pt>
                <c:pt idx="10769">
                  <c:v>-0.309257</c:v>
                </c:pt>
                <c:pt idx="10770">
                  <c:v>-0.30727300000000002</c:v>
                </c:pt>
                <c:pt idx="10771">
                  <c:v>-0.30569099999999999</c:v>
                </c:pt>
                <c:pt idx="10772">
                  <c:v>-0.30454700000000001</c:v>
                </c:pt>
                <c:pt idx="10773">
                  <c:v>-0.30345299999999997</c:v>
                </c:pt>
                <c:pt idx="10774">
                  <c:v>-0.30263699999999999</c:v>
                </c:pt>
                <c:pt idx="10775">
                  <c:v>-0.30161399999999999</c:v>
                </c:pt>
                <c:pt idx="10776">
                  <c:v>-0.29995500000000003</c:v>
                </c:pt>
                <c:pt idx="10777">
                  <c:v>-0.29807699999999998</c:v>
                </c:pt>
                <c:pt idx="10778">
                  <c:v>-0.29669000000000001</c:v>
                </c:pt>
                <c:pt idx="10779">
                  <c:v>-0.29555500000000001</c:v>
                </c:pt>
                <c:pt idx="10780">
                  <c:v>-0.29446</c:v>
                </c:pt>
                <c:pt idx="10781">
                  <c:v>-0.29370400000000002</c:v>
                </c:pt>
                <c:pt idx="10782">
                  <c:v>-0.29250100000000001</c:v>
                </c:pt>
                <c:pt idx="10783">
                  <c:v>-0.29073500000000002</c:v>
                </c:pt>
                <c:pt idx="10784">
                  <c:v>-0.28867300000000001</c:v>
                </c:pt>
                <c:pt idx="10785">
                  <c:v>-0.28717399999999998</c:v>
                </c:pt>
                <c:pt idx="10786">
                  <c:v>-0.28584199999999998</c:v>
                </c:pt>
                <c:pt idx="10787">
                  <c:v>-0.28445300000000001</c:v>
                </c:pt>
                <c:pt idx="10788">
                  <c:v>-0.28279799999999999</c:v>
                </c:pt>
                <c:pt idx="10789">
                  <c:v>-0.28099499999999999</c:v>
                </c:pt>
                <c:pt idx="10790">
                  <c:v>-0.27956599999999998</c:v>
                </c:pt>
                <c:pt idx="10791">
                  <c:v>-0.27815499999999999</c:v>
                </c:pt>
                <c:pt idx="10792">
                  <c:v>-0.27669300000000002</c:v>
                </c:pt>
                <c:pt idx="10793">
                  <c:v>-0.274982</c:v>
                </c:pt>
                <c:pt idx="10794">
                  <c:v>-0.27272600000000002</c:v>
                </c:pt>
                <c:pt idx="10795">
                  <c:v>-0.27060499999999998</c:v>
                </c:pt>
                <c:pt idx="10796">
                  <c:v>-0.268926</c:v>
                </c:pt>
                <c:pt idx="10797">
                  <c:v>-0.26735199999999998</c:v>
                </c:pt>
                <c:pt idx="10798">
                  <c:v>-0.26594200000000001</c:v>
                </c:pt>
                <c:pt idx="10799">
                  <c:v>-0.26447700000000002</c:v>
                </c:pt>
                <c:pt idx="10800">
                  <c:v>-0.26294499999999998</c:v>
                </c:pt>
                <c:pt idx="10801">
                  <c:v>-0.261689</c:v>
                </c:pt>
                <c:pt idx="10802">
                  <c:v>-0.26145699999999999</c:v>
                </c:pt>
                <c:pt idx="10803">
                  <c:v>-0.26131700000000002</c:v>
                </c:pt>
                <c:pt idx="10804">
                  <c:v>-0.26157599999999998</c:v>
                </c:pt>
                <c:pt idx="10805">
                  <c:v>-0.26223999999999997</c:v>
                </c:pt>
                <c:pt idx="10806">
                  <c:v>-0.26291999999999999</c:v>
                </c:pt>
                <c:pt idx="10807">
                  <c:v>-0.26389299999999999</c:v>
                </c:pt>
                <c:pt idx="10808">
                  <c:v>-0.26506600000000002</c:v>
                </c:pt>
                <c:pt idx="10809">
                  <c:v>-0.26654299999999997</c:v>
                </c:pt>
                <c:pt idx="10810">
                  <c:v>-0.26806400000000002</c:v>
                </c:pt>
                <c:pt idx="10811">
                  <c:v>-0.26993899999999998</c:v>
                </c:pt>
                <c:pt idx="10812">
                  <c:v>-0.27191700000000002</c:v>
                </c:pt>
                <c:pt idx="10813">
                  <c:v>-0.27403899999999998</c:v>
                </c:pt>
                <c:pt idx="10814">
                  <c:v>-0.27640500000000001</c:v>
                </c:pt>
                <c:pt idx="10815">
                  <c:v>-0.27899800000000002</c:v>
                </c:pt>
                <c:pt idx="10816">
                  <c:v>-0.28173399999999998</c:v>
                </c:pt>
                <c:pt idx="10817">
                  <c:v>-0.284557</c:v>
                </c:pt>
                <c:pt idx="10818">
                  <c:v>-0.287026</c:v>
                </c:pt>
                <c:pt idx="10819">
                  <c:v>-0.28856599999999999</c:v>
                </c:pt>
                <c:pt idx="10820">
                  <c:v>-0.28975400000000001</c:v>
                </c:pt>
                <c:pt idx="10821">
                  <c:v>-0.29102</c:v>
                </c:pt>
                <c:pt idx="10822">
                  <c:v>-0.29188599999999998</c:v>
                </c:pt>
                <c:pt idx="10823">
                  <c:v>-0.29265200000000002</c:v>
                </c:pt>
                <c:pt idx="10824">
                  <c:v>-0.294296</c:v>
                </c:pt>
                <c:pt idx="10825">
                  <c:v>-0.296178</c:v>
                </c:pt>
                <c:pt idx="10826">
                  <c:v>-0.29766900000000002</c:v>
                </c:pt>
                <c:pt idx="10827">
                  <c:v>-0.29912300000000003</c:v>
                </c:pt>
                <c:pt idx="10828">
                  <c:v>-0.300508</c:v>
                </c:pt>
                <c:pt idx="10829">
                  <c:v>-0.30213400000000001</c:v>
                </c:pt>
                <c:pt idx="10830">
                  <c:v>-0.30365599999999998</c:v>
                </c:pt>
                <c:pt idx="10831">
                  <c:v>-0.30473899999999998</c:v>
                </c:pt>
                <c:pt idx="10832">
                  <c:v>-0.30579299999999998</c:v>
                </c:pt>
                <c:pt idx="10833">
                  <c:v>-0.30723200000000001</c:v>
                </c:pt>
                <c:pt idx="10834">
                  <c:v>-0.308618</c:v>
                </c:pt>
                <c:pt idx="10835">
                  <c:v>-0.31004300000000001</c:v>
                </c:pt>
                <c:pt idx="10836">
                  <c:v>-0.31124400000000002</c:v>
                </c:pt>
                <c:pt idx="10837">
                  <c:v>-0.31266500000000003</c:v>
                </c:pt>
                <c:pt idx="10838">
                  <c:v>-0.31413999999999997</c:v>
                </c:pt>
                <c:pt idx="10839">
                  <c:v>-0.31547700000000001</c:v>
                </c:pt>
                <c:pt idx="10840">
                  <c:v>-0.316635</c:v>
                </c:pt>
                <c:pt idx="10841">
                  <c:v>-0.31793300000000002</c:v>
                </c:pt>
                <c:pt idx="10842">
                  <c:v>-0.31944899999999998</c:v>
                </c:pt>
                <c:pt idx="10843">
                  <c:v>-0.32084699999999999</c:v>
                </c:pt>
                <c:pt idx="10844">
                  <c:v>-0.32198199999999999</c:v>
                </c:pt>
                <c:pt idx="10845">
                  <c:v>-0.32312000000000002</c:v>
                </c:pt>
                <c:pt idx="10846">
                  <c:v>-0.324598</c:v>
                </c:pt>
                <c:pt idx="10847">
                  <c:v>-0.32602799999999998</c:v>
                </c:pt>
                <c:pt idx="10848">
                  <c:v>-0.32730599999999999</c:v>
                </c:pt>
                <c:pt idx="10849">
                  <c:v>-0.328378</c:v>
                </c:pt>
                <c:pt idx="10850">
                  <c:v>-0.32999200000000001</c:v>
                </c:pt>
                <c:pt idx="10851">
                  <c:v>-0.33191900000000002</c:v>
                </c:pt>
                <c:pt idx="10852">
                  <c:v>-0.333484</c:v>
                </c:pt>
                <c:pt idx="10853">
                  <c:v>-0.33471099999999998</c:v>
                </c:pt>
                <c:pt idx="10854">
                  <c:v>-0.33589400000000003</c:v>
                </c:pt>
                <c:pt idx="10855">
                  <c:v>-0.33724300000000001</c:v>
                </c:pt>
                <c:pt idx="10856">
                  <c:v>-0.33884500000000001</c:v>
                </c:pt>
                <c:pt idx="10857">
                  <c:v>-0.34020600000000001</c:v>
                </c:pt>
                <c:pt idx="10858">
                  <c:v>-0.34154400000000001</c:v>
                </c:pt>
                <c:pt idx="10859">
                  <c:v>-0.343275</c:v>
                </c:pt>
                <c:pt idx="10860">
                  <c:v>-0.34488200000000002</c:v>
                </c:pt>
                <c:pt idx="10861">
                  <c:v>-0.3463</c:v>
                </c:pt>
                <c:pt idx="10862">
                  <c:v>-0.34807100000000002</c:v>
                </c:pt>
                <c:pt idx="10863">
                  <c:v>-0.34959099999999999</c:v>
                </c:pt>
                <c:pt idx="10864">
                  <c:v>-0.35114400000000001</c:v>
                </c:pt>
                <c:pt idx="10865">
                  <c:v>-0.35293999999999998</c:v>
                </c:pt>
                <c:pt idx="10866">
                  <c:v>-0.35436400000000001</c:v>
                </c:pt>
                <c:pt idx="10867">
                  <c:v>-0.35607299999999997</c:v>
                </c:pt>
                <c:pt idx="10868">
                  <c:v>-0.35777900000000001</c:v>
                </c:pt>
                <c:pt idx="10869">
                  <c:v>-0.35921399999999998</c:v>
                </c:pt>
                <c:pt idx="10870">
                  <c:v>-0.36103200000000002</c:v>
                </c:pt>
                <c:pt idx="10871">
                  <c:v>-0.362564</c:v>
                </c:pt>
                <c:pt idx="10872">
                  <c:v>-0.36417899999999997</c:v>
                </c:pt>
                <c:pt idx="10873">
                  <c:v>-0.366008</c:v>
                </c:pt>
                <c:pt idx="10874">
                  <c:v>-0.36745699999999998</c:v>
                </c:pt>
                <c:pt idx="10875">
                  <c:v>-0.36924099999999999</c:v>
                </c:pt>
                <c:pt idx="10876">
                  <c:v>-0.37091299999999999</c:v>
                </c:pt>
                <c:pt idx="10877">
                  <c:v>-0.372444</c:v>
                </c:pt>
                <c:pt idx="10878">
                  <c:v>-0.374307</c:v>
                </c:pt>
                <c:pt idx="10879">
                  <c:v>-0.37584600000000001</c:v>
                </c:pt>
                <c:pt idx="10880">
                  <c:v>-0.37751699999999999</c:v>
                </c:pt>
                <c:pt idx="10881">
                  <c:v>-0.37935200000000002</c:v>
                </c:pt>
                <c:pt idx="10882">
                  <c:v>-0.38085799999999997</c:v>
                </c:pt>
                <c:pt idx="10883">
                  <c:v>-0.382687</c:v>
                </c:pt>
                <c:pt idx="10884">
                  <c:v>-0.38445699999999999</c:v>
                </c:pt>
                <c:pt idx="10885">
                  <c:v>-0.3861</c:v>
                </c:pt>
                <c:pt idx="10886">
                  <c:v>-0.388048</c:v>
                </c:pt>
                <c:pt idx="10887">
                  <c:v>-0.38982099999999997</c:v>
                </c:pt>
                <c:pt idx="10888">
                  <c:v>-0.39170300000000002</c:v>
                </c:pt>
                <c:pt idx="10889">
                  <c:v>-0.39379599999999998</c:v>
                </c:pt>
                <c:pt idx="10890">
                  <c:v>-0.39557700000000001</c:v>
                </c:pt>
                <c:pt idx="10891">
                  <c:v>-0.39762999999999998</c:v>
                </c:pt>
                <c:pt idx="10892">
                  <c:v>-0.39968500000000001</c:v>
                </c:pt>
                <c:pt idx="10893">
                  <c:v>-0.401418</c:v>
                </c:pt>
                <c:pt idx="10894">
                  <c:v>-0.40351500000000001</c:v>
                </c:pt>
                <c:pt idx="10895">
                  <c:v>-0.40534599999999998</c:v>
                </c:pt>
                <c:pt idx="10896">
                  <c:v>-0.40686099999999997</c:v>
                </c:pt>
                <c:pt idx="10897">
                  <c:v>-0.40864200000000001</c:v>
                </c:pt>
                <c:pt idx="10898">
                  <c:v>-0.41032600000000002</c:v>
                </c:pt>
                <c:pt idx="10899">
                  <c:v>-0.41193400000000002</c:v>
                </c:pt>
                <c:pt idx="10900">
                  <c:v>-0.413553</c:v>
                </c:pt>
                <c:pt idx="10901">
                  <c:v>-0.41533300000000001</c:v>
                </c:pt>
                <c:pt idx="10902">
                  <c:v>-0.41695399999999999</c:v>
                </c:pt>
                <c:pt idx="10903">
                  <c:v>-0.41844500000000001</c:v>
                </c:pt>
                <c:pt idx="10904">
                  <c:v>-0.41991099999999998</c:v>
                </c:pt>
                <c:pt idx="10905">
                  <c:v>-0.421487</c:v>
                </c:pt>
                <c:pt idx="10906">
                  <c:v>-0.42283100000000001</c:v>
                </c:pt>
                <c:pt idx="10907">
                  <c:v>-0.42416700000000002</c:v>
                </c:pt>
                <c:pt idx="10908">
                  <c:v>-0.425591</c:v>
                </c:pt>
                <c:pt idx="10909">
                  <c:v>-0.42724699999999999</c:v>
                </c:pt>
                <c:pt idx="10910">
                  <c:v>-0.42864000000000002</c:v>
                </c:pt>
                <c:pt idx="10911">
                  <c:v>-0.42979899999999999</c:v>
                </c:pt>
                <c:pt idx="10912">
                  <c:v>-0.43110100000000001</c:v>
                </c:pt>
                <c:pt idx="10913">
                  <c:v>-0.43248599999999998</c:v>
                </c:pt>
                <c:pt idx="10914">
                  <c:v>-0.433558</c:v>
                </c:pt>
                <c:pt idx="10915">
                  <c:v>-0.43470199999999998</c:v>
                </c:pt>
                <c:pt idx="10916">
                  <c:v>-0.43614900000000001</c:v>
                </c:pt>
                <c:pt idx="10917">
                  <c:v>-0.43754799999999999</c:v>
                </c:pt>
                <c:pt idx="10918">
                  <c:v>-0.438973</c:v>
                </c:pt>
                <c:pt idx="10919">
                  <c:v>-0.44014999999999999</c:v>
                </c:pt>
                <c:pt idx="10920">
                  <c:v>-0.44133800000000001</c:v>
                </c:pt>
                <c:pt idx="10921">
                  <c:v>-0.44270399999999999</c:v>
                </c:pt>
                <c:pt idx="10922">
                  <c:v>-0.44390400000000002</c:v>
                </c:pt>
                <c:pt idx="10923">
                  <c:v>-0.44519399999999998</c:v>
                </c:pt>
                <c:pt idx="10924">
                  <c:v>-0.44658199999999998</c:v>
                </c:pt>
                <c:pt idx="10925">
                  <c:v>-0.44820100000000002</c:v>
                </c:pt>
                <c:pt idx="10926">
                  <c:v>-0.44965500000000003</c:v>
                </c:pt>
                <c:pt idx="10927">
                  <c:v>-0.45108500000000001</c:v>
                </c:pt>
                <c:pt idx="10928">
                  <c:v>-0.45266800000000001</c:v>
                </c:pt>
                <c:pt idx="10929">
                  <c:v>-0.45429599999999998</c:v>
                </c:pt>
                <c:pt idx="10930">
                  <c:v>-0.455791</c:v>
                </c:pt>
                <c:pt idx="10931">
                  <c:v>-0.45710400000000001</c:v>
                </c:pt>
                <c:pt idx="10932">
                  <c:v>-0.45859699999999998</c:v>
                </c:pt>
                <c:pt idx="10933">
                  <c:v>-0.46022299999999999</c:v>
                </c:pt>
                <c:pt idx="10934">
                  <c:v>-0.46155099999999999</c:v>
                </c:pt>
                <c:pt idx="10935">
                  <c:v>-0.46282200000000001</c:v>
                </c:pt>
                <c:pt idx="10936">
                  <c:v>-0.46435399999999999</c:v>
                </c:pt>
                <c:pt idx="10937">
                  <c:v>-0.46585599999999999</c:v>
                </c:pt>
                <c:pt idx="10938">
                  <c:v>-0.467393</c:v>
                </c:pt>
                <c:pt idx="10939">
                  <c:v>-0.46874199999999999</c:v>
                </c:pt>
                <c:pt idx="10940">
                  <c:v>-0.46993600000000002</c:v>
                </c:pt>
                <c:pt idx="10941">
                  <c:v>-0.47131899999999999</c:v>
                </c:pt>
                <c:pt idx="10942">
                  <c:v>-0.47257399999999999</c:v>
                </c:pt>
                <c:pt idx="10943">
                  <c:v>-0.47382600000000002</c:v>
                </c:pt>
                <c:pt idx="10944">
                  <c:v>-0.47532000000000002</c:v>
                </c:pt>
                <c:pt idx="10945">
                  <c:v>-0.47674</c:v>
                </c:pt>
                <c:pt idx="10946">
                  <c:v>-0.47794700000000001</c:v>
                </c:pt>
                <c:pt idx="10947">
                  <c:v>-0.47919800000000001</c:v>
                </c:pt>
                <c:pt idx="10948">
                  <c:v>-0.48062199999999999</c:v>
                </c:pt>
                <c:pt idx="10949">
                  <c:v>-0.48194700000000001</c:v>
                </c:pt>
                <c:pt idx="10950">
                  <c:v>-0.48318100000000003</c:v>
                </c:pt>
                <c:pt idx="10951">
                  <c:v>-0.48420400000000002</c:v>
                </c:pt>
                <c:pt idx="10952">
                  <c:v>-0.48539700000000002</c:v>
                </c:pt>
                <c:pt idx="10953">
                  <c:v>-0.48631200000000002</c:v>
                </c:pt>
                <c:pt idx="10954">
                  <c:v>-0.48718499999999998</c:v>
                </c:pt>
                <c:pt idx="10955">
                  <c:v>-0.48813099999999998</c:v>
                </c:pt>
                <c:pt idx="10956">
                  <c:v>-0.489153</c:v>
                </c:pt>
                <c:pt idx="10957">
                  <c:v>-0.490151</c:v>
                </c:pt>
                <c:pt idx="10958">
                  <c:v>-0.49116799999999999</c:v>
                </c:pt>
                <c:pt idx="10959">
                  <c:v>-0.492205</c:v>
                </c:pt>
                <c:pt idx="10960">
                  <c:v>-0.49320199999999997</c:v>
                </c:pt>
                <c:pt idx="10961">
                  <c:v>-0.49413899999999999</c:v>
                </c:pt>
                <c:pt idx="10962">
                  <c:v>-0.495064</c:v>
                </c:pt>
                <c:pt idx="10963">
                  <c:v>-0.49596499999999999</c:v>
                </c:pt>
                <c:pt idx="10964">
                  <c:v>-0.49682399999999999</c:v>
                </c:pt>
                <c:pt idx="10965">
                  <c:v>-0.49769099999999999</c:v>
                </c:pt>
                <c:pt idx="10966">
                  <c:v>-0.49856299999999998</c:v>
                </c:pt>
                <c:pt idx="10967">
                  <c:v>-0.49938700000000003</c:v>
                </c:pt>
                <c:pt idx="10968">
                  <c:v>-0.50019999999999998</c:v>
                </c:pt>
                <c:pt idx="10969">
                  <c:v>-0.50097100000000006</c:v>
                </c:pt>
                <c:pt idx="10970">
                  <c:v>-0.50167600000000001</c:v>
                </c:pt>
                <c:pt idx="10971">
                  <c:v>-0.50233099999999997</c:v>
                </c:pt>
                <c:pt idx="10972">
                  <c:v>-0.502942</c:v>
                </c:pt>
                <c:pt idx="10973">
                  <c:v>-0.50355300000000003</c:v>
                </c:pt>
                <c:pt idx="10974">
                  <c:v>-0.50418499999999999</c:v>
                </c:pt>
                <c:pt idx="10975">
                  <c:v>-0.50488100000000002</c:v>
                </c:pt>
                <c:pt idx="10976">
                  <c:v>-0.50561699999999998</c:v>
                </c:pt>
                <c:pt idx="10977">
                  <c:v>-0.50633499999999998</c:v>
                </c:pt>
                <c:pt idx="10978">
                  <c:v>-0.50704099999999996</c:v>
                </c:pt>
                <c:pt idx="10979">
                  <c:v>-0.507772</c:v>
                </c:pt>
                <c:pt idx="10980">
                  <c:v>-0.50848800000000005</c:v>
                </c:pt>
                <c:pt idx="10981">
                  <c:v>-0.50917500000000004</c:v>
                </c:pt>
                <c:pt idx="10982">
                  <c:v>-0.50985899999999995</c:v>
                </c:pt>
                <c:pt idx="10983">
                  <c:v>-0.51052699999999995</c:v>
                </c:pt>
                <c:pt idx="10984">
                  <c:v>-0.51102999999999998</c:v>
                </c:pt>
                <c:pt idx="10985">
                  <c:v>-0.51134999999999997</c:v>
                </c:pt>
                <c:pt idx="10986">
                  <c:v>-0.51161900000000005</c:v>
                </c:pt>
                <c:pt idx="10987">
                  <c:v>-0.51183500000000004</c:v>
                </c:pt>
                <c:pt idx="10988">
                  <c:v>-0.51201600000000003</c:v>
                </c:pt>
                <c:pt idx="10989">
                  <c:v>-0.51219599999999998</c:v>
                </c:pt>
                <c:pt idx="10990">
                  <c:v>-0.51234100000000005</c:v>
                </c:pt>
                <c:pt idx="10991">
                  <c:v>-0.51254999999999995</c:v>
                </c:pt>
                <c:pt idx="10992">
                  <c:v>-0.51270199999999999</c:v>
                </c:pt>
                <c:pt idx="10993">
                  <c:v>-0.51302099999999995</c:v>
                </c:pt>
                <c:pt idx="10994">
                  <c:v>-0.51338300000000003</c:v>
                </c:pt>
                <c:pt idx="10995">
                  <c:v>-0.51378199999999996</c:v>
                </c:pt>
                <c:pt idx="10996">
                  <c:v>-0.51431000000000004</c:v>
                </c:pt>
                <c:pt idx="10997">
                  <c:v>-0.51473000000000002</c:v>
                </c:pt>
                <c:pt idx="10998">
                  <c:v>-0.51532</c:v>
                </c:pt>
                <c:pt idx="10999">
                  <c:v>-0.51569600000000004</c:v>
                </c:pt>
                <c:pt idx="11000">
                  <c:v>-0.51636499999999996</c:v>
                </c:pt>
                <c:pt idx="11001">
                  <c:v>-0.51718600000000003</c:v>
                </c:pt>
                <c:pt idx="11002">
                  <c:v>-0.51857600000000004</c:v>
                </c:pt>
                <c:pt idx="11003">
                  <c:v>-0.52063800000000005</c:v>
                </c:pt>
                <c:pt idx="11004">
                  <c:v>-0.52249299999999999</c:v>
                </c:pt>
                <c:pt idx="11005">
                  <c:v>-0.52499899999999999</c:v>
                </c:pt>
                <c:pt idx="11006">
                  <c:v>-0.52741000000000005</c:v>
                </c:pt>
                <c:pt idx="11007">
                  <c:v>-0.52995899999999996</c:v>
                </c:pt>
                <c:pt idx="11008">
                  <c:v>-0.532883</c:v>
                </c:pt>
                <c:pt idx="11009">
                  <c:v>-0.53580499999999998</c:v>
                </c:pt>
                <c:pt idx="11010">
                  <c:v>-0.53833299999999995</c:v>
                </c:pt>
                <c:pt idx="11011">
                  <c:v>-0.54032500000000006</c:v>
                </c:pt>
                <c:pt idx="11012">
                  <c:v>-0.54173199999999999</c:v>
                </c:pt>
                <c:pt idx="11013">
                  <c:v>-0.54349099999999995</c:v>
                </c:pt>
                <c:pt idx="11014">
                  <c:v>-0.54524600000000001</c:v>
                </c:pt>
                <c:pt idx="11015">
                  <c:v>-0.54752800000000001</c:v>
                </c:pt>
                <c:pt idx="11016">
                  <c:v>-0.54986800000000002</c:v>
                </c:pt>
                <c:pt idx="11017">
                  <c:v>-0.55225299999999999</c:v>
                </c:pt>
                <c:pt idx="11018">
                  <c:v>-0.555176</c:v>
                </c:pt>
                <c:pt idx="11019">
                  <c:v>-0.55793599999999999</c:v>
                </c:pt>
                <c:pt idx="11020">
                  <c:v>-0.56059099999999995</c:v>
                </c:pt>
                <c:pt idx="11021">
                  <c:v>-0.56290499999999999</c:v>
                </c:pt>
                <c:pt idx="11022">
                  <c:v>-0.56468799999999997</c:v>
                </c:pt>
                <c:pt idx="11023">
                  <c:v>-0.56664000000000003</c:v>
                </c:pt>
                <c:pt idx="11024">
                  <c:v>-0.56903700000000002</c:v>
                </c:pt>
                <c:pt idx="11025">
                  <c:v>-0.57127099999999997</c:v>
                </c:pt>
                <c:pt idx="11026">
                  <c:v>-0.57391099999999995</c:v>
                </c:pt>
                <c:pt idx="11027">
                  <c:v>-0.57658699999999996</c:v>
                </c:pt>
                <c:pt idx="11028">
                  <c:v>-0.57945599999999997</c:v>
                </c:pt>
                <c:pt idx="11029">
                  <c:v>-0.58255400000000002</c:v>
                </c:pt>
                <c:pt idx="11030">
                  <c:v>-0.58538000000000001</c:v>
                </c:pt>
                <c:pt idx="11031">
                  <c:v>-0.58788499999999999</c:v>
                </c:pt>
                <c:pt idx="11032">
                  <c:v>-0.59007399999999999</c:v>
                </c:pt>
                <c:pt idx="11033">
                  <c:v>-0.592557</c:v>
                </c:pt>
                <c:pt idx="11034">
                  <c:v>-0.59508000000000005</c:v>
                </c:pt>
                <c:pt idx="11035">
                  <c:v>-0.59797999999999996</c:v>
                </c:pt>
                <c:pt idx="11036">
                  <c:v>-0.60089000000000004</c:v>
                </c:pt>
                <c:pt idx="11037">
                  <c:v>-0.60384300000000002</c:v>
                </c:pt>
                <c:pt idx="11038">
                  <c:v>-0.60664099999999999</c:v>
                </c:pt>
                <c:pt idx="11039">
                  <c:v>-0.60903700000000005</c:v>
                </c:pt>
                <c:pt idx="11040">
                  <c:v>-0.61145300000000002</c:v>
                </c:pt>
                <c:pt idx="11041">
                  <c:v>-0.61395500000000003</c:v>
                </c:pt>
                <c:pt idx="11042">
                  <c:v>-0.616811</c:v>
                </c:pt>
                <c:pt idx="11043">
                  <c:v>-0.61955199999999999</c:v>
                </c:pt>
                <c:pt idx="11044">
                  <c:v>-0.62214400000000003</c:v>
                </c:pt>
                <c:pt idx="11045">
                  <c:v>-0.62468599999999996</c:v>
                </c:pt>
                <c:pt idx="11046">
                  <c:v>-0.62678100000000003</c:v>
                </c:pt>
                <c:pt idx="11047">
                  <c:v>-0.62883999999999995</c:v>
                </c:pt>
                <c:pt idx="11048">
                  <c:v>-0.63094399999999995</c:v>
                </c:pt>
                <c:pt idx="11049">
                  <c:v>-0.63343400000000005</c:v>
                </c:pt>
                <c:pt idx="11050">
                  <c:v>-0.63565899999999997</c:v>
                </c:pt>
                <c:pt idx="11051">
                  <c:v>-0.63752500000000001</c:v>
                </c:pt>
                <c:pt idx="11052">
                  <c:v>-0.63856599999999997</c:v>
                </c:pt>
                <c:pt idx="11053">
                  <c:v>-0.63902499999999995</c:v>
                </c:pt>
                <c:pt idx="11054">
                  <c:v>-0.63885000000000003</c:v>
                </c:pt>
                <c:pt idx="11055">
                  <c:v>-0.63857799999999998</c:v>
                </c:pt>
                <c:pt idx="11056">
                  <c:v>-0.63844599999999996</c:v>
                </c:pt>
                <c:pt idx="11057">
                  <c:v>-0.638405</c:v>
                </c:pt>
                <c:pt idx="11058">
                  <c:v>-0.63846400000000003</c:v>
                </c:pt>
                <c:pt idx="11059">
                  <c:v>-0.63841000000000003</c:v>
                </c:pt>
                <c:pt idx="11060">
                  <c:v>-0.63825600000000005</c:v>
                </c:pt>
                <c:pt idx="11061">
                  <c:v>-0.63811300000000004</c:v>
                </c:pt>
                <c:pt idx="11062">
                  <c:v>-0.63800400000000002</c:v>
                </c:pt>
                <c:pt idx="11063">
                  <c:v>-0.637988</c:v>
                </c:pt>
                <c:pt idx="11064">
                  <c:v>-0.63802199999999998</c:v>
                </c:pt>
                <c:pt idx="11065">
                  <c:v>-0.63795400000000002</c:v>
                </c:pt>
                <c:pt idx="11066">
                  <c:v>-0.63779600000000003</c:v>
                </c:pt>
                <c:pt idx="11067">
                  <c:v>-0.63769100000000001</c:v>
                </c:pt>
                <c:pt idx="11068">
                  <c:v>-0.63767399999999996</c:v>
                </c:pt>
                <c:pt idx="11069">
                  <c:v>-0.63766900000000004</c:v>
                </c:pt>
                <c:pt idx="11070">
                  <c:v>-0.63762200000000002</c:v>
                </c:pt>
                <c:pt idx="11071">
                  <c:v>-0.63753899999999997</c:v>
                </c:pt>
                <c:pt idx="11072">
                  <c:v>-0.63746899999999995</c:v>
                </c:pt>
                <c:pt idx="11073">
                  <c:v>-0.63743300000000003</c:v>
                </c:pt>
                <c:pt idx="11074">
                  <c:v>-0.63741599999999998</c:v>
                </c:pt>
                <c:pt idx="11075">
                  <c:v>-0.63738600000000001</c:v>
                </c:pt>
                <c:pt idx="11076">
                  <c:v>-0.637324</c:v>
                </c:pt>
                <c:pt idx="11077">
                  <c:v>-0.63727299999999998</c:v>
                </c:pt>
                <c:pt idx="11078">
                  <c:v>-0.63725799999999999</c:v>
                </c:pt>
                <c:pt idx="11079">
                  <c:v>-0.637239</c:v>
                </c:pt>
                <c:pt idx="11080">
                  <c:v>-0.63719599999999998</c:v>
                </c:pt>
                <c:pt idx="11081">
                  <c:v>-0.63716799999999996</c:v>
                </c:pt>
                <c:pt idx="11082">
                  <c:v>-0.63716700000000004</c:v>
                </c:pt>
                <c:pt idx="11083">
                  <c:v>-0.63713299999999995</c:v>
                </c:pt>
                <c:pt idx="11084">
                  <c:v>-0.63707899999999995</c:v>
                </c:pt>
                <c:pt idx="11085">
                  <c:v>-0.63709000000000005</c:v>
                </c:pt>
                <c:pt idx="11086">
                  <c:v>-0.63713799999999998</c:v>
                </c:pt>
                <c:pt idx="11087">
                  <c:v>-0.63706600000000002</c:v>
                </c:pt>
                <c:pt idx="11088">
                  <c:v>-0.63697499999999996</c:v>
                </c:pt>
                <c:pt idx="11089">
                  <c:v>-0.63702199999999998</c:v>
                </c:pt>
                <c:pt idx="11090">
                  <c:v>-0.63709000000000005</c:v>
                </c:pt>
                <c:pt idx="11091">
                  <c:v>-0.63699300000000003</c:v>
                </c:pt>
                <c:pt idx="11092">
                  <c:v>-0.63689399999999996</c:v>
                </c:pt>
                <c:pt idx="11093">
                  <c:v>-0.63696200000000003</c:v>
                </c:pt>
                <c:pt idx="11094">
                  <c:v>-0.63707000000000003</c:v>
                </c:pt>
                <c:pt idx="11095">
                  <c:v>-0.63696299999999995</c:v>
                </c:pt>
                <c:pt idx="11096">
                  <c:v>-0.63683199999999995</c:v>
                </c:pt>
                <c:pt idx="11097">
                  <c:v>-0.63692899999999997</c:v>
                </c:pt>
                <c:pt idx="11098">
                  <c:v>-0.63711399999999996</c:v>
                </c:pt>
                <c:pt idx="11099">
                  <c:v>-0.63698999999999995</c:v>
                </c:pt>
                <c:pt idx="11100">
                  <c:v>-0.63668899999999995</c:v>
                </c:pt>
                <c:pt idx="11101">
                  <c:v>-0.63685899999999995</c:v>
                </c:pt>
                <c:pt idx="11102">
                  <c:v>-0.63767399999999996</c:v>
                </c:pt>
                <c:pt idx="11103">
                  <c:v>-0.63836700000000002</c:v>
                </c:pt>
                <c:pt idx="11104">
                  <c:v>-0.63940399999999997</c:v>
                </c:pt>
                <c:pt idx="11105">
                  <c:v>-0.64080199999999998</c:v>
                </c:pt>
                <c:pt idx="11106">
                  <c:v>-0.642154</c:v>
                </c:pt>
                <c:pt idx="11107">
                  <c:v>-0.64379500000000001</c:v>
                </c:pt>
                <c:pt idx="11108">
                  <c:v>-0.64545699999999995</c:v>
                </c:pt>
                <c:pt idx="11109">
                  <c:v>-0.64629999999999999</c:v>
                </c:pt>
                <c:pt idx="11110">
                  <c:v>-0.64641999999999999</c:v>
                </c:pt>
                <c:pt idx="11111">
                  <c:v>-0.64740600000000004</c:v>
                </c:pt>
                <c:pt idx="11112">
                  <c:v>-0.64829899999999996</c:v>
                </c:pt>
                <c:pt idx="11113">
                  <c:v>-0.64862299999999995</c:v>
                </c:pt>
                <c:pt idx="11114">
                  <c:v>-0.64920500000000003</c:v>
                </c:pt>
                <c:pt idx="11115">
                  <c:v>-0.649335</c:v>
                </c:pt>
                <c:pt idx="11116">
                  <c:v>-0.649953</c:v>
                </c:pt>
                <c:pt idx="11117">
                  <c:v>-0.651065</c:v>
                </c:pt>
                <c:pt idx="11118">
                  <c:v>-0.65188699999999999</c:v>
                </c:pt>
                <c:pt idx="11119">
                  <c:v>-0.65301600000000004</c:v>
                </c:pt>
                <c:pt idx="11120">
                  <c:v>-0.65385700000000002</c:v>
                </c:pt>
                <c:pt idx="11121">
                  <c:v>-0.65433600000000003</c:v>
                </c:pt>
                <c:pt idx="11122">
                  <c:v>-0.65523900000000002</c:v>
                </c:pt>
                <c:pt idx="11123">
                  <c:v>-0.65624800000000005</c:v>
                </c:pt>
                <c:pt idx="11124">
                  <c:v>-0.65720000000000001</c:v>
                </c:pt>
                <c:pt idx="11125">
                  <c:v>-0.658304</c:v>
                </c:pt>
                <c:pt idx="11126">
                  <c:v>-0.65967900000000002</c:v>
                </c:pt>
                <c:pt idx="11127">
                  <c:v>-0.66077300000000005</c:v>
                </c:pt>
                <c:pt idx="11128">
                  <c:v>-0.66156899999999996</c:v>
                </c:pt>
                <c:pt idx="11129">
                  <c:v>-0.662296</c:v>
                </c:pt>
                <c:pt idx="11130">
                  <c:v>-0.66352599999999995</c:v>
                </c:pt>
                <c:pt idx="11131">
                  <c:v>-0.66460699999999995</c:v>
                </c:pt>
                <c:pt idx="11132">
                  <c:v>-0.66565700000000005</c:v>
                </c:pt>
                <c:pt idx="11133">
                  <c:v>-0.66687300000000005</c:v>
                </c:pt>
                <c:pt idx="11134">
                  <c:v>-0.66819600000000001</c:v>
                </c:pt>
                <c:pt idx="11135">
                  <c:v>-0.66915599999999997</c:v>
                </c:pt>
                <c:pt idx="11136">
                  <c:v>-0.66975600000000002</c:v>
                </c:pt>
                <c:pt idx="11137">
                  <c:v>-0.67040299999999997</c:v>
                </c:pt>
                <c:pt idx="11138">
                  <c:v>-0.671485</c:v>
                </c:pt>
                <c:pt idx="11139">
                  <c:v>-0.67240100000000003</c:v>
                </c:pt>
                <c:pt idx="11140">
                  <c:v>-0.67338900000000002</c:v>
                </c:pt>
                <c:pt idx="11141">
                  <c:v>-0.67456199999999999</c:v>
                </c:pt>
                <c:pt idx="11142">
                  <c:v>-0.67596000000000001</c:v>
                </c:pt>
                <c:pt idx="11143">
                  <c:v>-0.67702700000000005</c:v>
                </c:pt>
                <c:pt idx="11144">
                  <c:v>-0.67761199999999999</c:v>
                </c:pt>
                <c:pt idx="11145">
                  <c:v>-0.67813900000000005</c:v>
                </c:pt>
                <c:pt idx="11146">
                  <c:v>-0.67918599999999996</c:v>
                </c:pt>
                <c:pt idx="11147">
                  <c:v>-0.680002</c:v>
                </c:pt>
                <c:pt idx="11148">
                  <c:v>-0.68072900000000003</c:v>
                </c:pt>
                <c:pt idx="11149">
                  <c:v>-0.68164199999999997</c:v>
                </c:pt>
                <c:pt idx="11150">
                  <c:v>-0.682782</c:v>
                </c:pt>
                <c:pt idx="11151">
                  <c:v>-0.68333500000000003</c:v>
                </c:pt>
                <c:pt idx="11152">
                  <c:v>-0.68383300000000002</c:v>
                </c:pt>
                <c:pt idx="11153">
                  <c:v>-0.68441399999999997</c:v>
                </c:pt>
                <c:pt idx="11154">
                  <c:v>-0.68533599999999995</c:v>
                </c:pt>
                <c:pt idx="11155">
                  <c:v>-0.68626500000000001</c:v>
                </c:pt>
                <c:pt idx="11156">
                  <c:v>-0.68708499999999995</c:v>
                </c:pt>
                <c:pt idx="11157">
                  <c:v>-0.68754899999999997</c:v>
                </c:pt>
                <c:pt idx="11158">
                  <c:v>-0.68801500000000004</c:v>
                </c:pt>
                <c:pt idx="11159">
                  <c:v>-0.68881899999999996</c:v>
                </c:pt>
                <c:pt idx="11160">
                  <c:v>-0.68952999999999998</c:v>
                </c:pt>
                <c:pt idx="11161">
                  <c:v>-0.69016299999999997</c:v>
                </c:pt>
                <c:pt idx="11162">
                  <c:v>-0.69113500000000005</c:v>
                </c:pt>
                <c:pt idx="11163">
                  <c:v>-0.69196800000000003</c:v>
                </c:pt>
                <c:pt idx="11164">
                  <c:v>-0.69236200000000003</c:v>
                </c:pt>
                <c:pt idx="11165">
                  <c:v>-0.692519</c:v>
                </c:pt>
                <c:pt idx="11166">
                  <c:v>-0.69340500000000005</c:v>
                </c:pt>
                <c:pt idx="11167">
                  <c:v>-0.69427300000000003</c:v>
                </c:pt>
                <c:pt idx="11168">
                  <c:v>-0.69501800000000002</c:v>
                </c:pt>
                <c:pt idx="11169">
                  <c:v>-0.69557400000000003</c:v>
                </c:pt>
                <c:pt idx="11170">
                  <c:v>-0.69655699999999998</c:v>
                </c:pt>
                <c:pt idx="11171">
                  <c:v>-0.69753500000000002</c:v>
                </c:pt>
                <c:pt idx="11172">
                  <c:v>-0.69842599999999999</c:v>
                </c:pt>
                <c:pt idx="11173">
                  <c:v>-0.69882699999999998</c:v>
                </c:pt>
                <c:pt idx="11174">
                  <c:v>-0.69935800000000004</c:v>
                </c:pt>
                <c:pt idx="11175">
                  <c:v>-0.70027899999999998</c:v>
                </c:pt>
                <c:pt idx="11176">
                  <c:v>-0.70110899999999998</c:v>
                </c:pt>
                <c:pt idx="11177">
                  <c:v>-0.70194000000000001</c:v>
                </c:pt>
                <c:pt idx="11178">
                  <c:v>-0.70302100000000001</c:v>
                </c:pt>
                <c:pt idx="11179">
                  <c:v>-0.70378600000000002</c:v>
                </c:pt>
                <c:pt idx="11180">
                  <c:v>-0.70399599999999996</c:v>
                </c:pt>
                <c:pt idx="11181">
                  <c:v>-0.70418899999999995</c:v>
                </c:pt>
                <c:pt idx="11182">
                  <c:v>-0.70505300000000004</c:v>
                </c:pt>
                <c:pt idx="11183">
                  <c:v>-0.70566499999999999</c:v>
                </c:pt>
                <c:pt idx="11184">
                  <c:v>-0.70636699999999997</c:v>
                </c:pt>
                <c:pt idx="11185">
                  <c:v>-0.70682</c:v>
                </c:pt>
                <c:pt idx="11186">
                  <c:v>-0.70670599999999995</c:v>
                </c:pt>
                <c:pt idx="11187">
                  <c:v>-0.70713999999999999</c:v>
                </c:pt>
                <c:pt idx="11188">
                  <c:v>-0.70765500000000003</c:v>
                </c:pt>
                <c:pt idx="11189">
                  <c:v>-0.70795600000000003</c:v>
                </c:pt>
                <c:pt idx="11190">
                  <c:v>-0.70838699999999999</c:v>
                </c:pt>
                <c:pt idx="11191">
                  <c:v>-0.70899500000000004</c:v>
                </c:pt>
                <c:pt idx="11192">
                  <c:v>-0.70934699999999995</c:v>
                </c:pt>
                <c:pt idx="11193">
                  <c:v>-0.70921699999999999</c:v>
                </c:pt>
                <c:pt idx="11194">
                  <c:v>-0.709565</c:v>
                </c:pt>
                <c:pt idx="11195">
                  <c:v>-0.71020700000000003</c:v>
                </c:pt>
                <c:pt idx="11196">
                  <c:v>-0.71082400000000001</c:v>
                </c:pt>
                <c:pt idx="11197">
                  <c:v>-0.71122399999999997</c:v>
                </c:pt>
                <c:pt idx="11198">
                  <c:v>-0.71180699999999997</c:v>
                </c:pt>
                <c:pt idx="11199">
                  <c:v>-0.71264099999999997</c:v>
                </c:pt>
                <c:pt idx="11200">
                  <c:v>-0.71322700000000006</c:v>
                </c:pt>
                <c:pt idx="11201">
                  <c:v>-0.71336999999999995</c:v>
                </c:pt>
                <c:pt idx="11202">
                  <c:v>-0.71316900000000005</c:v>
                </c:pt>
                <c:pt idx="11203">
                  <c:v>-0.71280100000000002</c:v>
                </c:pt>
                <c:pt idx="11204">
                  <c:v>-0.71232899999999999</c:v>
                </c:pt>
                <c:pt idx="11205">
                  <c:v>-0.71168799999999999</c:v>
                </c:pt>
                <c:pt idx="11206">
                  <c:v>-0.71085699999999996</c:v>
                </c:pt>
                <c:pt idx="11207">
                  <c:v>-0.70990799999999998</c:v>
                </c:pt>
                <c:pt idx="11208">
                  <c:v>-0.70888499999999999</c:v>
                </c:pt>
                <c:pt idx="11209">
                  <c:v>-0.707866</c:v>
                </c:pt>
                <c:pt idx="11210">
                  <c:v>-0.70677999999999996</c:v>
                </c:pt>
                <c:pt idx="11211">
                  <c:v>-0.70561799999999997</c:v>
                </c:pt>
                <c:pt idx="11212">
                  <c:v>-0.704511</c:v>
                </c:pt>
                <c:pt idx="11213">
                  <c:v>-0.70340100000000005</c:v>
                </c:pt>
                <c:pt idx="11214">
                  <c:v>-0.70228500000000005</c:v>
                </c:pt>
                <c:pt idx="11215">
                  <c:v>-0.70119900000000002</c:v>
                </c:pt>
                <c:pt idx="11216">
                  <c:v>-0.70007799999999998</c:v>
                </c:pt>
                <c:pt idx="11217">
                  <c:v>-0.698936</c:v>
                </c:pt>
                <c:pt idx="11218">
                  <c:v>-0.69777900000000004</c:v>
                </c:pt>
                <c:pt idx="11219">
                  <c:v>-0.69658799999999998</c:v>
                </c:pt>
                <c:pt idx="11220">
                  <c:v>-0.69540100000000005</c:v>
                </c:pt>
                <c:pt idx="11221">
                  <c:v>-0.69423400000000002</c:v>
                </c:pt>
                <c:pt idx="11222">
                  <c:v>-0.69305000000000005</c:v>
                </c:pt>
                <c:pt idx="11223">
                  <c:v>-0.691855</c:v>
                </c:pt>
                <c:pt idx="11224">
                  <c:v>-0.69064400000000004</c:v>
                </c:pt>
                <c:pt idx="11225">
                  <c:v>-0.689411</c:v>
                </c:pt>
                <c:pt idx="11226">
                  <c:v>-0.68815800000000005</c:v>
                </c:pt>
                <c:pt idx="11227">
                  <c:v>-0.68689699999999998</c:v>
                </c:pt>
                <c:pt idx="11228">
                  <c:v>-0.68564199999999997</c:v>
                </c:pt>
                <c:pt idx="11229">
                  <c:v>-0.68438100000000002</c:v>
                </c:pt>
                <c:pt idx="11230">
                  <c:v>-0.68308999999999997</c:v>
                </c:pt>
                <c:pt idx="11231">
                  <c:v>-0.68178700000000003</c:v>
                </c:pt>
                <c:pt idx="11232">
                  <c:v>-0.68047199999999997</c:v>
                </c:pt>
                <c:pt idx="11233">
                  <c:v>-0.67915800000000004</c:v>
                </c:pt>
                <c:pt idx="11234">
                  <c:v>-0.67784199999999994</c:v>
                </c:pt>
                <c:pt idx="11235">
                  <c:v>-0.67650500000000002</c:v>
                </c:pt>
                <c:pt idx="11236">
                  <c:v>-0.675153</c:v>
                </c:pt>
                <c:pt idx="11237">
                  <c:v>-0.67380600000000002</c:v>
                </c:pt>
                <c:pt idx="11238">
                  <c:v>-0.67244400000000004</c:v>
                </c:pt>
                <c:pt idx="11239">
                  <c:v>-0.67105999999999999</c:v>
                </c:pt>
                <c:pt idx="11240">
                  <c:v>-0.66967900000000002</c:v>
                </c:pt>
                <c:pt idx="11241">
                  <c:v>-0.66828100000000001</c:v>
                </c:pt>
                <c:pt idx="11242">
                  <c:v>-0.66687700000000005</c:v>
                </c:pt>
                <c:pt idx="11243">
                  <c:v>-0.665439</c:v>
                </c:pt>
                <c:pt idx="11244">
                  <c:v>-0.66399799999999998</c:v>
                </c:pt>
                <c:pt idx="11245">
                  <c:v>-0.66256499999999996</c:v>
                </c:pt>
                <c:pt idx="11246">
                  <c:v>-0.66112400000000004</c:v>
                </c:pt>
                <c:pt idx="11247">
                  <c:v>-0.65965799999999997</c:v>
                </c:pt>
                <c:pt idx="11248">
                  <c:v>-0.65817599999999998</c:v>
                </c:pt>
                <c:pt idx="11249">
                  <c:v>-0.65669100000000002</c:v>
                </c:pt>
                <c:pt idx="11250">
                  <c:v>-0.65542999999999996</c:v>
                </c:pt>
                <c:pt idx="11251">
                  <c:v>-0.65460499999999999</c:v>
                </c:pt>
                <c:pt idx="11252">
                  <c:v>-0.65395199999999998</c:v>
                </c:pt>
                <c:pt idx="11253">
                  <c:v>-0.65379100000000001</c:v>
                </c:pt>
                <c:pt idx="11254">
                  <c:v>-0.65376599999999996</c:v>
                </c:pt>
                <c:pt idx="11255">
                  <c:v>-0.65384699999999996</c:v>
                </c:pt>
                <c:pt idx="11256">
                  <c:v>-0.65431499999999998</c:v>
                </c:pt>
                <c:pt idx="11257">
                  <c:v>-0.65484500000000001</c:v>
                </c:pt>
                <c:pt idx="11258">
                  <c:v>-0.65553799999999995</c:v>
                </c:pt>
                <c:pt idx="11259">
                  <c:v>-0.65595000000000003</c:v>
                </c:pt>
                <c:pt idx="11260">
                  <c:v>-0.65657699999999997</c:v>
                </c:pt>
                <c:pt idx="11261">
                  <c:v>-0.65701299999999996</c:v>
                </c:pt>
                <c:pt idx="11262">
                  <c:v>-0.65786500000000003</c:v>
                </c:pt>
                <c:pt idx="11263">
                  <c:v>-0.65874699999999997</c:v>
                </c:pt>
                <c:pt idx="11264">
                  <c:v>-0.65996699999999997</c:v>
                </c:pt>
                <c:pt idx="11265">
                  <c:v>-0.66095499999999996</c:v>
                </c:pt>
                <c:pt idx="11266">
                  <c:v>-0.66195000000000004</c:v>
                </c:pt>
                <c:pt idx="11267">
                  <c:v>-0.66309499999999999</c:v>
                </c:pt>
                <c:pt idx="11268">
                  <c:v>-0.66397099999999998</c:v>
                </c:pt>
                <c:pt idx="11269">
                  <c:v>-0.66538200000000003</c:v>
                </c:pt>
                <c:pt idx="11270">
                  <c:v>-0.66675200000000001</c:v>
                </c:pt>
                <c:pt idx="11271">
                  <c:v>-0.66837199999999997</c:v>
                </c:pt>
                <c:pt idx="11272">
                  <c:v>-0.66996699999999998</c:v>
                </c:pt>
                <c:pt idx="11273">
                  <c:v>-0.67141200000000001</c:v>
                </c:pt>
                <c:pt idx="11274">
                  <c:v>-0.67268799999999995</c:v>
                </c:pt>
                <c:pt idx="11275">
                  <c:v>-0.67382500000000001</c:v>
                </c:pt>
                <c:pt idx="11276">
                  <c:v>-0.67510999999999999</c:v>
                </c:pt>
                <c:pt idx="11277">
                  <c:v>-0.67645900000000003</c:v>
                </c:pt>
                <c:pt idx="11278">
                  <c:v>-0.67761300000000002</c:v>
                </c:pt>
                <c:pt idx="11279">
                  <c:v>-0.67885499999999999</c:v>
                </c:pt>
                <c:pt idx="11280">
                  <c:v>-0.680122</c:v>
                </c:pt>
                <c:pt idx="11281">
                  <c:v>-0.68153799999999998</c:v>
                </c:pt>
                <c:pt idx="11282">
                  <c:v>-0.68285700000000005</c:v>
                </c:pt>
                <c:pt idx="11283">
                  <c:v>-0.68427400000000005</c:v>
                </c:pt>
                <c:pt idx="11284">
                  <c:v>-0.68555699999999997</c:v>
                </c:pt>
                <c:pt idx="11285">
                  <c:v>-0.68697799999999998</c:v>
                </c:pt>
                <c:pt idx="11286">
                  <c:v>-0.68828</c:v>
                </c:pt>
                <c:pt idx="11287">
                  <c:v>-0.68976400000000004</c:v>
                </c:pt>
                <c:pt idx="11288">
                  <c:v>-0.69104699999999997</c:v>
                </c:pt>
                <c:pt idx="11289">
                  <c:v>-0.69250599999999995</c:v>
                </c:pt>
                <c:pt idx="11290">
                  <c:v>-0.69389299999999998</c:v>
                </c:pt>
                <c:pt idx="11291">
                  <c:v>-0.69534200000000002</c:v>
                </c:pt>
                <c:pt idx="11292">
                  <c:v>-0.69669999999999999</c:v>
                </c:pt>
                <c:pt idx="11293">
                  <c:v>-0.69811699999999999</c:v>
                </c:pt>
                <c:pt idx="11294">
                  <c:v>-0.69948500000000002</c:v>
                </c:pt>
                <c:pt idx="11295">
                  <c:v>-0.70083200000000001</c:v>
                </c:pt>
                <c:pt idx="11296">
                  <c:v>-0.70238699999999998</c:v>
                </c:pt>
                <c:pt idx="11297">
                  <c:v>-0.703843</c:v>
                </c:pt>
                <c:pt idx="11298">
                  <c:v>-0.70554300000000003</c:v>
                </c:pt>
                <c:pt idx="11299">
                  <c:v>-0.70712799999999998</c:v>
                </c:pt>
                <c:pt idx="11300">
                  <c:v>-0.708731</c:v>
                </c:pt>
                <c:pt idx="11301">
                  <c:v>-0.71010899999999999</c:v>
                </c:pt>
                <c:pt idx="11302">
                  <c:v>-0.71145800000000003</c:v>
                </c:pt>
                <c:pt idx="11303">
                  <c:v>-0.71225499999999997</c:v>
                </c:pt>
                <c:pt idx="11304">
                  <c:v>-0.71351399999999998</c:v>
                </c:pt>
                <c:pt idx="11305">
                  <c:v>-0.71488499999999999</c:v>
                </c:pt>
                <c:pt idx="11306">
                  <c:v>-0.71558299999999997</c:v>
                </c:pt>
                <c:pt idx="11307">
                  <c:v>-0.71575800000000001</c:v>
                </c:pt>
                <c:pt idx="11308">
                  <c:v>-0.71645400000000004</c:v>
                </c:pt>
                <c:pt idx="11309">
                  <c:v>-0.717171</c:v>
                </c:pt>
                <c:pt idx="11310">
                  <c:v>-0.71763600000000005</c:v>
                </c:pt>
                <c:pt idx="11311">
                  <c:v>-0.71867300000000001</c:v>
                </c:pt>
                <c:pt idx="11312">
                  <c:v>-0.71984800000000004</c:v>
                </c:pt>
                <c:pt idx="11313">
                  <c:v>-0.720225</c:v>
                </c:pt>
                <c:pt idx="11314">
                  <c:v>-0.71981300000000004</c:v>
                </c:pt>
                <c:pt idx="11315">
                  <c:v>-0.71968200000000004</c:v>
                </c:pt>
                <c:pt idx="11316">
                  <c:v>-0.72033700000000001</c:v>
                </c:pt>
                <c:pt idx="11317">
                  <c:v>-0.72103499999999998</c:v>
                </c:pt>
                <c:pt idx="11318">
                  <c:v>-0.72231900000000004</c:v>
                </c:pt>
                <c:pt idx="11319">
                  <c:v>-0.72356600000000004</c:v>
                </c:pt>
                <c:pt idx="11320">
                  <c:v>-0.72456500000000001</c:v>
                </c:pt>
                <c:pt idx="11321">
                  <c:v>-0.72458699999999998</c:v>
                </c:pt>
                <c:pt idx="11322">
                  <c:v>-0.72400200000000003</c:v>
                </c:pt>
                <c:pt idx="11323">
                  <c:v>-0.72457499999999997</c:v>
                </c:pt>
                <c:pt idx="11324">
                  <c:v>-0.72526100000000004</c:v>
                </c:pt>
                <c:pt idx="11325">
                  <c:v>-0.72590600000000005</c:v>
                </c:pt>
                <c:pt idx="11326">
                  <c:v>-0.726711</c:v>
                </c:pt>
                <c:pt idx="11327">
                  <c:v>-0.72802800000000001</c:v>
                </c:pt>
                <c:pt idx="11328">
                  <c:v>-0.72874499999999998</c:v>
                </c:pt>
                <c:pt idx="11329">
                  <c:v>-0.72834600000000005</c:v>
                </c:pt>
                <c:pt idx="11330">
                  <c:v>-0.727433</c:v>
                </c:pt>
                <c:pt idx="11331">
                  <c:v>-0.72677400000000003</c:v>
                </c:pt>
                <c:pt idx="11332">
                  <c:v>-0.72647499999999998</c:v>
                </c:pt>
                <c:pt idx="11333">
                  <c:v>-0.72654300000000005</c:v>
                </c:pt>
                <c:pt idx="11334">
                  <c:v>-0.72732600000000003</c:v>
                </c:pt>
                <c:pt idx="11335">
                  <c:v>-0.72827900000000001</c:v>
                </c:pt>
                <c:pt idx="11336">
                  <c:v>-0.728163</c:v>
                </c:pt>
                <c:pt idx="11337">
                  <c:v>-0.72749699999999995</c:v>
                </c:pt>
                <c:pt idx="11338">
                  <c:v>-0.72698799999999997</c:v>
                </c:pt>
                <c:pt idx="11339">
                  <c:v>-0.72753800000000002</c:v>
                </c:pt>
                <c:pt idx="11340">
                  <c:v>-0.72820099999999999</c:v>
                </c:pt>
                <c:pt idx="11341">
                  <c:v>-0.72933400000000004</c:v>
                </c:pt>
                <c:pt idx="11342">
                  <c:v>-0.73033000000000003</c:v>
                </c:pt>
                <c:pt idx="11343">
                  <c:v>-0.73061299999999996</c:v>
                </c:pt>
                <c:pt idx="11344">
                  <c:v>-0.73090999999999995</c:v>
                </c:pt>
                <c:pt idx="11345">
                  <c:v>-0.73135399999999995</c:v>
                </c:pt>
                <c:pt idx="11346">
                  <c:v>-0.73216000000000003</c:v>
                </c:pt>
                <c:pt idx="11347">
                  <c:v>-0.73291700000000004</c:v>
                </c:pt>
                <c:pt idx="11348">
                  <c:v>-0.73419299999999998</c:v>
                </c:pt>
                <c:pt idx="11349">
                  <c:v>-0.73484799999999995</c:v>
                </c:pt>
                <c:pt idx="11350">
                  <c:v>-0.73491899999999999</c:v>
                </c:pt>
                <c:pt idx="11351">
                  <c:v>-0.73512900000000003</c:v>
                </c:pt>
                <c:pt idx="11352">
                  <c:v>-0.73490900000000003</c:v>
                </c:pt>
                <c:pt idx="11353">
                  <c:v>-0.73464700000000005</c:v>
                </c:pt>
                <c:pt idx="11354">
                  <c:v>-0.73433300000000001</c:v>
                </c:pt>
                <c:pt idx="11355">
                  <c:v>-0.73446500000000003</c:v>
                </c:pt>
                <c:pt idx="11356">
                  <c:v>-0.73456699999999997</c:v>
                </c:pt>
                <c:pt idx="11357">
                  <c:v>-0.73458000000000001</c:v>
                </c:pt>
                <c:pt idx="11358">
                  <c:v>-0.73463000000000001</c:v>
                </c:pt>
                <c:pt idx="11359">
                  <c:v>-0.73470899999999995</c:v>
                </c:pt>
                <c:pt idx="11360">
                  <c:v>-0.734981</c:v>
                </c:pt>
                <c:pt idx="11361">
                  <c:v>-0.73513799999999996</c:v>
                </c:pt>
                <c:pt idx="11362">
                  <c:v>-0.73521899999999996</c:v>
                </c:pt>
                <c:pt idx="11363">
                  <c:v>-0.73543899999999995</c:v>
                </c:pt>
                <c:pt idx="11364">
                  <c:v>-0.73559200000000002</c:v>
                </c:pt>
                <c:pt idx="11365">
                  <c:v>-0.73571500000000001</c:v>
                </c:pt>
                <c:pt idx="11366">
                  <c:v>-0.73593699999999995</c:v>
                </c:pt>
                <c:pt idx="11367">
                  <c:v>-0.73607299999999998</c:v>
                </c:pt>
                <c:pt idx="11368">
                  <c:v>-0.73616400000000004</c:v>
                </c:pt>
                <c:pt idx="11369">
                  <c:v>-0.73636299999999999</c:v>
                </c:pt>
                <c:pt idx="11370">
                  <c:v>-0.73648400000000003</c:v>
                </c:pt>
                <c:pt idx="11371">
                  <c:v>-0.73655899999999996</c:v>
                </c:pt>
                <c:pt idx="11372">
                  <c:v>-0.73674399999999995</c:v>
                </c:pt>
                <c:pt idx="11373">
                  <c:v>-0.73683799999999999</c:v>
                </c:pt>
                <c:pt idx="11374">
                  <c:v>-0.73688399999999998</c:v>
                </c:pt>
                <c:pt idx="11375">
                  <c:v>-0.73706499999999997</c:v>
                </c:pt>
                <c:pt idx="11376">
                  <c:v>-0.73713300000000004</c:v>
                </c:pt>
                <c:pt idx="11377">
                  <c:v>-0.73714299999999999</c:v>
                </c:pt>
                <c:pt idx="11378">
                  <c:v>-0.73729800000000001</c:v>
                </c:pt>
                <c:pt idx="11379">
                  <c:v>-0.73733000000000004</c:v>
                </c:pt>
                <c:pt idx="11380">
                  <c:v>-0.737321</c:v>
                </c:pt>
                <c:pt idx="11381">
                  <c:v>-0.73744600000000005</c:v>
                </c:pt>
                <c:pt idx="11382">
                  <c:v>-0.73743599999999998</c:v>
                </c:pt>
                <c:pt idx="11383">
                  <c:v>-0.73742399999999997</c:v>
                </c:pt>
                <c:pt idx="11384">
                  <c:v>-0.73752399999999996</c:v>
                </c:pt>
                <c:pt idx="11385">
                  <c:v>-0.73746900000000004</c:v>
                </c:pt>
                <c:pt idx="11386">
                  <c:v>-0.73745400000000005</c:v>
                </c:pt>
                <c:pt idx="11387">
                  <c:v>-0.73752799999999996</c:v>
                </c:pt>
                <c:pt idx="11388">
                  <c:v>-0.73742099999999999</c:v>
                </c:pt>
                <c:pt idx="11389">
                  <c:v>-0.73740099999999997</c:v>
                </c:pt>
                <c:pt idx="11390">
                  <c:v>-0.73742399999999997</c:v>
                </c:pt>
                <c:pt idx="11391">
                  <c:v>-0.73727799999999999</c:v>
                </c:pt>
                <c:pt idx="11392">
                  <c:v>-0.73726599999999998</c:v>
                </c:pt>
                <c:pt idx="11393">
                  <c:v>-0.73722299999999996</c:v>
                </c:pt>
                <c:pt idx="11394">
                  <c:v>-0.73705500000000002</c:v>
                </c:pt>
                <c:pt idx="11395">
                  <c:v>-0.73704999999999998</c:v>
                </c:pt>
                <c:pt idx="11396">
                  <c:v>-0.73693200000000003</c:v>
                </c:pt>
                <c:pt idx="11397">
                  <c:v>-0.736757</c:v>
                </c:pt>
                <c:pt idx="11398">
                  <c:v>-0.73673299999999997</c:v>
                </c:pt>
                <c:pt idx="11399">
                  <c:v>-0.73653500000000005</c:v>
                </c:pt>
                <c:pt idx="11400">
                  <c:v>-0.73616000000000004</c:v>
                </c:pt>
                <c:pt idx="11401">
                  <c:v>-0.73556200000000005</c:v>
                </c:pt>
                <c:pt idx="11402">
                  <c:v>-0.73527699999999996</c:v>
                </c:pt>
                <c:pt idx="11403">
                  <c:v>-0.73529800000000001</c:v>
                </c:pt>
                <c:pt idx="11404">
                  <c:v>-0.73537200000000003</c:v>
                </c:pt>
                <c:pt idx="11405">
                  <c:v>-0.73482400000000003</c:v>
                </c:pt>
                <c:pt idx="11406">
                  <c:v>-0.73436299999999999</c:v>
                </c:pt>
                <c:pt idx="11407">
                  <c:v>-0.73438899999999996</c:v>
                </c:pt>
                <c:pt idx="11408">
                  <c:v>-0.73407500000000003</c:v>
                </c:pt>
                <c:pt idx="11409">
                  <c:v>-0.73311800000000005</c:v>
                </c:pt>
                <c:pt idx="11410">
                  <c:v>-0.73189400000000004</c:v>
                </c:pt>
                <c:pt idx="11411">
                  <c:v>-0.73079300000000003</c:v>
                </c:pt>
                <c:pt idx="11412">
                  <c:v>-0.73022900000000002</c:v>
                </c:pt>
                <c:pt idx="11413">
                  <c:v>-0.72982800000000003</c:v>
                </c:pt>
                <c:pt idx="11414">
                  <c:v>-0.729298</c:v>
                </c:pt>
                <c:pt idx="11415">
                  <c:v>-0.72906099999999996</c:v>
                </c:pt>
                <c:pt idx="11416">
                  <c:v>-0.72831900000000005</c:v>
                </c:pt>
                <c:pt idx="11417">
                  <c:v>-0.72728400000000004</c:v>
                </c:pt>
                <c:pt idx="11418">
                  <c:v>-0.72653100000000004</c:v>
                </c:pt>
                <c:pt idx="11419">
                  <c:v>-0.72603899999999999</c:v>
                </c:pt>
                <c:pt idx="11420">
                  <c:v>-0.725634</c:v>
                </c:pt>
                <c:pt idx="11421">
                  <c:v>-0.724939</c:v>
                </c:pt>
                <c:pt idx="11422">
                  <c:v>-0.72372099999999995</c:v>
                </c:pt>
                <c:pt idx="11423">
                  <c:v>-0.72228000000000003</c:v>
                </c:pt>
                <c:pt idx="11424">
                  <c:v>-0.72122399999999998</c:v>
                </c:pt>
                <c:pt idx="11425">
                  <c:v>-0.720549</c:v>
                </c:pt>
                <c:pt idx="11426">
                  <c:v>-0.72016500000000006</c:v>
                </c:pt>
                <c:pt idx="11427">
                  <c:v>-0.71987299999999999</c:v>
                </c:pt>
                <c:pt idx="11428">
                  <c:v>-0.71910300000000005</c:v>
                </c:pt>
                <c:pt idx="11429">
                  <c:v>-0.71784999999999999</c:v>
                </c:pt>
                <c:pt idx="11430">
                  <c:v>-0.71682599999999996</c:v>
                </c:pt>
                <c:pt idx="11431">
                  <c:v>-0.71595500000000001</c:v>
                </c:pt>
                <c:pt idx="11432">
                  <c:v>-0.71544799999999997</c:v>
                </c:pt>
                <c:pt idx="11433">
                  <c:v>-0.71484599999999998</c:v>
                </c:pt>
                <c:pt idx="11434">
                  <c:v>-0.71369700000000003</c:v>
                </c:pt>
                <c:pt idx="11435">
                  <c:v>-0.71228800000000003</c:v>
                </c:pt>
                <c:pt idx="11436">
                  <c:v>-0.711144</c:v>
                </c:pt>
                <c:pt idx="11437">
                  <c:v>-0.71042799999999995</c:v>
                </c:pt>
                <c:pt idx="11438">
                  <c:v>-0.71000300000000005</c:v>
                </c:pt>
                <c:pt idx="11439">
                  <c:v>-0.70959000000000005</c:v>
                </c:pt>
                <c:pt idx="11440">
                  <c:v>-0.708758</c:v>
                </c:pt>
                <c:pt idx="11441">
                  <c:v>-0.70748500000000003</c:v>
                </c:pt>
                <c:pt idx="11442">
                  <c:v>-0.70637099999999997</c:v>
                </c:pt>
                <c:pt idx="11443">
                  <c:v>-0.70545800000000003</c:v>
                </c:pt>
                <c:pt idx="11444">
                  <c:v>-0.70500399999999996</c:v>
                </c:pt>
                <c:pt idx="11445">
                  <c:v>-0.70467100000000005</c:v>
                </c:pt>
                <c:pt idx="11446">
                  <c:v>-0.70451600000000003</c:v>
                </c:pt>
                <c:pt idx="11447">
                  <c:v>-0.70377299999999998</c:v>
                </c:pt>
                <c:pt idx="11448">
                  <c:v>-0.70260100000000003</c:v>
                </c:pt>
                <c:pt idx="11449">
                  <c:v>-0.70158799999999999</c:v>
                </c:pt>
                <c:pt idx="11450">
                  <c:v>-0.70092500000000002</c:v>
                </c:pt>
                <c:pt idx="11451">
                  <c:v>-0.70081499999999997</c:v>
                </c:pt>
                <c:pt idx="11452">
                  <c:v>-0.70085799999999998</c:v>
                </c:pt>
                <c:pt idx="11453">
                  <c:v>-0.70137799999999995</c:v>
                </c:pt>
                <c:pt idx="11454">
                  <c:v>-0.70155999999999996</c:v>
                </c:pt>
                <c:pt idx="11455">
                  <c:v>-0.70129300000000006</c:v>
                </c:pt>
                <c:pt idx="11456">
                  <c:v>-0.70120199999999999</c:v>
                </c:pt>
                <c:pt idx="11457">
                  <c:v>-0.70130800000000004</c:v>
                </c:pt>
                <c:pt idx="11458">
                  <c:v>-0.70147400000000004</c:v>
                </c:pt>
                <c:pt idx="11459">
                  <c:v>-0.70182100000000003</c:v>
                </c:pt>
                <c:pt idx="11460">
                  <c:v>-0.70226699999999997</c:v>
                </c:pt>
                <c:pt idx="11461">
                  <c:v>-0.70230300000000001</c:v>
                </c:pt>
                <c:pt idx="11462">
                  <c:v>-0.701955</c:v>
                </c:pt>
                <c:pt idx="11463">
                  <c:v>-0.70189500000000005</c:v>
                </c:pt>
                <c:pt idx="11464">
                  <c:v>-0.70199299999999998</c:v>
                </c:pt>
                <c:pt idx="11465">
                  <c:v>-0.70207699999999995</c:v>
                </c:pt>
                <c:pt idx="11466">
                  <c:v>-0.70244700000000004</c:v>
                </c:pt>
                <c:pt idx="11467">
                  <c:v>-0.70313400000000004</c:v>
                </c:pt>
                <c:pt idx="11468">
                  <c:v>-0.70332399999999995</c:v>
                </c:pt>
                <c:pt idx="11469">
                  <c:v>-0.70305200000000001</c:v>
                </c:pt>
                <c:pt idx="11470">
                  <c:v>-0.703102</c:v>
                </c:pt>
                <c:pt idx="11471">
                  <c:v>-0.70317700000000005</c:v>
                </c:pt>
                <c:pt idx="11472">
                  <c:v>-0.70334099999999999</c:v>
                </c:pt>
                <c:pt idx="11473">
                  <c:v>-0.70384599999999997</c:v>
                </c:pt>
                <c:pt idx="11474">
                  <c:v>-0.70452800000000004</c:v>
                </c:pt>
                <c:pt idx="11475">
                  <c:v>-0.70489299999999999</c:v>
                </c:pt>
                <c:pt idx="11476">
                  <c:v>-0.70466399999999996</c:v>
                </c:pt>
                <c:pt idx="11477">
                  <c:v>-0.70454700000000003</c:v>
                </c:pt>
                <c:pt idx="11478">
                  <c:v>-0.70466399999999996</c:v>
                </c:pt>
                <c:pt idx="11479">
                  <c:v>-0.70472699999999999</c:v>
                </c:pt>
                <c:pt idx="11480">
                  <c:v>-0.705067</c:v>
                </c:pt>
                <c:pt idx="11481">
                  <c:v>-0.70571799999999996</c:v>
                </c:pt>
                <c:pt idx="11482">
                  <c:v>-0.70631200000000005</c:v>
                </c:pt>
                <c:pt idx="11483">
                  <c:v>-0.70640599999999998</c:v>
                </c:pt>
                <c:pt idx="11484">
                  <c:v>-0.70613199999999998</c:v>
                </c:pt>
                <c:pt idx="11485">
                  <c:v>-0.706175</c:v>
                </c:pt>
                <c:pt idx="11486">
                  <c:v>-0.70623599999999997</c:v>
                </c:pt>
                <c:pt idx="11487">
                  <c:v>-0.70640400000000003</c:v>
                </c:pt>
                <c:pt idx="11488">
                  <c:v>-0.70689800000000003</c:v>
                </c:pt>
                <c:pt idx="11489">
                  <c:v>-0.70758900000000002</c:v>
                </c:pt>
                <c:pt idx="11490">
                  <c:v>-0.70803799999999995</c:v>
                </c:pt>
                <c:pt idx="11491">
                  <c:v>-0.70789299999999999</c:v>
                </c:pt>
                <c:pt idx="11492">
                  <c:v>-0.70769199999999999</c:v>
                </c:pt>
                <c:pt idx="11493">
                  <c:v>-0.70782800000000001</c:v>
                </c:pt>
                <c:pt idx="11494">
                  <c:v>-0.70787599999999995</c:v>
                </c:pt>
                <c:pt idx="11495">
                  <c:v>-0.70817099999999999</c:v>
                </c:pt>
                <c:pt idx="11496">
                  <c:v>-0.70881099999999997</c:v>
                </c:pt>
                <c:pt idx="11497">
                  <c:v>-0.70944499999999999</c:v>
                </c:pt>
                <c:pt idx="11498">
                  <c:v>-0.70974099999999996</c:v>
                </c:pt>
                <c:pt idx="11499">
                  <c:v>-0.70948999999999995</c:v>
                </c:pt>
                <c:pt idx="11500">
                  <c:v>-0.70926500000000003</c:v>
                </c:pt>
                <c:pt idx="11501">
                  <c:v>-0.70922399999999997</c:v>
                </c:pt>
                <c:pt idx="11502">
                  <c:v>-0.70911400000000002</c:v>
                </c:pt>
                <c:pt idx="11503">
                  <c:v>-0.70875999999999995</c:v>
                </c:pt>
                <c:pt idx="11504">
                  <c:v>-0.70833199999999996</c:v>
                </c:pt>
                <c:pt idx="11505">
                  <c:v>-0.70784100000000005</c:v>
                </c:pt>
                <c:pt idx="11506">
                  <c:v>-0.70736900000000003</c:v>
                </c:pt>
                <c:pt idx="11507">
                  <c:v>-0.70687800000000001</c:v>
                </c:pt>
                <c:pt idx="11508">
                  <c:v>-0.70636299999999996</c:v>
                </c:pt>
                <c:pt idx="11509">
                  <c:v>-0.70582800000000001</c:v>
                </c:pt>
                <c:pt idx="11510">
                  <c:v>-0.70528999999999997</c:v>
                </c:pt>
                <c:pt idx="11511">
                  <c:v>-0.70474899999999996</c:v>
                </c:pt>
                <c:pt idx="11512">
                  <c:v>-0.70421999999999996</c:v>
                </c:pt>
                <c:pt idx="11513">
                  <c:v>-0.70367999999999997</c:v>
                </c:pt>
                <c:pt idx="11514">
                  <c:v>-0.703125</c:v>
                </c:pt>
                <c:pt idx="11515">
                  <c:v>-0.70255699999999999</c:v>
                </c:pt>
                <c:pt idx="11516">
                  <c:v>-0.70198700000000003</c:v>
                </c:pt>
                <c:pt idx="11517">
                  <c:v>-0.70141399999999998</c:v>
                </c:pt>
                <c:pt idx="11518">
                  <c:v>-0.70083799999999996</c:v>
                </c:pt>
                <c:pt idx="11519">
                  <c:v>-0.70025599999999999</c:v>
                </c:pt>
                <c:pt idx="11520">
                  <c:v>-0.69966600000000001</c:v>
                </c:pt>
                <c:pt idx="11521">
                  <c:v>-0.699071</c:v>
                </c:pt>
                <c:pt idx="11522">
                  <c:v>-0.69846900000000001</c:v>
                </c:pt>
                <c:pt idx="11523">
                  <c:v>-0.69786099999999995</c:v>
                </c:pt>
                <c:pt idx="11524">
                  <c:v>-0.69724900000000001</c:v>
                </c:pt>
                <c:pt idx="11525">
                  <c:v>-0.69666899999999998</c:v>
                </c:pt>
                <c:pt idx="11526">
                  <c:v>-0.69633699999999998</c:v>
                </c:pt>
                <c:pt idx="11527">
                  <c:v>-0.69606599999999996</c:v>
                </c:pt>
                <c:pt idx="11528">
                  <c:v>-0.69559300000000002</c:v>
                </c:pt>
                <c:pt idx="11529">
                  <c:v>-0.69502799999999998</c:v>
                </c:pt>
                <c:pt idx="11530">
                  <c:v>-0.69449300000000003</c:v>
                </c:pt>
                <c:pt idx="11531">
                  <c:v>-0.69380299999999995</c:v>
                </c:pt>
                <c:pt idx="11532">
                  <c:v>-0.69295200000000001</c:v>
                </c:pt>
                <c:pt idx="11533">
                  <c:v>-0.69213800000000003</c:v>
                </c:pt>
                <c:pt idx="11534">
                  <c:v>-0.69138599999999995</c:v>
                </c:pt>
                <c:pt idx="11535">
                  <c:v>-0.69064599999999998</c:v>
                </c:pt>
                <c:pt idx="11536">
                  <c:v>-0.68987100000000001</c:v>
                </c:pt>
                <c:pt idx="11537">
                  <c:v>-0.68875200000000003</c:v>
                </c:pt>
                <c:pt idx="11538">
                  <c:v>-0.68786499999999995</c:v>
                </c:pt>
                <c:pt idx="11539">
                  <c:v>-0.68701500000000004</c:v>
                </c:pt>
                <c:pt idx="11540">
                  <c:v>-0.68630800000000003</c:v>
                </c:pt>
                <c:pt idx="11541">
                  <c:v>-0.68531799999999998</c:v>
                </c:pt>
                <c:pt idx="11542">
                  <c:v>-0.68463099999999999</c:v>
                </c:pt>
                <c:pt idx="11543">
                  <c:v>-0.68405099999999996</c:v>
                </c:pt>
                <c:pt idx="11544">
                  <c:v>-0.68340800000000002</c:v>
                </c:pt>
                <c:pt idx="11545">
                  <c:v>-0.68240400000000001</c:v>
                </c:pt>
                <c:pt idx="11546">
                  <c:v>-0.68154300000000001</c:v>
                </c:pt>
                <c:pt idx="11547">
                  <c:v>-0.68082500000000001</c:v>
                </c:pt>
                <c:pt idx="11548">
                  <c:v>-0.68017799999999995</c:v>
                </c:pt>
                <c:pt idx="11549">
                  <c:v>-0.67937000000000003</c:v>
                </c:pt>
                <c:pt idx="11550">
                  <c:v>-0.678589</c:v>
                </c:pt>
                <c:pt idx="11551">
                  <c:v>-0.67771800000000004</c:v>
                </c:pt>
                <c:pt idx="11552">
                  <c:v>-0.67682299999999995</c:v>
                </c:pt>
                <c:pt idx="11553">
                  <c:v>-0.67622199999999999</c:v>
                </c:pt>
                <c:pt idx="11554">
                  <c:v>-0.67520100000000005</c:v>
                </c:pt>
                <c:pt idx="11555">
                  <c:v>-0.67364800000000002</c:v>
                </c:pt>
                <c:pt idx="11556">
                  <c:v>-0.67215499999999995</c:v>
                </c:pt>
                <c:pt idx="11557">
                  <c:v>-0.67078800000000005</c:v>
                </c:pt>
                <c:pt idx="11558">
                  <c:v>-0.669624</c:v>
                </c:pt>
                <c:pt idx="11559">
                  <c:v>-0.66877399999999998</c:v>
                </c:pt>
                <c:pt idx="11560">
                  <c:v>-0.66768300000000003</c:v>
                </c:pt>
                <c:pt idx="11561">
                  <c:v>-0.666126</c:v>
                </c:pt>
                <c:pt idx="11562">
                  <c:v>-0.66470300000000004</c:v>
                </c:pt>
                <c:pt idx="11563">
                  <c:v>-0.66371800000000003</c:v>
                </c:pt>
                <c:pt idx="11564">
                  <c:v>-0.66270300000000004</c:v>
                </c:pt>
                <c:pt idx="11565">
                  <c:v>-0.66220299999999999</c:v>
                </c:pt>
                <c:pt idx="11566">
                  <c:v>-0.66160600000000003</c:v>
                </c:pt>
                <c:pt idx="11567">
                  <c:v>-0.66058700000000004</c:v>
                </c:pt>
                <c:pt idx="11568">
                  <c:v>-0.65980000000000005</c:v>
                </c:pt>
                <c:pt idx="11569">
                  <c:v>-0.65921099999999999</c:v>
                </c:pt>
                <c:pt idx="11570">
                  <c:v>-0.65862299999999996</c:v>
                </c:pt>
                <c:pt idx="11571">
                  <c:v>-0.65793599999999997</c:v>
                </c:pt>
                <c:pt idx="11572">
                  <c:v>-0.65698100000000004</c:v>
                </c:pt>
                <c:pt idx="11573">
                  <c:v>-0.65593299999999999</c:v>
                </c:pt>
                <c:pt idx="11574">
                  <c:v>-0.65505199999999997</c:v>
                </c:pt>
                <c:pt idx="11575">
                  <c:v>-0.65439899999999995</c:v>
                </c:pt>
                <c:pt idx="11576">
                  <c:v>-0.65390199999999998</c:v>
                </c:pt>
                <c:pt idx="11577">
                  <c:v>-0.65327500000000005</c:v>
                </c:pt>
                <c:pt idx="11578">
                  <c:v>-0.652308</c:v>
                </c:pt>
                <c:pt idx="11579">
                  <c:v>-0.65154100000000004</c:v>
                </c:pt>
                <c:pt idx="11580">
                  <c:v>-0.65099099999999999</c:v>
                </c:pt>
                <c:pt idx="11581">
                  <c:v>-0.65062900000000001</c:v>
                </c:pt>
                <c:pt idx="11582">
                  <c:v>-0.65043099999999998</c:v>
                </c:pt>
                <c:pt idx="11583">
                  <c:v>-0.64994799999999997</c:v>
                </c:pt>
                <c:pt idx="11584">
                  <c:v>-0.64941000000000004</c:v>
                </c:pt>
                <c:pt idx="11585">
                  <c:v>-0.64906799999999998</c:v>
                </c:pt>
                <c:pt idx="11586">
                  <c:v>-0.648814</c:v>
                </c:pt>
                <c:pt idx="11587">
                  <c:v>-0.64861899999999995</c:v>
                </c:pt>
                <c:pt idx="11588">
                  <c:v>-0.64821399999999996</c:v>
                </c:pt>
                <c:pt idx="11589">
                  <c:v>-0.64792499999999997</c:v>
                </c:pt>
                <c:pt idx="11590">
                  <c:v>-0.64771900000000004</c:v>
                </c:pt>
                <c:pt idx="11591">
                  <c:v>-0.64738300000000004</c:v>
                </c:pt>
                <c:pt idx="11592">
                  <c:v>-0.64695899999999995</c:v>
                </c:pt>
                <c:pt idx="11593">
                  <c:v>-0.646594</c:v>
                </c:pt>
                <c:pt idx="11594">
                  <c:v>-0.64614499999999997</c:v>
                </c:pt>
                <c:pt idx="11595">
                  <c:v>-0.64571800000000001</c:v>
                </c:pt>
                <c:pt idx="11596">
                  <c:v>-0.64533499999999999</c:v>
                </c:pt>
                <c:pt idx="11597">
                  <c:v>-0.64490599999999998</c:v>
                </c:pt>
                <c:pt idx="11598">
                  <c:v>-0.64453099999999997</c:v>
                </c:pt>
                <c:pt idx="11599">
                  <c:v>-0.64426300000000003</c:v>
                </c:pt>
                <c:pt idx="11600">
                  <c:v>-0.64383199999999996</c:v>
                </c:pt>
                <c:pt idx="11601">
                  <c:v>-0.64329199999999997</c:v>
                </c:pt>
                <c:pt idx="11602">
                  <c:v>-0.64280899999999996</c:v>
                </c:pt>
                <c:pt idx="11603">
                  <c:v>-0.64233300000000004</c:v>
                </c:pt>
                <c:pt idx="11604">
                  <c:v>-0.64194799999999996</c:v>
                </c:pt>
                <c:pt idx="11605">
                  <c:v>-0.641598</c:v>
                </c:pt>
                <c:pt idx="11606">
                  <c:v>-0.64130500000000001</c:v>
                </c:pt>
                <c:pt idx="11607">
                  <c:v>-0.64102099999999995</c:v>
                </c:pt>
                <c:pt idx="11608">
                  <c:v>-0.64071</c:v>
                </c:pt>
                <c:pt idx="11609">
                  <c:v>-0.64042900000000003</c:v>
                </c:pt>
                <c:pt idx="11610">
                  <c:v>-0.640123</c:v>
                </c:pt>
                <c:pt idx="11611">
                  <c:v>-0.63978400000000002</c:v>
                </c:pt>
                <c:pt idx="11612">
                  <c:v>-0.63944699999999999</c:v>
                </c:pt>
                <c:pt idx="11613">
                  <c:v>-0.63910999999999996</c:v>
                </c:pt>
                <c:pt idx="11614">
                  <c:v>-0.63875800000000005</c:v>
                </c:pt>
                <c:pt idx="11615">
                  <c:v>-0.63843099999999997</c:v>
                </c:pt>
                <c:pt idx="11616">
                  <c:v>-0.63809499999999997</c:v>
                </c:pt>
                <c:pt idx="11617">
                  <c:v>-0.63775000000000004</c:v>
                </c:pt>
                <c:pt idx="11618">
                  <c:v>-0.63742100000000002</c:v>
                </c:pt>
                <c:pt idx="11619">
                  <c:v>-0.63705999999999996</c:v>
                </c:pt>
                <c:pt idx="11620">
                  <c:v>-0.63670300000000002</c:v>
                </c:pt>
                <c:pt idx="11621">
                  <c:v>-0.636355</c:v>
                </c:pt>
                <c:pt idx="11622">
                  <c:v>-0.63598200000000005</c:v>
                </c:pt>
                <c:pt idx="11623">
                  <c:v>-0.635633</c:v>
                </c:pt>
                <c:pt idx="11624">
                  <c:v>-0.63527699999999998</c:v>
                </c:pt>
                <c:pt idx="11625">
                  <c:v>-0.63490199999999997</c:v>
                </c:pt>
                <c:pt idx="11626">
                  <c:v>-0.634552</c:v>
                </c:pt>
                <c:pt idx="11627">
                  <c:v>-0.63417299999999999</c:v>
                </c:pt>
                <c:pt idx="11628">
                  <c:v>-0.63379399999999997</c:v>
                </c:pt>
                <c:pt idx="11629">
                  <c:v>-0.633432</c:v>
                </c:pt>
                <c:pt idx="11630">
                  <c:v>-0.63303799999999999</c:v>
                </c:pt>
                <c:pt idx="11631">
                  <c:v>-0.63266800000000001</c:v>
                </c:pt>
                <c:pt idx="11632">
                  <c:v>-0.63229299999999999</c:v>
                </c:pt>
                <c:pt idx="11633">
                  <c:v>-0.63189300000000004</c:v>
                </c:pt>
                <c:pt idx="11634">
                  <c:v>-0.631525</c:v>
                </c:pt>
                <c:pt idx="11635">
                  <c:v>-0.63112599999999996</c:v>
                </c:pt>
                <c:pt idx="11636">
                  <c:v>-0.63072600000000001</c:v>
                </c:pt>
                <c:pt idx="11637">
                  <c:v>-0.63035099999999999</c:v>
                </c:pt>
                <c:pt idx="11638">
                  <c:v>-0.62993399999999999</c:v>
                </c:pt>
                <c:pt idx="11639">
                  <c:v>-0.62954600000000005</c:v>
                </c:pt>
                <c:pt idx="11640">
                  <c:v>-0.62915299999999996</c:v>
                </c:pt>
                <c:pt idx="11641">
                  <c:v>-0.62872799999999995</c:v>
                </c:pt>
                <c:pt idx="11642">
                  <c:v>-0.62834599999999996</c:v>
                </c:pt>
                <c:pt idx="11643">
                  <c:v>-0.62792599999999998</c:v>
                </c:pt>
                <c:pt idx="11644">
                  <c:v>-0.62750799999999995</c:v>
                </c:pt>
                <c:pt idx="11645">
                  <c:v>-0.62711899999999998</c:v>
                </c:pt>
                <c:pt idx="11646">
                  <c:v>-0.62667600000000001</c:v>
                </c:pt>
                <c:pt idx="11647">
                  <c:v>-0.62627600000000005</c:v>
                </c:pt>
                <c:pt idx="11648">
                  <c:v>-0.62586200000000003</c:v>
                </c:pt>
                <c:pt idx="11649">
                  <c:v>-0.62541500000000005</c:v>
                </c:pt>
                <c:pt idx="11650">
                  <c:v>-0.62515600000000004</c:v>
                </c:pt>
                <c:pt idx="11651">
                  <c:v>-0.625031</c:v>
                </c:pt>
                <c:pt idx="11652">
                  <c:v>-0.62501399999999996</c:v>
                </c:pt>
                <c:pt idx="11653">
                  <c:v>-0.62478699999999998</c:v>
                </c:pt>
                <c:pt idx="11654">
                  <c:v>-0.62456999999999996</c:v>
                </c:pt>
                <c:pt idx="11655">
                  <c:v>-0.62420299999999995</c:v>
                </c:pt>
                <c:pt idx="11656">
                  <c:v>-0.62384700000000004</c:v>
                </c:pt>
                <c:pt idx="11657">
                  <c:v>-0.62348899999999996</c:v>
                </c:pt>
                <c:pt idx="11658">
                  <c:v>-0.62316099999999996</c:v>
                </c:pt>
                <c:pt idx="11659">
                  <c:v>-0.622888</c:v>
                </c:pt>
                <c:pt idx="11660">
                  <c:v>-0.62254100000000001</c:v>
                </c:pt>
                <c:pt idx="11661">
                  <c:v>-0.62229900000000005</c:v>
                </c:pt>
                <c:pt idx="11662">
                  <c:v>-0.62195299999999998</c:v>
                </c:pt>
                <c:pt idx="11663">
                  <c:v>-0.621668</c:v>
                </c:pt>
                <c:pt idx="11664">
                  <c:v>-0.62134400000000001</c:v>
                </c:pt>
                <c:pt idx="11665">
                  <c:v>-0.62107599999999996</c:v>
                </c:pt>
                <c:pt idx="11666">
                  <c:v>-0.62082999999999999</c:v>
                </c:pt>
                <c:pt idx="11667">
                  <c:v>-0.62054799999999999</c:v>
                </c:pt>
                <c:pt idx="11668">
                  <c:v>-0.62028300000000003</c:v>
                </c:pt>
                <c:pt idx="11669">
                  <c:v>-0.619977</c:v>
                </c:pt>
                <c:pt idx="11670">
                  <c:v>-0.61966900000000003</c:v>
                </c:pt>
                <c:pt idx="11671">
                  <c:v>-0.61938400000000005</c:v>
                </c:pt>
                <c:pt idx="11672">
                  <c:v>-0.619085</c:v>
                </c:pt>
                <c:pt idx="11673">
                  <c:v>-0.61880500000000005</c:v>
                </c:pt>
                <c:pt idx="11674">
                  <c:v>-0.61850400000000005</c:v>
                </c:pt>
                <c:pt idx="11675">
                  <c:v>-0.61818700000000004</c:v>
                </c:pt>
                <c:pt idx="11676">
                  <c:v>-0.61787599999999998</c:v>
                </c:pt>
                <c:pt idx="11677">
                  <c:v>-0.61753999999999998</c:v>
                </c:pt>
                <c:pt idx="11678">
                  <c:v>-0.61722299999999997</c:v>
                </c:pt>
                <c:pt idx="11679">
                  <c:v>-0.61689899999999998</c:v>
                </c:pt>
                <c:pt idx="11680">
                  <c:v>-0.616564</c:v>
                </c:pt>
                <c:pt idx="11681">
                  <c:v>-0.61624299999999999</c:v>
                </c:pt>
                <c:pt idx="11682">
                  <c:v>-0.61588600000000004</c:v>
                </c:pt>
                <c:pt idx="11683">
                  <c:v>-0.61554299999999995</c:v>
                </c:pt>
                <c:pt idx="11684">
                  <c:v>-0.61517999999999995</c:v>
                </c:pt>
                <c:pt idx="11685">
                  <c:v>-0.61469099999999999</c:v>
                </c:pt>
                <c:pt idx="11686">
                  <c:v>-0.61404800000000004</c:v>
                </c:pt>
                <c:pt idx="11687">
                  <c:v>-0.61336100000000005</c:v>
                </c:pt>
                <c:pt idx="11688">
                  <c:v>-0.61278699999999997</c:v>
                </c:pt>
                <c:pt idx="11689">
                  <c:v>-0.61231500000000005</c:v>
                </c:pt>
                <c:pt idx="11690">
                  <c:v>-0.61200200000000005</c:v>
                </c:pt>
                <c:pt idx="11691">
                  <c:v>-0.61173200000000005</c:v>
                </c:pt>
                <c:pt idx="11692">
                  <c:v>-0.61133999999999999</c:v>
                </c:pt>
                <c:pt idx="11693">
                  <c:v>-0.61093200000000003</c:v>
                </c:pt>
                <c:pt idx="11694">
                  <c:v>-0.610514</c:v>
                </c:pt>
                <c:pt idx="11695">
                  <c:v>-0.61006899999999997</c:v>
                </c:pt>
                <c:pt idx="11696">
                  <c:v>-0.60967099999999996</c:v>
                </c:pt>
                <c:pt idx="11697">
                  <c:v>-0.609259</c:v>
                </c:pt>
                <c:pt idx="11698">
                  <c:v>-0.60883699999999996</c:v>
                </c:pt>
                <c:pt idx="11699">
                  <c:v>-0.60843000000000003</c:v>
                </c:pt>
                <c:pt idx="11700">
                  <c:v>-0.60796099999999997</c:v>
                </c:pt>
                <c:pt idx="11701">
                  <c:v>-0.607595</c:v>
                </c:pt>
                <c:pt idx="11702">
                  <c:v>-0.60755599999999998</c:v>
                </c:pt>
                <c:pt idx="11703">
                  <c:v>-0.60781200000000002</c:v>
                </c:pt>
                <c:pt idx="11704">
                  <c:v>-0.60809100000000005</c:v>
                </c:pt>
                <c:pt idx="11705">
                  <c:v>-0.60873299999999997</c:v>
                </c:pt>
                <c:pt idx="11706">
                  <c:v>-0.60955700000000002</c:v>
                </c:pt>
                <c:pt idx="11707">
                  <c:v>-0.61011800000000005</c:v>
                </c:pt>
                <c:pt idx="11708">
                  <c:v>-0.61010900000000001</c:v>
                </c:pt>
                <c:pt idx="11709">
                  <c:v>-0.60977099999999995</c:v>
                </c:pt>
                <c:pt idx="11710">
                  <c:v>-0.60987599999999997</c:v>
                </c:pt>
                <c:pt idx="11711">
                  <c:v>-0.61010600000000004</c:v>
                </c:pt>
                <c:pt idx="11712">
                  <c:v>-0.61026000000000002</c:v>
                </c:pt>
                <c:pt idx="11713">
                  <c:v>-0.61095600000000005</c:v>
                </c:pt>
                <c:pt idx="11714">
                  <c:v>-0.61172300000000002</c:v>
                </c:pt>
                <c:pt idx="11715">
                  <c:v>-0.61241599999999996</c:v>
                </c:pt>
                <c:pt idx="11716">
                  <c:v>-0.61273100000000003</c:v>
                </c:pt>
                <c:pt idx="11717">
                  <c:v>-0.61247700000000005</c:v>
                </c:pt>
                <c:pt idx="11718">
                  <c:v>-0.61279099999999997</c:v>
                </c:pt>
                <c:pt idx="11719">
                  <c:v>-0.613089</c:v>
                </c:pt>
                <c:pt idx="11720">
                  <c:v>-0.61322500000000002</c:v>
                </c:pt>
                <c:pt idx="11721">
                  <c:v>-0.61398699999999995</c:v>
                </c:pt>
                <c:pt idx="11722">
                  <c:v>-0.61477400000000004</c:v>
                </c:pt>
                <c:pt idx="11723">
                  <c:v>-0.61517500000000003</c:v>
                </c:pt>
                <c:pt idx="11724">
                  <c:v>-0.61515600000000004</c:v>
                </c:pt>
                <c:pt idx="11725">
                  <c:v>-0.61513700000000004</c:v>
                </c:pt>
                <c:pt idx="11726">
                  <c:v>-0.61552499999999999</c:v>
                </c:pt>
                <c:pt idx="11727">
                  <c:v>-0.61583100000000002</c:v>
                </c:pt>
                <c:pt idx="11728">
                  <c:v>-0.61638400000000004</c:v>
                </c:pt>
                <c:pt idx="11729">
                  <c:v>-0.61738000000000004</c:v>
                </c:pt>
                <c:pt idx="11730">
                  <c:v>-0.61793900000000002</c:v>
                </c:pt>
                <c:pt idx="11731">
                  <c:v>-0.61794099999999996</c:v>
                </c:pt>
                <c:pt idx="11732">
                  <c:v>-0.61806799999999995</c:v>
                </c:pt>
                <c:pt idx="11733">
                  <c:v>-0.61842799999999998</c:v>
                </c:pt>
                <c:pt idx="11734">
                  <c:v>-0.61873599999999995</c:v>
                </c:pt>
                <c:pt idx="11735">
                  <c:v>-0.619336</c:v>
                </c:pt>
                <c:pt idx="11736">
                  <c:v>-0.62026099999999995</c:v>
                </c:pt>
                <c:pt idx="11737">
                  <c:v>-0.62102000000000002</c:v>
                </c:pt>
                <c:pt idx="11738">
                  <c:v>-0.62107999999999997</c:v>
                </c:pt>
                <c:pt idx="11739">
                  <c:v>-0.62099599999999999</c:v>
                </c:pt>
                <c:pt idx="11740">
                  <c:v>-0.62137900000000001</c:v>
                </c:pt>
                <c:pt idx="11741">
                  <c:v>-0.62170300000000001</c:v>
                </c:pt>
                <c:pt idx="11742">
                  <c:v>-0.62218799999999996</c:v>
                </c:pt>
                <c:pt idx="11743">
                  <c:v>-0.62300699999999998</c:v>
                </c:pt>
                <c:pt idx="11744">
                  <c:v>-0.62368800000000002</c:v>
                </c:pt>
                <c:pt idx="11745">
                  <c:v>-0.62358599999999997</c:v>
                </c:pt>
                <c:pt idx="11746">
                  <c:v>-0.62342200000000003</c:v>
                </c:pt>
                <c:pt idx="11747">
                  <c:v>-0.62360400000000005</c:v>
                </c:pt>
                <c:pt idx="11748">
                  <c:v>-0.62370700000000001</c:v>
                </c:pt>
                <c:pt idx="11749">
                  <c:v>-0.62403699999999995</c:v>
                </c:pt>
                <c:pt idx="11750">
                  <c:v>-0.62484099999999998</c:v>
                </c:pt>
                <c:pt idx="11751">
                  <c:v>-0.62522699999999998</c:v>
                </c:pt>
                <c:pt idx="11752">
                  <c:v>-0.62543300000000002</c:v>
                </c:pt>
                <c:pt idx="11753">
                  <c:v>-0.62529999999999997</c:v>
                </c:pt>
                <c:pt idx="11754">
                  <c:v>-0.62528399999999995</c:v>
                </c:pt>
                <c:pt idx="11755">
                  <c:v>-0.62532600000000005</c:v>
                </c:pt>
                <c:pt idx="11756">
                  <c:v>-0.62522699999999998</c:v>
                </c:pt>
                <c:pt idx="11757">
                  <c:v>-0.62536000000000003</c:v>
                </c:pt>
                <c:pt idx="11758">
                  <c:v>-0.62516099999999997</c:v>
                </c:pt>
                <c:pt idx="11759">
                  <c:v>-0.62368199999999996</c:v>
                </c:pt>
                <c:pt idx="11760">
                  <c:v>-0.62200299999999997</c:v>
                </c:pt>
                <c:pt idx="11761">
                  <c:v>-0.62074300000000004</c:v>
                </c:pt>
                <c:pt idx="11762">
                  <c:v>-0.61978699999999998</c:v>
                </c:pt>
                <c:pt idx="11763">
                  <c:v>-0.61904499999999996</c:v>
                </c:pt>
                <c:pt idx="11764">
                  <c:v>-0.61841400000000002</c:v>
                </c:pt>
                <c:pt idx="11765">
                  <c:v>-0.61803200000000003</c:v>
                </c:pt>
                <c:pt idx="11766">
                  <c:v>-0.61707299999999998</c:v>
                </c:pt>
                <c:pt idx="11767">
                  <c:v>-0.61530300000000004</c:v>
                </c:pt>
                <c:pt idx="11768">
                  <c:v>-0.613236</c:v>
                </c:pt>
                <c:pt idx="11769">
                  <c:v>-0.61096399999999995</c:v>
                </c:pt>
                <c:pt idx="11770">
                  <c:v>-0.60919699999999999</c:v>
                </c:pt>
                <c:pt idx="11771">
                  <c:v>-0.60763400000000001</c:v>
                </c:pt>
                <c:pt idx="11772">
                  <c:v>-0.60597999999999996</c:v>
                </c:pt>
                <c:pt idx="11773">
                  <c:v>-0.60399499999999995</c:v>
                </c:pt>
                <c:pt idx="11774">
                  <c:v>-0.60195299999999996</c:v>
                </c:pt>
                <c:pt idx="11775">
                  <c:v>-0.60019699999999998</c:v>
                </c:pt>
                <c:pt idx="11776">
                  <c:v>-0.598383</c:v>
                </c:pt>
                <c:pt idx="11777">
                  <c:v>-0.59673200000000004</c:v>
                </c:pt>
                <c:pt idx="11778">
                  <c:v>-0.59515300000000004</c:v>
                </c:pt>
                <c:pt idx="11779">
                  <c:v>-0.59324100000000002</c:v>
                </c:pt>
                <c:pt idx="11780">
                  <c:v>-0.59132300000000004</c:v>
                </c:pt>
                <c:pt idx="11781">
                  <c:v>-0.58965699999999999</c:v>
                </c:pt>
                <c:pt idx="11782">
                  <c:v>-0.58834500000000001</c:v>
                </c:pt>
                <c:pt idx="11783">
                  <c:v>-0.587032</c:v>
                </c:pt>
                <c:pt idx="11784">
                  <c:v>-0.58591000000000004</c:v>
                </c:pt>
                <c:pt idx="11785">
                  <c:v>-0.58487199999999995</c:v>
                </c:pt>
                <c:pt idx="11786">
                  <c:v>-0.58336200000000005</c:v>
                </c:pt>
                <c:pt idx="11787">
                  <c:v>-0.58152199999999998</c:v>
                </c:pt>
                <c:pt idx="11788">
                  <c:v>-0.579928</c:v>
                </c:pt>
                <c:pt idx="11789">
                  <c:v>-0.57850100000000004</c:v>
                </c:pt>
                <c:pt idx="11790">
                  <c:v>-0.57716500000000004</c:v>
                </c:pt>
                <c:pt idx="11791">
                  <c:v>-0.57544700000000004</c:v>
                </c:pt>
                <c:pt idx="11792">
                  <c:v>-0.57291400000000003</c:v>
                </c:pt>
                <c:pt idx="11793">
                  <c:v>-0.57024399999999997</c:v>
                </c:pt>
                <c:pt idx="11794">
                  <c:v>-0.56791000000000003</c:v>
                </c:pt>
                <c:pt idx="11795">
                  <c:v>-0.56592399999999998</c:v>
                </c:pt>
                <c:pt idx="11796">
                  <c:v>-0.56400300000000003</c:v>
                </c:pt>
                <c:pt idx="11797">
                  <c:v>-0.56228500000000003</c:v>
                </c:pt>
                <c:pt idx="11798">
                  <c:v>-0.56000700000000003</c:v>
                </c:pt>
                <c:pt idx="11799">
                  <c:v>-0.557639</c:v>
                </c:pt>
                <c:pt idx="11800">
                  <c:v>-0.555863</c:v>
                </c:pt>
                <c:pt idx="11801">
                  <c:v>-0.55463799999999996</c:v>
                </c:pt>
                <c:pt idx="11802">
                  <c:v>-0.55365200000000003</c:v>
                </c:pt>
                <c:pt idx="11803">
                  <c:v>-0.55257699999999998</c:v>
                </c:pt>
                <c:pt idx="11804">
                  <c:v>-0.55193999999999999</c:v>
                </c:pt>
                <c:pt idx="11805">
                  <c:v>-0.55159899999999995</c:v>
                </c:pt>
                <c:pt idx="11806">
                  <c:v>-0.551485</c:v>
                </c:pt>
                <c:pt idx="11807">
                  <c:v>-0.55117300000000002</c:v>
                </c:pt>
                <c:pt idx="11808">
                  <c:v>-0.55082799999999998</c:v>
                </c:pt>
                <c:pt idx="11809">
                  <c:v>-0.55049300000000001</c:v>
                </c:pt>
                <c:pt idx="11810">
                  <c:v>-0.55054400000000003</c:v>
                </c:pt>
                <c:pt idx="11811">
                  <c:v>-0.55035100000000003</c:v>
                </c:pt>
                <c:pt idx="11812">
                  <c:v>-0.54994500000000002</c:v>
                </c:pt>
                <c:pt idx="11813">
                  <c:v>-0.54963300000000004</c:v>
                </c:pt>
                <c:pt idx="11814">
                  <c:v>-0.54966700000000002</c:v>
                </c:pt>
                <c:pt idx="11815">
                  <c:v>-0.54961199999999999</c:v>
                </c:pt>
                <c:pt idx="11816">
                  <c:v>-0.54922499999999996</c:v>
                </c:pt>
                <c:pt idx="11817">
                  <c:v>-0.54894200000000004</c:v>
                </c:pt>
                <c:pt idx="11818">
                  <c:v>-0.54901</c:v>
                </c:pt>
                <c:pt idx="11819">
                  <c:v>-0.54923599999999995</c:v>
                </c:pt>
                <c:pt idx="11820">
                  <c:v>-0.54914600000000002</c:v>
                </c:pt>
                <c:pt idx="11821">
                  <c:v>-0.548794</c:v>
                </c:pt>
                <c:pt idx="11822">
                  <c:v>-0.54862599999999995</c:v>
                </c:pt>
                <c:pt idx="11823">
                  <c:v>-0.54864199999999996</c:v>
                </c:pt>
                <c:pt idx="11824">
                  <c:v>-0.54857800000000001</c:v>
                </c:pt>
                <c:pt idx="11825">
                  <c:v>-0.54812099999999997</c:v>
                </c:pt>
                <c:pt idx="11826">
                  <c:v>-0.547933</c:v>
                </c:pt>
                <c:pt idx="11827">
                  <c:v>-0.54792799999999997</c:v>
                </c:pt>
                <c:pt idx="11828">
                  <c:v>-0.54777399999999998</c:v>
                </c:pt>
                <c:pt idx="11829">
                  <c:v>-0.547489</c:v>
                </c:pt>
                <c:pt idx="11830">
                  <c:v>-0.54732599999999998</c:v>
                </c:pt>
                <c:pt idx="11831">
                  <c:v>-0.54709799999999997</c:v>
                </c:pt>
                <c:pt idx="11832">
                  <c:v>-0.54674999999999996</c:v>
                </c:pt>
                <c:pt idx="11833">
                  <c:v>-0.54659500000000005</c:v>
                </c:pt>
                <c:pt idx="11834">
                  <c:v>-0.546296</c:v>
                </c:pt>
                <c:pt idx="11835">
                  <c:v>-0.54604399999999997</c:v>
                </c:pt>
                <c:pt idx="11836">
                  <c:v>-0.54595099999999996</c:v>
                </c:pt>
                <c:pt idx="11837">
                  <c:v>-0.54588599999999998</c:v>
                </c:pt>
                <c:pt idx="11838">
                  <c:v>-0.54551499999999997</c:v>
                </c:pt>
                <c:pt idx="11839">
                  <c:v>-0.54539099999999996</c:v>
                </c:pt>
                <c:pt idx="11840">
                  <c:v>-0.54541600000000001</c:v>
                </c:pt>
                <c:pt idx="11841">
                  <c:v>-0.54524399999999995</c:v>
                </c:pt>
                <c:pt idx="11842">
                  <c:v>-0.54496100000000003</c:v>
                </c:pt>
                <c:pt idx="11843">
                  <c:v>-0.54483400000000004</c:v>
                </c:pt>
                <c:pt idx="11844">
                  <c:v>-0.544655</c:v>
                </c:pt>
                <c:pt idx="11845">
                  <c:v>-0.54443900000000001</c:v>
                </c:pt>
                <c:pt idx="11846">
                  <c:v>-0.54434199999999999</c:v>
                </c:pt>
                <c:pt idx="11847">
                  <c:v>-0.54413299999999998</c:v>
                </c:pt>
                <c:pt idx="11848">
                  <c:v>-0.543906</c:v>
                </c:pt>
                <c:pt idx="11849">
                  <c:v>-0.54379900000000003</c:v>
                </c:pt>
                <c:pt idx="11850">
                  <c:v>-0.54396199999999995</c:v>
                </c:pt>
                <c:pt idx="11851">
                  <c:v>-0.54468300000000003</c:v>
                </c:pt>
                <c:pt idx="11852">
                  <c:v>-0.54559599999999997</c:v>
                </c:pt>
                <c:pt idx="11853">
                  <c:v>-0.54726699999999995</c:v>
                </c:pt>
                <c:pt idx="11854">
                  <c:v>-0.54844400000000004</c:v>
                </c:pt>
                <c:pt idx="11855">
                  <c:v>-0.55027099999999995</c:v>
                </c:pt>
                <c:pt idx="11856">
                  <c:v>-0.55180499999999999</c:v>
                </c:pt>
                <c:pt idx="11857">
                  <c:v>-0.55367299999999997</c:v>
                </c:pt>
                <c:pt idx="11858">
                  <c:v>-0.55460500000000001</c:v>
                </c:pt>
                <c:pt idx="11859">
                  <c:v>-0.55502600000000002</c:v>
                </c:pt>
                <c:pt idx="11860">
                  <c:v>-0.555342</c:v>
                </c:pt>
                <c:pt idx="11861">
                  <c:v>-0.55602600000000002</c:v>
                </c:pt>
                <c:pt idx="11862">
                  <c:v>-0.55673300000000003</c:v>
                </c:pt>
                <c:pt idx="11863">
                  <c:v>-0.55776099999999995</c:v>
                </c:pt>
                <c:pt idx="11864">
                  <c:v>-0.55887699999999996</c:v>
                </c:pt>
                <c:pt idx="11865">
                  <c:v>-0.55934399999999995</c:v>
                </c:pt>
                <c:pt idx="11866">
                  <c:v>-0.55963099999999999</c:v>
                </c:pt>
                <c:pt idx="11867">
                  <c:v>-0.56010000000000004</c:v>
                </c:pt>
                <c:pt idx="11868">
                  <c:v>-0.56115999999999999</c:v>
                </c:pt>
                <c:pt idx="11869">
                  <c:v>-0.56245100000000003</c:v>
                </c:pt>
                <c:pt idx="11870">
                  <c:v>-0.56383300000000003</c:v>
                </c:pt>
                <c:pt idx="11871">
                  <c:v>-0.56531799999999999</c:v>
                </c:pt>
                <c:pt idx="11872">
                  <c:v>-0.56623800000000002</c:v>
                </c:pt>
                <c:pt idx="11873">
                  <c:v>-0.56700899999999999</c:v>
                </c:pt>
                <c:pt idx="11874">
                  <c:v>-0.56780399999999998</c:v>
                </c:pt>
                <c:pt idx="11875">
                  <c:v>-0.56879999999999997</c:v>
                </c:pt>
                <c:pt idx="11876">
                  <c:v>-0.56967500000000004</c:v>
                </c:pt>
                <c:pt idx="11877">
                  <c:v>-0.57033800000000001</c:v>
                </c:pt>
                <c:pt idx="11878">
                  <c:v>-0.57139600000000002</c:v>
                </c:pt>
                <c:pt idx="11879">
                  <c:v>-0.57261300000000004</c:v>
                </c:pt>
                <c:pt idx="11880">
                  <c:v>-0.573847</c:v>
                </c:pt>
                <c:pt idx="11881">
                  <c:v>-0.57476099999999997</c:v>
                </c:pt>
                <c:pt idx="11882">
                  <c:v>-0.57544399999999996</c:v>
                </c:pt>
                <c:pt idx="11883">
                  <c:v>-0.57623000000000002</c:v>
                </c:pt>
                <c:pt idx="11884">
                  <c:v>-0.577121</c:v>
                </c:pt>
                <c:pt idx="11885">
                  <c:v>-0.57791499999999996</c:v>
                </c:pt>
                <c:pt idx="11886">
                  <c:v>-0.57840499999999995</c:v>
                </c:pt>
                <c:pt idx="11887">
                  <c:v>-0.57895700000000005</c:v>
                </c:pt>
                <c:pt idx="11888">
                  <c:v>-0.57990900000000001</c:v>
                </c:pt>
                <c:pt idx="11889">
                  <c:v>-0.58093600000000001</c:v>
                </c:pt>
                <c:pt idx="11890">
                  <c:v>-0.58232600000000001</c:v>
                </c:pt>
                <c:pt idx="11891">
                  <c:v>-0.58362099999999995</c:v>
                </c:pt>
                <c:pt idx="11892">
                  <c:v>-0.58435599999999999</c:v>
                </c:pt>
                <c:pt idx="11893">
                  <c:v>-0.58497900000000003</c:v>
                </c:pt>
                <c:pt idx="11894">
                  <c:v>-0.58576600000000001</c:v>
                </c:pt>
                <c:pt idx="11895">
                  <c:v>-0.586758</c:v>
                </c:pt>
                <c:pt idx="11896">
                  <c:v>-0.58735599999999999</c:v>
                </c:pt>
                <c:pt idx="11897">
                  <c:v>-0.58791300000000002</c:v>
                </c:pt>
                <c:pt idx="11898">
                  <c:v>-0.58855800000000003</c:v>
                </c:pt>
                <c:pt idx="11899">
                  <c:v>-0.58960000000000001</c:v>
                </c:pt>
                <c:pt idx="11900">
                  <c:v>-0.59035800000000005</c:v>
                </c:pt>
                <c:pt idx="11901">
                  <c:v>-0.59061399999999997</c:v>
                </c:pt>
                <c:pt idx="11902">
                  <c:v>-0.59086700000000003</c:v>
                </c:pt>
                <c:pt idx="11903">
                  <c:v>-0.59121000000000001</c:v>
                </c:pt>
                <c:pt idx="11904">
                  <c:v>-0.59152000000000005</c:v>
                </c:pt>
                <c:pt idx="11905">
                  <c:v>-0.591561</c:v>
                </c:pt>
                <c:pt idx="11906">
                  <c:v>-0.59145400000000004</c:v>
                </c:pt>
                <c:pt idx="11907">
                  <c:v>-0.59144799999999997</c:v>
                </c:pt>
                <c:pt idx="11908">
                  <c:v>-0.59126699999999999</c:v>
                </c:pt>
                <c:pt idx="11909">
                  <c:v>-0.59093499999999999</c:v>
                </c:pt>
                <c:pt idx="11910">
                  <c:v>-0.59042700000000004</c:v>
                </c:pt>
                <c:pt idx="11911">
                  <c:v>-0.59026299999999998</c:v>
                </c:pt>
                <c:pt idx="11912">
                  <c:v>-0.58996499999999996</c:v>
                </c:pt>
                <c:pt idx="11913">
                  <c:v>-0.58934600000000004</c:v>
                </c:pt>
                <c:pt idx="11914">
                  <c:v>-0.58859099999999998</c:v>
                </c:pt>
                <c:pt idx="11915">
                  <c:v>-0.58790200000000004</c:v>
                </c:pt>
                <c:pt idx="11916">
                  <c:v>-0.58760199999999996</c:v>
                </c:pt>
                <c:pt idx="11917">
                  <c:v>-0.58704500000000004</c:v>
                </c:pt>
                <c:pt idx="11918">
                  <c:v>-0.58638400000000002</c:v>
                </c:pt>
                <c:pt idx="11919">
                  <c:v>-0.58559600000000001</c:v>
                </c:pt>
                <c:pt idx="11920">
                  <c:v>-0.585341</c:v>
                </c:pt>
                <c:pt idx="11921">
                  <c:v>-0.58493499999999998</c:v>
                </c:pt>
                <c:pt idx="11922">
                  <c:v>-0.58424299999999996</c:v>
                </c:pt>
                <c:pt idx="11923">
                  <c:v>-0.58342000000000005</c:v>
                </c:pt>
                <c:pt idx="11924">
                  <c:v>-0.582924</c:v>
                </c:pt>
                <c:pt idx="11925">
                  <c:v>-0.58274199999999998</c:v>
                </c:pt>
                <c:pt idx="11926">
                  <c:v>-0.58219500000000002</c:v>
                </c:pt>
                <c:pt idx="11927">
                  <c:v>-0.58147099999999996</c:v>
                </c:pt>
                <c:pt idx="11928">
                  <c:v>-0.58074099999999995</c:v>
                </c:pt>
                <c:pt idx="11929">
                  <c:v>-0.58083300000000004</c:v>
                </c:pt>
                <c:pt idx="11930">
                  <c:v>-0.58069400000000004</c:v>
                </c:pt>
                <c:pt idx="11931">
                  <c:v>-0.58024200000000004</c:v>
                </c:pt>
                <c:pt idx="11932">
                  <c:v>-0.57935199999999998</c:v>
                </c:pt>
                <c:pt idx="11933">
                  <c:v>-0.57862999999999998</c:v>
                </c:pt>
                <c:pt idx="11934">
                  <c:v>-0.57866300000000004</c:v>
                </c:pt>
                <c:pt idx="11935">
                  <c:v>-0.57831900000000003</c:v>
                </c:pt>
                <c:pt idx="11936">
                  <c:v>-0.57782599999999995</c:v>
                </c:pt>
                <c:pt idx="11937">
                  <c:v>-0.57703700000000002</c:v>
                </c:pt>
                <c:pt idx="11938">
                  <c:v>-0.57701999999999998</c:v>
                </c:pt>
                <c:pt idx="11939">
                  <c:v>-0.57700099999999999</c:v>
                </c:pt>
                <c:pt idx="11940">
                  <c:v>-0.57660999999999996</c:v>
                </c:pt>
                <c:pt idx="11941">
                  <c:v>-0.57597799999999999</c:v>
                </c:pt>
                <c:pt idx="11942">
                  <c:v>-0.575519</c:v>
                </c:pt>
                <c:pt idx="11943">
                  <c:v>-0.57575399999999999</c:v>
                </c:pt>
                <c:pt idx="11944">
                  <c:v>-0.57547499999999996</c:v>
                </c:pt>
                <c:pt idx="11945">
                  <c:v>-0.57509600000000005</c:v>
                </c:pt>
                <c:pt idx="11946">
                  <c:v>-0.57453900000000002</c:v>
                </c:pt>
                <c:pt idx="11947">
                  <c:v>-0.574631</c:v>
                </c:pt>
                <c:pt idx="11948">
                  <c:v>-0.57441699999999996</c:v>
                </c:pt>
                <c:pt idx="11949">
                  <c:v>-0.57369000000000003</c:v>
                </c:pt>
                <c:pt idx="11950">
                  <c:v>-0.57288099999999997</c:v>
                </c:pt>
                <c:pt idx="11951">
                  <c:v>-0.57173300000000005</c:v>
                </c:pt>
                <c:pt idx="11952">
                  <c:v>-0.57079199999999997</c:v>
                </c:pt>
                <c:pt idx="11953">
                  <c:v>-0.56970200000000004</c:v>
                </c:pt>
                <c:pt idx="11954">
                  <c:v>-0.56901000000000002</c:v>
                </c:pt>
                <c:pt idx="11955">
                  <c:v>-0.56835000000000002</c:v>
                </c:pt>
                <c:pt idx="11956">
                  <c:v>-0.56757599999999997</c:v>
                </c:pt>
                <c:pt idx="11957">
                  <c:v>-0.56670600000000004</c:v>
                </c:pt>
                <c:pt idx="11958">
                  <c:v>-0.565801</c:v>
                </c:pt>
                <c:pt idx="11959">
                  <c:v>-0.56494</c:v>
                </c:pt>
                <c:pt idx="11960">
                  <c:v>-0.56416599999999995</c:v>
                </c:pt>
                <c:pt idx="11961">
                  <c:v>-0.56345100000000004</c:v>
                </c:pt>
                <c:pt idx="11962">
                  <c:v>-0.56271199999999999</c:v>
                </c:pt>
                <c:pt idx="11963">
                  <c:v>-0.56188199999999999</c:v>
                </c:pt>
                <c:pt idx="11964">
                  <c:v>-0.56097799999999998</c:v>
                </c:pt>
                <c:pt idx="11965">
                  <c:v>-0.56006800000000001</c:v>
                </c:pt>
                <c:pt idx="11966">
                  <c:v>-0.55922899999999998</c:v>
                </c:pt>
                <c:pt idx="11967">
                  <c:v>-0.55847899999999995</c:v>
                </c:pt>
                <c:pt idx="11968">
                  <c:v>-0.55775300000000005</c:v>
                </c:pt>
                <c:pt idx="11969">
                  <c:v>-0.55696699999999999</c:v>
                </c:pt>
                <c:pt idx="11970">
                  <c:v>-0.55608800000000003</c:v>
                </c:pt>
                <c:pt idx="11971">
                  <c:v>-0.55515499999999995</c:v>
                </c:pt>
                <c:pt idx="11972">
                  <c:v>-0.55425599999999997</c:v>
                </c:pt>
                <c:pt idx="11973">
                  <c:v>-0.55345</c:v>
                </c:pt>
                <c:pt idx="11974">
                  <c:v>-0.55271000000000003</c:v>
                </c:pt>
                <c:pt idx="11975">
                  <c:v>-0.551956</c:v>
                </c:pt>
                <c:pt idx="11976">
                  <c:v>-0.55111699999999997</c:v>
                </c:pt>
                <c:pt idx="11977">
                  <c:v>-0.55018900000000004</c:v>
                </c:pt>
                <c:pt idx="11978">
                  <c:v>-0.54924799999999996</c:v>
                </c:pt>
                <c:pt idx="11979">
                  <c:v>-0.548377</c:v>
                </c:pt>
                <c:pt idx="11980">
                  <c:v>-0.547597</c:v>
                </c:pt>
                <c:pt idx="11981">
                  <c:v>-0.54685300000000003</c:v>
                </c:pt>
                <c:pt idx="11982">
                  <c:v>-0.54605400000000004</c:v>
                </c:pt>
                <c:pt idx="11983">
                  <c:v>-0.54515499999999995</c:v>
                </c:pt>
                <c:pt idx="11984">
                  <c:v>-0.54419799999999996</c:v>
                </c:pt>
                <c:pt idx="11985">
                  <c:v>-0.54326799999999997</c:v>
                </c:pt>
                <c:pt idx="11986">
                  <c:v>-0.54242800000000002</c:v>
                </c:pt>
                <c:pt idx="11987">
                  <c:v>-0.54166599999999998</c:v>
                </c:pt>
                <c:pt idx="11988">
                  <c:v>-0.54089500000000001</c:v>
                </c:pt>
                <c:pt idx="11989">
                  <c:v>-0.54003800000000002</c:v>
                </c:pt>
                <c:pt idx="11990">
                  <c:v>-0.53909099999999999</c:v>
                </c:pt>
                <c:pt idx="11991">
                  <c:v>-0.53812099999999996</c:v>
                </c:pt>
                <c:pt idx="11992">
                  <c:v>-0.53721699999999994</c:v>
                </c:pt>
                <c:pt idx="11993">
                  <c:v>-0.53641000000000005</c:v>
                </c:pt>
                <c:pt idx="11994">
                  <c:v>-0.53564400000000001</c:v>
                </c:pt>
                <c:pt idx="11995">
                  <c:v>-0.534829</c:v>
                </c:pt>
                <c:pt idx="11996">
                  <c:v>-0.53391299999999997</c:v>
                </c:pt>
                <c:pt idx="11997">
                  <c:v>-0.53292899999999999</c:v>
                </c:pt>
                <c:pt idx="11998">
                  <c:v>-0.53196900000000003</c:v>
                </c:pt>
                <c:pt idx="11999">
                  <c:v>-0.53110100000000005</c:v>
                </c:pt>
                <c:pt idx="12000">
                  <c:v>-0.53033600000000003</c:v>
                </c:pt>
                <c:pt idx="12001">
                  <c:v>-0.52991200000000005</c:v>
                </c:pt>
                <c:pt idx="12002">
                  <c:v>-0.52983999999999998</c:v>
                </c:pt>
                <c:pt idx="12003">
                  <c:v>-0.53011299999999995</c:v>
                </c:pt>
                <c:pt idx="12004">
                  <c:v>-0.53044599999999997</c:v>
                </c:pt>
                <c:pt idx="12005">
                  <c:v>-0.53094799999999998</c:v>
                </c:pt>
                <c:pt idx="12006">
                  <c:v>-0.53132100000000004</c:v>
                </c:pt>
                <c:pt idx="12007">
                  <c:v>-0.53152699999999997</c:v>
                </c:pt>
                <c:pt idx="12008">
                  <c:v>-0.53209899999999999</c:v>
                </c:pt>
                <c:pt idx="12009">
                  <c:v>-0.53268899999999997</c:v>
                </c:pt>
                <c:pt idx="12010">
                  <c:v>-0.53285199999999999</c:v>
                </c:pt>
                <c:pt idx="12011">
                  <c:v>-0.53294200000000003</c:v>
                </c:pt>
                <c:pt idx="12012">
                  <c:v>-0.53323299999999996</c:v>
                </c:pt>
                <c:pt idx="12013">
                  <c:v>-0.53378599999999998</c:v>
                </c:pt>
                <c:pt idx="12014">
                  <c:v>-0.53400899999999996</c:v>
                </c:pt>
                <c:pt idx="12015">
                  <c:v>-0.53428399999999998</c:v>
                </c:pt>
                <c:pt idx="12016">
                  <c:v>-0.53448899999999999</c:v>
                </c:pt>
                <c:pt idx="12017">
                  <c:v>-0.53511600000000004</c:v>
                </c:pt>
                <c:pt idx="12018">
                  <c:v>-0.53563799999999995</c:v>
                </c:pt>
                <c:pt idx="12019">
                  <c:v>-0.53576400000000002</c:v>
                </c:pt>
                <c:pt idx="12020">
                  <c:v>-0.53581999999999996</c:v>
                </c:pt>
                <c:pt idx="12021">
                  <c:v>-0.53616200000000003</c:v>
                </c:pt>
                <c:pt idx="12022">
                  <c:v>-0.53675399999999995</c:v>
                </c:pt>
                <c:pt idx="12023">
                  <c:v>-0.53700599999999998</c:v>
                </c:pt>
                <c:pt idx="12024">
                  <c:v>-0.53735299999999997</c:v>
                </c:pt>
                <c:pt idx="12025">
                  <c:v>-0.53766999999999998</c:v>
                </c:pt>
                <c:pt idx="12026">
                  <c:v>-0.53842599999999996</c:v>
                </c:pt>
                <c:pt idx="12027">
                  <c:v>-0.53876999999999997</c:v>
                </c:pt>
                <c:pt idx="12028">
                  <c:v>-0.53889299999999996</c:v>
                </c:pt>
                <c:pt idx="12029">
                  <c:v>-0.53910199999999997</c:v>
                </c:pt>
                <c:pt idx="12030">
                  <c:v>-0.53959100000000004</c:v>
                </c:pt>
                <c:pt idx="12031">
                  <c:v>-0.54002499999999998</c:v>
                </c:pt>
                <c:pt idx="12032">
                  <c:v>-0.540265</c:v>
                </c:pt>
                <c:pt idx="12033">
                  <c:v>-0.54056400000000004</c:v>
                </c:pt>
                <c:pt idx="12034">
                  <c:v>-0.54097099999999998</c:v>
                </c:pt>
                <c:pt idx="12035">
                  <c:v>-0.54116600000000004</c:v>
                </c:pt>
                <c:pt idx="12036">
                  <c:v>-0.54115999999999997</c:v>
                </c:pt>
                <c:pt idx="12037">
                  <c:v>-0.54116600000000004</c:v>
                </c:pt>
                <c:pt idx="12038">
                  <c:v>-0.54135800000000001</c:v>
                </c:pt>
                <c:pt idx="12039">
                  <c:v>-0.54164800000000002</c:v>
                </c:pt>
                <c:pt idx="12040">
                  <c:v>-0.54191699999999998</c:v>
                </c:pt>
                <c:pt idx="12041">
                  <c:v>-0.54188899999999995</c:v>
                </c:pt>
                <c:pt idx="12042">
                  <c:v>-0.54193199999999997</c:v>
                </c:pt>
                <c:pt idx="12043">
                  <c:v>-0.54204600000000003</c:v>
                </c:pt>
                <c:pt idx="12044">
                  <c:v>-0.54236899999999999</c:v>
                </c:pt>
                <c:pt idx="12045">
                  <c:v>-0.54257200000000005</c:v>
                </c:pt>
                <c:pt idx="12046">
                  <c:v>-0.54271800000000003</c:v>
                </c:pt>
                <c:pt idx="12047">
                  <c:v>-0.54282799999999998</c:v>
                </c:pt>
                <c:pt idx="12048">
                  <c:v>-0.54330000000000001</c:v>
                </c:pt>
                <c:pt idx="12049">
                  <c:v>-0.54350399999999999</c:v>
                </c:pt>
                <c:pt idx="12050">
                  <c:v>-0.54335299999999997</c:v>
                </c:pt>
                <c:pt idx="12051">
                  <c:v>-0.54312099999999996</c:v>
                </c:pt>
                <c:pt idx="12052">
                  <c:v>-0.54325299999999999</c:v>
                </c:pt>
                <c:pt idx="12053">
                  <c:v>-0.54350100000000001</c:v>
                </c:pt>
                <c:pt idx="12054">
                  <c:v>-0.543651</c:v>
                </c:pt>
                <c:pt idx="12055">
                  <c:v>-0.54415999999999998</c:v>
                </c:pt>
                <c:pt idx="12056">
                  <c:v>-0.54460699999999995</c:v>
                </c:pt>
                <c:pt idx="12057">
                  <c:v>-0.54447999999999996</c:v>
                </c:pt>
                <c:pt idx="12058">
                  <c:v>-0.54387300000000005</c:v>
                </c:pt>
                <c:pt idx="12059">
                  <c:v>-0.54381999999999997</c:v>
                </c:pt>
                <c:pt idx="12060">
                  <c:v>-0.54425100000000004</c:v>
                </c:pt>
                <c:pt idx="12061">
                  <c:v>-0.544296</c:v>
                </c:pt>
                <c:pt idx="12062">
                  <c:v>-0.54459100000000005</c:v>
                </c:pt>
                <c:pt idx="12063">
                  <c:v>-0.54557699999999998</c:v>
                </c:pt>
                <c:pt idx="12064">
                  <c:v>-0.54600599999999999</c:v>
                </c:pt>
                <c:pt idx="12065">
                  <c:v>-0.54652100000000003</c:v>
                </c:pt>
                <c:pt idx="12066">
                  <c:v>-0.54650299999999996</c:v>
                </c:pt>
                <c:pt idx="12067">
                  <c:v>-0.54612499999999997</c:v>
                </c:pt>
                <c:pt idx="12068">
                  <c:v>-0.54590399999999994</c:v>
                </c:pt>
                <c:pt idx="12069">
                  <c:v>-0.54598400000000002</c:v>
                </c:pt>
                <c:pt idx="12070">
                  <c:v>-0.545713</c:v>
                </c:pt>
                <c:pt idx="12071">
                  <c:v>-0.54597799999999996</c:v>
                </c:pt>
                <c:pt idx="12072">
                  <c:v>-0.54683199999999998</c:v>
                </c:pt>
                <c:pt idx="12073">
                  <c:v>-0.54710700000000001</c:v>
                </c:pt>
                <c:pt idx="12074">
                  <c:v>-0.54719200000000001</c:v>
                </c:pt>
                <c:pt idx="12075">
                  <c:v>-0.54713800000000001</c:v>
                </c:pt>
                <c:pt idx="12076">
                  <c:v>-0.54775700000000005</c:v>
                </c:pt>
                <c:pt idx="12077">
                  <c:v>-0.54807600000000001</c:v>
                </c:pt>
                <c:pt idx="12078">
                  <c:v>-0.548207</c:v>
                </c:pt>
                <c:pt idx="12079">
                  <c:v>-0.54878899999999997</c:v>
                </c:pt>
                <c:pt idx="12080">
                  <c:v>-0.549014</c:v>
                </c:pt>
                <c:pt idx="12081">
                  <c:v>-0.54869900000000005</c:v>
                </c:pt>
                <c:pt idx="12082">
                  <c:v>-0.54854700000000001</c:v>
                </c:pt>
                <c:pt idx="12083">
                  <c:v>-0.54891100000000004</c:v>
                </c:pt>
                <c:pt idx="12084">
                  <c:v>-0.54915499999999995</c:v>
                </c:pt>
                <c:pt idx="12085">
                  <c:v>-0.54949999999999999</c:v>
                </c:pt>
                <c:pt idx="12086">
                  <c:v>-0.55054099999999995</c:v>
                </c:pt>
                <c:pt idx="12087">
                  <c:v>-0.55105099999999996</c:v>
                </c:pt>
                <c:pt idx="12088">
                  <c:v>-0.55087900000000001</c:v>
                </c:pt>
                <c:pt idx="12089">
                  <c:v>-0.55066999999999999</c:v>
                </c:pt>
                <c:pt idx="12090">
                  <c:v>-0.55121600000000004</c:v>
                </c:pt>
                <c:pt idx="12091">
                  <c:v>-0.55146600000000001</c:v>
                </c:pt>
                <c:pt idx="12092">
                  <c:v>-0.55155200000000004</c:v>
                </c:pt>
                <c:pt idx="12093">
                  <c:v>-0.55225000000000002</c:v>
                </c:pt>
                <c:pt idx="12094">
                  <c:v>-0.55275600000000003</c:v>
                </c:pt>
                <c:pt idx="12095">
                  <c:v>-0.55276599999999998</c:v>
                </c:pt>
                <c:pt idx="12096">
                  <c:v>-0.55293499999999995</c:v>
                </c:pt>
                <c:pt idx="12097">
                  <c:v>-0.55333900000000003</c:v>
                </c:pt>
                <c:pt idx="12098">
                  <c:v>-0.55362100000000003</c:v>
                </c:pt>
                <c:pt idx="12099">
                  <c:v>-0.55385300000000004</c:v>
                </c:pt>
                <c:pt idx="12100">
                  <c:v>-0.55382200000000004</c:v>
                </c:pt>
                <c:pt idx="12101">
                  <c:v>-0.55349400000000004</c:v>
                </c:pt>
                <c:pt idx="12102">
                  <c:v>-0.55259599999999998</c:v>
                </c:pt>
                <c:pt idx="12103">
                  <c:v>-0.55203199999999997</c:v>
                </c:pt>
                <c:pt idx="12104">
                  <c:v>-0.55134300000000003</c:v>
                </c:pt>
                <c:pt idx="12105">
                  <c:v>-0.55081400000000003</c:v>
                </c:pt>
                <c:pt idx="12106">
                  <c:v>-0.55040500000000003</c:v>
                </c:pt>
                <c:pt idx="12107">
                  <c:v>-0.55035800000000001</c:v>
                </c:pt>
                <c:pt idx="12108">
                  <c:v>-0.55047500000000005</c:v>
                </c:pt>
                <c:pt idx="12109">
                  <c:v>-0.55010099999999995</c:v>
                </c:pt>
                <c:pt idx="12110">
                  <c:v>-0.55017199999999999</c:v>
                </c:pt>
                <c:pt idx="12111">
                  <c:v>-0.55007499999999998</c:v>
                </c:pt>
                <c:pt idx="12112">
                  <c:v>-0.54995799999999995</c:v>
                </c:pt>
                <c:pt idx="12113">
                  <c:v>-0.54961099999999996</c:v>
                </c:pt>
                <c:pt idx="12114">
                  <c:v>-0.54922000000000004</c:v>
                </c:pt>
                <c:pt idx="12115">
                  <c:v>-0.54883099999999996</c:v>
                </c:pt>
                <c:pt idx="12116">
                  <c:v>-0.54843600000000003</c:v>
                </c:pt>
                <c:pt idx="12117">
                  <c:v>-0.54784299999999997</c:v>
                </c:pt>
                <c:pt idx="12118">
                  <c:v>-0.54717700000000002</c:v>
                </c:pt>
                <c:pt idx="12119">
                  <c:v>-0.54644999999999999</c:v>
                </c:pt>
                <c:pt idx="12120">
                  <c:v>-0.54577399999999998</c:v>
                </c:pt>
                <c:pt idx="12121">
                  <c:v>-0.54505700000000001</c:v>
                </c:pt>
                <c:pt idx="12122">
                  <c:v>-0.54424700000000004</c:v>
                </c:pt>
                <c:pt idx="12123">
                  <c:v>-0.54344700000000001</c:v>
                </c:pt>
                <c:pt idx="12124">
                  <c:v>-0.54273400000000005</c:v>
                </c:pt>
                <c:pt idx="12125">
                  <c:v>-0.54197799999999996</c:v>
                </c:pt>
                <c:pt idx="12126">
                  <c:v>-0.54115999999999997</c:v>
                </c:pt>
                <c:pt idx="12127">
                  <c:v>-0.54031499999999999</c:v>
                </c:pt>
                <c:pt idx="12128">
                  <c:v>-0.53940500000000002</c:v>
                </c:pt>
                <c:pt idx="12129">
                  <c:v>-0.53859800000000002</c:v>
                </c:pt>
                <c:pt idx="12130">
                  <c:v>-0.53778000000000004</c:v>
                </c:pt>
                <c:pt idx="12131">
                  <c:v>-0.53695800000000005</c:v>
                </c:pt>
                <c:pt idx="12132">
                  <c:v>-0.536111</c:v>
                </c:pt>
                <c:pt idx="12133">
                  <c:v>-0.53521600000000003</c:v>
                </c:pt>
                <c:pt idx="12134">
                  <c:v>-0.53427899999999995</c:v>
                </c:pt>
                <c:pt idx="12135">
                  <c:v>-0.53342699999999998</c:v>
                </c:pt>
                <c:pt idx="12136">
                  <c:v>-0.53255799999999998</c:v>
                </c:pt>
                <c:pt idx="12137">
                  <c:v>-0.53166800000000003</c:v>
                </c:pt>
                <c:pt idx="12138">
                  <c:v>-0.53074200000000005</c:v>
                </c:pt>
                <c:pt idx="12139">
                  <c:v>-0.52976599999999996</c:v>
                </c:pt>
                <c:pt idx="12140">
                  <c:v>-0.52882899999999999</c:v>
                </c:pt>
                <c:pt idx="12141">
                  <c:v>-0.52789699999999995</c:v>
                </c:pt>
                <c:pt idx="12142">
                  <c:v>-0.526972</c:v>
                </c:pt>
                <c:pt idx="12143">
                  <c:v>-0.52599700000000005</c:v>
                </c:pt>
                <c:pt idx="12144">
                  <c:v>-0.52497000000000005</c:v>
                </c:pt>
                <c:pt idx="12145">
                  <c:v>-0.52394099999999999</c:v>
                </c:pt>
                <c:pt idx="12146">
                  <c:v>-0.52295800000000003</c:v>
                </c:pt>
                <c:pt idx="12147">
                  <c:v>-0.52197499999999997</c:v>
                </c:pt>
                <c:pt idx="12148">
                  <c:v>-0.52099399999999996</c:v>
                </c:pt>
                <c:pt idx="12149">
                  <c:v>-0.51998599999999995</c:v>
                </c:pt>
                <c:pt idx="12150">
                  <c:v>-0.51887700000000003</c:v>
                </c:pt>
                <c:pt idx="12151">
                  <c:v>-0.51738399999999996</c:v>
                </c:pt>
                <c:pt idx="12152">
                  <c:v>-0.51676599999999995</c:v>
                </c:pt>
                <c:pt idx="12153">
                  <c:v>-0.51686100000000001</c:v>
                </c:pt>
                <c:pt idx="12154">
                  <c:v>-0.51683400000000002</c:v>
                </c:pt>
                <c:pt idx="12155">
                  <c:v>-0.51700199999999996</c:v>
                </c:pt>
                <c:pt idx="12156">
                  <c:v>-0.51759200000000005</c:v>
                </c:pt>
                <c:pt idx="12157">
                  <c:v>-0.51787799999999995</c:v>
                </c:pt>
                <c:pt idx="12158">
                  <c:v>-0.51860899999999999</c:v>
                </c:pt>
                <c:pt idx="12159">
                  <c:v>-0.51988699999999999</c:v>
                </c:pt>
                <c:pt idx="12160">
                  <c:v>-0.52074799999999999</c:v>
                </c:pt>
                <c:pt idx="12161">
                  <c:v>-0.52192400000000005</c:v>
                </c:pt>
                <c:pt idx="12162">
                  <c:v>-0.52286200000000005</c:v>
                </c:pt>
                <c:pt idx="12163">
                  <c:v>-0.52337699999999998</c:v>
                </c:pt>
                <c:pt idx="12164">
                  <c:v>-0.52446199999999998</c:v>
                </c:pt>
                <c:pt idx="12165">
                  <c:v>-0.52600100000000005</c:v>
                </c:pt>
                <c:pt idx="12166">
                  <c:v>-0.52712000000000003</c:v>
                </c:pt>
                <c:pt idx="12167">
                  <c:v>-0.52874399999999999</c:v>
                </c:pt>
                <c:pt idx="12168">
                  <c:v>-0.53044100000000005</c:v>
                </c:pt>
                <c:pt idx="12169">
                  <c:v>-0.53187899999999999</c:v>
                </c:pt>
                <c:pt idx="12170">
                  <c:v>-0.53346099999999996</c:v>
                </c:pt>
                <c:pt idx="12171">
                  <c:v>-0.53483999999999998</c:v>
                </c:pt>
                <c:pt idx="12172">
                  <c:v>-0.53602700000000003</c:v>
                </c:pt>
                <c:pt idx="12173">
                  <c:v>-0.53675600000000001</c:v>
                </c:pt>
                <c:pt idx="12174">
                  <c:v>-0.53814200000000001</c:v>
                </c:pt>
                <c:pt idx="12175">
                  <c:v>-0.53928299999999996</c:v>
                </c:pt>
                <c:pt idx="12176">
                  <c:v>-0.54051300000000002</c:v>
                </c:pt>
                <c:pt idx="12177">
                  <c:v>-0.542126</c:v>
                </c:pt>
                <c:pt idx="12178">
                  <c:v>-0.54357999999999995</c:v>
                </c:pt>
                <c:pt idx="12179">
                  <c:v>-0.54473700000000003</c:v>
                </c:pt>
                <c:pt idx="12180">
                  <c:v>-0.54557500000000003</c:v>
                </c:pt>
                <c:pt idx="12181">
                  <c:v>-0.54653700000000005</c:v>
                </c:pt>
                <c:pt idx="12182">
                  <c:v>-0.54789699999999997</c:v>
                </c:pt>
                <c:pt idx="12183">
                  <c:v>-0.54891800000000002</c:v>
                </c:pt>
                <c:pt idx="12184">
                  <c:v>-0.550265</c:v>
                </c:pt>
                <c:pt idx="12185">
                  <c:v>-0.55185799999999996</c:v>
                </c:pt>
                <c:pt idx="12186">
                  <c:v>-0.55346200000000001</c:v>
                </c:pt>
                <c:pt idx="12187">
                  <c:v>-0.55460100000000001</c:v>
                </c:pt>
                <c:pt idx="12188">
                  <c:v>-0.55610199999999999</c:v>
                </c:pt>
                <c:pt idx="12189">
                  <c:v>-0.55768799999999996</c:v>
                </c:pt>
                <c:pt idx="12190">
                  <c:v>-0.559091</c:v>
                </c:pt>
                <c:pt idx="12191">
                  <c:v>-0.56056499999999998</c:v>
                </c:pt>
                <c:pt idx="12192">
                  <c:v>-0.56181000000000003</c:v>
                </c:pt>
                <c:pt idx="12193">
                  <c:v>-0.56314200000000003</c:v>
                </c:pt>
                <c:pt idx="12194">
                  <c:v>-0.56455200000000005</c:v>
                </c:pt>
                <c:pt idx="12195">
                  <c:v>-0.56593400000000005</c:v>
                </c:pt>
                <c:pt idx="12196">
                  <c:v>-0.56742000000000004</c:v>
                </c:pt>
                <c:pt idx="12197">
                  <c:v>-0.56884000000000001</c:v>
                </c:pt>
                <c:pt idx="12198">
                  <c:v>-0.57019900000000001</c:v>
                </c:pt>
                <c:pt idx="12199">
                  <c:v>-0.57140899999999994</c:v>
                </c:pt>
                <c:pt idx="12200">
                  <c:v>-0.57241600000000004</c:v>
                </c:pt>
                <c:pt idx="12201">
                  <c:v>-0.57179800000000003</c:v>
                </c:pt>
                <c:pt idx="12202">
                  <c:v>-0.57126500000000002</c:v>
                </c:pt>
                <c:pt idx="12203">
                  <c:v>-0.56978799999999996</c:v>
                </c:pt>
                <c:pt idx="12204">
                  <c:v>-0.56878099999999998</c:v>
                </c:pt>
                <c:pt idx="12205">
                  <c:v>-0.56750500000000004</c:v>
                </c:pt>
                <c:pt idx="12206">
                  <c:v>-0.56584699999999999</c:v>
                </c:pt>
                <c:pt idx="12207">
                  <c:v>-0.56413899999999995</c:v>
                </c:pt>
                <c:pt idx="12208">
                  <c:v>-0.56187699999999996</c:v>
                </c:pt>
                <c:pt idx="12209">
                  <c:v>-0.560195</c:v>
                </c:pt>
                <c:pt idx="12210">
                  <c:v>-0.55823</c:v>
                </c:pt>
                <c:pt idx="12211">
                  <c:v>-0.55633200000000005</c:v>
                </c:pt>
                <c:pt idx="12212">
                  <c:v>-0.55495000000000005</c:v>
                </c:pt>
                <c:pt idx="12213">
                  <c:v>-0.55367699999999997</c:v>
                </c:pt>
                <c:pt idx="12214">
                  <c:v>-0.55255500000000002</c:v>
                </c:pt>
                <c:pt idx="12215">
                  <c:v>-0.55171300000000001</c:v>
                </c:pt>
                <c:pt idx="12216">
                  <c:v>-0.55067100000000002</c:v>
                </c:pt>
                <c:pt idx="12217">
                  <c:v>-0.54952599999999996</c:v>
                </c:pt>
                <c:pt idx="12218">
                  <c:v>-0.54826299999999994</c:v>
                </c:pt>
                <c:pt idx="12219">
                  <c:v>-0.54705300000000001</c:v>
                </c:pt>
                <c:pt idx="12220">
                  <c:v>-0.54617499999999997</c:v>
                </c:pt>
                <c:pt idx="12221">
                  <c:v>-0.54531600000000002</c:v>
                </c:pt>
                <c:pt idx="12222">
                  <c:v>-0.54429400000000006</c:v>
                </c:pt>
                <c:pt idx="12223">
                  <c:v>-0.54317700000000002</c:v>
                </c:pt>
                <c:pt idx="12224">
                  <c:v>-0.54212499999999997</c:v>
                </c:pt>
                <c:pt idx="12225">
                  <c:v>-0.54121900000000001</c:v>
                </c:pt>
                <c:pt idx="12226">
                  <c:v>-0.54039000000000004</c:v>
                </c:pt>
                <c:pt idx="12227">
                  <c:v>-0.53946099999999997</c:v>
                </c:pt>
                <c:pt idx="12228">
                  <c:v>-0.53841000000000006</c:v>
                </c:pt>
                <c:pt idx="12229">
                  <c:v>-0.53734400000000004</c:v>
                </c:pt>
                <c:pt idx="12230">
                  <c:v>-0.53632800000000003</c:v>
                </c:pt>
                <c:pt idx="12231">
                  <c:v>-0.53540500000000002</c:v>
                </c:pt>
                <c:pt idx="12232">
                  <c:v>-0.53452699999999997</c:v>
                </c:pt>
                <c:pt idx="12233">
                  <c:v>-0.53357699999999997</c:v>
                </c:pt>
                <c:pt idx="12234">
                  <c:v>-0.53253200000000001</c:v>
                </c:pt>
                <c:pt idx="12235">
                  <c:v>-0.53149000000000002</c:v>
                </c:pt>
                <c:pt idx="12236">
                  <c:v>-0.530505</c:v>
                </c:pt>
                <c:pt idx="12237">
                  <c:v>-0.52956599999999998</c:v>
                </c:pt>
                <c:pt idx="12238">
                  <c:v>-0.52865499999999999</c:v>
                </c:pt>
                <c:pt idx="12239">
                  <c:v>-0.527698</c:v>
                </c:pt>
                <c:pt idx="12240">
                  <c:v>-0.52665399999999996</c:v>
                </c:pt>
                <c:pt idx="12241">
                  <c:v>-0.52562699999999996</c:v>
                </c:pt>
                <c:pt idx="12242">
                  <c:v>-0.52466599999999997</c:v>
                </c:pt>
                <c:pt idx="12243">
                  <c:v>-0.52371800000000002</c:v>
                </c:pt>
                <c:pt idx="12244">
                  <c:v>-0.52277700000000005</c:v>
                </c:pt>
                <c:pt idx="12245">
                  <c:v>-0.52180000000000004</c:v>
                </c:pt>
                <c:pt idx="12246">
                  <c:v>-0.52074500000000001</c:v>
                </c:pt>
                <c:pt idx="12247">
                  <c:v>-0.51970899999999998</c:v>
                </c:pt>
                <c:pt idx="12248">
                  <c:v>-0.51874500000000001</c:v>
                </c:pt>
                <c:pt idx="12249">
                  <c:v>-0.51778599999999997</c:v>
                </c:pt>
                <c:pt idx="12250">
                  <c:v>-0.51680000000000004</c:v>
                </c:pt>
                <c:pt idx="12251">
                  <c:v>-0.51588199999999995</c:v>
                </c:pt>
                <c:pt idx="12252">
                  <c:v>-0.51539400000000002</c:v>
                </c:pt>
                <c:pt idx="12253">
                  <c:v>-0.51576100000000002</c:v>
                </c:pt>
                <c:pt idx="12254">
                  <c:v>-0.51600599999999996</c:v>
                </c:pt>
                <c:pt idx="12255">
                  <c:v>-0.51651199999999997</c:v>
                </c:pt>
                <c:pt idx="12256">
                  <c:v>-0.517733</c:v>
                </c:pt>
                <c:pt idx="12257">
                  <c:v>-0.51883900000000005</c:v>
                </c:pt>
                <c:pt idx="12258">
                  <c:v>-0.52014499999999997</c:v>
                </c:pt>
                <c:pt idx="12259">
                  <c:v>-0.52222199999999996</c:v>
                </c:pt>
                <c:pt idx="12260">
                  <c:v>-0.52423900000000001</c:v>
                </c:pt>
                <c:pt idx="12261">
                  <c:v>-0.525397</c:v>
                </c:pt>
                <c:pt idx="12262">
                  <c:v>-0.52595199999999998</c:v>
                </c:pt>
                <c:pt idx="12263">
                  <c:v>-0.52647500000000003</c:v>
                </c:pt>
                <c:pt idx="12264">
                  <c:v>-0.52833200000000002</c:v>
                </c:pt>
                <c:pt idx="12265">
                  <c:v>-0.52968099999999996</c:v>
                </c:pt>
                <c:pt idx="12266">
                  <c:v>-0.53093800000000002</c:v>
                </c:pt>
                <c:pt idx="12267">
                  <c:v>-0.53298100000000004</c:v>
                </c:pt>
                <c:pt idx="12268">
                  <c:v>-0.53471000000000002</c:v>
                </c:pt>
                <c:pt idx="12269">
                  <c:v>-0.53633900000000001</c:v>
                </c:pt>
                <c:pt idx="12270">
                  <c:v>-0.53839300000000001</c:v>
                </c:pt>
                <c:pt idx="12271">
                  <c:v>-0.54040999999999995</c:v>
                </c:pt>
                <c:pt idx="12272">
                  <c:v>-0.54191500000000004</c:v>
                </c:pt>
                <c:pt idx="12273">
                  <c:v>-0.54356300000000002</c:v>
                </c:pt>
                <c:pt idx="12274">
                  <c:v>-0.54539499999999996</c:v>
                </c:pt>
                <c:pt idx="12275">
                  <c:v>-0.54746700000000004</c:v>
                </c:pt>
                <c:pt idx="12276">
                  <c:v>-0.54917899999999997</c:v>
                </c:pt>
                <c:pt idx="12277">
                  <c:v>-0.55058200000000002</c:v>
                </c:pt>
                <c:pt idx="12278">
                  <c:v>-0.55150200000000005</c:v>
                </c:pt>
                <c:pt idx="12279">
                  <c:v>-0.552257</c:v>
                </c:pt>
                <c:pt idx="12280">
                  <c:v>-0.55373099999999997</c:v>
                </c:pt>
                <c:pt idx="12281">
                  <c:v>-0.55530000000000002</c:v>
                </c:pt>
                <c:pt idx="12282">
                  <c:v>-0.55670299999999995</c:v>
                </c:pt>
                <c:pt idx="12283">
                  <c:v>-0.558751</c:v>
                </c:pt>
                <c:pt idx="12284">
                  <c:v>-0.56097600000000003</c:v>
                </c:pt>
                <c:pt idx="12285">
                  <c:v>-0.56244700000000003</c:v>
                </c:pt>
                <c:pt idx="12286">
                  <c:v>-0.56317200000000001</c:v>
                </c:pt>
                <c:pt idx="12287">
                  <c:v>-0.56335800000000003</c:v>
                </c:pt>
                <c:pt idx="12288">
                  <c:v>-0.56449000000000005</c:v>
                </c:pt>
                <c:pt idx="12289">
                  <c:v>-0.56602699999999995</c:v>
                </c:pt>
                <c:pt idx="12290">
                  <c:v>-0.56694900000000004</c:v>
                </c:pt>
                <c:pt idx="12291">
                  <c:v>-0.56854300000000002</c:v>
                </c:pt>
                <c:pt idx="12292">
                  <c:v>-0.57042899999999996</c:v>
                </c:pt>
                <c:pt idx="12293">
                  <c:v>-0.57171799999999995</c:v>
                </c:pt>
                <c:pt idx="12294">
                  <c:v>-0.57347300000000001</c:v>
                </c:pt>
                <c:pt idx="12295">
                  <c:v>-0.57513000000000003</c:v>
                </c:pt>
                <c:pt idx="12296">
                  <c:v>-0.576403</c:v>
                </c:pt>
                <c:pt idx="12297">
                  <c:v>-0.57728699999999999</c:v>
                </c:pt>
                <c:pt idx="12298">
                  <c:v>-0.57874700000000001</c:v>
                </c:pt>
                <c:pt idx="12299">
                  <c:v>-0.580063</c:v>
                </c:pt>
                <c:pt idx="12300">
                  <c:v>-0.58115499999999998</c:v>
                </c:pt>
                <c:pt idx="12301">
                  <c:v>-0.582117</c:v>
                </c:pt>
                <c:pt idx="12302">
                  <c:v>-0.58287</c:v>
                </c:pt>
                <c:pt idx="12303">
                  <c:v>-0.58344399999999996</c:v>
                </c:pt>
                <c:pt idx="12304">
                  <c:v>-0.58340099999999995</c:v>
                </c:pt>
                <c:pt idx="12305">
                  <c:v>-0.58325000000000005</c:v>
                </c:pt>
                <c:pt idx="12306">
                  <c:v>-0.58315600000000001</c:v>
                </c:pt>
                <c:pt idx="12307">
                  <c:v>-0.583117</c:v>
                </c:pt>
                <c:pt idx="12308">
                  <c:v>-0.58304900000000004</c:v>
                </c:pt>
                <c:pt idx="12309">
                  <c:v>-0.58283300000000005</c:v>
                </c:pt>
                <c:pt idx="12310">
                  <c:v>-0.58268500000000001</c:v>
                </c:pt>
                <c:pt idx="12311">
                  <c:v>-0.58260199999999995</c:v>
                </c:pt>
                <c:pt idx="12312">
                  <c:v>-0.58250900000000005</c:v>
                </c:pt>
                <c:pt idx="12313">
                  <c:v>-0.582426</c:v>
                </c:pt>
                <c:pt idx="12314">
                  <c:v>-0.582283</c:v>
                </c:pt>
                <c:pt idx="12315">
                  <c:v>-0.58211000000000002</c:v>
                </c:pt>
                <c:pt idx="12316">
                  <c:v>-0.58198000000000005</c:v>
                </c:pt>
                <c:pt idx="12317">
                  <c:v>-0.58187900000000004</c:v>
                </c:pt>
                <c:pt idx="12318">
                  <c:v>-0.58179499999999995</c:v>
                </c:pt>
                <c:pt idx="12319">
                  <c:v>-0.58168799999999998</c:v>
                </c:pt>
                <c:pt idx="12320">
                  <c:v>-0.58154899999999998</c:v>
                </c:pt>
                <c:pt idx="12321">
                  <c:v>-0.58141500000000002</c:v>
                </c:pt>
                <c:pt idx="12322">
                  <c:v>-0.58129299999999995</c:v>
                </c:pt>
                <c:pt idx="12323">
                  <c:v>-0.58119900000000002</c:v>
                </c:pt>
                <c:pt idx="12324">
                  <c:v>-0.58111199999999996</c:v>
                </c:pt>
                <c:pt idx="12325">
                  <c:v>-0.58099400000000001</c:v>
                </c:pt>
                <c:pt idx="12326">
                  <c:v>-0.58086800000000005</c:v>
                </c:pt>
                <c:pt idx="12327">
                  <c:v>-0.58074999999999999</c:v>
                </c:pt>
                <c:pt idx="12328">
                  <c:v>-0.58064400000000005</c:v>
                </c:pt>
                <c:pt idx="12329">
                  <c:v>-0.58055400000000001</c:v>
                </c:pt>
                <c:pt idx="12330">
                  <c:v>-0.58045400000000003</c:v>
                </c:pt>
                <c:pt idx="12331">
                  <c:v>-0.58034200000000002</c:v>
                </c:pt>
                <c:pt idx="12332">
                  <c:v>-0.58022899999999999</c:v>
                </c:pt>
                <c:pt idx="12333">
                  <c:v>-0.58012300000000006</c:v>
                </c:pt>
                <c:pt idx="12334">
                  <c:v>-0.58003099999999996</c:v>
                </c:pt>
                <c:pt idx="12335">
                  <c:v>-0.57993700000000004</c:v>
                </c:pt>
                <c:pt idx="12336">
                  <c:v>-0.57983700000000005</c:v>
                </c:pt>
                <c:pt idx="12337">
                  <c:v>-0.57973300000000005</c:v>
                </c:pt>
                <c:pt idx="12338">
                  <c:v>-0.57963100000000001</c:v>
                </c:pt>
                <c:pt idx="12339">
                  <c:v>-0.57953900000000003</c:v>
                </c:pt>
                <c:pt idx="12340">
                  <c:v>-0.57945000000000002</c:v>
                </c:pt>
                <c:pt idx="12341">
                  <c:v>-0.57935700000000001</c:v>
                </c:pt>
                <c:pt idx="12342">
                  <c:v>-0.57926200000000005</c:v>
                </c:pt>
                <c:pt idx="12343">
                  <c:v>-0.57916699999999999</c:v>
                </c:pt>
                <c:pt idx="12344">
                  <c:v>-0.57907699999999995</c:v>
                </c:pt>
                <c:pt idx="12345">
                  <c:v>-0.57899100000000003</c:v>
                </c:pt>
                <c:pt idx="12346">
                  <c:v>-0.578905</c:v>
                </c:pt>
                <c:pt idx="12347">
                  <c:v>-0.57881700000000003</c:v>
                </c:pt>
                <c:pt idx="12348">
                  <c:v>-0.57872800000000002</c:v>
                </c:pt>
                <c:pt idx="12349">
                  <c:v>-0.57864300000000002</c:v>
                </c:pt>
                <c:pt idx="12350">
                  <c:v>-0.57868799999999998</c:v>
                </c:pt>
                <c:pt idx="12351">
                  <c:v>-0.57901100000000005</c:v>
                </c:pt>
                <c:pt idx="12352">
                  <c:v>-0.57949200000000001</c:v>
                </c:pt>
                <c:pt idx="12353">
                  <c:v>-0.58027499999999999</c:v>
                </c:pt>
                <c:pt idx="12354">
                  <c:v>-0.58145500000000006</c:v>
                </c:pt>
                <c:pt idx="12355">
                  <c:v>-0.58312600000000003</c:v>
                </c:pt>
                <c:pt idx="12356">
                  <c:v>-0.58450500000000005</c:v>
                </c:pt>
                <c:pt idx="12357">
                  <c:v>-0.58624699999999996</c:v>
                </c:pt>
                <c:pt idx="12358">
                  <c:v>-0.58804800000000002</c:v>
                </c:pt>
                <c:pt idx="12359">
                  <c:v>-0.58995500000000001</c:v>
                </c:pt>
                <c:pt idx="12360">
                  <c:v>-0.59192</c:v>
                </c:pt>
                <c:pt idx="12361">
                  <c:v>-0.59394499999999995</c:v>
                </c:pt>
                <c:pt idx="12362">
                  <c:v>-0.59618400000000005</c:v>
                </c:pt>
                <c:pt idx="12363">
                  <c:v>-0.598661</c:v>
                </c:pt>
                <c:pt idx="12364">
                  <c:v>-0.60119100000000003</c:v>
                </c:pt>
                <c:pt idx="12365">
                  <c:v>-0.60386799999999996</c:v>
                </c:pt>
                <c:pt idx="12366">
                  <c:v>-0.60675100000000004</c:v>
                </c:pt>
                <c:pt idx="12367">
                  <c:v>-0.60958699999999999</c:v>
                </c:pt>
                <c:pt idx="12368">
                  <c:v>-0.61257200000000001</c:v>
                </c:pt>
                <c:pt idx="12369">
                  <c:v>-0.61568699999999998</c:v>
                </c:pt>
                <c:pt idx="12370">
                  <c:v>-0.61877800000000005</c:v>
                </c:pt>
                <c:pt idx="12371">
                  <c:v>-0.62196200000000001</c:v>
                </c:pt>
                <c:pt idx="12372">
                  <c:v>-0.62560400000000005</c:v>
                </c:pt>
                <c:pt idx="12373">
                  <c:v>-0.62908699999999995</c:v>
                </c:pt>
                <c:pt idx="12374">
                  <c:v>-0.63268400000000002</c:v>
                </c:pt>
                <c:pt idx="12375">
                  <c:v>-0.63627400000000001</c:v>
                </c:pt>
                <c:pt idx="12376">
                  <c:v>-0.63981399999999999</c:v>
                </c:pt>
                <c:pt idx="12377">
                  <c:v>-0.64359900000000003</c:v>
                </c:pt>
                <c:pt idx="12378">
                  <c:v>-0.64765600000000001</c:v>
                </c:pt>
                <c:pt idx="12379">
                  <c:v>-0.65176900000000004</c:v>
                </c:pt>
                <c:pt idx="12380">
                  <c:v>-0.65591600000000005</c:v>
                </c:pt>
                <c:pt idx="12381">
                  <c:v>-0.66007000000000005</c:v>
                </c:pt>
                <c:pt idx="12382">
                  <c:v>-0.664242</c:v>
                </c:pt>
                <c:pt idx="12383">
                  <c:v>-0.66838399999999998</c:v>
                </c:pt>
                <c:pt idx="12384">
                  <c:v>-0.67257999999999996</c:v>
                </c:pt>
                <c:pt idx="12385">
                  <c:v>-0.67679100000000003</c:v>
                </c:pt>
                <c:pt idx="12386">
                  <c:v>-0.68100099999999997</c:v>
                </c:pt>
                <c:pt idx="12387">
                  <c:v>-0.68517799999999995</c:v>
                </c:pt>
                <c:pt idx="12388">
                  <c:v>-0.68955299999999997</c:v>
                </c:pt>
                <c:pt idx="12389">
                  <c:v>-0.69404900000000003</c:v>
                </c:pt>
                <c:pt idx="12390">
                  <c:v>-0.69845000000000002</c:v>
                </c:pt>
                <c:pt idx="12391">
                  <c:v>-0.70290300000000006</c:v>
                </c:pt>
                <c:pt idx="12392">
                  <c:v>-0.70741100000000001</c:v>
                </c:pt>
                <c:pt idx="12393">
                  <c:v>-0.71183200000000002</c:v>
                </c:pt>
                <c:pt idx="12394">
                  <c:v>-0.71626400000000001</c:v>
                </c:pt>
                <c:pt idx="12395">
                  <c:v>-0.720723</c:v>
                </c:pt>
                <c:pt idx="12396">
                  <c:v>-0.72525899999999999</c:v>
                </c:pt>
                <c:pt idx="12397">
                  <c:v>-0.72974300000000003</c:v>
                </c:pt>
                <c:pt idx="12398">
                  <c:v>-0.73426599999999997</c:v>
                </c:pt>
                <c:pt idx="12399">
                  <c:v>-0.73883299999999996</c:v>
                </c:pt>
                <c:pt idx="12400">
                  <c:v>-0.74270000000000003</c:v>
                </c:pt>
                <c:pt idx="12401">
                  <c:v>-0.744811</c:v>
                </c:pt>
                <c:pt idx="12402">
                  <c:v>-0.74661500000000003</c:v>
                </c:pt>
                <c:pt idx="12403">
                  <c:v>-0.74822999999999995</c:v>
                </c:pt>
                <c:pt idx="12404">
                  <c:v>-0.74960400000000005</c:v>
                </c:pt>
                <c:pt idx="12405">
                  <c:v>-0.75087899999999996</c:v>
                </c:pt>
                <c:pt idx="12406">
                  <c:v>-0.75178400000000001</c:v>
                </c:pt>
                <c:pt idx="12407">
                  <c:v>-0.75270499999999996</c:v>
                </c:pt>
                <c:pt idx="12408">
                  <c:v>-0.753251</c:v>
                </c:pt>
                <c:pt idx="12409">
                  <c:v>-0.75406700000000004</c:v>
                </c:pt>
                <c:pt idx="12410">
                  <c:v>-0.75466699999999998</c:v>
                </c:pt>
                <c:pt idx="12411">
                  <c:v>-0.75541199999999997</c:v>
                </c:pt>
                <c:pt idx="12412">
                  <c:v>-0.75583999999999996</c:v>
                </c:pt>
                <c:pt idx="12413">
                  <c:v>-0.75634999999999997</c:v>
                </c:pt>
                <c:pt idx="12414">
                  <c:v>-0.75673199999999996</c:v>
                </c:pt>
                <c:pt idx="12415">
                  <c:v>-0.75731099999999996</c:v>
                </c:pt>
                <c:pt idx="12416">
                  <c:v>-0.75779200000000002</c:v>
                </c:pt>
                <c:pt idx="12417">
                  <c:v>-0.75844</c:v>
                </c:pt>
                <c:pt idx="12418">
                  <c:v>-0.75903299999999996</c:v>
                </c:pt>
                <c:pt idx="12419">
                  <c:v>-0.75969200000000003</c:v>
                </c:pt>
                <c:pt idx="12420">
                  <c:v>-0.76036800000000004</c:v>
                </c:pt>
                <c:pt idx="12421">
                  <c:v>-0.76097700000000001</c:v>
                </c:pt>
                <c:pt idx="12422">
                  <c:v>-0.76173500000000005</c:v>
                </c:pt>
                <c:pt idx="12423">
                  <c:v>-0.76237600000000005</c:v>
                </c:pt>
                <c:pt idx="12424">
                  <c:v>-0.76322999999999996</c:v>
                </c:pt>
                <c:pt idx="12425">
                  <c:v>-0.76388199999999995</c:v>
                </c:pt>
                <c:pt idx="12426">
                  <c:v>-0.76473000000000002</c:v>
                </c:pt>
                <c:pt idx="12427">
                  <c:v>-0.76546999999999998</c:v>
                </c:pt>
                <c:pt idx="12428">
                  <c:v>-0.76642399999999999</c:v>
                </c:pt>
                <c:pt idx="12429">
                  <c:v>-0.76724099999999995</c:v>
                </c:pt>
                <c:pt idx="12430">
                  <c:v>-0.76814199999999999</c:v>
                </c:pt>
                <c:pt idx="12431">
                  <c:v>-0.76902300000000001</c:v>
                </c:pt>
                <c:pt idx="12432">
                  <c:v>-0.76989700000000005</c:v>
                </c:pt>
                <c:pt idx="12433">
                  <c:v>-0.77087600000000001</c:v>
                </c:pt>
                <c:pt idx="12434">
                  <c:v>-0.77180800000000005</c:v>
                </c:pt>
                <c:pt idx="12435">
                  <c:v>-0.77290000000000003</c:v>
                </c:pt>
                <c:pt idx="12436">
                  <c:v>-0.77393400000000001</c:v>
                </c:pt>
                <c:pt idx="12437">
                  <c:v>-0.77512300000000001</c:v>
                </c:pt>
                <c:pt idx="12438">
                  <c:v>-0.77627699999999999</c:v>
                </c:pt>
                <c:pt idx="12439">
                  <c:v>-0.77756599999999998</c:v>
                </c:pt>
                <c:pt idx="12440">
                  <c:v>-0.77886900000000003</c:v>
                </c:pt>
                <c:pt idx="12441">
                  <c:v>-0.78024700000000002</c:v>
                </c:pt>
                <c:pt idx="12442">
                  <c:v>-0.78172900000000001</c:v>
                </c:pt>
                <c:pt idx="12443">
                  <c:v>-0.78319399999999995</c:v>
                </c:pt>
                <c:pt idx="12444">
                  <c:v>-0.78467900000000002</c:v>
                </c:pt>
                <c:pt idx="12445">
                  <c:v>-0.78620900000000005</c:v>
                </c:pt>
                <c:pt idx="12446">
                  <c:v>-0.78767200000000004</c:v>
                </c:pt>
                <c:pt idx="12447">
                  <c:v>-0.78909600000000002</c:v>
                </c:pt>
                <c:pt idx="12448">
                  <c:v>-0.79057200000000005</c:v>
                </c:pt>
                <c:pt idx="12449">
                  <c:v>-0.79198599999999997</c:v>
                </c:pt>
                <c:pt idx="12450">
                  <c:v>-0.79333299999999995</c:v>
                </c:pt>
                <c:pt idx="12451">
                  <c:v>-0.79430100000000003</c:v>
                </c:pt>
                <c:pt idx="12452">
                  <c:v>-0.79515599999999997</c:v>
                </c:pt>
                <c:pt idx="12453">
                  <c:v>-0.79589699999999997</c:v>
                </c:pt>
                <c:pt idx="12454">
                  <c:v>-0.79684100000000002</c:v>
                </c:pt>
                <c:pt idx="12455">
                  <c:v>-0.797763</c:v>
                </c:pt>
                <c:pt idx="12456">
                  <c:v>-0.79805999999999999</c:v>
                </c:pt>
                <c:pt idx="12457">
                  <c:v>-0.79824300000000004</c:v>
                </c:pt>
                <c:pt idx="12458">
                  <c:v>-0.79902799999999996</c:v>
                </c:pt>
                <c:pt idx="12459">
                  <c:v>-0.79967900000000003</c:v>
                </c:pt>
                <c:pt idx="12460">
                  <c:v>-0.80032999999999999</c:v>
                </c:pt>
                <c:pt idx="12461">
                  <c:v>-0.80092300000000005</c:v>
                </c:pt>
                <c:pt idx="12462">
                  <c:v>-0.80169299999999999</c:v>
                </c:pt>
                <c:pt idx="12463">
                  <c:v>-0.80266099999999996</c:v>
                </c:pt>
                <c:pt idx="12464">
                  <c:v>-0.80335599999999996</c:v>
                </c:pt>
                <c:pt idx="12465">
                  <c:v>-0.80395700000000003</c:v>
                </c:pt>
                <c:pt idx="12466">
                  <c:v>-0.80483199999999999</c:v>
                </c:pt>
                <c:pt idx="12467">
                  <c:v>-0.805724</c:v>
                </c:pt>
                <c:pt idx="12468">
                  <c:v>-0.80630100000000005</c:v>
                </c:pt>
                <c:pt idx="12469">
                  <c:v>-0.80691199999999996</c:v>
                </c:pt>
                <c:pt idx="12470">
                  <c:v>-0.80784900000000004</c:v>
                </c:pt>
                <c:pt idx="12471">
                  <c:v>-0.80859099999999995</c:v>
                </c:pt>
                <c:pt idx="12472">
                  <c:v>-0.80915599999999999</c:v>
                </c:pt>
                <c:pt idx="12473">
                  <c:v>-0.80994500000000003</c:v>
                </c:pt>
                <c:pt idx="12474">
                  <c:v>-0.81083300000000003</c:v>
                </c:pt>
                <c:pt idx="12475">
                  <c:v>-0.811419</c:v>
                </c:pt>
                <c:pt idx="12476">
                  <c:v>-0.81201900000000005</c:v>
                </c:pt>
                <c:pt idx="12477">
                  <c:v>-0.81294100000000002</c:v>
                </c:pt>
                <c:pt idx="12478">
                  <c:v>-0.81370100000000001</c:v>
                </c:pt>
                <c:pt idx="12479">
                  <c:v>-0.81424799999999997</c:v>
                </c:pt>
                <c:pt idx="12480">
                  <c:v>-0.81500300000000003</c:v>
                </c:pt>
                <c:pt idx="12481">
                  <c:v>-0.81591400000000003</c:v>
                </c:pt>
                <c:pt idx="12482">
                  <c:v>-0.81651799999999997</c:v>
                </c:pt>
                <c:pt idx="12483">
                  <c:v>-0.817056</c:v>
                </c:pt>
                <c:pt idx="12484">
                  <c:v>-0.81791800000000003</c:v>
                </c:pt>
                <c:pt idx="12485">
                  <c:v>-0.81870200000000004</c:v>
                </c:pt>
                <c:pt idx="12486">
                  <c:v>-0.819249</c:v>
                </c:pt>
                <c:pt idx="12487">
                  <c:v>-0.81996199999999997</c:v>
                </c:pt>
                <c:pt idx="12488">
                  <c:v>-0.82085900000000001</c:v>
                </c:pt>
                <c:pt idx="12489">
                  <c:v>-0.82145400000000002</c:v>
                </c:pt>
                <c:pt idx="12490">
                  <c:v>-0.82198099999999996</c:v>
                </c:pt>
                <c:pt idx="12491">
                  <c:v>-0.82281800000000005</c:v>
                </c:pt>
                <c:pt idx="12492">
                  <c:v>-0.82361700000000004</c:v>
                </c:pt>
                <c:pt idx="12493">
                  <c:v>-0.82415300000000002</c:v>
                </c:pt>
                <c:pt idx="12494">
                  <c:v>-0.82482999999999995</c:v>
                </c:pt>
                <c:pt idx="12495">
                  <c:v>-0.82572500000000004</c:v>
                </c:pt>
                <c:pt idx="12496">
                  <c:v>-0.82633199999999996</c:v>
                </c:pt>
                <c:pt idx="12497">
                  <c:v>-0.82684000000000002</c:v>
                </c:pt>
                <c:pt idx="12498">
                  <c:v>-0.82762999999999998</c:v>
                </c:pt>
                <c:pt idx="12499">
                  <c:v>-0.82845899999999995</c:v>
                </c:pt>
                <c:pt idx="12500">
                  <c:v>-0.82906100000000005</c:v>
                </c:pt>
                <c:pt idx="12501">
                  <c:v>-0.83012600000000003</c:v>
                </c:pt>
                <c:pt idx="12502">
                  <c:v>-0.83062199999999997</c:v>
                </c:pt>
                <c:pt idx="12503">
                  <c:v>-0.83111000000000002</c:v>
                </c:pt>
                <c:pt idx="12504">
                  <c:v>-0.83169300000000002</c:v>
                </c:pt>
                <c:pt idx="12505">
                  <c:v>-0.83268799999999998</c:v>
                </c:pt>
                <c:pt idx="12506">
                  <c:v>-0.83354099999999998</c:v>
                </c:pt>
                <c:pt idx="12507">
                  <c:v>-0.83419699999999997</c:v>
                </c:pt>
                <c:pt idx="12508">
                  <c:v>-0.83507299999999995</c:v>
                </c:pt>
                <c:pt idx="12509">
                  <c:v>-0.83625000000000005</c:v>
                </c:pt>
                <c:pt idx="12510">
                  <c:v>-0.83740599999999998</c:v>
                </c:pt>
                <c:pt idx="12511">
                  <c:v>-0.838592</c:v>
                </c:pt>
                <c:pt idx="12512">
                  <c:v>-0.84001400000000004</c:v>
                </c:pt>
                <c:pt idx="12513">
                  <c:v>-0.84150499999999995</c:v>
                </c:pt>
                <c:pt idx="12514">
                  <c:v>-0.84305300000000005</c:v>
                </c:pt>
                <c:pt idx="12515">
                  <c:v>-0.84464099999999998</c:v>
                </c:pt>
                <c:pt idx="12516">
                  <c:v>-0.84624699999999997</c:v>
                </c:pt>
                <c:pt idx="12517">
                  <c:v>-0.84781799999999996</c:v>
                </c:pt>
                <c:pt idx="12518">
                  <c:v>-0.84937399999999996</c:v>
                </c:pt>
                <c:pt idx="12519">
                  <c:v>-0.85097500000000004</c:v>
                </c:pt>
                <c:pt idx="12520">
                  <c:v>-0.85256600000000005</c:v>
                </c:pt>
                <c:pt idx="12521">
                  <c:v>-0.854128</c:v>
                </c:pt>
                <c:pt idx="12522">
                  <c:v>-0.85572999999999999</c:v>
                </c:pt>
                <c:pt idx="12523">
                  <c:v>-0.85732799999999998</c:v>
                </c:pt>
                <c:pt idx="12524">
                  <c:v>-0.85887899999999995</c:v>
                </c:pt>
                <c:pt idx="12525">
                  <c:v>-0.860487</c:v>
                </c:pt>
                <c:pt idx="12526">
                  <c:v>-0.86209999999999998</c:v>
                </c:pt>
                <c:pt idx="12527">
                  <c:v>-0.86363599999999996</c:v>
                </c:pt>
                <c:pt idx="12528">
                  <c:v>-0.86524999999999996</c:v>
                </c:pt>
                <c:pt idx="12529">
                  <c:v>-0.86688699999999996</c:v>
                </c:pt>
                <c:pt idx="12530">
                  <c:v>-0.86840600000000001</c:v>
                </c:pt>
                <c:pt idx="12531">
                  <c:v>-0.87004000000000004</c:v>
                </c:pt>
                <c:pt idx="12532">
                  <c:v>-0.87171900000000002</c:v>
                </c:pt>
                <c:pt idx="12533">
                  <c:v>-0.87321099999999996</c:v>
                </c:pt>
                <c:pt idx="12534">
                  <c:v>-0.87490599999999996</c:v>
                </c:pt>
                <c:pt idx="12535">
                  <c:v>-0.87665999999999999</c:v>
                </c:pt>
                <c:pt idx="12536">
                  <c:v>-0.87808200000000003</c:v>
                </c:pt>
                <c:pt idx="12537">
                  <c:v>-0.87958400000000003</c:v>
                </c:pt>
                <c:pt idx="12538">
                  <c:v>-0.88124499999999995</c:v>
                </c:pt>
                <c:pt idx="12539">
                  <c:v>-0.88262099999999999</c:v>
                </c:pt>
                <c:pt idx="12540">
                  <c:v>-0.88393299999999997</c:v>
                </c:pt>
                <c:pt idx="12541">
                  <c:v>-0.88538700000000004</c:v>
                </c:pt>
                <c:pt idx="12542">
                  <c:v>-0.88677300000000003</c:v>
                </c:pt>
                <c:pt idx="12543">
                  <c:v>-0.88811399999999996</c:v>
                </c:pt>
                <c:pt idx="12544">
                  <c:v>-0.88952600000000004</c:v>
                </c:pt>
                <c:pt idx="12545">
                  <c:v>-0.89097300000000001</c:v>
                </c:pt>
                <c:pt idx="12546">
                  <c:v>-0.89226300000000003</c:v>
                </c:pt>
                <c:pt idx="12547">
                  <c:v>-0.89356199999999997</c:v>
                </c:pt>
                <c:pt idx="12548">
                  <c:v>-0.89507599999999998</c:v>
                </c:pt>
                <c:pt idx="12549">
                  <c:v>-0.89662500000000001</c:v>
                </c:pt>
                <c:pt idx="12550">
                  <c:v>-0.89768000000000003</c:v>
                </c:pt>
                <c:pt idx="12551">
                  <c:v>-0.89865899999999999</c:v>
                </c:pt>
                <c:pt idx="12552">
                  <c:v>-0.89933300000000005</c:v>
                </c:pt>
                <c:pt idx="12553">
                  <c:v>-0.89980899999999997</c:v>
                </c:pt>
                <c:pt idx="12554">
                  <c:v>-0.90082200000000001</c:v>
                </c:pt>
                <c:pt idx="12555">
                  <c:v>-0.90142999999999995</c:v>
                </c:pt>
                <c:pt idx="12556">
                  <c:v>-0.90215299999999998</c:v>
                </c:pt>
                <c:pt idx="12557">
                  <c:v>-0.90253399999999995</c:v>
                </c:pt>
                <c:pt idx="12558">
                  <c:v>-0.90295099999999995</c:v>
                </c:pt>
                <c:pt idx="12559">
                  <c:v>-0.90347999999999995</c:v>
                </c:pt>
                <c:pt idx="12560">
                  <c:v>-0.90387099999999998</c:v>
                </c:pt>
                <c:pt idx="12561">
                  <c:v>-0.90424800000000005</c:v>
                </c:pt>
                <c:pt idx="12562">
                  <c:v>-0.90439599999999998</c:v>
                </c:pt>
                <c:pt idx="12563">
                  <c:v>-0.90461000000000003</c:v>
                </c:pt>
                <c:pt idx="12564">
                  <c:v>-0.90468400000000004</c:v>
                </c:pt>
                <c:pt idx="12565">
                  <c:v>-0.90484500000000001</c:v>
                </c:pt>
                <c:pt idx="12566">
                  <c:v>-0.90473000000000003</c:v>
                </c:pt>
                <c:pt idx="12567">
                  <c:v>-0.90470799999999996</c:v>
                </c:pt>
                <c:pt idx="12568">
                  <c:v>-0.90440100000000001</c:v>
                </c:pt>
                <c:pt idx="12569">
                  <c:v>-0.90426300000000004</c:v>
                </c:pt>
                <c:pt idx="12570">
                  <c:v>-0.90391299999999997</c:v>
                </c:pt>
                <c:pt idx="12571">
                  <c:v>-0.90369100000000002</c:v>
                </c:pt>
                <c:pt idx="12572">
                  <c:v>-0.90334000000000003</c:v>
                </c:pt>
                <c:pt idx="12573">
                  <c:v>-0.90310100000000004</c:v>
                </c:pt>
                <c:pt idx="12574">
                  <c:v>-0.90285700000000002</c:v>
                </c:pt>
                <c:pt idx="12575">
                  <c:v>-0.902555</c:v>
                </c:pt>
                <c:pt idx="12576">
                  <c:v>-0.90233200000000002</c:v>
                </c:pt>
                <c:pt idx="12577">
                  <c:v>-0.90212800000000004</c:v>
                </c:pt>
                <c:pt idx="12578">
                  <c:v>-0.90203999999999995</c:v>
                </c:pt>
                <c:pt idx="12579">
                  <c:v>-0.90173000000000003</c:v>
                </c:pt>
                <c:pt idx="12580">
                  <c:v>-0.90159999999999996</c:v>
                </c:pt>
                <c:pt idx="12581">
                  <c:v>-0.90133300000000005</c:v>
                </c:pt>
                <c:pt idx="12582">
                  <c:v>-0.90137299999999998</c:v>
                </c:pt>
                <c:pt idx="12583">
                  <c:v>-0.90105900000000005</c:v>
                </c:pt>
                <c:pt idx="12584">
                  <c:v>-0.90099399999999996</c:v>
                </c:pt>
                <c:pt idx="12585">
                  <c:v>-0.90068599999999999</c:v>
                </c:pt>
                <c:pt idx="12586">
                  <c:v>-0.90071699999999999</c:v>
                </c:pt>
                <c:pt idx="12587">
                  <c:v>-0.90047900000000003</c:v>
                </c:pt>
                <c:pt idx="12588">
                  <c:v>-0.90036799999999995</c:v>
                </c:pt>
                <c:pt idx="12589">
                  <c:v>-0.90011099999999999</c:v>
                </c:pt>
                <c:pt idx="12590">
                  <c:v>-0.90009300000000003</c:v>
                </c:pt>
                <c:pt idx="12591">
                  <c:v>-0.9</c:v>
                </c:pt>
                <c:pt idx="12592">
                  <c:v>-0.89996299999999996</c:v>
                </c:pt>
                <c:pt idx="12593">
                  <c:v>-0.89990400000000004</c:v>
                </c:pt>
                <c:pt idx="12594">
                  <c:v>-0.89976500000000004</c:v>
                </c:pt>
                <c:pt idx="12595">
                  <c:v>-0.89976199999999995</c:v>
                </c:pt>
                <c:pt idx="12596">
                  <c:v>-0.89958700000000003</c:v>
                </c:pt>
                <c:pt idx="12597">
                  <c:v>-0.899671</c:v>
                </c:pt>
                <c:pt idx="12598">
                  <c:v>-0.89950200000000002</c:v>
                </c:pt>
                <c:pt idx="12599">
                  <c:v>-0.89972200000000002</c:v>
                </c:pt>
                <c:pt idx="12600">
                  <c:v>-0.89962399999999998</c:v>
                </c:pt>
                <c:pt idx="12601">
                  <c:v>-0.90013200000000004</c:v>
                </c:pt>
                <c:pt idx="12602">
                  <c:v>-0.89999600000000002</c:v>
                </c:pt>
                <c:pt idx="12603">
                  <c:v>-0.90024700000000002</c:v>
                </c:pt>
                <c:pt idx="12604">
                  <c:v>-0.90052699999999997</c:v>
                </c:pt>
                <c:pt idx="12605">
                  <c:v>-0.90073099999999995</c:v>
                </c:pt>
                <c:pt idx="12606">
                  <c:v>-0.90107099999999996</c:v>
                </c:pt>
                <c:pt idx="12607">
                  <c:v>-0.90123699999999995</c:v>
                </c:pt>
                <c:pt idx="12608">
                  <c:v>-0.90150699999999995</c:v>
                </c:pt>
                <c:pt idx="12609">
                  <c:v>-0.90164200000000005</c:v>
                </c:pt>
                <c:pt idx="12610">
                  <c:v>-0.90196799999999999</c:v>
                </c:pt>
                <c:pt idx="12611">
                  <c:v>-0.90199499999999999</c:v>
                </c:pt>
                <c:pt idx="12612">
                  <c:v>-0.90254100000000004</c:v>
                </c:pt>
                <c:pt idx="12613">
                  <c:v>-0.90259</c:v>
                </c:pt>
                <c:pt idx="12614">
                  <c:v>-0.90318600000000004</c:v>
                </c:pt>
                <c:pt idx="12615">
                  <c:v>-0.90346800000000005</c:v>
                </c:pt>
                <c:pt idx="12616">
                  <c:v>-0.90408100000000002</c:v>
                </c:pt>
                <c:pt idx="12617">
                  <c:v>-0.90469100000000002</c:v>
                </c:pt>
                <c:pt idx="12618">
                  <c:v>-0.90524800000000005</c:v>
                </c:pt>
                <c:pt idx="12619">
                  <c:v>-0.90609399999999996</c:v>
                </c:pt>
                <c:pt idx="12620">
                  <c:v>-0.90658099999999997</c:v>
                </c:pt>
                <c:pt idx="12621">
                  <c:v>-0.90768199999999999</c:v>
                </c:pt>
                <c:pt idx="12622">
                  <c:v>-0.90812899999999996</c:v>
                </c:pt>
                <c:pt idx="12623">
                  <c:v>-0.90941000000000005</c:v>
                </c:pt>
                <c:pt idx="12624">
                  <c:v>-0.90990800000000005</c:v>
                </c:pt>
                <c:pt idx="12625">
                  <c:v>-0.91123299999999996</c:v>
                </c:pt>
                <c:pt idx="12626">
                  <c:v>-0.91193199999999996</c:v>
                </c:pt>
                <c:pt idx="12627">
                  <c:v>-0.91320100000000004</c:v>
                </c:pt>
                <c:pt idx="12628">
                  <c:v>-0.91416500000000001</c:v>
                </c:pt>
                <c:pt idx="12629">
                  <c:v>-0.91533200000000003</c:v>
                </c:pt>
                <c:pt idx="12630">
                  <c:v>-0.91656099999999996</c:v>
                </c:pt>
                <c:pt idx="12631">
                  <c:v>-0.91761599999999999</c:v>
                </c:pt>
                <c:pt idx="12632">
                  <c:v>-0.91907399999999995</c:v>
                </c:pt>
                <c:pt idx="12633">
                  <c:v>-0.92000800000000005</c:v>
                </c:pt>
                <c:pt idx="12634">
                  <c:v>-0.92160299999999995</c:v>
                </c:pt>
                <c:pt idx="12635">
                  <c:v>-0.92247699999999999</c:v>
                </c:pt>
                <c:pt idx="12636">
                  <c:v>-0.92413400000000001</c:v>
                </c:pt>
                <c:pt idx="12637">
                  <c:v>-0.92502399999999996</c:v>
                </c:pt>
                <c:pt idx="12638">
                  <c:v>-0.92656499999999997</c:v>
                </c:pt>
                <c:pt idx="12639">
                  <c:v>-0.92756899999999998</c:v>
                </c:pt>
                <c:pt idx="12640">
                  <c:v>-0.92886199999999997</c:v>
                </c:pt>
                <c:pt idx="12641">
                  <c:v>-0.92990600000000001</c:v>
                </c:pt>
                <c:pt idx="12642">
                  <c:v>-0.93098899999999996</c:v>
                </c:pt>
                <c:pt idx="12643">
                  <c:v>-0.93214200000000003</c:v>
                </c:pt>
                <c:pt idx="12644">
                  <c:v>-0.93307099999999998</c:v>
                </c:pt>
                <c:pt idx="12645">
                  <c:v>-0.93408800000000003</c:v>
                </c:pt>
                <c:pt idx="12646">
                  <c:v>-0.93496199999999996</c:v>
                </c:pt>
                <c:pt idx="12647">
                  <c:v>-0.936303</c:v>
                </c:pt>
                <c:pt idx="12648">
                  <c:v>-0.93706999999999996</c:v>
                </c:pt>
                <c:pt idx="12649">
                  <c:v>-0.93847700000000001</c:v>
                </c:pt>
                <c:pt idx="12650">
                  <c:v>-0.93925700000000001</c:v>
                </c:pt>
                <c:pt idx="12651">
                  <c:v>-0.94028900000000004</c:v>
                </c:pt>
                <c:pt idx="12652">
                  <c:v>-0.94169700000000001</c:v>
                </c:pt>
                <c:pt idx="12653">
                  <c:v>-0.94321200000000005</c:v>
                </c:pt>
                <c:pt idx="12654">
                  <c:v>-0.94474499999999995</c:v>
                </c:pt>
                <c:pt idx="12655">
                  <c:v>-0.94603199999999998</c:v>
                </c:pt>
                <c:pt idx="12656">
                  <c:v>-0.94742800000000005</c:v>
                </c:pt>
                <c:pt idx="12657">
                  <c:v>-0.94823599999999997</c:v>
                </c:pt>
                <c:pt idx="12658">
                  <c:v>-0.94905399999999995</c:v>
                </c:pt>
                <c:pt idx="12659">
                  <c:v>-0.95036900000000002</c:v>
                </c:pt>
                <c:pt idx="12660">
                  <c:v>-0.95181800000000005</c:v>
                </c:pt>
                <c:pt idx="12661">
                  <c:v>-0.953237</c:v>
                </c:pt>
                <c:pt idx="12662">
                  <c:v>-0.95447700000000002</c:v>
                </c:pt>
                <c:pt idx="12663">
                  <c:v>-0.95582</c:v>
                </c:pt>
                <c:pt idx="12664">
                  <c:v>-0.95730700000000002</c:v>
                </c:pt>
                <c:pt idx="12665">
                  <c:v>-0.95856799999999998</c:v>
                </c:pt>
                <c:pt idx="12666">
                  <c:v>-0.95941500000000002</c:v>
                </c:pt>
                <c:pt idx="12667">
                  <c:v>-0.96054300000000004</c:v>
                </c:pt>
                <c:pt idx="12668">
                  <c:v>-0.96197900000000003</c:v>
                </c:pt>
                <c:pt idx="12669">
                  <c:v>-0.96328400000000003</c:v>
                </c:pt>
                <c:pt idx="12670">
                  <c:v>-0.96429699999999996</c:v>
                </c:pt>
                <c:pt idx="12671">
                  <c:v>-0.96536</c:v>
                </c:pt>
                <c:pt idx="12672">
                  <c:v>-0.96675800000000001</c:v>
                </c:pt>
                <c:pt idx="12673">
                  <c:v>-0.96815700000000005</c:v>
                </c:pt>
                <c:pt idx="12674">
                  <c:v>-0.96930000000000005</c:v>
                </c:pt>
                <c:pt idx="12675">
                  <c:v>-0.97009500000000004</c:v>
                </c:pt>
                <c:pt idx="12676">
                  <c:v>-0.97116400000000003</c:v>
                </c:pt>
                <c:pt idx="12677">
                  <c:v>-0.972526</c:v>
                </c:pt>
                <c:pt idx="12678">
                  <c:v>-0.97375400000000001</c:v>
                </c:pt>
                <c:pt idx="12679">
                  <c:v>-0.97463999999999995</c:v>
                </c:pt>
                <c:pt idx="12680">
                  <c:v>-0.97559099999999999</c:v>
                </c:pt>
                <c:pt idx="12681">
                  <c:v>-0.97688200000000003</c:v>
                </c:pt>
                <c:pt idx="12682">
                  <c:v>-0.97820099999999999</c:v>
                </c:pt>
                <c:pt idx="12683">
                  <c:v>-0.979271</c:v>
                </c:pt>
                <c:pt idx="12684">
                  <c:v>-0.97999400000000003</c:v>
                </c:pt>
                <c:pt idx="12685">
                  <c:v>-0.98102199999999995</c:v>
                </c:pt>
                <c:pt idx="12686">
                  <c:v>-0.982294</c:v>
                </c:pt>
                <c:pt idx="12687">
                  <c:v>-0.983375</c:v>
                </c:pt>
                <c:pt idx="12688">
                  <c:v>-0.98420799999999997</c:v>
                </c:pt>
                <c:pt idx="12689">
                  <c:v>-0.98517600000000005</c:v>
                </c:pt>
                <c:pt idx="12690">
                  <c:v>-0.98646199999999995</c:v>
                </c:pt>
                <c:pt idx="12691">
                  <c:v>-0.98763599999999996</c:v>
                </c:pt>
                <c:pt idx="12692">
                  <c:v>-0.98846100000000003</c:v>
                </c:pt>
                <c:pt idx="12693">
                  <c:v>-0.98926000000000003</c:v>
                </c:pt>
                <c:pt idx="12694">
                  <c:v>-0.99041500000000005</c:v>
                </c:pt>
                <c:pt idx="12695">
                  <c:v>-0.99167300000000003</c:v>
                </c:pt>
                <c:pt idx="12696">
                  <c:v>-0.99266500000000002</c:v>
                </c:pt>
                <c:pt idx="12697">
                  <c:v>-0.99329500000000004</c:v>
                </c:pt>
                <c:pt idx="12698">
                  <c:v>-0.99421999999999999</c:v>
                </c:pt>
                <c:pt idx="12699">
                  <c:v>-0.99541199999999996</c:v>
                </c:pt>
                <c:pt idx="12700">
                  <c:v>-0.99667099999999997</c:v>
                </c:pt>
                <c:pt idx="12701">
                  <c:v>-0.99782300000000002</c:v>
                </c:pt>
                <c:pt idx="12702">
                  <c:v>-0.99923700000000004</c:v>
                </c:pt>
                <c:pt idx="12703">
                  <c:v>-1.00054</c:v>
                </c:pt>
                <c:pt idx="12704">
                  <c:v>-1.00163</c:v>
                </c:pt>
                <c:pt idx="12705">
                  <c:v>-1.0028999999999999</c:v>
                </c:pt>
                <c:pt idx="12706">
                  <c:v>-1.0044999999999999</c:v>
                </c:pt>
                <c:pt idx="12707">
                  <c:v>-1.00624</c:v>
                </c:pt>
                <c:pt idx="12708">
                  <c:v>-1.0076799999999999</c:v>
                </c:pt>
                <c:pt idx="12709">
                  <c:v>-1.00945</c:v>
                </c:pt>
                <c:pt idx="12710">
                  <c:v>-1.0115700000000001</c:v>
                </c:pt>
                <c:pt idx="12711">
                  <c:v>-1.01366</c:v>
                </c:pt>
                <c:pt idx="12712">
                  <c:v>-1.0153799999999999</c:v>
                </c:pt>
                <c:pt idx="12713">
                  <c:v>-1.0174300000000001</c:v>
                </c:pt>
                <c:pt idx="12714">
                  <c:v>-1.0196400000000001</c:v>
                </c:pt>
                <c:pt idx="12715">
                  <c:v>-1.0217099999999999</c:v>
                </c:pt>
                <c:pt idx="12716">
                  <c:v>-1.02342</c:v>
                </c:pt>
                <c:pt idx="12717">
                  <c:v>-1.02556</c:v>
                </c:pt>
                <c:pt idx="12718">
                  <c:v>-1.02763</c:v>
                </c:pt>
                <c:pt idx="12719">
                  <c:v>-1.0295700000000001</c:v>
                </c:pt>
                <c:pt idx="12720">
                  <c:v>-1.03118</c:v>
                </c:pt>
                <c:pt idx="12721">
                  <c:v>-1.03329</c:v>
                </c:pt>
                <c:pt idx="12722">
                  <c:v>-1.03532</c:v>
                </c:pt>
                <c:pt idx="12723">
                  <c:v>-1.0372399999999999</c:v>
                </c:pt>
                <c:pt idx="12724">
                  <c:v>-1.0389999999999999</c:v>
                </c:pt>
                <c:pt idx="12725">
                  <c:v>-1.0410699999999999</c:v>
                </c:pt>
                <c:pt idx="12726">
                  <c:v>-1.0431900000000001</c:v>
                </c:pt>
                <c:pt idx="12727">
                  <c:v>-1.04495</c:v>
                </c:pt>
                <c:pt idx="12728">
                  <c:v>-1.04678</c:v>
                </c:pt>
                <c:pt idx="12729">
                  <c:v>-1.04891</c:v>
                </c:pt>
                <c:pt idx="12730">
                  <c:v>-1.0510200000000001</c:v>
                </c:pt>
                <c:pt idx="12731">
                  <c:v>-1.0527899999999999</c:v>
                </c:pt>
                <c:pt idx="12732">
                  <c:v>-1.0548</c:v>
                </c:pt>
                <c:pt idx="12733">
                  <c:v>-1.0569599999999999</c:v>
                </c:pt>
                <c:pt idx="12734">
                  <c:v>-1.0590200000000001</c:v>
                </c:pt>
                <c:pt idx="12735">
                  <c:v>-1.0608200000000001</c:v>
                </c:pt>
                <c:pt idx="12736">
                  <c:v>-1.06288</c:v>
                </c:pt>
                <c:pt idx="12737">
                  <c:v>-1.0650999999999999</c:v>
                </c:pt>
                <c:pt idx="12738">
                  <c:v>-1.0670900000000001</c:v>
                </c:pt>
                <c:pt idx="12739">
                  <c:v>-1.0688899999999999</c:v>
                </c:pt>
                <c:pt idx="12740">
                  <c:v>-1.0711999999999999</c:v>
                </c:pt>
                <c:pt idx="12741">
                  <c:v>-1.0733299999999999</c:v>
                </c:pt>
                <c:pt idx="12742">
                  <c:v>-1.0753600000000001</c:v>
                </c:pt>
                <c:pt idx="12743">
                  <c:v>-1.07745</c:v>
                </c:pt>
                <c:pt idx="12744">
                  <c:v>-1.07952</c:v>
                </c:pt>
                <c:pt idx="12745">
                  <c:v>-1.08168</c:v>
                </c:pt>
                <c:pt idx="12746">
                  <c:v>-1.08334</c:v>
                </c:pt>
                <c:pt idx="12747">
                  <c:v>-1.0854699999999999</c:v>
                </c:pt>
                <c:pt idx="12748">
                  <c:v>-1.08758</c:v>
                </c:pt>
                <c:pt idx="12749">
                  <c:v>-1.08924</c:v>
                </c:pt>
                <c:pt idx="12750">
                  <c:v>-1.0906199999999999</c:v>
                </c:pt>
                <c:pt idx="12751">
                  <c:v>-1.0901000000000001</c:v>
                </c:pt>
                <c:pt idx="12752">
                  <c:v>-1.0894600000000001</c:v>
                </c:pt>
                <c:pt idx="12753">
                  <c:v>-1.0884499999999999</c:v>
                </c:pt>
                <c:pt idx="12754">
                  <c:v>-1.0874200000000001</c:v>
                </c:pt>
                <c:pt idx="12755">
                  <c:v>-1.0865199999999999</c:v>
                </c:pt>
                <c:pt idx="12756">
                  <c:v>-1.085</c:v>
                </c:pt>
                <c:pt idx="12757">
                  <c:v>-1.08365</c:v>
                </c:pt>
                <c:pt idx="12758">
                  <c:v>-1.0818000000000001</c:v>
                </c:pt>
                <c:pt idx="12759">
                  <c:v>-1.0801799999999999</c:v>
                </c:pt>
                <c:pt idx="12760">
                  <c:v>-1.0788</c:v>
                </c:pt>
                <c:pt idx="12761">
                  <c:v>-1.07796</c:v>
                </c:pt>
                <c:pt idx="12762">
                  <c:v>-1.0771599999999999</c:v>
                </c:pt>
                <c:pt idx="12763">
                  <c:v>-1.07616</c:v>
                </c:pt>
                <c:pt idx="12764">
                  <c:v>-1.0751500000000001</c:v>
                </c:pt>
                <c:pt idx="12765">
                  <c:v>-1.07403</c:v>
                </c:pt>
                <c:pt idx="12766">
                  <c:v>-1.07298</c:v>
                </c:pt>
                <c:pt idx="12767">
                  <c:v>-1.0719099999999999</c:v>
                </c:pt>
                <c:pt idx="12768">
                  <c:v>-1.07084</c:v>
                </c:pt>
                <c:pt idx="12769">
                  <c:v>-1.0698300000000001</c:v>
                </c:pt>
                <c:pt idx="12770">
                  <c:v>-1.0688</c:v>
                </c:pt>
                <c:pt idx="12771">
                  <c:v>-1.0677700000000001</c:v>
                </c:pt>
                <c:pt idx="12772">
                  <c:v>-1.0667</c:v>
                </c:pt>
                <c:pt idx="12773">
                  <c:v>-1.0656000000000001</c:v>
                </c:pt>
                <c:pt idx="12774">
                  <c:v>-1.06453</c:v>
                </c:pt>
                <c:pt idx="12775">
                  <c:v>-1.06348</c:v>
                </c:pt>
                <c:pt idx="12776">
                  <c:v>-1.0624499999999999</c:v>
                </c:pt>
                <c:pt idx="12777">
                  <c:v>-1.06141</c:v>
                </c:pt>
                <c:pt idx="12778">
                  <c:v>-1.0603199999999999</c:v>
                </c:pt>
                <c:pt idx="12779">
                  <c:v>-1.0592200000000001</c:v>
                </c:pt>
                <c:pt idx="12780">
                  <c:v>-1.0581199999999999</c:v>
                </c:pt>
                <c:pt idx="12781">
                  <c:v>-1.05705</c:v>
                </c:pt>
                <c:pt idx="12782">
                  <c:v>-1.056</c:v>
                </c:pt>
                <c:pt idx="12783">
                  <c:v>-1.0549500000000001</c:v>
                </c:pt>
                <c:pt idx="12784">
                  <c:v>-1.05386</c:v>
                </c:pt>
                <c:pt idx="12785">
                  <c:v>-1.0527500000000001</c:v>
                </c:pt>
                <c:pt idx="12786">
                  <c:v>-1.0516399999999999</c:v>
                </c:pt>
                <c:pt idx="12787">
                  <c:v>-1.0505500000000001</c:v>
                </c:pt>
                <c:pt idx="12788">
                  <c:v>-1.04948</c:v>
                </c:pt>
                <c:pt idx="12789">
                  <c:v>-1.0484100000000001</c:v>
                </c:pt>
                <c:pt idx="12790">
                  <c:v>-1.04732</c:v>
                </c:pt>
                <c:pt idx="12791">
                  <c:v>-1.0462</c:v>
                </c:pt>
                <c:pt idx="12792">
                  <c:v>-1.04508</c:v>
                </c:pt>
                <c:pt idx="12793">
                  <c:v>-1.0439700000000001</c:v>
                </c:pt>
                <c:pt idx="12794">
                  <c:v>-1.0428900000000001</c:v>
                </c:pt>
                <c:pt idx="12795">
                  <c:v>-1.0418099999999999</c:v>
                </c:pt>
                <c:pt idx="12796">
                  <c:v>-1.04071</c:v>
                </c:pt>
                <c:pt idx="12797">
                  <c:v>-1.0395799999999999</c:v>
                </c:pt>
                <c:pt idx="12798">
                  <c:v>-1.0384500000000001</c:v>
                </c:pt>
                <c:pt idx="12799">
                  <c:v>-1.0373300000000001</c:v>
                </c:pt>
                <c:pt idx="12800">
                  <c:v>-1.03623</c:v>
                </c:pt>
                <c:pt idx="12801">
                  <c:v>-1.03495</c:v>
                </c:pt>
                <c:pt idx="12802">
                  <c:v>-1.0335000000000001</c:v>
                </c:pt>
                <c:pt idx="12803">
                  <c:v>-1.03196</c:v>
                </c:pt>
                <c:pt idx="12804">
                  <c:v>-1.0305</c:v>
                </c:pt>
                <c:pt idx="12805">
                  <c:v>-1.02922</c:v>
                </c:pt>
                <c:pt idx="12806">
                  <c:v>-1.0279700000000001</c:v>
                </c:pt>
                <c:pt idx="12807">
                  <c:v>-1.0266200000000001</c:v>
                </c:pt>
                <c:pt idx="12808">
                  <c:v>-1.0251300000000001</c:v>
                </c:pt>
                <c:pt idx="12809">
                  <c:v>-1.0235799999999999</c:v>
                </c:pt>
                <c:pt idx="12810">
                  <c:v>-1.02206</c:v>
                </c:pt>
                <c:pt idx="12811">
                  <c:v>-1.0206599999999999</c:v>
                </c:pt>
                <c:pt idx="12812">
                  <c:v>-1.01928</c:v>
                </c:pt>
                <c:pt idx="12813">
                  <c:v>-1.0178199999999999</c:v>
                </c:pt>
                <c:pt idx="12814">
                  <c:v>-1.0162800000000001</c:v>
                </c:pt>
                <c:pt idx="12815">
                  <c:v>-1.0146900000000001</c:v>
                </c:pt>
                <c:pt idx="12816">
                  <c:v>-1.0130399999999999</c:v>
                </c:pt>
                <c:pt idx="12817">
                  <c:v>-1.01125</c:v>
                </c:pt>
                <c:pt idx="12818">
                  <c:v>-1.0094000000000001</c:v>
                </c:pt>
                <c:pt idx="12819">
                  <c:v>-1.0077400000000001</c:v>
                </c:pt>
                <c:pt idx="12820">
                  <c:v>-1.00621</c:v>
                </c:pt>
                <c:pt idx="12821">
                  <c:v>-1.00482</c:v>
                </c:pt>
                <c:pt idx="12822">
                  <c:v>-1.00319</c:v>
                </c:pt>
                <c:pt idx="12823">
                  <c:v>-1.00116</c:v>
                </c:pt>
                <c:pt idx="12824">
                  <c:v>-0.99874700000000005</c:v>
                </c:pt>
                <c:pt idx="12825">
                  <c:v>-0.99597000000000002</c:v>
                </c:pt>
                <c:pt idx="12826">
                  <c:v>-0.99360199999999999</c:v>
                </c:pt>
                <c:pt idx="12827">
                  <c:v>-0.99159799999999998</c:v>
                </c:pt>
                <c:pt idx="12828">
                  <c:v>-0.98961299999999996</c:v>
                </c:pt>
                <c:pt idx="12829">
                  <c:v>-0.98725799999999997</c:v>
                </c:pt>
                <c:pt idx="12830">
                  <c:v>-0.98459399999999997</c:v>
                </c:pt>
                <c:pt idx="12831">
                  <c:v>-0.98206499999999997</c:v>
                </c:pt>
                <c:pt idx="12832">
                  <c:v>-0.97987900000000006</c:v>
                </c:pt>
                <c:pt idx="12833">
                  <c:v>-0.97797999999999996</c:v>
                </c:pt>
                <c:pt idx="12834">
                  <c:v>-0.97653999999999996</c:v>
                </c:pt>
                <c:pt idx="12835">
                  <c:v>-0.97478399999999998</c:v>
                </c:pt>
                <c:pt idx="12836">
                  <c:v>-0.97253999999999996</c:v>
                </c:pt>
                <c:pt idx="12837">
                  <c:v>-0.96994800000000003</c:v>
                </c:pt>
                <c:pt idx="12838">
                  <c:v>-0.96702600000000005</c:v>
                </c:pt>
                <c:pt idx="12839">
                  <c:v>-0.96377900000000005</c:v>
                </c:pt>
                <c:pt idx="12840">
                  <c:v>-0.96067499999999995</c:v>
                </c:pt>
                <c:pt idx="12841">
                  <c:v>-0.958534</c:v>
                </c:pt>
                <c:pt idx="12842">
                  <c:v>-0.95632899999999998</c:v>
                </c:pt>
                <c:pt idx="12843">
                  <c:v>-0.95439799999999997</c:v>
                </c:pt>
                <c:pt idx="12844">
                  <c:v>-0.95272500000000004</c:v>
                </c:pt>
                <c:pt idx="12845">
                  <c:v>-0.950681</c:v>
                </c:pt>
                <c:pt idx="12846">
                  <c:v>-0.94837300000000002</c:v>
                </c:pt>
                <c:pt idx="12847">
                  <c:v>-0.94551499999999999</c:v>
                </c:pt>
                <c:pt idx="12848">
                  <c:v>-0.94216599999999995</c:v>
                </c:pt>
                <c:pt idx="12849">
                  <c:v>-0.93875299999999995</c:v>
                </c:pt>
                <c:pt idx="12850">
                  <c:v>-0.93621699999999997</c:v>
                </c:pt>
                <c:pt idx="12851">
                  <c:v>-0.93365500000000001</c:v>
                </c:pt>
                <c:pt idx="12852">
                  <c:v>-0.93113299999999999</c:v>
                </c:pt>
                <c:pt idx="12853">
                  <c:v>-0.92874900000000005</c:v>
                </c:pt>
                <c:pt idx="12854">
                  <c:v>-0.92621900000000001</c:v>
                </c:pt>
                <c:pt idx="12855">
                  <c:v>-0.92373099999999997</c:v>
                </c:pt>
                <c:pt idx="12856">
                  <c:v>-0.92164400000000002</c:v>
                </c:pt>
                <c:pt idx="12857">
                  <c:v>-0.91958200000000001</c:v>
                </c:pt>
                <c:pt idx="12858">
                  <c:v>-0.91710700000000001</c:v>
                </c:pt>
                <c:pt idx="12859">
                  <c:v>-0.91455799999999998</c:v>
                </c:pt>
                <c:pt idx="12860">
                  <c:v>-0.91222000000000003</c:v>
                </c:pt>
                <c:pt idx="12861">
                  <c:v>-0.909972</c:v>
                </c:pt>
                <c:pt idx="12862">
                  <c:v>-0.90794200000000003</c:v>
                </c:pt>
                <c:pt idx="12863">
                  <c:v>-0.90548899999999999</c:v>
                </c:pt>
                <c:pt idx="12864">
                  <c:v>-0.90294799999999997</c:v>
                </c:pt>
                <c:pt idx="12865">
                  <c:v>-0.90057699999999996</c:v>
                </c:pt>
                <c:pt idx="12866">
                  <c:v>-0.89846099999999995</c:v>
                </c:pt>
                <c:pt idx="12867">
                  <c:v>-0.89636499999999997</c:v>
                </c:pt>
                <c:pt idx="12868">
                  <c:v>-0.89390800000000004</c:v>
                </c:pt>
                <c:pt idx="12869">
                  <c:v>-0.89117000000000002</c:v>
                </c:pt>
                <c:pt idx="12870">
                  <c:v>-0.88864699999999996</c:v>
                </c:pt>
                <c:pt idx="12871">
                  <c:v>-0.88644199999999995</c:v>
                </c:pt>
                <c:pt idx="12872">
                  <c:v>-0.88437299999999996</c:v>
                </c:pt>
                <c:pt idx="12873">
                  <c:v>-0.88212800000000002</c:v>
                </c:pt>
                <c:pt idx="12874">
                  <c:v>-0.87944299999999997</c:v>
                </c:pt>
                <c:pt idx="12875">
                  <c:v>-0.87653000000000003</c:v>
                </c:pt>
                <c:pt idx="12876">
                  <c:v>-0.87394000000000005</c:v>
                </c:pt>
                <c:pt idx="12877">
                  <c:v>-0.87157899999999999</c:v>
                </c:pt>
                <c:pt idx="12878">
                  <c:v>-0.86939699999999998</c:v>
                </c:pt>
                <c:pt idx="12879">
                  <c:v>-0.86707800000000002</c:v>
                </c:pt>
                <c:pt idx="12880">
                  <c:v>-0.86426499999999995</c:v>
                </c:pt>
                <c:pt idx="12881">
                  <c:v>-0.86129299999999998</c:v>
                </c:pt>
                <c:pt idx="12882">
                  <c:v>-0.857881</c:v>
                </c:pt>
                <c:pt idx="12883">
                  <c:v>-0.85495500000000002</c:v>
                </c:pt>
                <c:pt idx="12884">
                  <c:v>-0.85242799999999996</c:v>
                </c:pt>
                <c:pt idx="12885">
                  <c:v>-0.85004999999999997</c:v>
                </c:pt>
                <c:pt idx="12886">
                  <c:v>-0.84763900000000003</c:v>
                </c:pt>
                <c:pt idx="12887">
                  <c:v>-0.84472899999999995</c:v>
                </c:pt>
                <c:pt idx="12888">
                  <c:v>-0.84165100000000004</c:v>
                </c:pt>
                <c:pt idx="12889">
                  <c:v>-0.83809299999999998</c:v>
                </c:pt>
                <c:pt idx="12890">
                  <c:v>-0.83488600000000002</c:v>
                </c:pt>
                <c:pt idx="12891">
                  <c:v>-0.83230300000000002</c:v>
                </c:pt>
                <c:pt idx="12892">
                  <c:v>-0.82961300000000004</c:v>
                </c:pt>
                <c:pt idx="12893">
                  <c:v>-0.82693399999999995</c:v>
                </c:pt>
                <c:pt idx="12894">
                  <c:v>-0.82375100000000001</c:v>
                </c:pt>
                <c:pt idx="12895">
                  <c:v>-0.82061899999999999</c:v>
                </c:pt>
                <c:pt idx="12896">
                  <c:v>-0.81745800000000002</c:v>
                </c:pt>
                <c:pt idx="12897">
                  <c:v>-0.81471499999999997</c:v>
                </c:pt>
                <c:pt idx="12898">
                  <c:v>-0.81232300000000002</c:v>
                </c:pt>
                <c:pt idx="12899">
                  <c:v>-0.809693</c:v>
                </c:pt>
                <c:pt idx="12900">
                  <c:v>-0.80718000000000001</c:v>
                </c:pt>
                <c:pt idx="12901">
                  <c:v>-0.80496999999999996</c:v>
                </c:pt>
                <c:pt idx="12902">
                  <c:v>-0.80296800000000002</c:v>
                </c:pt>
                <c:pt idx="12903">
                  <c:v>-0.80135199999999995</c:v>
                </c:pt>
                <c:pt idx="12904">
                  <c:v>-0.79983800000000005</c:v>
                </c:pt>
                <c:pt idx="12905">
                  <c:v>-0.79791199999999995</c:v>
                </c:pt>
                <c:pt idx="12906">
                  <c:v>-0.79563499999999998</c:v>
                </c:pt>
                <c:pt idx="12907">
                  <c:v>-0.79305099999999995</c:v>
                </c:pt>
                <c:pt idx="12908">
                  <c:v>-0.79056300000000002</c:v>
                </c:pt>
                <c:pt idx="12909">
                  <c:v>-0.78856899999999996</c:v>
                </c:pt>
                <c:pt idx="12910">
                  <c:v>-0.78658099999999997</c:v>
                </c:pt>
                <c:pt idx="12911">
                  <c:v>-0.784528</c:v>
                </c:pt>
                <c:pt idx="12912">
                  <c:v>-0.78208299999999997</c:v>
                </c:pt>
                <c:pt idx="12913">
                  <c:v>-0.77970300000000003</c:v>
                </c:pt>
                <c:pt idx="12914">
                  <c:v>-0.77748899999999999</c:v>
                </c:pt>
                <c:pt idx="12915">
                  <c:v>-0.77548899999999998</c:v>
                </c:pt>
                <c:pt idx="12916">
                  <c:v>-0.77362699999999995</c:v>
                </c:pt>
                <c:pt idx="12917">
                  <c:v>-0.77141099999999996</c:v>
                </c:pt>
                <c:pt idx="12918">
                  <c:v>-0.76893100000000003</c:v>
                </c:pt>
                <c:pt idx="12919">
                  <c:v>-0.76635500000000001</c:v>
                </c:pt>
                <c:pt idx="12920">
                  <c:v>-0.76415699999999998</c:v>
                </c:pt>
                <c:pt idx="12921">
                  <c:v>-0.76221099999999997</c:v>
                </c:pt>
                <c:pt idx="12922">
                  <c:v>-0.76045399999999996</c:v>
                </c:pt>
                <c:pt idx="12923">
                  <c:v>-0.75852399999999998</c:v>
                </c:pt>
                <c:pt idx="12924">
                  <c:v>-0.75615699999999997</c:v>
                </c:pt>
                <c:pt idx="12925">
                  <c:v>-0.753556</c:v>
                </c:pt>
                <c:pt idx="12926">
                  <c:v>-0.75076799999999999</c:v>
                </c:pt>
                <c:pt idx="12927">
                  <c:v>-0.74846800000000002</c:v>
                </c:pt>
                <c:pt idx="12928">
                  <c:v>-0.74629900000000005</c:v>
                </c:pt>
                <c:pt idx="12929">
                  <c:v>-0.74424500000000005</c:v>
                </c:pt>
                <c:pt idx="12930">
                  <c:v>-0.74189300000000002</c:v>
                </c:pt>
                <c:pt idx="12931">
                  <c:v>-0.73913099999999998</c:v>
                </c:pt>
                <c:pt idx="12932">
                  <c:v>-0.73647600000000002</c:v>
                </c:pt>
                <c:pt idx="12933">
                  <c:v>-0.73431000000000002</c:v>
                </c:pt>
                <c:pt idx="12934">
                  <c:v>-0.73245199999999999</c:v>
                </c:pt>
                <c:pt idx="12935">
                  <c:v>-0.730715</c:v>
                </c:pt>
                <c:pt idx="12936">
                  <c:v>-0.72902</c:v>
                </c:pt>
                <c:pt idx="12937">
                  <c:v>-0.72706199999999999</c:v>
                </c:pt>
                <c:pt idx="12938">
                  <c:v>-0.72456399999999999</c:v>
                </c:pt>
                <c:pt idx="12939">
                  <c:v>-0.72182800000000003</c:v>
                </c:pt>
                <c:pt idx="12940">
                  <c:v>-0.71882199999999996</c:v>
                </c:pt>
                <c:pt idx="12941">
                  <c:v>-0.71610799999999997</c:v>
                </c:pt>
                <c:pt idx="12942">
                  <c:v>-0.71391099999999996</c:v>
                </c:pt>
                <c:pt idx="12943">
                  <c:v>-0.71194400000000002</c:v>
                </c:pt>
                <c:pt idx="12944">
                  <c:v>-0.71018700000000001</c:v>
                </c:pt>
                <c:pt idx="12945">
                  <c:v>-0.70857199999999998</c:v>
                </c:pt>
                <c:pt idx="12946">
                  <c:v>-0.70691000000000004</c:v>
                </c:pt>
                <c:pt idx="12947">
                  <c:v>-0.70465</c:v>
                </c:pt>
                <c:pt idx="12948">
                  <c:v>-0.70206999999999997</c:v>
                </c:pt>
                <c:pt idx="12949">
                  <c:v>-0.69919299999999995</c:v>
                </c:pt>
                <c:pt idx="12950">
                  <c:v>-0.69612700000000005</c:v>
                </c:pt>
                <c:pt idx="12951">
                  <c:v>-0.69401199999999996</c:v>
                </c:pt>
                <c:pt idx="12952">
                  <c:v>-0.69294999999999995</c:v>
                </c:pt>
                <c:pt idx="12953">
                  <c:v>-0.69225999999999999</c:v>
                </c:pt>
                <c:pt idx="12954">
                  <c:v>-0.69170399999999999</c:v>
                </c:pt>
                <c:pt idx="12955">
                  <c:v>-0.69190600000000002</c:v>
                </c:pt>
                <c:pt idx="12956">
                  <c:v>-0.69190700000000005</c:v>
                </c:pt>
                <c:pt idx="12957">
                  <c:v>-0.69206599999999996</c:v>
                </c:pt>
                <c:pt idx="12958">
                  <c:v>-0.69306500000000004</c:v>
                </c:pt>
                <c:pt idx="12959">
                  <c:v>-0.69395300000000004</c:v>
                </c:pt>
                <c:pt idx="12960">
                  <c:v>-0.69500200000000001</c:v>
                </c:pt>
                <c:pt idx="12961">
                  <c:v>-0.696712</c:v>
                </c:pt>
                <c:pt idx="12962">
                  <c:v>-0.698349</c:v>
                </c:pt>
                <c:pt idx="12963">
                  <c:v>-0.70019900000000002</c:v>
                </c:pt>
                <c:pt idx="12964">
                  <c:v>-0.70235700000000001</c:v>
                </c:pt>
                <c:pt idx="12965">
                  <c:v>-0.70412600000000003</c:v>
                </c:pt>
                <c:pt idx="12966">
                  <c:v>-0.70512300000000006</c:v>
                </c:pt>
                <c:pt idx="12967">
                  <c:v>-0.70635800000000004</c:v>
                </c:pt>
                <c:pt idx="12968">
                  <c:v>-0.70785600000000004</c:v>
                </c:pt>
                <c:pt idx="12969">
                  <c:v>-0.70909199999999994</c:v>
                </c:pt>
                <c:pt idx="12970">
                  <c:v>-0.71012900000000001</c:v>
                </c:pt>
                <c:pt idx="12971">
                  <c:v>-0.71181499999999998</c:v>
                </c:pt>
                <c:pt idx="12972">
                  <c:v>-0.71345700000000001</c:v>
                </c:pt>
                <c:pt idx="12973">
                  <c:v>-0.71492299999999998</c:v>
                </c:pt>
                <c:pt idx="12974">
                  <c:v>-0.716229</c:v>
                </c:pt>
                <c:pt idx="12975">
                  <c:v>-0.71795699999999996</c:v>
                </c:pt>
                <c:pt idx="12976">
                  <c:v>-0.71936800000000001</c:v>
                </c:pt>
                <c:pt idx="12977">
                  <c:v>-0.720642</c:v>
                </c:pt>
                <c:pt idx="12978">
                  <c:v>-0.72242899999999999</c:v>
                </c:pt>
                <c:pt idx="12979">
                  <c:v>-0.72423700000000002</c:v>
                </c:pt>
                <c:pt idx="12980">
                  <c:v>-0.72585699999999997</c:v>
                </c:pt>
                <c:pt idx="12981">
                  <c:v>-0.72724800000000001</c:v>
                </c:pt>
                <c:pt idx="12982">
                  <c:v>-0.72920200000000002</c:v>
                </c:pt>
                <c:pt idx="12983">
                  <c:v>-0.73112900000000003</c:v>
                </c:pt>
                <c:pt idx="12984">
                  <c:v>-0.73294000000000004</c:v>
                </c:pt>
                <c:pt idx="12985">
                  <c:v>-0.73442799999999997</c:v>
                </c:pt>
                <c:pt idx="12986">
                  <c:v>-0.73621700000000001</c:v>
                </c:pt>
                <c:pt idx="12987">
                  <c:v>-0.73761900000000002</c:v>
                </c:pt>
                <c:pt idx="12988">
                  <c:v>-0.73868</c:v>
                </c:pt>
                <c:pt idx="12989">
                  <c:v>-0.74055000000000004</c:v>
                </c:pt>
                <c:pt idx="12990">
                  <c:v>-0.742448</c:v>
                </c:pt>
                <c:pt idx="12991">
                  <c:v>-0.74396099999999998</c:v>
                </c:pt>
                <c:pt idx="12992">
                  <c:v>-0.74528799999999995</c:v>
                </c:pt>
                <c:pt idx="12993">
                  <c:v>-0.747197</c:v>
                </c:pt>
                <c:pt idx="12994">
                  <c:v>-0.74909099999999995</c:v>
                </c:pt>
                <c:pt idx="12995">
                  <c:v>-0.75054699999999996</c:v>
                </c:pt>
                <c:pt idx="12996">
                  <c:v>-0.75215200000000004</c:v>
                </c:pt>
                <c:pt idx="12997">
                  <c:v>-0.75417699999999999</c:v>
                </c:pt>
                <c:pt idx="12998">
                  <c:v>-0.75601700000000005</c:v>
                </c:pt>
                <c:pt idx="12999">
                  <c:v>-0.75740099999999999</c:v>
                </c:pt>
                <c:pt idx="13000">
                  <c:v>-0.75843700000000003</c:v>
                </c:pt>
                <c:pt idx="13001">
                  <c:v>-0.75817900000000005</c:v>
                </c:pt>
                <c:pt idx="13002">
                  <c:v>-0.75785400000000003</c:v>
                </c:pt>
                <c:pt idx="13003">
                  <c:v>-0.75723700000000005</c:v>
                </c:pt>
                <c:pt idx="13004">
                  <c:v>-0.75633799999999995</c:v>
                </c:pt>
                <c:pt idx="13005">
                  <c:v>-0.75461999999999996</c:v>
                </c:pt>
                <c:pt idx="13006">
                  <c:v>-0.75281900000000002</c:v>
                </c:pt>
                <c:pt idx="13007">
                  <c:v>-0.75065000000000004</c:v>
                </c:pt>
                <c:pt idx="13008">
                  <c:v>-0.74853099999999995</c:v>
                </c:pt>
                <c:pt idx="13009">
                  <c:v>-0.74637200000000004</c:v>
                </c:pt>
                <c:pt idx="13010">
                  <c:v>-0.74385100000000004</c:v>
                </c:pt>
                <c:pt idx="13011">
                  <c:v>-0.74130799999999997</c:v>
                </c:pt>
                <c:pt idx="13012">
                  <c:v>-0.73857700000000004</c:v>
                </c:pt>
                <c:pt idx="13013">
                  <c:v>-0.735703</c:v>
                </c:pt>
                <c:pt idx="13014">
                  <c:v>-0.73286200000000001</c:v>
                </c:pt>
                <c:pt idx="13015">
                  <c:v>-0.72970599999999997</c:v>
                </c:pt>
                <c:pt idx="13016">
                  <c:v>-0.72650300000000001</c:v>
                </c:pt>
                <c:pt idx="13017">
                  <c:v>-0.72316100000000005</c:v>
                </c:pt>
                <c:pt idx="13018">
                  <c:v>-0.71956200000000003</c:v>
                </c:pt>
                <c:pt idx="13019">
                  <c:v>-0.71607600000000005</c:v>
                </c:pt>
                <c:pt idx="13020">
                  <c:v>-0.71230300000000002</c:v>
                </c:pt>
                <c:pt idx="13021">
                  <c:v>-0.70954700000000004</c:v>
                </c:pt>
                <c:pt idx="13022">
                  <c:v>-0.70747700000000002</c:v>
                </c:pt>
                <c:pt idx="13023">
                  <c:v>-0.70582900000000004</c:v>
                </c:pt>
                <c:pt idx="13024">
                  <c:v>-0.70452300000000001</c:v>
                </c:pt>
                <c:pt idx="13025">
                  <c:v>-0.70342899999999997</c:v>
                </c:pt>
                <c:pt idx="13026">
                  <c:v>-0.70219799999999999</c:v>
                </c:pt>
                <c:pt idx="13027">
                  <c:v>-0.70082100000000003</c:v>
                </c:pt>
                <c:pt idx="13028">
                  <c:v>-0.69939799999999996</c:v>
                </c:pt>
                <c:pt idx="13029">
                  <c:v>-0.698272</c:v>
                </c:pt>
                <c:pt idx="13030">
                  <c:v>-0.69770699999999997</c:v>
                </c:pt>
                <c:pt idx="13031">
                  <c:v>-0.69678600000000002</c:v>
                </c:pt>
                <c:pt idx="13032">
                  <c:v>-0.69529700000000005</c:v>
                </c:pt>
                <c:pt idx="13033">
                  <c:v>-0.69359000000000004</c:v>
                </c:pt>
                <c:pt idx="13034">
                  <c:v>-0.69164999999999999</c:v>
                </c:pt>
                <c:pt idx="13035">
                  <c:v>-0.68962900000000005</c:v>
                </c:pt>
                <c:pt idx="13036">
                  <c:v>-0.68774800000000003</c:v>
                </c:pt>
                <c:pt idx="13037">
                  <c:v>-0.68527899999999997</c:v>
                </c:pt>
                <c:pt idx="13038">
                  <c:v>-0.68294999999999995</c:v>
                </c:pt>
                <c:pt idx="13039">
                  <c:v>-0.68052400000000002</c:v>
                </c:pt>
                <c:pt idx="13040">
                  <c:v>-0.67792399999999997</c:v>
                </c:pt>
                <c:pt idx="13041">
                  <c:v>-0.67533799999999999</c:v>
                </c:pt>
                <c:pt idx="13042">
                  <c:v>-0.67233799999999999</c:v>
                </c:pt>
                <c:pt idx="13043">
                  <c:v>-0.66924700000000004</c:v>
                </c:pt>
                <c:pt idx="13044">
                  <c:v>-0.66617400000000004</c:v>
                </c:pt>
                <c:pt idx="13045">
                  <c:v>-0.66286400000000001</c:v>
                </c:pt>
                <c:pt idx="13046">
                  <c:v>-0.65970099999999998</c:v>
                </c:pt>
                <c:pt idx="13047">
                  <c:v>-0.65623799999999999</c:v>
                </c:pt>
                <c:pt idx="13048">
                  <c:v>-0.65395000000000003</c:v>
                </c:pt>
                <c:pt idx="13049">
                  <c:v>-0.65213600000000005</c:v>
                </c:pt>
                <c:pt idx="13050">
                  <c:v>-0.65061899999999995</c:v>
                </c:pt>
                <c:pt idx="13051">
                  <c:v>-0.650648</c:v>
                </c:pt>
                <c:pt idx="13052">
                  <c:v>-0.65099600000000002</c:v>
                </c:pt>
                <c:pt idx="13053">
                  <c:v>-0.65095099999999995</c:v>
                </c:pt>
                <c:pt idx="13054">
                  <c:v>-0.651119</c:v>
                </c:pt>
                <c:pt idx="13055">
                  <c:v>-0.65210400000000002</c:v>
                </c:pt>
                <c:pt idx="13056">
                  <c:v>-0.65281699999999998</c:v>
                </c:pt>
                <c:pt idx="13057">
                  <c:v>-0.65388800000000002</c:v>
                </c:pt>
                <c:pt idx="13058">
                  <c:v>-0.65593800000000002</c:v>
                </c:pt>
                <c:pt idx="13059">
                  <c:v>-0.65744899999999995</c:v>
                </c:pt>
                <c:pt idx="13060">
                  <c:v>-0.65881199999999995</c:v>
                </c:pt>
                <c:pt idx="13061">
                  <c:v>-0.66023500000000002</c:v>
                </c:pt>
                <c:pt idx="13062">
                  <c:v>-0.66213999999999995</c:v>
                </c:pt>
                <c:pt idx="13063">
                  <c:v>-0.664161</c:v>
                </c:pt>
                <c:pt idx="13064">
                  <c:v>-0.66578000000000004</c:v>
                </c:pt>
                <c:pt idx="13065">
                  <c:v>-0.66774900000000004</c:v>
                </c:pt>
                <c:pt idx="13066">
                  <c:v>-0.66980799999999996</c:v>
                </c:pt>
                <c:pt idx="13067">
                  <c:v>-0.671902</c:v>
                </c:pt>
                <c:pt idx="13068">
                  <c:v>-0.67402499999999999</c:v>
                </c:pt>
                <c:pt idx="13069">
                  <c:v>-0.67611399999999999</c:v>
                </c:pt>
                <c:pt idx="13070">
                  <c:v>-0.67840400000000001</c:v>
                </c:pt>
                <c:pt idx="13071">
                  <c:v>-0.680701</c:v>
                </c:pt>
                <c:pt idx="13072">
                  <c:v>-0.68314699999999995</c:v>
                </c:pt>
                <c:pt idx="13073">
                  <c:v>-0.68566700000000003</c:v>
                </c:pt>
                <c:pt idx="13074">
                  <c:v>-0.68811599999999995</c:v>
                </c:pt>
                <c:pt idx="13075">
                  <c:v>-0.69062199999999996</c:v>
                </c:pt>
                <c:pt idx="13076">
                  <c:v>-0.69316100000000003</c:v>
                </c:pt>
                <c:pt idx="13077">
                  <c:v>-0.69570299999999996</c:v>
                </c:pt>
                <c:pt idx="13078">
                  <c:v>-0.69824299999999995</c:v>
                </c:pt>
                <c:pt idx="13079">
                  <c:v>-0.70062999999999998</c:v>
                </c:pt>
                <c:pt idx="13080">
                  <c:v>-0.703206</c:v>
                </c:pt>
                <c:pt idx="13081">
                  <c:v>-0.70572400000000002</c:v>
                </c:pt>
                <c:pt idx="13082">
                  <c:v>-0.70808199999999999</c:v>
                </c:pt>
                <c:pt idx="13083">
                  <c:v>-0.71048800000000001</c:v>
                </c:pt>
                <c:pt idx="13084">
                  <c:v>-0.71299199999999996</c:v>
                </c:pt>
                <c:pt idx="13085">
                  <c:v>-0.71536599999999995</c:v>
                </c:pt>
                <c:pt idx="13086">
                  <c:v>-0.71776399999999996</c:v>
                </c:pt>
                <c:pt idx="13087">
                  <c:v>-0.72014900000000004</c:v>
                </c:pt>
                <c:pt idx="13088">
                  <c:v>-0.72257099999999996</c:v>
                </c:pt>
                <c:pt idx="13089">
                  <c:v>-0.72502500000000003</c:v>
                </c:pt>
                <c:pt idx="13090">
                  <c:v>-0.72748299999999999</c:v>
                </c:pt>
                <c:pt idx="13091">
                  <c:v>-0.72994199999999998</c:v>
                </c:pt>
                <c:pt idx="13092">
                  <c:v>-0.73235600000000001</c:v>
                </c:pt>
                <c:pt idx="13093">
                  <c:v>-0.73463500000000004</c:v>
                </c:pt>
                <c:pt idx="13094">
                  <c:v>-0.73695100000000002</c:v>
                </c:pt>
                <c:pt idx="13095">
                  <c:v>-0.73939600000000005</c:v>
                </c:pt>
                <c:pt idx="13096">
                  <c:v>-0.74165800000000004</c:v>
                </c:pt>
                <c:pt idx="13097">
                  <c:v>-0.74389499999999997</c:v>
                </c:pt>
                <c:pt idx="13098">
                  <c:v>-0.74626700000000001</c:v>
                </c:pt>
                <c:pt idx="13099">
                  <c:v>-0.74856599999999995</c:v>
                </c:pt>
                <c:pt idx="13100">
                  <c:v>-0.75041000000000002</c:v>
                </c:pt>
                <c:pt idx="13101">
                  <c:v>-0.75098900000000002</c:v>
                </c:pt>
                <c:pt idx="13102">
                  <c:v>-0.75058599999999998</c:v>
                </c:pt>
                <c:pt idx="13103">
                  <c:v>-0.74932500000000002</c:v>
                </c:pt>
                <c:pt idx="13104">
                  <c:v>-0.74734299999999998</c:v>
                </c:pt>
                <c:pt idx="13105">
                  <c:v>-0.74451100000000003</c:v>
                </c:pt>
                <c:pt idx="13106">
                  <c:v>-0.741672</c:v>
                </c:pt>
                <c:pt idx="13107">
                  <c:v>-0.73842799999999997</c:v>
                </c:pt>
                <c:pt idx="13108">
                  <c:v>-0.73531500000000005</c:v>
                </c:pt>
                <c:pt idx="13109">
                  <c:v>-0.73195200000000005</c:v>
                </c:pt>
                <c:pt idx="13110">
                  <c:v>-0.72838899999999995</c:v>
                </c:pt>
                <c:pt idx="13111">
                  <c:v>-0.72485599999999994</c:v>
                </c:pt>
                <c:pt idx="13112">
                  <c:v>-0.72108700000000003</c:v>
                </c:pt>
                <c:pt idx="13113">
                  <c:v>-0.71729699999999996</c:v>
                </c:pt>
                <c:pt idx="13114">
                  <c:v>-0.71342899999999998</c:v>
                </c:pt>
                <c:pt idx="13115">
                  <c:v>-0.70926699999999998</c:v>
                </c:pt>
                <c:pt idx="13116">
                  <c:v>-0.70512699999999995</c:v>
                </c:pt>
                <c:pt idx="13117">
                  <c:v>-0.70082</c:v>
                </c:pt>
                <c:pt idx="13118">
                  <c:v>-0.69635400000000003</c:v>
                </c:pt>
                <c:pt idx="13119">
                  <c:v>-0.69194900000000004</c:v>
                </c:pt>
                <c:pt idx="13120">
                  <c:v>-0.68720599999999998</c:v>
                </c:pt>
                <c:pt idx="13121">
                  <c:v>-0.68244800000000005</c:v>
                </c:pt>
                <c:pt idx="13122">
                  <c:v>-0.67759999999999998</c:v>
                </c:pt>
                <c:pt idx="13123">
                  <c:v>-0.67247999999999997</c:v>
                </c:pt>
                <c:pt idx="13124">
                  <c:v>-0.66746000000000005</c:v>
                </c:pt>
                <c:pt idx="13125">
                  <c:v>-0.662165</c:v>
                </c:pt>
                <c:pt idx="13126">
                  <c:v>-0.65675700000000004</c:v>
                </c:pt>
                <c:pt idx="13127">
                  <c:v>-0.65133399999999997</c:v>
                </c:pt>
                <c:pt idx="13128">
                  <c:v>-0.64559800000000001</c:v>
                </c:pt>
                <c:pt idx="13129">
                  <c:v>-0.63989600000000002</c:v>
                </c:pt>
                <c:pt idx="13130">
                  <c:v>-0.63401700000000005</c:v>
                </c:pt>
                <c:pt idx="13131">
                  <c:v>-0.62794399999999995</c:v>
                </c:pt>
                <c:pt idx="13132">
                  <c:v>-0.62188299999999996</c:v>
                </c:pt>
                <c:pt idx="13133">
                  <c:v>-0.61551100000000003</c:v>
                </c:pt>
                <c:pt idx="13134">
                  <c:v>-0.609097</c:v>
                </c:pt>
                <c:pt idx="13135">
                  <c:v>-0.60257700000000003</c:v>
                </c:pt>
                <c:pt idx="13136">
                  <c:v>-0.59623199999999998</c:v>
                </c:pt>
                <c:pt idx="13137">
                  <c:v>-0.59130700000000003</c:v>
                </c:pt>
                <c:pt idx="13138">
                  <c:v>-0.587283</c:v>
                </c:pt>
                <c:pt idx="13139">
                  <c:v>-0.58353900000000003</c:v>
                </c:pt>
                <c:pt idx="13140">
                  <c:v>-0.57998799999999995</c:v>
                </c:pt>
                <c:pt idx="13141">
                  <c:v>-0.576546</c:v>
                </c:pt>
                <c:pt idx="13142">
                  <c:v>-0.57316500000000004</c:v>
                </c:pt>
                <c:pt idx="13143">
                  <c:v>-0.57012700000000005</c:v>
                </c:pt>
                <c:pt idx="13144">
                  <c:v>-0.56717499999999998</c:v>
                </c:pt>
                <c:pt idx="13145">
                  <c:v>-0.56438900000000003</c:v>
                </c:pt>
                <c:pt idx="13146">
                  <c:v>-0.56134600000000001</c:v>
                </c:pt>
                <c:pt idx="13147">
                  <c:v>-0.55829200000000001</c:v>
                </c:pt>
                <c:pt idx="13148">
                  <c:v>-0.55514300000000005</c:v>
                </c:pt>
                <c:pt idx="13149">
                  <c:v>-0.55216500000000002</c:v>
                </c:pt>
                <c:pt idx="13150">
                  <c:v>-0.54957800000000001</c:v>
                </c:pt>
                <c:pt idx="13151">
                  <c:v>-0.54677500000000001</c:v>
                </c:pt>
                <c:pt idx="13152">
                  <c:v>-0.54461199999999999</c:v>
                </c:pt>
                <c:pt idx="13153">
                  <c:v>-0.543319</c:v>
                </c:pt>
                <c:pt idx="13154">
                  <c:v>-0.54214300000000004</c:v>
                </c:pt>
                <c:pt idx="13155">
                  <c:v>-0.541153</c:v>
                </c:pt>
                <c:pt idx="13156">
                  <c:v>-0.54075200000000001</c:v>
                </c:pt>
                <c:pt idx="13157">
                  <c:v>-0.54032000000000002</c:v>
                </c:pt>
                <c:pt idx="13158">
                  <c:v>-0.53995599999999999</c:v>
                </c:pt>
                <c:pt idx="13159">
                  <c:v>-0.54016699999999995</c:v>
                </c:pt>
                <c:pt idx="13160">
                  <c:v>-0.54054400000000002</c:v>
                </c:pt>
                <c:pt idx="13161">
                  <c:v>-0.54084100000000002</c:v>
                </c:pt>
                <c:pt idx="13162">
                  <c:v>-0.541744</c:v>
                </c:pt>
                <c:pt idx="13163">
                  <c:v>-0.54281400000000002</c:v>
                </c:pt>
                <c:pt idx="13164">
                  <c:v>-0.54344999999999999</c:v>
                </c:pt>
                <c:pt idx="13165">
                  <c:v>-0.54314899999999999</c:v>
                </c:pt>
                <c:pt idx="13166">
                  <c:v>-0.54238799999999998</c:v>
                </c:pt>
                <c:pt idx="13167">
                  <c:v>-0.54158899999999999</c:v>
                </c:pt>
                <c:pt idx="13168">
                  <c:v>-0.54126700000000005</c:v>
                </c:pt>
                <c:pt idx="13169">
                  <c:v>-0.54056899999999997</c:v>
                </c:pt>
                <c:pt idx="13170">
                  <c:v>-0.54056700000000002</c:v>
                </c:pt>
                <c:pt idx="13171">
                  <c:v>-0.54071599999999997</c:v>
                </c:pt>
                <c:pt idx="13172">
                  <c:v>-0.54031499999999999</c:v>
                </c:pt>
                <c:pt idx="13173">
                  <c:v>-0.53942299999999999</c:v>
                </c:pt>
                <c:pt idx="13174">
                  <c:v>-0.53888999999999998</c:v>
                </c:pt>
                <c:pt idx="13175">
                  <c:v>-0.538489</c:v>
                </c:pt>
                <c:pt idx="13176">
                  <c:v>-0.53778400000000004</c:v>
                </c:pt>
                <c:pt idx="13177">
                  <c:v>-0.53688100000000005</c:v>
                </c:pt>
                <c:pt idx="13178">
                  <c:v>-0.53580799999999995</c:v>
                </c:pt>
                <c:pt idx="13179">
                  <c:v>-0.53500499999999995</c:v>
                </c:pt>
                <c:pt idx="13180">
                  <c:v>-0.53422499999999995</c:v>
                </c:pt>
                <c:pt idx="13181">
                  <c:v>-0.53308</c:v>
                </c:pt>
                <c:pt idx="13182">
                  <c:v>-0.53192099999999998</c:v>
                </c:pt>
                <c:pt idx="13183">
                  <c:v>-0.53107499999999996</c:v>
                </c:pt>
                <c:pt idx="13184">
                  <c:v>-0.53021499999999999</c:v>
                </c:pt>
                <c:pt idx="13185">
                  <c:v>-0.52917400000000003</c:v>
                </c:pt>
                <c:pt idx="13186">
                  <c:v>-0.52806399999999998</c:v>
                </c:pt>
                <c:pt idx="13187">
                  <c:v>-0.52719899999999997</c:v>
                </c:pt>
                <c:pt idx="13188">
                  <c:v>-0.526366</c:v>
                </c:pt>
                <c:pt idx="13189">
                  <c:v>-0.52517999999999998</c:v>
                </c:pt>
                <c:pt idx="13190">
                  <c:v>-0.52397400000000005</c:v>
                </c:pt>
                <c:pt idx="13191">
                  <c:v>-0.52313100000000001</c:v>
                </c:pt>
                <c:pt idx="13192">
                  <c:v>-0.52221499999999998</c:v>
                </c:pt>
                <c:pt idx="13193">
                  <c:v>-0.52110900000000004</c:v>
                </c:pt>
                <c:pt idx="13194">
                  <c:v>-0.51995400000000003</c:v>
                </c:pt>
                <c:pt idx="13195">
                  <c:v>-0.51915299999999998</c:v>
                </c:pt>
                <c:pt idx="13196">
                  <c:v>-0.51835200000000003</c:v>
                </c:pt>
                <c:pt idx="13197">
                  <c:v>-0.51713200000000004</c:v>
                </c:pt>
                <c:pt idx="13198">
                  <c:v>-0.51592400000000005</c:v>
                </c:pt>
                <c:pt idx="13199">
                  <c:v>-0.515127</c:v>
                </c:pt>
                <c:pt idx="13200">
                  <c:v>-0.51440900000000001</c:v>
                </c:pt>
                <c:pt idx="13201">
                  <c:v>-0.51436899999999997</c:v>
                </c:pt>
                <c:pt idx="13202">
                  <c:v>-0.514602</c:v>
                </c:pt>
                <c:pt idx="13203">
                  <c:v>-0.51408600000000004</c:v>
                </c:pt>
                <c:pt idx="13204">
                  <c:v>-0.51328099999999999</c:v>
                </c:pt>
                <c:pt idx="13205">
                  <c:v>-0.512401</c:v>
                </c:pt>
                <c:pt idx="13206">
                  <c:v>-0.51234299999999999</c:v>
                </c:pt>
                <c:pt idx="13207">
                  <c:v>-0.51357299999999995</c:v>
                </c:pt>
                <c:pt idx="13208">
                  <c:v>-0.51513799999999998</c:v>
                </c:pt>
                <c:pt idx="13209">
                  <c:v>-0.516065</c:v>
                </c:pt>
                <c:pt idx="13210">
                  <c:v>-0.51671599999999995</c:v>
                </c:pt>
                <c:pt idx="13211">
                  <c:v>-0.51708900000000002</c:v>
                </c:pt>
                <c:pt idx="13212">
                  <c:v>-0.51747399999999999</c:v>
                </c:pt>
                <c:pt idx="13213">
                  <c:v>-0.51663000000000003</c:v>
                </c:pt>
                <c:pt idx="13214">
                  <c:v>-0.51630200000000004</c:v>
                </c:pt>
                <c:pt idx="13215">
                  <c:v>-0.51580000000000004</c:v>
                </c:pt>
                <c:pt idx="13216">
                  <c:v>-0.51557200000000003</c:v>
                </c:pt>
                <c:pt idx="13217">
                  <c:v>-0.51513699999999996</c:v>
                </c:pt>
                <c:pt idx="13218">
                  <c:v>-0.51460700000000004</c:v>
                </c:pt>
                <c:pt idx="13219">
                  <c:v>-0.51369799999999999</c:v>
                </c:pt>
                <c:pt idx="13220">
                  <c:v>-0.51303699999999997</c:v>
                </c:pt>
                <c:pt idx="13221">
                  <c:v>-0.51208600000000004</c:v>
                </c:pt>
                <c:pt idx="13222">
                  <c:v>-0.51100999999999996</c:v>
                </c:pt>
                <c:pt idx="13223">
                  <c:v>-0.51005800000000001</c:v>
                </c:pt>
                <c:pt idx="13224">
                  <c:v>-0.50885400000000003</c:v>
                </c:pt>
                <c:pt idx="13225">
                  <c:v>-0.50770499999999996</c:v>
                </c:pt>
                <c:pt idx="13226">
                  <c:v>-0.506297</c:v>
                </c:pt>
                <c:pt idx="13227">
                  <c:v>-0.50491699999999995</c:v>
                </c:pt>
                <c:pt idx="13228">
                  <c:v>-0.50363000000000002</c:v>
                </c:pt>
                <c:pt idx="13229">
                  <c:v>-0.50192800000000004</c:v>
                </c:pt>
                <c:pt idx="13230">
                  <c:v>-0.50040200000000001</c:v>
                </c:pt>
                <c:pt idx="13231">
                  <c:v>-0.49876700000000002</c:v>
                </c:pt>
                <c:pt idx="13232">
                  <c:v>-0.49698199999999998</c:v>
                </c:pt>
                <c:pt idx="13233">
                  <c:v>-0.49521799999999999</c:v>
                </c:pt>
                <c:pt idx="13234">
                  <c:v>-0.49312800000000001</c:v>
                </c:pt>
                <c:pt idx="13235">
                  <c:v>-0.49130600000000002</c:v>
                </c:pt>
                <c:pt idx="13236">
                  <c:v>-0.48919400000000002</c:v>
                </c:pt>
                <c:pt idx="13237">
                  <c:v>-0.48687799999999998</c:v>
                </c:pt>
                <c:pt idx="13238">
                  <c:v>-0.48479800000000001</c:v>
                </c:pt>
                <c:pt idx="13239">
                  <c:v>-0.48235099999999997</c:v>
                </c:pt>
                <c:pt idx="13240">
                  <c:v>-0.48003099999999999</c:v>
                </c:pt>
                <c:pt idx="13241">
                  <c:v>-0.47747299999999998</c:v>
                </c:pt>
                <c:pt idx="13242">
                  <c:v>-0.47483500000000001</c:v>
                </c:pt>
                <c:pt idx="13243">
                  <c:v>-0.472362</c:v>
                </c:pt>
                <c:pt idx="13244">
                  <c:v>-0.46938400000000002</c:v>
                </c:pt>
                <c:pt idx="13245">
                  <c:v>-0.46664600000000001</c:v>
                </c:pt>
                <c:pt idx="13246">
                  <c:v>-0.463756</c:v>
                </c:pt>
                <c:pt idx="13247">
                  <c:v>-0.46066699999999999</c:v>
                </c:pt>
                <c:pt idx="13248">
                  <c:v>-0.45777200000000001</c:v>
                </c:pt>
                <c:pt idx="13249">
                  <c:v>-0.454428</c:v>
                </c:pt>
                <c:pt idx="13250">
                  <c:v>-0.45077499999999998</c:v>
                </c:pt>
                <c:pt idx="13251">
                  <c:v>-0.44616499999999998</c:v>
                </c:pt>
                <c:pt idx="13252">
                  <c:v>-0.44129499999999999</c:v>
                </c:pt>
                <c:pt idx="13253">
                  <c:v>-0.43618200000000001</c:v>
                </c:pt>
                <c:pt idx="13254">
                  <c:v>-0.43118400000000001</c:v>
                </c:pt>
                <c:pt idx="13255">
                  <c:v>-0.42631400000000003</c:v>
                </c:pt>
                <c:pt idx="13256">
                  <c:v>-0.42151</c:v>
                </c:pt>
                <c:pt idx="13257">
                  <c:v>-0.41651500000000002</c:v>
                </c:pt>
                <c:pt idx="13258">
                  <c:v>-0.41139300000000001</c:v>
                </c:pt>
                <c:pt idx="13259">
                  <c:v>-0.40599600000000002</c:v>
                </c:pt>
                <c:pt idx="13260">
                  <c:v>-0.40037699999999998</c:v>
                </c:pt>
                <c:pt idx="13261">
                  <c:v>-0.39485199999999998</c:v>
                </c:pt>
                <c:pt idx="13262">
                  <c:v>-0.38925599999999999</c:v>
                </c:pt>
                <c:pt idx="13263">
                  <c:v>-0.383689</c:v>
                </c:pt>
                <c:pt idx="13264">
                  <c:v>-0.37814799999999998</c:v>
                </c:pt>
                <c:pt idx="13265">
                  <c:v>-0.37226300000000001</c:v>
                </c:pt>
                <c:pt idx="13266">
                  <c:v>-0.36626199999999998</c:v>
                </c:pt>
                <c:pt idx="13267">
                  <c:v>-0.36008899999999999</c:v>
                </c:pt>
                <c:pt idx="13268">
                  <c:v>-0.35373900000000003</c:v>
                </c:pt>
                <c:pt idx="13269">
                  <c:v>-0.34753499999999998</c:v>
                </c:pt>
                <c:pt idx="13270">
                  <c:v>-0.34176099999999998</c:v>
                </c:pt>
                <c:pt idx="13271">
                  <c:v>-0.33804699999999999</c:v>
                </c:pt>
                <c:pt idx="13272">
                  <c:v>-0.33479999999999999</c:v>
                </c:pt>
                <c:pt idx="13273">
                  <c:v>-0.33177899999999999</c:v>
                </c:pt>
                <c:pt idx="13274">
                  <c:v>-0.329374</c:v>
                </c:pt>
                <c:pt idx="13275">
                  <c:v>-0.32711200000000001</c:v>
                </c:pt>
                <c:pt idx="13276">
                  <c:v>-0.32545099999999999</c:v>
                </c:pt>
                <c:pt idx="13277">
                  <c:v>-0.32419599999999998</c:v>
                </c:pt>
                <c:pt idx="13278">
                  <c:v>-0.32298700000000002</c:v>
                </c:pt>
                <c:pt idx="13279">
                  <c:v>-0.32215700000000003</c:v>
                </c:pt>
                <c:pt idx="13280">
                  <c:v>-0.32013599999999998</c:v>
                </c:pt>
                <c:pt idx="13281">
                  <c:v>-0.31778899999999999</c:v>
                </c:pt>
                <c:pt idx="13282">
                  <c:v>-0.31534000000000001</c:v>
                </c:pt>
                <c:pt idx="13283">
                  <c:v>-0.313108</c:v>
                </c:pt>
                <c:pt idx="13284">
                  <c:v>-0.311164</c:v>
                </c:pt>
                <c:pt idx="13285">
                  <c:v>-0.30908000000000002</c:v>
                </c:pt>
                <c:pt idx="13286">
                  <c:v>-0.30789100000000003</c:v>
                </c:pt>
                <c:pt idx="13287">
                  <c:v>-0.30760999999999999</c:v>
                </c:pt>
                <c:pt idx="13288">
                  <c:v>-0.30748399999999998</c:v>
                </c:pt>
                <c:pt idx="13289">
                  <c:v>-0.30731700000000001</c:v>
                </c:pt>
                <c:pt idx="13290">
                  <c:v>-0.30676399999999998</c:v>
                </c:pt>
                <c:pt idx="13291">
                  <c:v>-0.30432399999999998</c:v>
                </c:pt>
                <c:pt idx="13292">
                  <c:v>-0.30151499999999998</c:v>
                </c:pt>
                <c:pt idx="13293">
                  <c:v>-0.29835299999999998</c:v>
                </c:pt>
                <c:pt idx="13294">
                  <c:v>-0.29534199999999999</c:v>
                </c:pt>
                <c:pt idx="13295">
                  <c:v>-0.292155</c:v>
                </c:pt>
                <c:pt idx="13296">
                  <c:v>-0.28859299999999999</c:v>
                </c:pt>
                <c:pt idx="13297">
                  <c:v>-0.28505799999999998</c:v>
                </c:pt>
                <c:pt idx="13298">
                  <c:v>-0.28188800000000003</c:v>
                </c:pt>
                <c:pt idx="13299">
                  <c:v>-0.27831099999999998</c:v>
                </c:pt>
                <c:pt idx="13300">
                  <c:v>-0.27493899999999999</c:v>
                </c:pt>
                <c:pt idx="13301">
                  <c:v>-0.27171000000000001</c:v>
                </c:pt>
                <c:pt idx="13302">
                  <c:v>-0.26874199999999998</c:v>
                </c:pt>
                <c:pt idx="13303">
                  <c:v>-0.26672000000000001</c:v>
                </c:pt>
                <c:pt idx="13304">
                  <c:v>-0.26477899999999999</c:v>
                </c:pt>
                <c:pt idx="13305">
                  <c:v>-0.26278899999999999</c:v>
                </c:pt>
                <c:pt idx="13306">
                  <c:v>-0.261517</c:v>
                </c:pt>
                <c:pt idx="13307">
                  <c:v>-0.26014100000000001</c:v>
                </c:pt>
                <c:pt idx="13308">
                  <c:v>-0.25869500000000001</c:v>
                </c:pt>
                <c:pt idx="13309">
                  <c:v>-0.257801</c:v>
                </c:pt>
                <c:pt idx="13310">
                  <c:v>-0.25616299999999997</c:v>
                </c:pt>
                <c:pt idx="13311">
                  <c:v>-0.25416899999999998</c:v>
                </c:pt>
                <c:pt idx="13312">
                  <c:v>-0.25231300000000001</c:v>
                </c:pt>
                <c:pt idx="13313">
                  <c:v>-0.25070599999999998</c:v>
                </c:pt>
                <c:pt idx="13314">
                  <c:v>-0.24903</c:v>
                </c:pt>
                <c:pt idx="13315">
                  <c:v>-0.247477</c:v>
                </c:pt>
                <c:pt idx="13316">
                  <c:v>-0.24678900000000001</c:v>
                </c:pt>
                <c:pt idx="13317">
                  <c:v>-0.246694</c:v>
                </c:pt>
                <c:pt idx="13318">
                  <c:v>-0.246924</c:v>
                </c:pt>
                <c:pt idx="13319">
                  <c:v>-0.247728</c:v>
                </c:pt>
                <c:pt idx="13320">
                  <c:v>-0.24864600000000001</c:v>
                </c:pt>
                <c:pt idx="13321">
                  <c:v>-0.249863</c:v>
                </c:pt>
                <c:pt idx="13322">
                  <c:v>-0.25145499999999998</c:v>
                </c:pt>
                <c:pt idx="13323">
                  <c:v>-0.25273099999999998</c:v>
                </c:pt>
                <c:pt idx="13324">
                  <c:v>-0.25368099999999999</c:v>
                </c:pt>
                <c:pt idx="13325">
                  <c:v>-0.25447999999999998</c:v>
                </c:pt>
                <c:pt idx="13326">
                  <c:v>-0.25547799999999998</c:v>
                </c:pt>
                <c:pt idx="13327">
                  <c:v>-0.25720900000000002</c:v>
                </c:pt>
                <c:pt idx="13328">
                  <c:v>-0.25930300000000001</c:v>
                </c:pt>
                <c:pt idx="13329">
                  <c:v>-0.26148700000000002</c:v>
                </c:pt>
                <c:pt idx="13330">
                  <c:v>-0.26387100000000002</c:v>
                </c:pt>
                <c:pt idx="13331">
                  <c:v>-0.26466499999999998</c:v>
                </c:pt>
                <c:pt idx="13332">
                  <c:v>-0.26418999999999998</c:v>
                </c:pt>
                <c:pt idx="13333">
                  <c:v>-0.26347399999999999</c:v>
                </c:pt>
                <c:pt idx="13334">
                  <c:v>-0.26316499999999998</c:v>
                </c:pt>
                <c:pt idx="13335">
                  <c:v>-0.262484</c:v>
                </c:pt>
                <c:pt idx="13336">
                  <c:v>-0.26190999999999998</c:v>
                </c:pt>
                <c:pt idx="13337">
                  <c:v>-0.26184800000000003</c:v>
                </c:pt>
                <c:pt idx="13338">
                  <c:v>-0.26174999999999998</c:v>
                </c:pt>
                <c:pt idx="13339">
                  <c:v>-0.26150000000000001</c:v>
                </c:pt>
                <c:pt idx="13340">
                  <c:v>-0.26156600000000002</c:v>
                </c:pt>
                <c:pt idx="13341">
                  <c:v>-0.26057799999999998</c:v>
                </c:pt>
                <c:pt idx="13342">
                  <c:v>-0.25922499999999998</c:v>
                </c:pt>
                <c:pt idx="13343">
                  <c:v>-0.25797399999999998</c:v>
                </c:pt>
                <c:pt idx="13344">
                  <c:v>-0.25708700000000001</c:v>
                </c:pt>
                <c:pt idx="13345">
                  <c:v>-0.25613000000000002</c:v>
                </c:pt>
                <c:pt idx="13346">
                  <c:v>-0.25487700000000002</c:v>
                </c:pt>
                <c:pt idx="13347">
                  <c:v>-0.25448900000000002</c:v>
                </c:pt>
                <c:pt idx="13348">
                  <c:v>-0.254519</c:v>
                </c:pt>
                <c:pt idx="13349">
                  <c:v>-0.25465300000000002</c:v>
                </c:pt>
                <c:pt idx="13350">
                  <c:v>-0.25437500000000002</c:v>
                </c:pt>
                <c:pt idx="13351">
                  <c:v>-0.254112</c:v>
                </c:pt>
                <c:pt idx="13352">
                  <c:v>-0.25402200000000003</c:v>
                </c:pt>
                <c:pt idx="13353">
                  <c:v>-0.254162</c:v>
                </c:pt>
                <c:pt idx="13354">
                  <c:v>-0.25466699999999998</c:v>
                </c:pt>
                <c:pt idx="13355">
                  <c:v>-0.25529299999999999</c:v>
                </c:pt>
                <c:pt idx="13356">
                  <c:v>-0.255884</c:v>
                </c:pt>
                <c:pt idx="13357">
                  <c:v>-0.25556699999999999</c:v>
                </c:pt>
                <c:pt idx="13358">
                  <c:v>-0.25451499999999999</c:v>
                </c:pt>
                <c:pt idx="13359">
                  <c:v>-0.25358000000000003</c:v>
                </c:pt>
                <c:pt idx="13360">
                  <c:v>-0.25299500000000003</c:v>
                </c:pt>
                <c:pt idx="13361">
                  <c:v>-0.25237300000000001</c:v>
                </c:pt>
                <c:pt idx="13362">
                  <c:v>-0.251938</c:v>
                </c:pt>
                <c:pt idx="13363">
                  <c:v>-0.25151600000000002</c:v>
                </c:pt>
                <c:pt idx="13364">
                  <c:v>-0.25108799999999998</c:v>
                </c:pt>
                <c:pt idx="13365">
                  <c:v>-0.25066699999999997</c:v>
                </c:pt>
                <c:pt idx="13366">
                  <c:v>-0.25038199999999999</c:v>
                </c:pt>
                <c:pt idx="13367">
                  <c:v>-0.25016500000000003</c:v>
                </c:pt>
                <c:pt idx="13368">
                  <c:v>-0.249585</c:v>
                </c:pt>
                <c:pt idx="13369">
                  <c:v>-0.24879499999999999</c:v>
                </c:pt>
                <c:pt idx="13370">
                  <c:v>-0.24825700000000001</c:v>
                </c:pt>
                <c:pt idx="13371">
                  <c:v>-0.24774299999999999</c:v>
                </c:pt>
                <c:pt idx="13372">
                  <c:v>-0.247255</c:v>
                </c:pt>
                <c:pt idx="13373">
                  <c:v>-0.246615</c:v>
                </c:pt>
                <c:pt idx="13374">
                  <c:v>-0.246034</c:v>
                </c:pt>
                <c:pt idx="13375">
                  <c:v>-0.245638</c:v>
                </c:pt>
                <c:pt idx="13376">
                  <c:v>-0.24524399999999999</c:v>
                </c:pt>
                <c:pt idx="13377">
                  <c:v>-0.244645</c:v>
                </c:pt>
                <c:pt idx="13378">
                  <c:v>-0.243952</c:v>
                </c:pt>
                <c:pt idx="13379">
                  <c:v>-0.24352599999999999</c:v>
                </c:pt>
                <c:pt idx="13380">
                  <c:v>-0.24299699999999999</c:v>
                </c:pt>
                <c:pt idx="13381">
                  <c:v>-0.24213200000000001</c:v>
                </c:pt>
                <c:pt idx="13382">
                  <c:v>-0.24122099999999999</c:v>
                </c:pt>
                <c:pt idx="13383">
                  <c:v>-0.24060100000000001</c:v>
                </c:pt>
                <c:pt idx="13384">
                  <c:v>-0.23999400000000001</c:v>
                </c:pt>
                <c:pt idx="13385">
                  <c:v>-0.23938100000000001</c:v>
                </c:pt>
                <c:pt idx="13386">
                  <c:v>-0.23852699999999999</c:v>
                </c:pt>
                <c:pt idx="13387">
                  <c:v>-0.237876</c:v>
                </c:pt>
                <c:pt idx="13388">
                  <c:v>-0.237369</c:v>
                </c:pt>
                <c:pt idx="13389">
                  <c:v>-0.23679900000000001</c:v>
                </c:pt>
                <c:pt idx="13390">
                  <c:v>-0.23612900000000001</c:v>
                </c:pt>
                <c:pt idx="13391">
                  <c:v>-0.235536</c:v>
                </c:pt>
                <c:pt idx="13392">
                  <c:v>-0.23506099999999999</c:v>
                </c:pt>
                <c:pt idx="13393">
                  <c:v>-0.23466899999999999</c:v>
                </c:pt>
                <c:pt idx="13394">
                  <c:v>-0.2341</c:v>
                </c:pt>
                <c:pt idx="13395">
                  <c:v>-0.23342199999999999</c:v>
                </c:pt>
                <c:pt idx="13396">
                  <c:v>-0.23302100000000001</c:v>
                </c:pt>
                <c:pt idx="13397">
                  <c:v>-0.232492</c:v>
                </c:pt>
                <c:pt idx="13398">
                  <c:v>-0.23187199999999999</c:v>
                </c:pt>
                <c:pt idx="13399">
                  <c:v>-0.23112199999999999</c:v>
                </c:pt>
                <c:pt idx="13400">
                  <c:v>-0.23001199999999999</c:v>
                </c:pt>
                <c:pt idx="13401">
                  <c:v>-0.22736700000000001</c:v>
                </c:pt>
                <c:pt idx="13402">
                  <c:v>-0.224553</c:v>
                </c:pt>
                <c:pt idx="13403">
                  <c:v>-0.22098100000000001</c:v>
                </c:pt>
                <c:pt idx="13404">
                  <c:v>-0.21729399999999999</c:v>
                </c:pt>
                <c:pt idx="13405">
                  <c:v>-0.21360699999999999</c:v>
                </c:pt>
                <c:pt idx="13406">
                  <c:v>-0.21020900000000001</c:v>
                </c:pt>
                <c:pt idx="13407">
                  <c:v>-0.20680100000000001</c:v>
                </c:pt>
                <c:pt idx="13408">
                  <c:v>-0.20339299999999999</c:v>
                </c:pt>
                <c:pt idx="13409">
                  <c:v>-0.19981199999999999</c:v>
                </c:pt>
                <c:pt idx="13410">
                  <c:v>-0.19590099999999999</c:v>
                </c:pt>
                <c:pt idx="13411">
                  <c:v>-0.19198799999999999</c:v>
                </c:pt>
                <c:pt idx="13412">
                  <c:v>-0.187893</c:v>
                </c:pt>
                <c:pt idx="13413">
                  <c:v>-0.18379999999999999</c:v>
                </c:pt>
                <c:pt idx="13414">
                  <c:v>-0.17986199999999999</c:v>
                </c:pt>
                <c:pt idx="13415">
                  <c:v>-0.17574500000000001</c:v>
                </c:pt>
                <c:pt idx="13416">
                  <c:v>-0.171625</c:v>
                </c:pt>
                <c:pt idx="13417">
                  <c:v>-0.167323</c:v>
                </c:pt>
                <c:pt idx="13418">
                  <c:v>-0.16272500000000001</c:v>
                </c:pt>
                <c:pt idx="13419">
                  <c:v>-0.15814</c:v>
                </c:pt>
                <c:pt idx="13420">
                  <c:v>-0.153394</c:v>
                </c:pt>
                <c:pt idx="13421">
                  <c:v>-0.14871599999999999</c:v>
                </c:pt>
                <c:pt idx="13422">
                  <c:v>-0.144091</c:v>
                </c:pt>
                <c:pt idx="13423">
                  <c:v>-0.13930300000000001</c:v>
                </c:pt>
                <c:pt idx="13424">
                  <c:v>-0.13451099999999999</c:v>
                </c:pt>
                <c:pt idx="13425">
                  <c:v>-0.12942699999999999</c:v>
                </c:pt>
                <c:pt idx="13426">
                  <c:v>-0.124198</c:v>
                </c:pt>
                <c:pt idx="13427">
                  <c:v>-0.11892900000000001</c:v>
                </c:pt>
                <c:pt idx="13428">
                  <c:v>-0.113493</c:v>
                </c:pt>
                <c:pt idx="13429">
                  <c:v>-0.108247</c:v>
                </c:pt>
                <c:pt idx="13430">
                  <c:v>-0.102882</c:v>
                </c:pt>
                <c:pt idx="13431">
                  <c:v>-9.7421599999999997E-2</c:v>
                </c:pt>
                <c:pt idx="13432">
                  <c:v>-9.1913099999999998E-2</c:v>
                </c:pt>
                <c:pt idx="13433">
                  <c:v>-8.6045800000000006E-2</c:v>
                </c:pt>
                <c:pt idx="13434">
                  <c:v>-8.0149300000000007E-2</c:v>
                </c:pt>
                <c:pt idx="13435">
                  <c:v>-7.4137099999999997E-2</c:v>
                </c:pt>
                <c:pt idx="13436">
                  <c:v>-6.8048300000000006E-2</c:v>
                </c:pt>
                <c:pt idx="13437">
                  <c:v>-6.2116999999999999E-2</c:v>
                </c:pt>
                <c:pt idx="13438">
                  <c:v>-5.6009400000000001E-2</c:v>
                </c:pt>
                <c:pt idx="13439">
                  <c:v>-4.98725E-2</c:v>
                </c:pt>
                <c:pt idx="13440">
                  <c:v>-4.35918E-2</c:v>
                </c:pt>
                <c:pt idx="13441">
                  <c:v>-3.7001399999999997E-2</c:v>
                </c:pt>
                <c:pt idx="13442">
                  <c:v>-3.0419399999999999E-2</c:v>
                </c:pt>
                <c:pt idx="13443">
                  <c:v>-2.3669099999999998E-2</c:v>
                </c:pt>
                <c:pt idx="13444">
                  <c:v>-1.6962600000000001E-2</c:v>
                </c:pt>
                <c:pt idx="13445">
                  <c:v>-1.02723E-2</c:v>
                </c:pt>
                <c:pt idx="13446">
                  <c:v>-3.7318300000000002E-3</c:v>
                </c:pt>
                <c:pt idx="13447">
                  <c:v>1.96525E-3</c:v>
                </c:pt>
                <c:pt idx="13448">
                  <c:v>6.99755E-3</c:v>
                </c:pt>
                <c:pt idx="13449">
                  <c:v>1.1925099999999999E-2</c:v>
                </c:pt>
                <c:pt idx="13450">
                  <c:v>1.6088700000000001E-2</c:v>
                </c:pt>
                <c:pt idx="13451">
                  <c:v>1.8981399999999999E-2</c:v>
                </c:pt>
                <c:pt idx="13452">
                  <c:v>2.12035E-2</c:v>
                </c:pt>
                <c:pt idx="13453">
                  <c:v>2.3114699999999998E-2</c:v>
                </c:pt>
                <c:pt idx="13454">
                  <c:v>2.52105E-2</c:v>
                </c:pt>
                <c:pt idx="13455">
                  <c:v>2.7470000000000001E-2</c:v>
                </c:pt>
                <c:pt idx="13456">
                  <c:v>2.87567E-2</c:v>
                </c:pt>
                <c:pt idx="13457">
                  <c:v>3.0349299999999999E-2</c:v>
                </c:pt>
                <c:pt idx="13458">
                  <c:v>3.2036099999999998E-2</c:v>
                </c:pt>
                <c:pt idx="13459">
                  <c:v>3.2973299999999997E-2</c:v>
                </c:pt>
                <c:pt idx="13460">
                  <c:v>3.36247E-2</c:v>
                </c:pt>
                <c:pt idx="13461">
                  <c:v>3.3782899999999998E-2</c:v>
                </c:pt>
                <c:pt idx="13462">
                  <c:v>3.38322E-2</c:v>
                </c:pt>
                <c:pt idx="13463">
                  <c:v>3.4244499999999997E-2</c:v>
                </c:pt>
                <c:pt idx="13464">
                  <c:v>3.47832E-2</c:v>
                </c:pt>
                <c:pt idx="13465">
                  <c:v>3.4373399999999998E-2</c:v>
                </c:pt>
                <c:pt idx="13466">
                  <c:v>3.37024E-2</c:v>
                </c:pt>
                <c:pt idx="13467">
                  <c:v>3.3258099999999999E-2</c:v>
                </c:pt>
                <c:pt idx="13468">
                  <c:v>3.2649299999999999E-2</c:v>
                </c:pt>
                <c:pt idx="13469">
                  <c:v>3.1604500000000001E-2</c:v>
                </c:pt>
                <c:pt idx="13470">
                  <c:v>3.0673700000000002E-2</c:v>
                </c:pt>
                <c:pt idx="13471">
                  <c:v>2.9049800000000001E-2</c:v>
                </c:pt>
                <c:pt idx="13472">
                  <c:v>2.7262600000000001E-2</c:v>
                </c:pt>
                <c:pt idx="13473">
                  <c:v>2.55382E-2</c:v>
                </c:pt>
                <c:pt idx="13474">
                  <c:v>2.3294700000000002E-2</c:v>
                </c:pt>
                <c:pt idx="13475">
                  <c:v>2.0875000000000001E-2</c:v>
                </c:pt>
                <c:pt idx="13476">
                  <c:v>1.82831E-2</c:v>
                </c:pt>
                <c:pt idx="13477">
                  <c:v>1.54713E-2</c:v>
                </c:pt>
                <c:pt idx="13478">
                  <c:v>1.2412599999999999E-2</c:v>
                </c:pt>
                <c:pt idx="13479">
                  <c:v>9.1478600000000007E-3</c:v>
                </c:pt>
                <c:pt idx="13480">
                  <c:v>5.7219000000000002E-3</c:v>
                </c:pt>
                <c:pt idx="13481">
                  <c:v>2.0908799999999998E-3</c:v>
                </c:pt>
                <c:pt idx="13482">
                  <c:v>-1.73448E-3</c:v>
                </c:pt>
                <c:pt idx="13483">
                  <c:v>-5.7996699999999998E-3</c:v>
                </c:pt>
                <c:pt idx="13484">
                  <c:v>-1.00047E-2</c:v>
                </c:pt>
                <c:pt idx="13485">
                  <c:v>-1.4426899999999999E-2</c:v>
                </c:pt>
                <c:pt idx="13486">
                  <c:v>-1.9065100000000001E-2</c:v>
                </c:pt>
                <c:pt idx="13487">
                  <c:v>-2.3878300000000002E-2</c:v>
                </c:pt>
                <c:pt idx="13488">
                  <c:v>-2.8885899999999999E-2</c:v>
                </c:pt>
                <c:pt idx="13489">
                  <c:v>-3.4084499999999997E-2</c:v>
                </c:pt>
                <c:pt idx="13490">
                  <c:v>-3.9514599999999997E-2</c:v>
                </c:pt>
                <c:pt idx="13491">
                  <c:v>-4.5099500000000001E-2</c:v>
                </c:pt>
                <c:pt idx="13492">
                  <c:v>-5.0876299999999999E-2</c:v>
                </c:pt>
                <c:pt idx="13493">
                  <c:v>-5.68894E-2</c:v>
                </c:pt>
                <c:pt idx="13494">
                  <c:v>-6.3145900000000005E-2</c:v>
                </c:pt>
                <c:pt idx="13495">
                  <c:v>-6.9572700000000001E-2</c:v>
                </c:pt>
                <c:pt idx="13496">
                  <c:v>-7.6171100000000005E-2</c:v>
                </c:pt>
                <c:pt idx="13497">
                  <c:v>-8.2971400000000001E-2</c:v>
                </c:pt>
                <c:pt idx="13498">
                  <c:v>-8.9936100000000005E-2</c:v>
                </c:pt>
                <c:pt idx="13499">
                  <c:v>-9.7063899999999995E-2</c:v>
                </c:pt>
                <c:pt idx="13500">
                  <c:v>-0.103545</c:v>
                </c:pt>
                <c:pt idx="13501">
                  <c:v>-0.109648</c:v>
                </c:pt>
                <c:pt idx="13502">
                  <c:v>-0.114838</c:v>
                </c:pt>
                <c:pt idx="13503">
                  <c:v>-0.11633</c:v>
                </c:pt>
                <c:pt idx="13504">
                  <c:v>-0.113249</c:v>
                </c:pt>
                <c:pt idx="13505">
                  <c:v>-0.109294</c:v>
                </c:pt>
                <c:pt idx="13506">
                  <c:v>-0.10551199999999999</c:v>
                </c:pt>
                <c:pt idx="13507">
                  <c:v>-0.101997</c:v>
                </c:pt>
                <c:pt idx="13508">
                  <c:v>-9.8265900000000003E-2</c:v>
                </c:pt>
                <c:pt idx="13509">
                  <c:v>-9.4278000000000001E-2</c:v>
                </c:pt>
                <c:pt idx="13510">
                  <c:v>-9.0906399999999998E-2</c:v>
                </c:pt>
                <c:pt idx="13511">
                  <c:v>-8.7173899999999999E-2</c:v>
                </c:pt>
                <c:pt idx="13512">
                  <c:v>-8.3336499999999994E-2</c:v>
                </c:pt>
                <c:pt idx="13513">
                  <c:v>-7.9774899999999996E-2</c:v>
                </c:pt>
                <c:pt idx="13514">
                  <c:v>-7.6618000000000006E-2</c:v>
                </c:pt>
                <c:pt idx="13515">
                  <c:v>-7.3199700000000006E-2</c:v>
                </c:pt>
                <c:pt idx="13516">
                  <c:v>-7.0607000000000003E-2</c:v>
                </c:pt>
                <c:pt idx="13517">
                  <c:v>-6.8109299999999998E-2</c:v>
                </c:pt>
                <c:pt idx="13518">
                  <c:v>-6.5455299999999994E-2</c:v>
                </c:pt>
                <c:pt idx="13519">
                  <c:v>-6.3480099999999998E-2</c:v>
                </c:pt>
                <c:pt idx="13520">
                  <c:v>-6.1821500000000001E-2</c:v>
                </c:pt>
                <c:pt idx="13521">
                  <c:v>-5.9907299999999997E-2</c:v>
                </c:pt>
                <c:pt idx="13522">
                  <c:v>-5.8880000000000002E-2</c:v>
                </c:pt>
                <c:pt idx="13523">
                  <c:v>-5.7744999999999998E-2</c:v>
                </c:pt>
                <c:pt idx="13524">
                  <c:v>-5.64717E-2</c:v>
                </c:pt>
                <c:pt idx="13525">
                  <c:v>-5.60007E-2</c:v>
                </c:pt>
                <c:pt idx="13526">
                  <c:v>-5.5660899999999999E-2</c:v>
                </c:pt>
                <c:pt idx="13527">
                  <c:v>-5.5006199999999998E-2</c:v>
                </c:pt>
                <c:pt idx="13528">
                  <c:v>-5.2667699999999998E-2</c:v>
                </c:pt>
                <c:pt idx="13529">
                  <c:v>-4.9646299999999997E-2</c:v>
                </c:pt>
                <c:pt idx="13530">
                  <c:v>-4.5944600000000002E-2</c:v>
                </c:pt>
                <c:pt idx="13531">
                  <c:v>-4.2138500000000002E-2</c:v>
                </c:pt>
                <c:pt idx="13532">
                  <c:v>-3.90198E-2</c:v>
                </c:pt>
                <c:pt idx="13533">
                  <c:v>-3.5673900000000001E-2</c:v>
                </c:pt>
                <c:pt idx="13534">
                  <c:v>-3.2236000000000001E-2</c:v>
                </c:pt>
                <c:pt idx="13535">
                  <c:v>-2.9696699999999999E-2</c:v>
                </c:pt>
                <c:pt idx="13536">
                  <c:v>-2.7019700000000001E-2</c:v>
                </c:pt>
                <c:pt idx="13537">
                  <c:v>-2.4666400000000002E-2</c:v>
                </c:pt>
                <c:pt idx="13538">
                  <c:v>-2.19425E-2</c:v>
                </c:pt>
                <c:pt idx="13539">
                  <c:v>-1.89859E-2</c:v>
                </c:pt>
                <c:pt idx="13540">
                  <c:v>-1.5806199999999999E-2</c:v>
                </c:pt>
                <c:pt idx="13541">
                  <c:v>-1.23004E-2</c:v>
                </c:pt>
                <c:pt idx="13542">
                  <c:v>-9.10972E-3</c:v>
                </c:pt>
                <c:pt idx="13543">
                  <c:v>-5.9825599999999996E-3</c:v>
                </c:pt>
                <c:pt idx="13544">
                  <c:v>-3.0964199999999999E-3</c:v>
                </c:pt>
                <c:pt idx="13545">
                  <c:v>-3.6323699999999998E-4</c:v>
                </c:pt>
                <c:pt idx="13546">
                  <c:v>2.7231299999999998E-3</c:v>
                </c:pt>
                <c:pt idx="13547">
                  <c:v>5.8289600000000002E-3</c:v>
                </c:pt>
                <c:pt idx="13548">
                  <c:v>9.4042399999999995E-3</c:v>
                </c:pt>
                <c:pt idx="13549">
                  <c:v>1.2980800000000001E-2</c:v>
                </c:pt>
                <c:pt idx="13550">
                  <c:v>1.61145E-2</c:v>
                </c:pt>
                <c:pt idx="13551">
                  <c:v>1.8840699999999998E-2</c:v>
                </c:pt>
                <c:pt idx="13552">
                  <c:v>2.12993E-2</c:v>
                </c:pt>
                <c:pt idx="13553">
                  <c:v>2.35975E-2</c:v>
                </c:pt>
                <c:pt idx="13554">
                  <c:v>2.5817400000000001E-2</c:v>
                </c:pt>
                <c:pt idx="13555">
                  <c:v>2.80345E-2</c:v>
                </c:pt>
                <c:pt idx="13556">
                  <c:v>3.06057E-2</c:v>
                </c:pt>
                <c:pt idx="13557">
                  <c:v>3.3321400000000001E-2</c:v>
                </c:pt>
                <c:pt idx="13558">
                  <c:v>3.61649E-2</c:v>
                </c:pt>
                <c:pt idx="13559">
                  <c:v>3.8933299999999997E-2</c:v>
                </c:pt>
                <c:pt idx="13560">
                  <c:v>4.1495499999999998E-2</c:v>
                </c:pt>
                <c:pt idx="13561">
                  <c:v>4.3904699999999998E-2</c:v>
                </c:pt>
                <c:pt idx="13562">
                  <c:v>4.6190200000000001E-2</c:v>
                </c:pt>
                <c:pt idx="13563">
                  <c:v>4.8689299999999998E-2</c:v>
                </c:pt>
                <c:pt idx="13564">
                  <c:v>5.1262299999999997E-2</c:v>
                </c:pt>
                <c:pt idx="13565">
                  <c:v>5.4105E-2</c:v>
                </c:pt>
                <c:pt idx="13566">
                  <c:v>5.7026500000000001E-2</c:v>
                </c:pt>
                <c:pt idx="13567">
                  <c:v>5.9682899999999997E-2</c:v>
                </c:pt>
                <c:pt idx="13568">
                  <c:v>6.2448999999999998E-2</c:v>
                </c:pt>
                <c:pt idx="13569">
                  <c:v>6.5036399999999994E-2</c:v>
                </c:pt>
                <c:pt idx="13570">
                  <c:v>6.7845600000000006E-2</c:v>
                </c:pt>
                <c:pt idx="13571">
                  <c:v>7.0889499999999994E-2</c:v>
                </c:pt>
                <c:pt idx="13572">
                  <c:v>7.3905100000000001E-2</c:v>
                </c:pt>
                <c:pt idx="13573">
                  <c:v>7.7188599999999996E-2</c:v>
                </c:pt>
                <c:pt idx="13574">
                  <c:v>8.0169799999999999E-2</c:v>
                </c:pt>
                <c:pt idx="13575">
                  <c:v>8.3160300000000006E-2</c:v>
                </c:pt>
                <c:pt idx="13576">
                  <c:v>8.6045099999999999E-2</c:v>
                </c:pt>
                <c:pt idx="13577">
                  <c:v>8.8874499999999995E-2</c:v>
                </c:pt>
                <c:pt idx="13578">
                  <c:v>9.2036199999999999E-2</c:v>
                </c:pt>
                <c:pt idx="13579">
                  <c:v>9.5111000000000001E-2</c:v>
                </c:pt>
                <c:pt idx="13580">
                  <c:v>9.85761E-2</c:v>
                </c:pt>
                <c:pt idx="13581">
                  <c:v>0.101837</c:v>
                </c:pt>
                <c:pt idx="13582">
                  <c:v>0.105073</c:v>
                </c:pt>
                <c:pt idx="13583">
                  <c:v>0.108294</c:v>
                </c:pt>
                <c:pt idx="13584">
                  <c:v>0.111151</c:v>
                </c:pt>
                <c:pt idx="13585">
                  <c:v>0.114449</c:v>
                </c:pt>
                <c:pt idx="13586">
                  <c:v>0.11749</c:v>
                </c:pt>
                <c:pt idx="13587">
                  <c:v>0.120935</c:v>
                </c:pt>
                <c:pt idx="13588">
                  <c:v>0.12442300000000001</c:v>
                </c:pt>
                <c:pt idx="13589">
                  <c:v>0.12773699999999999</c:v>
                </c:pt>
                <c:pt idx="13590">
                  <c:v>0.13131000000000001</c:v>
                </c:pt>
                <c:pt idx="13591">
                  <c:v>0.13435</c:v>
                </c:pt>
                <c:pt idx="13592">
                  <c:v>0.137743</c:v>
                </c:pt>
                <c:pt idx="13593">
                  <c:v>0.14092499999999999</c:v>
                </c:pt>
                <c:pt idx="13594">
                  <c:v>0.144319</c:v>
                </c:pt>
                <c:pt idx="13595">
                  <c:v>0.14794299999999999</c:v>
                </c:pt>
                <c:pt idx="13596">
                  <c:v>0.15134700000000001</c:v>
                </c:pt>
                <c:pt idx="13597">
                  <c:v>0.15511</c:v>
                </c:pt>
                <c:pt idx="13598">
                  <c:v>0.15836800000000001</c:v>
                </c:pt>
                <c:pt idx="13599">
                  <c:v>0.16189799999999999</c:v>
                </c:pt>
                <c:pt idx="13600">
                  <c:v>0.164664</c:v>
                </c:pt>
                <c:pt idx="13601">
                  <c:v>0.166463</c:v>
                </c:pt>
                <c:pt idx="13602">
                  <c:v>0.16774700000000001</c:v>
                </c:pt>
                <c:pt idx="13603">
                  <c:v>0.168492</c:v>
                </c:pt>
                <c:pt idx="13604">
                  <c:v>0.16944899999999999</c:v>
                </c:pt>
                <c:pt idx="13605">
                  <c:v>0.169986</c:v>
                </c:pt>
                <c:pt idx="13606">
                  <c:v>0.17032</c:v>
                </c:pt>
                <c:pt idx="13607">
                  <c:v>0.17068900000000001</c:v>
                </c:pt>
                <c:pt idx="13608">
                  <c:v>0.17147299999999999</c:v>
                </c:pt>
                <c:pt idx="13609">
                  <c:v>0.172288</c:v>
                </c:pt>
                <c:pt idx="13610">
                  <c:v>0.17349000000000001</c:v>
                </c:pt>
                <c:pt idx="13611">
                  <c:v>0.174456</c:v>
                </c:pt>
                <c:pt idx="13612">
                  <c:v>0.17525099999999999</c:v>
                </c:pt>
                <c:pt idx="13613">
                  <c:v>0.17602799999999999</c:v>
                </c:pt>
                <c:pt idx="13614">
                  <c:v>0.17676</c:v>
                </c:pt>
                <c:pt idx="13615">
                  <c:v>0.177985</c:v>
                </c:pt>
                <c:pt idx="13616">
                  <c:v>0.179147</c:v>
                </c:pt>
                <c:pt idx="13617">
                  <c:v>0.18063299999999999</c:v>
                </c:pt>
                <c:pt idx="13618">
                  <c:v>0.18182599999999999</c:v>
                </c:pt>
                <c:pt idx="13619">
                  <c:v>0.18270700000000001</c:v>
                </c:pt>
                <c:pt idx="13620">
                  <c:v>0.183639</c:v>
                </c:pt>
                <c:pt idx="13621">
                  <c:v>0.18435099999999999</c:v>
                </c:pt>
                <c:pt idx="13622">
                  <c:v>0.18548400000000001</c:v>
                </c:pt>
                <c:pt idx="13623">
                  <c:v>0.18662300000000001</c:v>
                </c:pt>
                <c:pt idx="13624">
                  <c:v>0.18787000000000001</c:v>
                </c:pt>
                <c:pt idx="13625">
                  <c:v>0.18910199999999999</c:v>
                </c:pt>
                <c:pt idx="13626">
                  <c:v>0.18987999999999999</c:v>
                </c:pt>
                <c:pt idx="13627">
                  <c:v>0.19084799999999999</c:v>
                </c:pt>
                <c:pt idx="13628">
                  <c:v>0.19151699999999999</c:v>
                </c:pt>
                <c:pt idx="13629">
                  <c:v>0.19250300000000001</c:v>
                </c:pt>
                <c:pt idx="13630">
                  <c:v>0.19359199999999999</c:v>
                </c:pt>
                <c:pt idx="13631">
                  <c:v>0.19464200000000001</c:v>
                </c:pt>
                <c:pt idx="13632">
                  <c:v>0.19584699999999999</c:v>
                </c:pt>
                <c:pt idx="13633">
                  <c:v>0.19656399999999999</c:v>
                </c:pt>
                <c:pt idx="13634">
                  <c:v>0.197496</c:v>
                </c:pt>
                <c:pt idx="13635">
                  <c:v>0.19819400000000001</c:v>
                </c:pt>
                <c:pt idx="13636">
                  <c:v>0.19908600000000001</c:v>
                </c:pt>
                <c:pt idx="13637">
                  <c:v>0.20016300000000001</c:v>
                </c:pt>
                <c:pt idx="13638">
                  <c:v>0.20108799999999999</c:v>
                </c:pt>
                <c:pt idx="13639">
                  <c:v>0.20225399999999999</c:v>
                </c:pt>
                <c:pt idx="13640">
                  <c:v>0.20294699999999999</c:v>
                </c:pt>
                <c:pt idx="13641">
                  <c:v>0.20383000000000001</c:v>
                </c:pt>
                <c:pt idx="13642">
                  <c:v>0.20452400000000001</c:v>
                </c:pt>
                <c:pt idx="13643">
                  <c:v>0.20530599999999999</c:v>
                </c:pt>
                <c:pt idx="13644">
                  <c:v>0.20633699999999999</c:v>
                </c:pt>
                <c:pt idx="13645">
                  <c:v>0.207147</c:v>
                </c:pt>
                <c:pt idx="13646">
                  <c:v>0.208235</c:v>
                </c:pt>
                <c:pt idx="13647">
                  <c:v>0.20890500000000001</c:v>
                </c:pt>
                <c:pt idx="13648">
                  <c:v>0.20971799999999999</c:v>
                </c:pt>
                <c:pt idx="13649">
                  <c:v>0.21041599999999999</c:v>
                </c:pt>
                <c:pt idx="13650">
                  <c:v>0.21104100000000001</c:v>
                </c:pt>
                <c:pt idx="13651">
                  <c:v>0.212094</c:v>
                </c:pt>
                <c:pt idx="13652">
                  <c:v>0.21360899999999999</c:v>
                </c:pt>
                <c:pt idx="13653">
                  <c:v>0.21462999999999999</c:v>
                </c:pt>
                <c:pt idx="13654">
                  <c:v>0.21576000000000001</c:v>
                </c:pt>
                <c:pt idx="13655">
                  <c:v>0.216974</c:v>
                </c:pt>
                <c:pt idx="13656">
                  <c:v>0.218279</c:v>
                </c:pt>
                <c:pt idx="13657">
                  <c:v>0.21950500000000001</c:v>
                </c:pt>
                <c:pt idx="13658">
                  <c:v>0.220692</c:v>
                </c:pt>
                <c:pt idx="13659">
                  <c:v>0.22198999999999999</c:v>
                </c:pt>
                <c:pt idx="13660">
                  <c:v>0.22317000000000001</c:v>
                </c:pt>
                <c:pt idx="13661">
                  <c:v>0.224469</c:v>
                </c:pt>
                <c:pt idx="13662">
                  <c:v>0.225687</c:v>
                </c:pt>
                <c:pt idx="13663">
                  <c:v>0.22687299999999999</c:v>
                </c:pt>
                <c:pt idx="13664">
                  <c:v>0.22811300000000001</c:v>
                </c:pt>
                <c:pt idx="13665">
                  <c:v>0.22919600000000001</c:v>
                </c:pt>
                <c:pt idx="13666">
                  <c:v>0.23044700000000001</c:v>
                </c:pt>
                <c:pt idx="13667">
                  <c:v>0.23156099999999999</c:v>
                </c:pt>
                <c:pt idx="13668">
                  <c:v>0.232742</c:v>
                </c:pt>
                <c:pt idx="13669">
                  <c:v>0.23393800000000001</c:v>
                </c:pt>
                <c:pt idx="13670">
                  <c:v>0.234962</c:v>
                </c:pt>
                <c:pt idx="13671">
                  <c:v>0.236175</c:v>
                </c:pt>
                <c:pt idx="13672">
                  <c:v>0.237148</c:v>
                </c:pt>
                <c:pt idx="13673">
                  <c:v>0.238287</c:v>
                </c:pt>
                <c:pt idx="13674">
                  <c:v>0.23938999999999999</c:v>
                </c:pt>
                <c:pt idx="13675">
                  <c:v>0.24035899999999999</c:v>
                </c:pt>
                <c:pt idx="13676">
                  <c:v>0.24155499999999999</c:v>
                </c:pt>
                <c:pt idx="13677">
                  <c:v>0.24240100000000001</c:v>
                </c:pt>
                <c:pt idx="13678">
                  <c:v>0.24348900000000001</c:v>
                </c:pt>
                <c:pt idx="13679">
                  <c:v>0.24443100000000001</c:v>
                </c:pt>
                <c:pt idx="13680">
                  <c:v>0.24532100000000001</c:v>
                </c:pt>
                <c:pt idx="13681">
                  <c:v>0.24642</c:v>
                </c:pt>
                <c:pt idx="13682">
                  <c:v>0.24718000000000001</c:v>
                </c:pt>
                <c:pt idx="13683">
                  <c:v>0.248225</c:v>
                </c:pt>
                <c:pt idx="13684">
                  <c:v>0.24901599999999999</c:v>
                </c:pt>
                <c:pt idx="13685">
                  <c:v>0.24984000000000001</c:v>
                </c:pt>
                <c:pt idx="13686">
                  <c:v>0.25077500000000003</c:v>
                </c:pt>
                <c:pt idx="13687">
                  <c:v>0.25141799999999997</c:v>
                </c:pt>
                <c:pt idx="13688">
                  <c:v>0.25239299999999998</c:v>
                </c:pt>
                <c:pt idx="13689">
                  <c:v>0.25302599999999997</c:v>
                </c:pt>
                <c:pt idx="13690">
                  <c:v>0.25380000000000003</c:v>
                </c:pt>
                <c:pt idx="13691">
                  <c:v>0.25459199999999998</c:v>
                </c:pt>
                <c:pt idx="13692">
                  <c:v>0.25517600000000001</c:v>
                </c:pt>
                <c:pt idx="13693">
                  <c:v>0.25608500000000001</c:v>
                </c:pt>
                <c:pt idx="13694">
                  <c:v>0.25660899999999998</c:v>
                </c:pt>
                <c:pt idx="13695">
                  <c:v>0.25735599999999997</c:v>
                </c:pt>
                <c:pt idx="13696">
                  <c:v>0.25799299999999997</c:v>
                </c:pt>
                <c:pt idx="13697">
                  <c:v>0.25850699999999999</c:v>
                </c:pt>
                <c:pt idx="13698">
                  <c:v>0.25928899999999999</c:v>
                </c:pt>
                <c:pt idx="13699">
                  <c:v>0.25970599999999999</c:v>
                </c:pt>
                <c:pt idx="13700">
                  <c:v>0.25952999999999998</c:v>
                </c:pt>
                <c:pt idx="13701">
                  <c:v>0.25891500000000001</c:v>
                </c:pt>
                <c:pt idx="13702">
                  <c:v>0.25772200000000001</c:v>
                </c:pt>
                <c:pt idx="13703">
                  <c:v>0.25498799999999999</c:v>
                </c:pt>
                <c:pt idx="13704">
                  <c:v>0.251996</c:v>
                </c:pt>
                <c:pt idx="13705">
                  <c:v>0.24851799999999999</c:v>
                </c:pt>
                <c:pt idx="13706">
                  <c:v>0.24452599999999999</c:v>
                </c:pt>
                <c:pt idx="13707">
                  <c:v>0.240784</c:v>
                </c:pt>
                <c:pt idx="13708">
                  <c:v>0.23741999999999999</c:v>
                </c:pt>
                <c:pt idx="13709">
                  <c:v>0.23458100000000001</c:v>
                </c:pt>
                <c:pt idx="13710">
                  <c:v>0.23122300000000001</c:v>
                </c:pt>
                <c:pt idx="13711">
                  <c:v>0.22784499999999999</c:v>
                </c:pt>
                <c:pt idx="13712">
                  <c:v>0.22517699999999999</c:v>
                </c:pt>
                <c:pt idx="13713">
                  <c:v>0.22234400000000001</c:v>
                </c:pt>
                <c:pt idx="13714">
                  <c:v>0.219278</c:v>
                </c:pt>
                <c:pt idx="13715">
                  <c:v>0.216498</c:v>
                </c:pt>
                <c:pt idx="13716">
                  <c:v>0.21251200000000001</c:v>
                </c:pt>
                <c:pt idx="13717">
                  <c:v>0.20883499999999999</c:v>
                </c:pt>
                <c:pt idx="13718">
                  <c:v>0.205205</c:v>
                </c:pt>
                <c:pt idx="13719">
                  <c:v>0.20166200000000001</c:v>
                </c:pt>
                <c:pt idx="13720">
                  <c:v>0.19755400000000001</c:v>
                </c:pt>
                <c:pt idx="13721">
                  <c:v>0.19378100000000001</c:v>
                </c:pt>
                <c:pt idx="13722">
                  <c:v>0.190771</c:v>
                </c:pt>
                <c:pt idx="13723">
                  <c:v>0.188024</c:v>
                </c:pt>
                <c:pt idx="13724">
                  <c:v>0.184334</c:v>
                </c:pt>
                <c:pt idx="13725">
                  <c:v>0.180701</c:v>
                </c:pt>
                <c:pt idx="13726">
                  <c:v>0.17721000000000001</c:v>
                </c:pt>
                <c:pt idx="13727">
                  <c:v>0.173231</c:v>
                </c:pt>
                <c:pt idx="13728">
                  <c:v>0.169463</c:v>
                </c:pt>
                <c:pt idx="13729">
                  <c:v>0.16655900000000001</c:v>
                </c:pt>
                <c:pt idx="13730">
                  <c:v>0.16420499999999999</c:v>
                </c:pt>
                <c:pt idx="13731">
                  <c:v>0.161297</c:v>
                </c:pt>
                <c:pt idx="13732">
                  <c:v>0.15787999999999999</c:v>
                </c:pt>
                <c:pt idx="13733">
                  <c:v>0.15535299999999999</c:v>
                </c:pt>
                <c:pt idx="13734">
                  <c:v>0.15248200000000001</c:v>
                </c:pt>
                <c:pt idx="13735">
                  <c:v>0.149279</c:v>
                </c:pt>
                <c:pt idx="13736">
                  <c:v>0.14670800000000001</c:v>
                </c:pt>
                <c:pt idx="13737">
                  <c:v>0.14453099999999999</c:v>
                </c:pt>
                <c:pt idx="13738">
                  <c:v>0.14154800000000001</c:v>
                </c:pt>
                <c:pt idx="13739">
                  <c:v>0.138154</c:v>
                </c:pt>
                <c:pt idx="13740">
                  <c:v>0.135159</c:v>
                </c:pt>
                <c:pt idx="13741">
                  <c:v>0.131664</c:v>
                </c:pt>
                <c:pt idx="13742">
                  <c:v>0.12904499999999999</c:v>
                </c:pt>
                <c:pt idx="13743">
                  <c:v>0.127106</c:v>
                </c:pt>
                <c:pt idx="13744">
                  <c:v>0.124904</c:v>
                </c:pt>
                <c:pt idx="13745">
                  <c:v>0.121906</c:v>
                </c:pt>
                <c:pt idx="13746">
                  <c:v>0.119519</c:v>
                </c:pt>
                <c:pt idx="13747">
                  <c:v>0.117077</c:v>
                </c:pt>
                <c:pt idx="13748">
                  <c:v>0.113783</c:v>
                </c:pt>
                <c:pt idx="13749">
                  <c:v>0.111114</c:v>
                </c:pt>
                <c:pt idx="13750">
                  <c:v>0.109225</c:v>
                </c:pt>
                <c:pt idx="13751">
                  <c:v>0.10685</c:v>
                </c:pt>
                <c:pt idx="13752">
                  <c:v>0.103549</c:v>
                </c:pt>
                <c:pt idx="13753">
                  <c:v>0.10069</c:v>
                </c:pt>
                <c:pt idx="13754">
                  <c:v>9.7556799999999999E-2</c:v>
                </c:pt>
                <c:pt idx="13755">
                  <c:v>9.3169500000000002E-2</c:v>
                </c:pt>
                <c:pt idx="13756">
                  <c:v>8.9801000000000006E-2</c:v>
                </c:pt>
                <c:pt idx="13757">
                  <c:v>8.6693900000000004E-2</c:v>
                </c:pt>
                <c:pt idx="13758">
                  <c:v>8.3129300000000003E-2</c:v>
                </c:pt>
                <c:pt idx="13759">
                  <c:v>7.8999700000000006E-2</c:v>
                </c:pt>
                <c:pt idx="13760">
                  <c:v>7.5180899999999995E-2</c:v>
                </c:pt>
                <c:pt idx="13761">
                  <c:v>7.18192E-2</c:v>
                </c:pt>
                <c:pt idx="13762">
                  <c:v>6.78309E-2</c:v>
                </c:pt>
                <c:pt idx="13763">
                  <c:v>6.3864099999999993E-2</c:v>
                </c:pt>
                <c:pt idx="13764">
                  <c:v>6.0144700000000002E-2</c:v>
                </c:pt>
                <c:pt idx="13765">
                  <c:v>5.6881000000000001E-2</c:v>
                </c:pt>
                <c:pt idx="13766">
                  <c:v>5.3222199999999997E-2</c:v>
                </c:pt>
                <c:pt idx="13767">
                  <c:v>4.9367800000000003E-2</c:v>
                </c:pt>
                <c:pt idx="13768">
                  <c:v>4.5560000000000003E-2</c:v>
                </c:pt>
                <c:pt idx="13769">
                  <c:v>4.2115800000000002E-2</c:v>
                </c:pt>
                <c:pt idx="13770">
                  <c:v>3.8266000000000001E-2</c:v>
                </c:pt>
                <c:pt idx="13771">
                  <c:v>3.4297599999999998E-2</c:v>
                </c:pt>
                <c:pt idx="13772">
                  <c:v>3.08867E-2</c:v>
                </c:pt>
                <c:pt idx="13773">
                  <c:v>2.7967200000000001E-2</c:v>
                </c:pt>
                <c:pt idx="13774">
                  <c:v>2.52964E-2</c:v>
                </c:pt>
                <c:pt idx="13775">
                  <c:v>2.1880500000000001E-2</c:v>
                </c:pt>
                <c:pt idx="13776">
                  <c:v>1.8826699999999998E-2</c:v>
                </c:pt>
                <c:pt idx="13777">
                  <c:v>1.5916199999999998E-2</c:v>
                </c:pt>
                <c:pt idx="13778">
                  <c:v>1.2317099999999999E-2</c:v>
                </c:pt>
                <c:pt idx="13779">
                  <c:v>9.4385500000000004E-3</c:v>
                </c:pt>
                <c:pt idx="13780">
                  <c:v>7.0090600000000001E-3</c:v>
                </c:pt>
                <c:pt idx="13781">
                  <c:v>4.4672499999999999E-3</c:v>
                </c:pt>
                <c:pt idx="13782">
                  <c:v>1.0686999999999999E-3</c:v>
                </c:pt>
                <c:pt idx="13783">
                  <c:v>-1.9629299999999999E-3</c:v>
                </c:pt>
                <c:pt idx="13784">
                  <c:v>-4.8722000000000001E-3</c:v>
                </c:pt>
                <c:pt idx="13785">
                  <c:v>-8.7288000000000001E-3</c:v>
                </c:pt>
                <c:pt idx="13786">
                  <c:v>-1.1666899999999999E-2</c:v>
                </c:pt>
                <c:pt idx="13787">
                  <c:v>-1.41686E-2</c:v>
                </c:pt>
                <c:pt idx="13788">
                  <c:v>-1.6621199999999999E-2</c:v>
                </c:pt>
                <c:pt idx="13789">
                  <c:v>-2.0020799999999998E-2</c:v>
                </c:pt>
                <c:pt idx="13790">
                  <c:v>-2.30555E-2</c:v>
                </c:pt>
                <c:pt idx="13791">
                  <c:v>-2.61324E-2</c:v>
                </c:pt>
                <c:pt idx="13792">
                  <c:v>-2.9878700000000001E-2</c:v>
                </c:pt>
                <c:pt idx="13793">
                  <c:v>-3.2892900000000003E-2</c:v>
                </c:pt>
                <c:pt idx="13794">
                  <c:v>-3.5560599999999998E-2</c:v>
                </c:pt>
                <c:pt idx="13795">
                  <c:v>-3.8274900000000001E-2</c:v>
                </c:pt>
                <c:pt idx="13796">
                  <c:v>-4.1986599999999999E-2</c:v>
                </c:pt>
                <c:pt idx="13797">
                  <c:v>-4.5114899999999999E-2</c:v>
                </c:pt>
                <c:pt idx="13798">
                  <c:v>-4.8630300000000001E-2</c:v>
                </c:pt>
                <c:pt idx="13799">
                  <c:v>-5.1758100000000001E-2</c:v>
                </c:pt>
                <c:pt idx="13800">
                  <c:v>-5.3868699999999999E-2</c:v>
                </c:pt>
                <c:pt idx="13801">
                  <c:v>-5.42078E-2</c:v>
                </c:pt>
                <c:pt idx="13802">
                  <c:v>-5.4280099999999998E-2</c:v>
                </c:pt>
                <c:pt idx="13803">
                  <c:v>-5.3786300000000002E-2</c:v>
                </c:pt>
                <c:pt idx="13804">
                  <c:v>-5.29303E-2</c:v>
                </c:pt>
                <c:pt idx="13805">
                  <c:v>-5.1171099999999997E-2</c:v>
                </c:pt>
                <c:pt idx="13806">
                  <c:v>-4.9275800000000002E-2</c:v>
                </c:pt>
                <c:pt idx="13807">
                  <c:v>-4.7140500000000002E-2</c:v>
                </c:pt>
                <c:pt idx="13808">
                  <c:v>-4.4606600000000003E-2</c:v>
                </c:pt>
                <c:pt idx="13809">
                  <c:v>-4.2047300000000003E-2</c:v>
                </c:pt>
                <c:pt idx="13810">
                  <c:v>-3.9312600000000003E-2</c:v>
                </c:pt>
                <c:pt idx="13811">
                  <c:v>-3.6468E-2</c:v>
                </c:pt>
                <c:pt idx="13812">
                  <c:v>-3.37475E-2</c:v>
                </c:pt>
                <c:pt idx="13813">
                  <c:v>-3.09719E-2</c:v>
                </c:pt>
                <c:pt idx="13814">
                  <c:v>-2.8393399999999999E-2</c:v>
                </c:pt>
                <c:pt idx="13815">
                  <c:v>-2.596E-2</c:v>
                </c:pt>
                <c:pt idx="13816">
                  <c:v>-2.3185299999999999E-2</c:v>
                </c:pt>
                <c:pt idx="13817">
                  <c:v>-2.0196800000000001E-2</c:v>
                </c:pt>
                <c:pt idx="13818">
                  <c:v>-1.6895299999999999E-2</c:v>
                </c:pt>
                <c:pt idx="13819">
                  <c:v>-1.3403999999999999E-2</c:v>
                </c:pt>
                <c:pt idx="13820">
                  <c:v>-1.0272999999999999E-2</c:v>
                </c:pt>
                <c:pt idx="13821">
                  <c:v>-7.3908100000000003E-3</c:v>
                </c:pt>
                <c:pt idx="13822">
                  <c:v>-4.5983100000000004E-3</c:v>
                </c:pt>
                <c:pt idx="13823">
                  <c:v>-1.73741E-3</c:v>
                </c:pt>
                <c:pt idx="13824">
                  <c:v>1.5295599999999999E-3</c:v>
                </c:pt>
                <c:pt idx="13825">
                  <c:v>4.9834199999999997E-3</c:v>
                </c:pt>
                <c:pt idx="13826">
                  <c:v>8.3926399999999998E-3</c:v>
                </c:pt>
                <c:pt idx="13827">
                  <c:v>1.17035E-2</c:v>
                </c:pt>
                <c:pt idx="13828">
                  <c:v>1.4607E-2</c:v>
                </c:pt>
                <c:pt idx="13829">
                  <c:v>1.7465999999999999E-2</c:v>
                </c:pt>
                <c:pt idx="13830">
                  <c:v>2.0503500000000001E-2</c:v>
                </c:pt>
                <c:pt idx="13831">
                  <c:v>2.36571E-2</c:v>
                </c:pt>
                <c:pt idx="13832">
                  <c:v>2.71612E-2</c:v>
                </c:pt>
                <c:pt idx="13833">
                  <c:v>3.0627999999999999E-2</c:v>
                </c:pt>
                <c:pt idx="13834">
                  <c:v>3.3811899999999999E-2</c:v>
                </c:pt>
                <c:pt idx="13835">
                  <c:v>3.6894400000000001E-2</c:v>
                </c:pt>
                <c:pt idx="13836">
                  <c:v>3.97302E-2</c:v>
                </c:pt>
                <c:pt idx="13837">
                  <c:v>4.2681499999999997E-2</c:v>
                </c:pt>
                <c:pt idx="13838">
                  <c:v>4.5984799999999999E-2</c:v>
                </c:pt>
                <c:pt idx="13839">
                  <c:v>4.9297800000000003E-2</c:v>
                </c:pt>
                <c:pt idx="13840">
                  <c:v>5.2771600000000002E-2</c:v>
                </c:pt>
                <c:pt idx="13841">
                  <c:v>5.6035300000000003E-2</c:v>
                </c:pt>
                <c:pt idx="13842">
                  <c:v>5.8900599999999997E-2</c:v>
                </c:pt>
                <c:pt idx="13843">
                  <c:v>6.1877399999999999E-2</c:v>
                </c:pt>
                <c:pt idx="13844">
                  <c:v>6.4764000000000002E-2</c:v>
                </c:pt>
                <c:pt idx="13845">
                  <c:v>6.7939200000000005E-2</c:v>
                </c:pt>
                <c:pt idx="13846">
                  <c:v>7.1455599999999994E-2</c:v>
                </c:pt>
                <c:pt idx="13847">
                  <c:v>7.4698899999999999E-2</c:v>
                </c:pt>
                <c:pt idx="13848">
                  <c:v>7.7992400000000003E-2</c:v>
                </c:pt>
                <c:pt idx="13849">
                  <c:v>8.0924399999999994E-2</c:v>
                </c:pt>
                <c:pt idx="13850">
                  <c:v>8.3574999999999997E-2</c:v>
                </c:pt>
                <c:pt idx="13851">
                  <c:v>8.6271500000000001E-2</c:v>
                </c:pt>
                <c:pt idx="13852">
                  <c:v>8.8170700000000005E-2</c:v>
                </c:pt>
                <c:pt idx="13853">
                  <c:v>8.9417300000000005E-2</c:v>
                </c:pt>
                <c:pt idx="13854">
                  <c:v>9.0600399999999998E-2</c:v>
                </c:pt>
                <c:pt idx="13855">
                  <c:v>9.1376399999999997E-2</c:v>
                </c:pt>
                <c:pt idx="13856">
                  <c:v>9.2325699999999997E-2</c:v>
                </c:pt>
                <c:pt idx="13857">
                  <c:v>9.4064499999999995E-2</c:v>
                </c:pt>
                <c:pt idx="13858">
                  <c:v>9.5921999999999993E-2</c:v>
                </c:pt>
                <c:pt idx="13859">
                  <c:v>9.7080600000000003E-2</c:v>
                </c:pt>
                <c:pt idx="13860">
                  <c:v>9.7856700000000005E-2</c:v>
                </c:pt>
                <c:pt idx="13861">
                  <c:v>9.8785200000000004E-2</c:v>
                </c:pt>
                <c:pt idx="13862">
                  <c:v>0.10005699999999999</c:v>
                </c:pt>
                <c:pt idx="13863">
                  <c:v>0.101371</c:v>
                </c:pt>
                <c:pt idx="13864">
                  <c:v>0.10219</c:v>
                </c:pt>
                <c:pt idx="13865">
                  <c:v>0.102864</c:v>
                </c:pt>
                <c:pt idx="13866">
                  <c:v>0.103875</c:v>
                </c:pt>
                <c:pt idx="13867">
                  <c:v>0.10485800000000001</c:v>
                </c:pt>
                <c:pt idx="13868">
                  <c:v>0.10541200000000001</c:v>
                </c:pt>
                <c:pt idx="13869">
                  <c:v>0.105841</c:v>
                </c:pt>
                <c:pt idx="13870">
                  <c:v>0.106529</c:v>
                </c:pt>
                <c:pt idx="13871">
                  <c:v>0.10745300000000001</c:v>
                </c:pt>
                <c:pt idx="13872">
                  <c:v>0.10821500000000001</c:v>
                </c:pt>
                <c:pt idx="13873">
                  <c:v>0.10843</c:v>
                </c:pt>
                <c:pt idx="13874">
                  <c:v>0.11011600000000001</c:v>
                </c:pt>
                <c:pt idx="13875">
                  <c:v>0.11181199999999999</c:v>
                </c:pt>
                <c:pt idx="13876">
                  <c:v>0.113526</c:v>
                </c:pt>
                <c:pt idx="13877">
                  <c:v>0.11544500000000001</c:v>
                </c:pt>
                <c:pt idx="13878">
                  <c:v>0.11758</c:v>
                </c:pt>
                <c:pt idx="13879">
                  <c:v>0.120022</c:v>
                </c:pt>
                <c:pt idx="13880">
                  <c:v>0.12235500000000001</c:v>
                </c:pt>
                <c:pt idx="13881">
                  <c:v>0.124891</c:v>
                </c:pt>
                <c:pt idx="13882">
                  <c:v>0.12787799999999999</c:v>
                </c:pt>
                <c:pt idx="13883">
                  <c:v>0.13075500000000001</c:v>
                </c:pt>
                <c:pt idx="13884">
                  <c:v>0.13374800000000001</c:v>
                </c:pt>
                <c:pt idx="13885">
                  <c:v>0.13708500000000001</c:v>
                </c:pt>
                <c:pt idx="13886">
                  <c:v>0.14044799999999999</c:v>
                </c:pt>
                <c:pt idx="13887">
                  <c:v>0.14401</c:v>
                </c:pt>
                <c:pt idx="13888">
                  <c:v>0.147836</c:v>
                </c:pt>
                <c:pt idx="13889">
                  <c:v>0.15132399999999999</c:v>
                </c:pt>
                <c:pt idx="13890">
                  <c:v>0.154443</c:v>
                </c:pt>
                <c:pt idx="13891">
                  <c:v>0.15740399999999999</c:v>
                </c:pt>
                <c:pt idx="13892">
                  <c:v>0.159918</c:v>
                </c:pt>
                <c:pt idx="13893">
                  <c:v>0.16265099999999999</c:v>
                </c:pt>
                <c:pt idx="13894">
                  <c:v>0.16669400000000001</c:v>
                </c:pt>
                <c:pt idx="13895">
                  <c:v>0.17150099999999999</c:v>
                </c:pt>
                <c:pt idx="13896">
                  <c:v>0.17580599999999999</c:v>
                </c:pt>
                <c:pt idx="13897">
                  <c:v>0.17965999999999999</c:v>
                </c:pt>
                <c:pt idx="13898">
                  <c:v>0.18382499999999999</c:v>
                </c:pt>
                <c:pt idx="13899">
                  <c:v>0.18750800000000001</c:v>
                </c:pt>
                <c:pt idx="13900">
                  <c:v>0.190522</c:v>
                </c:pt>
                <c:pt idx="13901">
                  <c:v>0.193525</c:v>
                </c:pt>
                <c:pt idx="13902">
                  <c:v>0.19660900000000001</c:v>
                </c:pt>
                <c:pt idx="13903">
                  <c:v>0.20033699999999999</c:v>
                </c:pt>
                <c:pt idx="13904">
                  <c:v>0.20386099999999999</c:v>
                </c:pt>
                <c:pt idx="13905">
                  <c:v>0.206986</c:v>
                </c:pt>
                <c:pt idx="13906">
                  <c:v>0.209893</c:v>
                </c:pt>
                <c:pt idx="13907">
                  <c:v>0.21268599999999999</c:v>
                </c:pt>
                <c:pt idx="13908">
                  <c:v>0.21576999999999999</c:v>
                </c:pt>
                <c:pt idx="13909">
                  <c:v>0.218974</c:v>
                </c:pt>
                <c:pt idx="13910">
                  <c:v>0.22190299999999999</c:v>
                </c:pt>
                <c:pt idx="13911">
                  <c:v>0.224857</c:v>
                </c:pt>
                <c:pt idx="13912">
                  <c:v>0.22765299999999999</c:v>
                </c:pt>
                <c:pt idx="13913">
                  <c:v>0.23033300000000001</c:v>
                </c:pt>
                <c:pt idx="13914">
                  <c:v>0.23322499999999999</c:v>
                </c:pt>
                <c:pt idx="13915">
                  <c:v>0.235959</c:v>
                </c:pt>
                <c:pt idx="13916">
                  <c:v>0.238813</c:v>
                </c:pt>
                <c:pt idx="13917">
                  <c:v>0.241672</c:v>
                </c:pt>
                <c:pt idx="13918">
                  <c:v>0.24421399999999999</c:v>
                </c:pt>
                <c:pt idx="13919">
                  <c:v>0.246889</c:v>
                </c:pt>
                <c:pt idx="13920">
                  <c:v>0.24937899999999999</c:v>
                </c:pt>
                <c:pt idx="13921">
                  <c:v>0.25179699999999999</c:v>
                </c:pt>
                <c:pt idx="13922">
                  <c:v>0.25445699999999999</c:v>
                </c:pt>
                <c:pt idx="13923">
                  <c:v>0.25685000000000002</c:v>
                </c:pt>
                <c:pt idx="13924">
                  <c:v>0.25941900000000001</c:v>
                </c:pt>
                <c:pt idx="13925">
                  <c:v>0.26192500000000002</c:v>
                </c:pt>
                <c:pt idx="13926">
                  <c:v>0.26411400000000002</c:v>
                </c:pt>
                <c:pt idx="13927">
                  <c:v>0.26655099999999998</c:v>
                </c:pt>
                <c:pt idx="13928">
                  <c:v>0.26871099999999998</c:v>
                </c:pt>
                <c:pt idx="13929">
                  <c:v>0.27088499999999999</c:v>
                </c:pt>
                <c:pt idx="13930">
                  <c:v>0.27327600000000002</c:v>
                </c:pt>
                <c:pt idx="13931">
                  <c:v>0.27529199999999998</c:v>
                </c:pt>
                <c:pt idx="13932">
                  <c:v>0.27757399999999999</c:v>
                </c:pt>
                <c:pt idx="13933">
                  <c:v>0.27968199999999999</c:v>
                </c:pt>
                <c:pt idx="13934">
                  <c:v>0.28155799999999997</c:v>
                </c:pt>
                <c:pt idx="13935">
                  <c:v>0.28372199999999997</c:v>
                </c:pt>
                <c:pt idx="13936">
                  <c:v>0.28552100000000002</c:v>
                </c:pt>
                <c:pt idx="13937">
                  <c:v>0.28746500000000003</c:v>
                </c:pt>
                <c:pt idx="13938">
                  <c:v>0.289489</c:v>
                </c:pt>
                <c:pt idx="13939">
                  <c:v>0.29114800000000002</c:v>
                </c:pt>
                <c:pt idx="13940">
                  <c:v>0.29310199999999997</c:v>
                </c:pt>
                <c:pt idx="13941">
                  <c:v>0.29530299999999998</c:v>
                </c:pt>
                <c:pt idx="13942">
                  <c:v>0.29730699999999999</c:v>
                </c:pt>
                <c:pt idx="13943">
                  <c:v>0.299929</c:v>
                </c:pt>
                <c:pt idx="13944">
                  <c:v>0.30247000000000002</c:v>
                </c:pt>
                <c:pt idx="13945">
                  <c:v>0.30511199999999999</c:v>
                </c:pt>
                <c:pt idx="13946">
                  <c:v>0.30837599999999998</c:v>
                </c:pt>
                <c:pt idx="13947">
                  <c:v>0.31111800000000001</c:v>
                </c:pt>
                <c:pt idx="13948">
                  <c:v>0.31404799999999999</c:v>
                </c:pt>
                <c:pt idx="13949">
                  <c:v>0.317353</c:v>
                </c:pt>
                <c:pt idx="13950">
                  <c:v>0.31955299999999998</c:v>
                </c:pt>
                <c:pt idx="13951">
                  <c:v>0.31995800000000002</c:v>
                </c:pt>
                <c:pt idx="13952">
                  <c:v>0.32000299999999998</c:v>
                </c:pt>
                <c:pt idx="13953">
                  <c:v>0.319795</c:v>
                </c:pt>
                <c:pt idx="13954">
                  <c:v>0.31813200000000003</c:v>
                </c:pt>
                <c:pt idx="13955">
                  <c:v>0.31665300000000002</c:v>
                </c:pt>
                <c:pt idx="13956">
                  <c:v>0.31509799999999999</c:v>
                </c:pt>
                <c:pt idx="13957">
                  <c:v>0.31282900000000002</c:v>
                </c:pt>
                <c:pt idx="13958">
                  <c:v>0.31079699999999999</c:v>
                </c:pt>
                <c:pt idx="13959">
                  <c:v>0.308672</c:v>
                </c:pt>
                <c:pt idx="13960">
                  <c:v>0.30690899999999999</c:v>
                </c:pt>
                <c:pt idx="13961">
                  <c:v>0.306143</c:v>
                </c:pt>
                <c:pt idx="13962">
                  <c:v>0.30532799999999999</c:v>
                </c:pt>
                <c:pt idx="13963">
                  <c:v>0.30359000000000003</c:v>
                </c:pt>
                <c:pt idx="13964">
                  <c:v>0.30221300000000001</c:v>
                </c:pt>
                <c:pt idx="13965">
                  <c:v>0.30094700000000002</c:v>
                </c:pt>
                <c:pt idx="13966">
                  <c:v>0.29851100000000003</c:v>
                </c:pt>
                <c:pt idx="13967">
                  <c:v>0.29611599999999999</c:v>
                </c:pt>
                <c:pt idx="13968">
                  <c:v>0.29380499999999998</c:v>
                </c:pt>
                <c:pt idx="13969">
                  <c:v>0.291273</c:v>
                </c:pt>
                <c:pt idx="13970">
                  <c:v>0.28875800000000001</c:v>
                </c:pt>
                <c:pt idx="13971">
                  <c:v>0.28701399999999999</c:v>
                </c:pt>
                <c:pt idx="13972">
                  <c:v>0.28559200000000001</c:v>
                </c:pt>
                <c:pt idx="13973">
                  <c:v>0.283578</c:v>
                </c:pt>
                <c:pt idx="13974">
                  <c:v>0.28139500000000001</c:v>
                </c:pt>
                <c:pt idx="13975">
                  <c:v>0.279617</c:v>
                </c:pt>
                <c:pt idx="13976">
                  <c:v>0.276974</c:v>
                </c:pt>
                <c:pt idx="13977">
                  <c:v>0.27419500000000002</c:v>
                </c:pt>
                <c:pt idx="13978">
                  <c:v>0.27266499999999999</c:v>
                </c:pt>
                <c:pt idx="13979">
                  <c:v>0.27151700000000001</c:v>
                </c:pt>
                <c:pt idx="13980">
                  <c:v>0.26983200000000002</c:v>
                </c:pt>
                <c:pt idx="13981">
                  <c:v>0.267681</c:v>
                </c:pt>
                <c:pt idx="13982">
                  <c:v>0.26586100000000001</c:v>
                </c:pt>
                <c:pt idx="13983">
                  <c:v>0.263797</c:v>
                </c:pt>
                <c:pt idx="13984">
                  <c:v>0.261432</c:v>
                </c:pt>
                <c:pt idx="13985">
                  <c:v>0.25992599999999999</c:v>
                </c:pt>
                <c:pt idx="13986">
                  <c:v>0.257996</c:v>
                </c:pt>
                <c:pt idx="13987">
                  <c:v>0.256102</c:v>
                </c:pt>
                <c:pt idx="13988">
                  <c:v>0.25432700000000003</c:v>
                </c:pt>
                <c:pt idx="13989">
                  <c:v>0.252357</c:v>
                </c:pt>
                <c:pt idx="13990">
                  <c:v>0.25036900000000001</c:v>
                </c:pt>
                <c:pt idx="13991">
                  <c:v>0.24865000000000001</c:v>
                </c:pt>
                <c:pt idx="13992">
                  <c:v>0.24668499999999999</c:v>
                </c:pt>
                <c:pt idx="13993">
                  <c:v>0.244565</c:v>
                </c:pt>
                <c:pt idx="13994">
                  <c:v>0.24282999999999999</c:v>
                </c:pt>
                <c:pt idx="13995">
                  <c:v>0.241538</c:v>
                </c:pt>
                <c:pt idx="13996">
                  <c:v>0.23942099999999999</c:v>
                </c:pt>
                <c:pt idx="13997">
                  <c:v>0.23730399999999999</c:v>
                </c:pt>
                <c:pt idx="13998">
                  <c:v>0.23543</c:v>
                </c:pt>
                <c:pt idx="13999">
                  <c:v>0.23351</c:v>
                </c:pt>
                <c:pt idx="14000">
                  <c:v>0.23164199999999999</c:v>
                </c:pt>
                <c:pt idx="14001">
                  <c:v>0.23098399999999999</c:v>
                </c:pt>
                <c:pt idx="14002">
                  <c:v>0.230624</c:v>
                </c:pt>
                <c:pt idx="14003">
                  <c:v>0.230156</c:v>
                </c:pt>
                <c:pt idx="14004">
                  <c:v>0.229765</c:v>
                </c:pt>
                <c:pt idx="14005">
                  <c:v>0.23005100000000001</c:v>
                </c:pt>
                <c:pt idx="14006">
                  <c:v>0.230381</c:v>
                </c:pt>
                <c:pt idx="14007">
                  <c:v>0.230624</c:v>
                </c:pt>
                <c:pt idx="14008">
                  <c:v>0.231296</c:v>
                </c:pt>
                <c:pt idx="14009">
                  <c:v>0.232347</c:v>
                </c:pt>
                <c:pt idx="14010">
                  <c:v>0.23399900000000001</c:v>
                </c:pt>
                <c:pt idx="14011">
                  <c:v>0.236431</c:v>
                </c:pt>
                <c:pt idx="14012">
                  <c:v>0.23996999999999999</c:v>
                </c:pt>
                <c:pt idx="14013">
                  <c:v>0.24371200000000001</c:v>
                </c:pt>
                <c:pt idx="14014">
                  <c:v>0.24729499999999999</c:v>
                </c:pt>
                <c:pt idx="14015">
                  <c:v>0.25028499999999998</c:v>
                </c:pt>
                <c:pt idx="14016">
                  <c:v>0.25307299999999999</c:v>
                </c:pt>
                <c:pt idx="14017">
                  <c:v>0.25571500000000003</c:v>
                </c:pt>
                <c:pt idx="14018">
                  <c:v>0.25900600000000001</c:v>
                </c:pt>
                <c:pt idx="14019">
                  <c:v>0.26271299999999997</c:v>
                </c:pt>
                <c:pt idx="14020">
                  <c:v>0.26586700000000002</c:v>
                </c:pt>
                <c:pt idx="14021">
                  <c:v>0.26865600000000001</c:v>
                </c:pt>
                <c:pt idx="14022">
                  <c:v>0.27160200000000001</c:v>
                </c:pt>
                <c:pt idx="14023">
                  <c:v>0.27465099999999998</c:v>
                </c:pt>
                <c:pt idx="14024">
                  <c:v>0.27814800000000001</c:v>
                </c:pt>
                <c:pt idx="14025">
                  <c:v>0.28137499999999999</c:v>
                </c:pt>
                <c:pt idx="14026">
                  <c:v>0.284221</c:v>
                </c:pt>
                <c:pt idx="14027">
                  <c:v>0.28737299999999999</c:v>
                </c:pt>
                <c:pt idx="14028">
                  <c:v>0.29078500000000002</c:v>
                </c:pt>
                <c:pt idx="14029">
                  <c:v>0.29409200000000002</c:v>
                </c:pt>
                <c:pt idx="14030">
                  <c:v>0.29710500000000001</c:v>
                </c:pt>
                <c:pt idx="14031">
                  <c:v>0.30002899999999999</c:v>
                </c:pt>
                <c:pt idx="14032">
                  <c:v>0.30357800000000001</c:v>
                </c:pt>
                <c:pt idx="14033">
                  <c:v>0.30741200000000002</c:v>
                </c:pt>
                <c:pt idx="14034">
                  <c:v>0.31085400000000002</c:v>
                </c:pt>
                <c:pt idx="14035">
                  <c:v>0.31404399999999999</c:v>
                </c:pt>
                <c:pt idx="14036">
                  <c:v>0.31762299999999999</c:v>
                </c:pt>
                <c:pt idx="14037">
                  <c:v>0.32186900000000002</c:v>
                </c:pt>
                <c:pt idx="14038">
                  <c:v>0.32633800000000002</c:v>
                </c:pt>
                <c:pt idx="14039">
                  <c:v>0.33062200000000003</c:v>
                </c:pt>
                <c:pt idx="14040">
                  <c:v>0.33456999999999998</c:v>
                </c:pt>
                <c:pt idx="14041">
                  <c:v>0.33846799999999999</c:v>
                </c:pt>
                <c:pt idx="14042">
                  <c:v>0.34266000000000002</c:v>
                </c:pt>
                <c:pt idx="14043">
                  <c:v>0.34709499999999999</c:v>
                </c:pt>
                <c:pt idx="14044">
                  <c:v>0.35133900000000001</c:v>
                </c:pt>
                <c:pt idx="14045">
                  <c:v>0.35442899999999999</c:v>
                </c:pt>
                <c:pt idx="14046">
                  <c:v>0.356713</c:v>
                </c:pt>
                <c:pt idx="14047">
                  <c:v>0.358794</c:v>
                </c:pt>
                <c:pt idx="14048">
                  <c:v>0.36063200000000001</c:v>
                </c:pt>
                <c:pt idx="14049">
                  <c:v>0.362265</c:v>
                </c:pt>
                <c:pt idx="14050">
                  <c:v>0.36367500000000003</c:v>
                </c:pt>
                <c:pt idx="14051">
                  <c:v>0.36415399999999998</c:v>
                </c:pt>
                <c:pt idx="14052">
                  <c:v>0.36455700000000002</c:v>
                </c:pt>
                <c:pt idx="14053">
                  <c:v>0.36496200000000001</c:v>
                </c:pt>
                <c:pt idx="14054">
                  <c:v>0.36540699999999998</c:v>
                </c:pt>
                <c:pt idx="14055">
                  <c:v>0.365782</c:v>
                </c:pt>
                <c:pt idx="14056">
                  <c:v>0.364674</c:v>
                </c:pt>
                <c:pt idx="14057">
                  <c:v>0.363035</c:v>
                </c:pt>
                <c:pt idx="14058">
                  <c:v>0.36173</c:v>
                </c:pt>
                <c:pt idx="14059">
                  <c:v>0.36081400000000002</c:v>
                </c:pt>
                <c:pt idx="14060">
                  <c:v>0.35990299999999997</c:v>
                </c:pt>
                <c:pt idx="14061">
                  <c:v>0.359184</c:v>
                </c:pt>
                <c:pt idx="14062">
                  <c:v>0.35845900000000003</c:v>
                </c:pt>
                <c:pt idx="14063">
                  <c:v>0.35738999999999999</c:v>
                </c:pt>
                <c:pt idx="14064">
                  <c:v>0.356327</c:v>
                </c:pt>
                <c:pt idx="14065">
                  <c:v>0.35536499999999999</c:v>
                </c:pt>
                <c:pt idx="14066">
                  <c:v>0.35444199999999998</c:v>
                </c:pt>
                <c:pt idx="14067">
                  <c:v>0.35386600000000001</c:v>
                </c:pt>
                <c:pt idx="14068">
                  <c:v>0.35350300000000001</c:v>
                </c:pt>
                <c:pt idx="14069">
                  <c:v>0.35299799999999998</c:v>
                </c:pt>
                <c:pt idx="14070">
                  <c:v>0.35244300000000001</c:v>
                </c:pt>
                <c:pt idx="14071">
                  <c:v>0.35177399999999998</c:v>
                </c:pt>
                <c:pt idx="14072">
                  <c:v>0.350941</c:v>
                </c:pt>
                <c:pt idx="14073">
                  <c:v>0.35033700000000001</c:v>
                </c:pt>
                <c:pt idx="14074">
                  <c:v>0.35003600000000001</c:v>
                </c:pt>
                <c:pt idx="14075">
                  <c:v>0.34981400000000001</c:v>
                </c:pt>
                <c:pt idx="14076">
                  <c:v>0.34975000000000001</c:v>
                </c:pt>
                <c:pt idx="14077">
                  <c:v>0.34964000000000001</c:v>
                </c:pt>
                <c:pt idx="14078">
                  <c:v>0.34967300000000001</c:v>
                </c:pt>
                <c:pt idx="14079">
                  <c:v>0.34949599999999997</c:v>
                </c:pt>
                <c:pt idx="14080">
                  <c:v>0.34904200000000002</c:v>
                </c:pt>
                <c:pt idx="14081">
                  <c:v>0.34856199999999998</c:v>
                </c:pt>
                <c:pt idx="14082">
                  <c:v>0.34811599999999998</c:v>
                </c:pt>
                <c:pt idx="14083">
                  <c:v>0.34758600000000001</c:v>
                </c:pt>
                <c:pt idx="14084">
                  <c:v>0.34700399999999998</c:v>
                </c:pt>
                <c:pt idx="14085">
                  <c:v>0.34648099999999998</c:v>
                </c:pt>
                <c:pt idx="14086">
                  <c:v>0.346003</c:v>
                </c:pt>
                <c:pt idx="14087">
                  <c:v>0.345503</c:v>
                </c:pt>
                <c:pt idx="14088">
                  <c:v>0.34500700000000001</c:v>
                </c:pt>
                <c:pt idx="14089">
                  <c:v>0.344553</c:v>
                </c:pt>
                <c:pt idx="14090">
                  <c:v>0.34410099999999999</c:v>
                </c:pt>
                <c:pt idx="14091">
                  <c:v>0.34361399999999998</c:v>
                </c:pt>
                <c:pt idx="14092">
                  <c:v>0.34314699999999998</c:v>
                </c:pt>
                <c:pt idx="14093">
                  <c:v>0.34271099999999999</c:v>
                </c:pt>
                <c:pt idx="14094">
                  <c:v>0.34225800000000001</c:v>
                </c:pt>
                <c:pt idx="14095">
                  <c:v>0.34181099999999998</c:v>
                </c:pt>
                <c:pt idx="14096">
                  <c:v>0.34139599999999998</c:v>
                </c:pt>
                <c:pt idx="14097">
                  <c:v>0.34098000000000001</c:v>
                </c:pt>
                <c:pt idx="14098">
                  <c:v>0.34055800000000003</c:v>
                </c:pt>
                <c:pt idx="14099">
                  <c:v>0.34015200000000001</c:v>
                </c:pt>
                <c:pt idx="14100">
                  <c:v>0.33974300000000002</c:v>
                </c:pt>
                <c:pt idx="14101">
                  <c:v>0.339453</c:v>
                </c:pt>
                <c:pt idx="14102">
                  <c:v>0.33875100000000002</c:v>
                </c:pt>
                <c:pt idx="14103">
                  <c:v>0.33779799999999999</c:v>
                </c:pt>
                <c:pt idx="14104">
                  <c:v>0.33683999999999997</c:v>
                </c:pt>
                <c:pt idx="14105">
                  <c:v>0.335393</c:v>
                </c:pt>
                <c:pt idx="14106">
                  <c:v>0.333422</c:v>
                </c:pt>
                <c:pt idx="14107">
                  <c:v>0.33133299999999999</c:v>
                </c:pt>
                <c:pt idx="14108">
                  <c:v>0.32895400000000002</c:v>
                </c:pt>
                <c:pt idx="14109">
                  <c:v>0.32686100000000001</c:v>
                </c:pt>
                <c:pt idx="14110">
                  <c:v>0.32552700000000001</c:v>
                </c:pt>
                <c:pt idx="14111">
                  <c:v>0.32459199999999999</c:v>
                </c:pt>
                <c:pt idx="14112">
                  <c:v>0.32311099999999998</c:v>
                </c:pt>
                <c:pt idx="14113">
                  <c:v>0.32161899999999999</c:v>
                </c:pt>
                <c:pt idx="14114">
                  <c:v>0.31995800000000002</c:v>
                </c:pt>
                <c:pt idx="14115">
                  <c:v>0.31761699999999998</c:v>
                </c:pt>
                <c:pt idx="14116">
                  <c:v>0.31572699999999998</c:v>
                </c:pt>
                <c:pt idx="14117">
                  <c:v>0.31437399999999999</c:v>
                </c:pt>
                <c:pt idx="14118">
                  <c:v>0.31311299999999997</c:v>
                </c:pt>
                <c:pt idx="14119">
                  <c:v>0.31129699999999999</c:v>
                </c:pt>
                <c:pt idx="14120">
                  <c:v>0.30945299999999998</c:v>
                </c:pt>
                <c:pt idx="14121">
                  <c:v>0.307867</c:v>
                </c:pt>
                <c:pt idx="14122">
                  <c:v>0.30652800000000002</c:v>
                </c:pt>
                <c:pt idx="14123">
                  <c:v>0.30478899999999998</c:v>
                </c:pt>
                <c:pt idx="14124">
                  <c:v>0.30287500000000001</c:v>
                </c:pt>
                <c:pt idx="14125">
                  <c:v>0.30088300000000001</c:v>
                </c:pt>
                <c:pt idx="14126">
                  <c:v>0.29888700000000001</c:v>
                </c:pt>
                <c:pt idx="14127">
                  <c:v>0.29737999999999998</c:v>
                </c:pt>
                <c:pt idx="14128">
                  <c:v>0.29598000000000002</c:v>
                </c:pt>
                <c:pt idx="14129">
                  <c:v>0.29448099999999999</c:v>
                </c:pt>
                <c:pt idx="14130">
                  <c:v>0.29248600000000002</c:v>
                </c:pt>
                <c:pt idx="14131">
                  <c:v>0.29062399999999999</c:v>
                </c:pt>
                <c:pt idx="14132">
                  <c:v>0.28861100000000001</c:v>
                </c:pt>
                <c:pt idx="14133">
                  <c:v>0.28661599999999998</c:v>
                </c:pt>
                <c:pt idx="14134">
                  <c:v>0.28521999999999997</c:v>
                </c:pt>
                <c:pt idx="14135">
                  <c:v>0.28392899999999999</c:v>
                </c:pt>
                <c:pt idx="14136">
                  <c:v>0.28240300000000002</c:v>
                </c:pt>
                <c:pt idx="14137">
                  <c:v>0.280561</c:v>
                </c:pt>
                <c:pt idx="14138">
                  <c:v>0.27881099999999998</c:v>
                </c:pt>
                <c:pt idx="14139">
                  <c:v>0.27744000000000002</c:v>
                </c:pt>
                <c:pt idx="14140">
                  <c:v>0.27569500000000002</c:v>
                </c:pt>
                <c:pt idx="14141">
                  <c:v>0.27383999999999997</c:v>
                </c:pt>
                <c:pt idx="14142">
                  <c:v>0.27171499999999998</c:v>
                </c:pt>
                <c:pt idx="14143">
                  <c:v>0.27007999999999999</c:v>
                </c:pt>
                <c:pt idx="14144">
                  <c:v>0.26892899999999997</c:v>
                </c:pt>
                <c:pt idx="14145">
                  <c:v>0.267119</c:v>
                </c:pt>
                <c:pt idx="14146">
                  <c:v>0.264928</c:v>
                </c:pt>
                <c:pt idx="14147">
                  <c:v>0.26299</c:v>
                </c:pt>
                <c:pt idx="14148">
                  <c:v>0.26158900000000002</c:v>
                </c:pt>
                <c:pt idx="14149">
                  <c:v>0.259996</c:v>
                </c:pt>
                <c:pt idx="14150">
                  <c:v>0.25808999999999999</c:v>
                </c:pt>
                <c:pt idx="14151">
                  <c:v>0.256187</c:v>
                </c:pt>
                <c:pt idx="14152">
                  <c:v>0.25444099999999997</c:v>
                </c:pt>
                <c:pt idx="14153">
                  <c:v>0.25229000000000001</c:v>
                </c:pt>
                <c:pt idx="14154">
                  <c:v>0.249331</c:v>
                </c:pt>
                <c:pt idx="14155">
                  <c:v>0.24638699999999999</c:v>
                </c:pt>
                <c:pt idx="14156">
                  <c:v>0.24315999999999999</c:v>
                </c:pt>
                <c:pt idx="14157">
                  <c:v>0.239563</c:v>
                </c:pt>
                <c:pt idx="14158">
                  <c:v>0.236041</c:v>
                </c:pt>
                <c:pt idx="14159">
                  <c:v>0.23244400000000001</c:v>
                </c:pt>
                <c:pt idx="14160">
                  <c:v>0.22860800000000001</c:v>
                </c:pt>
                <c:pt idx="14161">
                  <c:v>0.22491900000000001</c:v>
                </c:pt>
                <c:pt idx="14162">
                  <c:v>0.22153800000000001</c:v>
                </c:pt>
                <c:pt idx="14163">
                  <c:v>0.21812799999999999</c:v>
                </c:pt>
                <c:pt idx="14164">
                  <c:v>0.21413099999999999</c:v>
                </c:pt>
                <c:pt idx="14165">
                  <c:v>0.21029400000000001</c:v>
                </c:pt>
                <c:pt idx="14166">
                  <c:v>0.20665900000000001</c:v>
                </c:pt>
                <c:pt idx="14167">
                  <c:v>0.203268</c:v>
                </c:pt>
                <c:pt idx="14168">
                  <c:v>0.19941900000000001</c:v>
                </c:pt>
                <c:pt idx="14169">
                  <c:v>0.195464</c:v>
                </c:pt>
                <c:pt idx="14170">
                  <c:v>0.191802</c:v>
                </c:pt>
                <c:pt idx="14171">
                  <c:v>0.188414</c:v>
                </c:pt>
                <c:pt idx="14172">
                  <c:v>0.18499099999999999</c:v>
                </c:pt>
                <c:pt idx="14173">
                  <c:v>0.18113299999999999</c:v>
                </c:pt>
                <c:pt idx="14174">
                  <c:v>0.177289</c:v>
                </c:pt>
                <c:pt idx="14175">
                  <c:v>0.173674</c:v>
                </c:pt>
                <c:pt idx="14176">
                  <c:v>0.170151</c:v>
                </c:pt>
                <c:pt idx="14177">
                  <c:v>0.166106</c:v>
                </c:pt>
                <c:pt idx="14178">
                  <c:v>0.162219</c:v>
                </c:pt>
                <c:pt idx="14179">
                  <c:v>0.158801</c:v>
                </c:pt>
                <c:pt idx="14180">
                  <c:v>0.15559500000000001</c:v>
                </c:pt>
                <c:pt idx="14181">
                  <c:v>0.15185499999999999</c:v>
                </c:pt>
                <c:pt idx="14182">
                  <c:v>0.14806</c:v>
                </c:pt>
                <c:pt idx="14183">
                  <c:v>0.14448900000000001</c:v>
                </c:pt>
                <c:pt idx="14184">
                  <c:v>0.14119399999999999</c:v>
                </c:pt>
                <c:pt idx="14185">
                  <c:v>0.13725899999999999</c:v>
                </c:pt>
                <c:pt idx="14186">
                  <c:v>0.13334399999999999</c:v>
                </c:pt>
                <c:pt idx="14187">
                  <c:v>0.12983800000000001</c:v>
                </c:pt>
                <c:pt idx="14188">
                  <c:v>0.12665000000000001</c:v>
                </c:pt>
                <c:pt idx="14189">
                  <c:v>0.12317500000000001</c:v>
                </c:pt>
                <c:pt idx="14190">
                  <c:v>0.11941</c:v>
                </c:pt>
                <c:pt idx="14191">
                  <c:v>0.115746</c:v>
                </c:pt>
                <c:pt idx="14192">
                  <c:v>0.11233899999999999</c:v>
                </c:pt>
                <c:pt idx="14193">
                  <c:v>0.108614</c:v>
                </c:pt>
                <c:pt idx="14194">
                  <c:v>0.104606</c:v>
                </c:pt>
                <c:pt idx="14195">
                  <c:v>0.100923</c:v>
                </c:pt>
                <c:pt idx="14196">
                  <c:v>9.7594299999999995E-2</c:v>
                </c:pt>
                <c:pt idx="14197">
                  <c:v>9.4317799999999993E-2</c:v>
                </c:pt>
                <c:pt idx="14198">
                  <c:v>9.0522599999999995E-2</c:v>
                </c:pt>
                <c:pt idx="14199">
                  <c:v>8.6779599999999998E-2</c:v>
                </c:pt>
                <c:pt idx="14200">
                  <c:v>8.3353899999999995E-2</c:v>
                </c:pt>
                <c:pt idx="14201">
                  <c:v>8.0267099999999994E-2</c:v>
                </c:pt>
                <c:pt idx="14202">
                  <c:v>7.6382800000000001E-2</c:v>
                </c:pt>
                <c:pt idx="14203">
                  <c:v>7.2492500000000001E-2</c:v>
                </c:pt>
                <c:pt idx="14204">
                  <c:v>6.8877099999999997E-2</c:v>
                </c:pt>
                <c:pt idx="14205">
                  <c:v>6.5727599999999997E-2</c:v>
                </c:pt>
                <c:pt idx="14206">
                  <c:v>6.2013199999999997E-2</c:v>
                </c:pt>
                <c:pt idx="14207">
                  <c:v>5.8115800000000002E-2</c:v>
                </c:pt>
                <c:pt idx="14208">
                  <c:v>5.4348E-2</c:v>
                </c:pt>
                <c:pt idx="14209">
                  <c:v>5.0450599999999998E-2</c:v>
                </c:pt>
                <c:pt idx="14210">
                  <c:v>4.6496099999999999E-2</c:v>
                </c:pt>
                <c:pt idx="14211">
                  <c:v>4.3000999999999998E-2</c:v>
                </c:pt>
                <c:pt idx="14212">
                  <c:v>4.0074800000000001E-2</c:v>
                </c:pt>
                <c:pt idx="14213">
                  <c:v>3.6572599999999997E-2</c:v>
                </c:pt>
                <c:pt idx="14214">
                  <c:v>3.28308E-2</c:v>
                </c:pt>
                <c:pt idx="14215">
                  <c:v>2.9648500000000001E-2</c:v>
                </c:pt>
                <c:pt idx="14216">
                  <c:v>2.58363E-2</c:v>
                </c:pt>
                <c:pt idx="14217">
                  <c:v>2.22551E-2</c:v>
                </c:pt>
                <c:pt idx="14218">
                  <c:v>1.91623E-2</c:v>
                </c:pt>
                <c:pt idx="14219">
                  <c:v>1.53525E-2</c:v>
                </c:pt>
                <c:pt idx="14220">
                  <c:v>1.1573200000000001E-2</c:v>
                </c:pt>
                <c:pt idx="14221">
                  <c:v>7.92E-3</c:v>
                </c:pt>
                <c:pt idx="14222">
                  <c:v>3.9509100000000002E-3</c:v>
                </c:pt>
                <c:pt idx="14223">
                  <c:v>5.1425799999999997E-4</c:v>
                </c:pt>
                <c:pt idx="14224">
                  <c:v>-2.4088099999999999E-3</c:v>
                </c:pt>
                <c:pt idx="14225">
                  <c:v>-5.2902000000000001E-3</c:v>
                </c:pt>
                <c:pt idx="14226">
                  <c:v>-8.8666999999999999E-3</c:v>
                </c:pt>
                <c:pt idx="14227">
                  <c:v>-1.2087499999999999E-2</c:v>
                </c:pt>
                <c:pt idx="14228">
                  <c:v>-1.50565E-2</c:v>
                </c:pt>
                <c:pt idx="14229">
                  <c:v>-1.8414400000000001E-2</c:v>
                </c:pt>
                <c:pt idx="14230">
                  <c:v>-2.1850499999999998E-2</c:v>
                </c:pt>
                <c:pt idx="14231">
                  <c:v>-2.46719E-2</c:v>
                </c:pt>
                <c:pt idx="14232">
                  <c:v>-2.7683599999999999E-2</c:v>
                </c:pt>
                <c:pt idx="14233">
                  <c:v>-3.1034099999999998E-2</c:v>
                </c:pt>
                <c:pt idx="14234">
                  <c:v>-3.4053300000000002E-2</c:v>
                </c:pt>
                <c:pt idx="14235">
                  <c:v>-3.7199299999999998E-2</c:v>
                </c:pt>
                <c:pt idx="14236">
                  <c:v>-4.1104700000000001E-2</c:v>
                </c:pt>
                <c:pt idx="14237">
                  <c:v>-4.4610499999999997E-2</c:v>
                </c:pt>
                <c:pt idx="14238">
                  <c:v>-4.7505100000000001E-2</c:v>
                </c:pt>
                <c:pt idx="14239">
                  <c:v>-5.0907899999999999E-2</c:v>
                </c:pt>
                <c:pt idx="14240">
                  <c:v>-5.42546E-2</c:v>
                </c:pt>
                <c:pt idx="14241">
                  <c:v>-5.7087899999999997E-2</c:v>
                </c:pt>
                <c:pt idx="14242">
                  <c:v>-6.0057199999999998E-2</c:v>
                </c:pt>
                <c:pt idx="14243">
                  <c:v>-6.3721600000000003E-2</c:v>
                </c:pt>
                <c:pt idx="14244">
                  <c:v>-6.6924999999999998E-2</c:v>
                </c:pt>
                <c:pt idx="14245">
                  <c:v>-6.9615300000000005E-2</c:v>
                </c:pt>
                <c:pt idx="14246">
                  <c:v>-7.2910500000000003E-2</c:v>
                </c:pt>
                <c:pt idx="14247">
                  <c:v>-7.6186199999999996E-2</c:v>
                </c:pt>
                <c:pt idx="14248">
                  <c:v>-7.9012399999999997E-2</c:v>
                </c:pt>
                <c:pt idx="14249">
                  <c:v>-8.2312800000000005E-2</c:v>
                </c:pt>
                <c:pt idx="14250">
                  <c:v>-8.5679199999999997E-2</c:v>
                </c:pt>
                <c:pt idx="14251">
                  <c:v>-8.7742000000000001E-2</c:v>
                </c:pt>
                <c:pt idx="14252">
                  <c:v>-8.9937900000000001E-2</c:v>
                </c:pt>
                <c:pt idx="14253">
                  <c:v>-9.2711500000000002E-2</c:v>
                </c:pt>
                <c:pt idx="14254">
                  <c:v>-9.5052200000000003E-2</c:v>
                </c:pt>
                <c:pt idx="14255">
                  <c:v>-9.7307099999999994E-2</c:v>
                </c:pt>
                <c:pt idx="14256">
                  <c:v>-9.94863E-2</c:v>
                </c:pt>
                <c:pt idx="14257">
                  <c:v>-0.10109</c:v>
                </c:pt>
                <c:pt idx="14258">
                  <c:v>-0.10242</c:v>
                </c:pt>
                <c:pt idx="14259">
                  <c:v>-0.104311</c:v>
                </c:pt>
                <c:pt idx="14260">
                  <c:v>-0.106296</c:v>
                </c:pt>
                <c:pt idx="14261">
                  <c:v>-0.108214</c:v>
                </c:pt>
                <c:pt idx="14262">
                  <c:v>-0.110651</c:v>
                </c:pt>
                <c:pt idx="14263">
                  <c:v>-0.11340699999999999</c:v>
                </c:pt>
                <c:pt idx="14264">
                  <c:v>-0.116066</c:v>
                </c:pt>
                <c:pt idx="14265">
                  <c:v>-0.11851200000000001</c:v>
                </c:pt>
                <c:pt idx="14266">
                  <c:v>-0.120071</c:v>
                </c:pt>
                <c:pt idx="14267">
                  <c:v>-0.12134300000000001</c:v>
                </c:pt>
                <c:pt idx="14268">
                  <c:v>-0.123168</c:v>
                </c:pt>
                <c:pt idx="14269">
                  <c:v>-0.12479</c:v>
                </c:pt>
                <c:pt idx="14270">
                  <c:v>-0.126086</c:v>
                </c:pt>
                <c:pt idx="14271">
                  <c:v>-0.127719</c:v>
                </c:pt>
                <c:pt idx="14272">
                  <c:v>-0.130135</c:v>
                </c:pt>
                <c:pt idx="14273">
                  <c:v>-0.13237299999999999</c:v>
                </c:pt>
                <c:pt idx="14274">
                  <c:v>-0.13416500000000001</c:v>
                </c:pt>
                <c:pt idx="14275">
                  <c:v>-0.13558400000000001</c:v>
                </c:pt>
                <c:pt idx="14276">
                  <c:v>-0.13775999999999999</c:v>
                </c:pt>
                <c:pt idx="14277">
                  <c:v>-0.13994799999999999</c:v>
                </c:pt>
                <c:pt idx="14278">
                  <c:v>-0.14205200000000001</c:v>
                </c:pt>
                <c:pt idx="14279">
                  <c:v>-0.144512</c:v>
                </c:pt>
                <c:pt idx="14280">
                  <c:v>-0.14632100000000001</c:v>
                </c:pt>
                <c:pt idx="14281">
                  <c:v>-0.14769599999999999</c:v>
                </c:pt>
                <c:pt idx="14282">
                  <c:v>-0.149092</c:v>
                </c:pt>
                <c:pt idx="14283">
                  <c:v>-0.151148</c:v>
                </c:pt>
                <c:pt idx="14284">
                  <c:v>-0.15310499999999999</c:v>
                </c:pt>
                <c:pt idx="14285">
                  <c:v>-0.15537000000000001</c:v>
                </c:pt>
                <c:pt idx="14286">
                  <c:v>-0.1575</c:v>
                </c:pt>
                <c:pt idx="14287">
                  <c:v>-0.158888</c:v>
                </c:pt>
                <c:pt idx="14288">
                  <c:v>-0.16010099999999999</c:v>
                </c:pt>
                <c:pt idx="14289">
                  <c:v>-0.16178999999999999</c:v>
                </c:pt>
                <c:pt idx="14290">
                  <c:v>-0.16342899999999999</c:v>
                </c:pt>
                <c:pt idx="14291">
                  <c:v>-0.165323</c:v>
                </c:pt>
                <c:pt idx="14292">
                  <c:v>-0.16762299999999999</c:v>
                </c:pt>
                <c:pt idx="14293">
                  <c:v>-0.16939199999999999</c:v>
                </c:pt>
                <c:pt idx="14294">
                  <c:v>-0.17102999999999999</c:v>
                </c:pt>
                <c:pt idx="14295">
                  <c:v>-0.172988</c:v>
                </c:pt>
                <c:pt idx="14296">
                  <c:v>-0.17496800000000001</c:v>
                </c:pt>
                <c:pt idx="14297">
                  <c:v>-0.177033</c:v>
                </c:pt>
                <c:pt idx="14298">
                  <c:v>-0.17852000000000001</c:v>
                </c:pt>
                <c:pt idx="14299">
                  <c:v>-0.17995900000000001</c:v>
                </c:pt>
                <c:pt idx="14300">
                  <c:v>-0.181174</c:v>
                </c:pt>
                <c:pt idx="14301">
                  <c:v>-0.18229400000000001</c:v>
                </c:pt>
                <c:pt idx="14302">
                  <c:v>-0.182922</c:v>
                </c:pt>
                <c:pt idx="14303">
                  <c:v>-0.18298900000000001</c:v>
                </c:pt>
                <c:pt idx="14304">
                  <c:v>-0.183175</c:v>
                </c:pt>
                <c:pt idx="14305">
                  <c:v>-0.18324699999999999</c:v>
                </c:pt>
                <c:pt idx="14306">
                  <c:v>-0.183256</c:v>
                </c:pt>
                <c:pt idx="14307">
                  <c:v>-0.183231</c:v>
                </c:pt>
                <c:pt idx="14308">
                  <c:v>-0.18315899999999999</c:v>
                </c:pt>
                <c:pt idx="14309">
                  <c:v>-0.18312600000000001</c:v>
                </c:pt>
                <c:pt idx="14310">
                  <c:v>-0.18312400000000001</c:v>
                </c:pt>
                <c:pt idx="14311">
                  <c:v>-0.183113</c:v>
                </c:pt>
                <c:pt idx="14312">
                  <c:v>-0.183113</c:v>
                </c:pt>
                <c:pt idx="14313">
                  <c:v>-0.183113</c:v>
                </c:pt>
                <c:pt idx="14314">
                  <c:v>-0.18310799999999999</c:v>
                </c:pt>
                <c:pt idx="14315">
                  <c:v>-0.18310699999999999</c:v>
                </c:pt>
                <c:pt idx="14316">
                  <c:v>-0.18310599999999999</c:v>
                </c:pt>
                <c:pt idx="14317">
                  <c:v>-0.18310599999999999</c:v>
                </c:pt>
                <c:pt idx="14318">
                  <c:v>-0.18310599999999999</c:v>
                </c:pt>
                <c:pt idx="14319">
                  <c:v>-0.18310599999999999</c:v>
                </c:pt>
                <c:pt idx="14320">
                  <c:v>-0.18310599999999999</c:v>
                </c:pt>
                <c:pt idx="14321">
                  <c:v>-0.183117</c:v>
                </c:pt>
                <c:pt idx="14322">
                  <c:v>-0.183117</c:v>
                </c:pt>
                <c:pt idx="14323">
                  <c:v>-0.183117</c:v>
                </c:pt>
                <c:pt idx="14324">
                  <c:v>-0.183117</c:v>
                </c:pt>
                <c:pt idx="14325">
                  <c:v>-0.183117</c:v>
                </c:pt>
                <c:pt idx="14326">
                  <c:v>-0.183117</c:v>
                </c:pt>
                <c:pt idx="14327">
                  <c:v>-0.183117</c:v>
                </c:pt>
                <c:pt idx="14328">
                  <c:v>-0.183116</c:v>
                </c:pt>
                <c:pt idx="14329">
                  <c:v>-0.183116</c:v>
                </c:pt>
                <c:pt idx="14330">
                  <c:v>-0.183116</c:v>
                </c:pt>
                <c:pt idx="14331">
                  <c:v>-0.183116</c:v>
                </c:pt>
                <c:pt idx="14332">
                  <c:v>-0.183117</c:v>
                </c:pt>
                <c:pt idx="14333">
                  <c:v>-0.183117</c:v>
                </c:pt>
                <c:pt idx="14334">
                  <c:v>-0.183117</c:v>
                </c:pt>
                <c:pt idx="14335">
                  <c:v>-0.183117</c:v>
                </c:pt>
                <c:pt idx="14336">
                  <c:v>-0.183117</c:v>
                </c:pt>
                <c:pt idx="14337">
                  <c:v>-0.183117</c:v>
                </c:pt>
                <c:pt idx="14338">
                  <c:v>-0.183117</c:v>
                </c:pt>
                <c:pt idx="14339">
                  <c:v>-0.183117</c:v>
                </c:pt>
                <c:pt idx="14340">
                  <c:v>-0.183117</c:v>
                </c:pt>
                <c:pt idx="14341">
                  <c:v>-0.183117</c:v>
                </c:pt>
                <c:pt idx="14342">
                  <c:v>-0.183117</c:v>
                </c:pt>
                <c:pt idx="14343">
                  <c:v>-0.183117</c:v>
                </c:pt>
                <c:pt idx="14344">
                  <c:v>-0.183117</c:v>
                </c:pt>
                <c:pt idx="14345">
                  <c:v>-0.183117</c:v>
                </c:pt>
                <c:pt idx="14346">
                  <c:v>-0.183117</c:v>
                </c:pt>
                <c:pt idx="14347">
                  <c:v>-0.183117</c:v>
                </c:pt>
                <c:pt idx="14348">
                  <c:v>-0.183117</c:v>
                </c:pt>
                <c:pt idx="14349">
                  <c:v>-0.183117</c:v>
                </c:pt>
                <c:pt idx="14350">
                  <c:v>-0.18273500000000001</c:v>
                </c:pt>
                <c:pt idx="14351">
                  <c:v>-0.18205299999999999</c:v>
                </c:pt>
                <c:pt idx="14352">
                  <c:v>-0.18119499999999999</c:v>
                </c:pt>
                <c:pt idx="14353">
                  <c:v>-0.17968899999999999</c:v>
                </c:pt>
                <c:pt idx="14354">
                  <c:v>-0.17782300000000001</c:v>
                </c:pt>
                <c:pt idx="14355">
                  <c:v>-0.17596700000000001</c:v>
                </c:pt>
                <c:pt idx="14356">
                  <c:v>-0.174396</c:v>
                </c:pt>
                <c:pt idx="14357">
                  <c:v>-0.17310300000000001</c:v>
                </c:pt>
                <c:pt idx="14358">
                  <c:v>-0.17197699999999999</c:v>
                </c:pt>
                <c:pt idx="14359">
                  <c:v>-0.17092099999999999</c:v>
                </c:pt>
                <c:pt idx="14360">
                  <c:v>-0.16918900000000001</c:v>
                </c:pt>
                <c:pt idx="14361">
                  <c:v>-0.166987</c:v>
                </c:pt>
                <c:pt idx="14362">
                  <c:v>-0.164968</c:v>
                </c:pt>
                <c:pt idx="14363">
                  <c:v>-0.16294800000000001</c:v>
                </c:pt>
                <c:pt idx="14364">
                  <c:v>-0.16097900000000001</c:v>
                </c:pt>
                <c:pt idx="14365">
                  <c:v>-0.158746</c:v>
                </c:pt>
                <c:pt idx="14366">
                  <c:v>-0.15640699999999999</c:v>
                </c:pt>
                <c:pt idx="14367">
                  <c:v>-0.15398999999999999</c:v>
                </c:pt>
                <c:pt idx="14368">
                  <c:v>-0.151556</c:v>
                </c:pt>
                <c:pt idx="14369">
                  <c:v>-0.14910499999999999</c:v>
                </c:pt>
                <c:pt idx="14370">
                  <c:v>-0.14658499999999999</c:v>
                </c:pt>
                <c:pt idx="14371">
                  <c:v>-0.14396800000000001</c:v>
                </c:pt>
                <c:pt idx="14372">
                  <c:v>-0.14132400000000001</c:v>
                </c:pt>
                <c:pt idx="14373">
                  <c:v>-0.13875199999999999</c:v>
                </c:pt>
                <c:pt idx="14374">
                  <c:v>-0.136181</c:v>
                </c:pt>
                <c:pt idx="14375">
                  <c:v>-0.13365299999999999</c:v>
                </c:pt>
                <c:pt idx="14376">
                  <c:v>-0.13109100000000001</c:v>
                </c:pt>
                <c:pt idx="14377">
                  <c:v>-0.12848899999999999</c:v>
                </c:pt>
                <c:pt idx="14378">
                  <c:v>-0.12595400000000001</c:v>
                </c:pt>
                <c:pt idx="14379">
                  <c:v>-0.12334299999999999</c:v>
                </c:pt>
                <c:pt idx="14380">
                  <c:v>-0.120697</c:v>
                </c:pt>
                <c:pt idx="14381">
                  <c:v>-0.118108</c:v>
                </c:pt>
                <c:pt idx="14382">
                  <c:v>-0.115676</c:v>
                </c:pt>
                <c:pt idx="14383">
                  <c:v>-0.11323</c:v>
                </c:pt>
                <c:pt idx="14384">
                  <c:v>-0.110787</c:v>
                </c:pt>
                <c:pt idx="14385">
                  <c:v>-0.108307</c:v>
                </c:pt>
                <c:pt idx="14386">
                  <c:v>-0.105794</c:v>
                </c:pt>
                <c:pt idx="14387">
                  <c:v>-0.103353</c:v>
                </c:pt>
                <c:pt idx="14388">
                  <c:v>-0.100798</c:v>
                </c:pt>
                <c:pt idx="14389">
                  <c:v>-9.8329799999999995E-2</c:v>
                </c:pt>
                <c:pt idx="14390">
                  <c:v>-9.5756099999999997E-2</c:v>
                </c:pt>
                <c:pt idx="14391">
                  <c:v>-9.3356900000000007E-2</c:v>
                </c:pt>
                <c:pt idx="14392">
                  <c:v>-9.0815300000000002E-2</c:v>
                </c:pt>
                <c:pt idx="14393">
                  <c:v>-8.8341000000000003E-2</c:v>
                </c:pt>
                <c:pt idx="14394">
                  <c:v>-8.5740899999999995E-2</c:v>
                </c:pt>
                <c:pt idx="14395">
                  <c:v>-8.3216799999999994E-2</c:v>
                </c:pt>
                <c:pt idx="14396">
                  <c:v>-8.0715499999999996E-2</c:v>
                </c:pt>
                <c:pt idx="14397">
                  <c:v>-7.8151600000000002E-2</c:v>
                </c:pt>
                <c:pt idx="14398">
                  <c:v>-7.5595599999999999E-2</c:v>
                </c:pt>
                <c:pt idx="14399">
                  <c:v>-7.2960200000000003E-2</c:v>
                </c:pt>
                <c:pt idx="14400">
                  <c:v>-7.0693800000000001E-2</c:v>
                </c:pt>
                <c:pt idx="14401">
                  <c:v>-6.8136100000000005E-2</c:v>
                </c:pt>
                <c:pt idx="14402">
                  <c:v>-6.5460900000000002E-2</c:v>
                </c:pt>
                <c:pt idx="14403">
                  <c:v>-6.3092999999999996E-2</c:v>
                </c:pt>
                <c:pt idx="14404">
                  <c:v>-6.0668600000000003E-2</c:v>
                </c:pt>
                <c:pt idx="14405">
                  <c:v>-5.7915300000000003E-2</c:v>
                </c:pt>
                <c:pt idx="14406">
                  <c:v>-5.5118500000000001E-2</c:v>
                </c:pt>
                <c:pt idx="14407">
                  <c:v>-5.25534E-2</c:v>
                </c:pt>
                <c:pt idx="14408">
                  <c:v>-5.0014000000000003E-2</c:v>
                </c:pt>
                <c:pt idx="14409">
                  <c:v>-4.7253299999999998E-2</c:v>
                </c:pt>
                <c:pt idx="14410">
                  <c:v>-4.5050699999999999E-2</c:v>
                </c:pt>
                <c:pt idx="14411">
                  <c:v>-4.26734E-2</c:v>
                </c:pt>
                <c:pt idx="14412">
                  <c:v>-3.9939500000000003E-2</c:v>
                </c:pt>
                <c:pt idx="14413">
                  <c:v>-3.7361600000000002E-2</c:v>
                </c:pt>
                <c:pt idx="14414">
                  <c:v>-3.4940499999999999E-2</c:v>
                </c:pt>
                <c:pt idx="14415">
                  <c:v>-3.20936E-2</c:v>
                </c:pt>
                <c:pt idx="14416">
                  <c:v>-2.9433000000000001E-2</c:v>
                </c:pt>
                <c:pt idx="14417">
                  <c:v>-2.7167400000000001E-2</c:v>
                </c:pt>
                <c:pt idx="14418">
                  <c:v>-2.4458299999999999E-2</c:v>
                </c:pt>
                <c:pt idx="14419">
                  <c:v>-2.1755099999999999E-2</c:v>
                </c:pt>
                <c:pt idx="14420">
                  <c:v>-1.9519100000000001E-2</c:v>
                </c:pt>
                <c:pt idx="14421">
                  <c:v>-1.70942E-2</c:v>
                </c:pt>
                <c:pt idx="14422">
                  <c:v>-1.43657E-2</c:v>
                </c:pt>
                <c:pt idx="14423">
                  <c:v>-1.1825199999999999E-2</c:v>
                </c:pt>
                <c:pt idx="14424">
                  <c:v>-9.6146300000000007E-3</c:v>
                </c:pt>
                <c:pt idx="14425">
                  <c:v>-6.87837E-3</c:v>
                </c:pt>
                <c:pt idx="14426">
                  <c:v>-4.2064099999999998E-3</c:v>
                </c:pt>
                <c:pt idx="14427">
                  <c:v>-1.96233E-3</c:v>
                </c:pt>
                <c:pt idx="14428">
                  <c:v>5.3635599999999999E-4</c:v>
                </c:pt>
                <c:pt idx="14429">
                  <c:v>3.2774900000000001E-3</c:v>
                </c:pt>
                <c:pt idx="14430">
                  <c:v>5.79891E-3</c:v>
                </c:pt>
                <c:pt idx="14431">
                  <c:v>7.9961200000000007E-3</c:v>
                </c:pt>
                <c:pt idx="14432">
                  <c:v>1.0737699999999999E-2</c:v>
                </c:pt>
                <c:pt idx="14433">
                  <c:v>1.33969E-2</c:v>
                </c:pt>
                <c:pt idx="14434">
                  <c:v>1.5745800000000001E-2</c:v>
                </c:pt>
                <c:pt idx="14435">
                  <c:v>1.8349399999999998E-2</c:v>
                </c:pt>
                <c:pt idx="14436">
                  <c:v>2.1135500000000002E-2</c:v>
                </c:pt>
                <c:pt idx="14437">
                  <c:v>2.36514E-2</c:v>
                </c:pt>
                <c:pt idx="14438">
                  <c:v>2.5902499999999998E-2</c:v>
                </c:pt>
                <c:pt idx="14439">
                  <c:v>2.86983E-2</c:v>
                </c:pt>
                <c:pt idx="14440">
                  <c:v>3.1338299999999999E-2</c:v>
                </c:pt>
                <c:pt idx="14441">
                  <c:v>3.3660900000000001E-2</c:v>
                </c:pt>
                <c:pt idx="14442">
                  <c:v>3.6138499999999997E-2</c:v>
                </c:pt>
                <c:pt idx="14443">
                  <c:v>3.8896800000000002E-2</c:v>
                </c:pt>
                <c:pt idx="14444">
                  <c:v>4.1436800000000003E-2</c:v>
                </c:pt>
                <c:pt idx="14445">
                  <c:v>4.3719599999999997E-2</c:v>
                </c:pt>
                <c:pt idx="14446">
                  <c:v>4.6523299999999997E-2</c:v>
                </c:pt>
                <c:pt idx="14447">
                  <c:v>4.9194399999999999E-2</c:v>
                </c:pt>
                <c:pt idx="14448">
                  <c:v>5.1518799999999997E-2</c:v>
                </c:pt>
                <c:pt idx="14449">
                  <c:v>5.4071899999999999E-2</c:v>
                </c:pt>
                <c:pt idx="14450">
                  <c:v>5.6392400000000002E-2</c:v>
                </c:pt>
                <c:pt idx="14451">
                  <c:v>5.8084499999999997E-2</c:v>
                </c:pt>
                <c:pt idx="14452">
                  <c:v>5.9385599999999997E-2</c:v>
                </c:pt>
                <c:pt idx="14453">
                  <c:v>6.0340400000000002E-2</c:v>
                </c:pt>
                <c:pt idx="14454">
                  <c:v>6.0909600000000001E-2</c:v>
                </c:pt>
                <c:pt idx="14455">
                  <c:v>6.0665999999999998E-2</c:v>
                </c:pt>
                <c:pt idx="14456">
                  <c:v>6.0392800000000003E-2</c:v>
                </c:pt>
                <c:pt idx="14457">
                  <c:v>5.9724300000000001E-2</c:v>
                </c:pt>
                <c:pt idx="14458">
                  <c:v>5.8990500000000001E-2</c:v>
                </c:pt>
                <c:pt idx="14459">
                  <c:v>5.81215E-2</c:v>
                </c:pt>
                <c:pt idx="14460">
                  <c:v>5.7333099999999998E-2</c:v>
                </c:pt>
                <c:pt idx="14461">
                  <c:v>5.6645000000000001E-2</c:v>
                </c:pt>
                <c:pt idx="14462">
                  <c:v>5.5604099999999997E-2</c:v>
                </c:pt>
                <c:pt idx="14463">
                  <c:v>5.4299199999999999E-2</c:v>
                </c:pt>
                <c:pt idx="14464">
                  <c:v>5.29525E-2</c:v>
                </c:pt>
                <c:pt idx="14465">
                  <c:v>5.1814699999999998E-2</c:v>
                </c:pt>
                <c:pt idx="14466">
                  <c:v>5.0428800000000003E-2</c:v>
                </c:pt>
                <c:pt idx="14467">
                  <c:v>4.8975200000000003E-2</c:v>
                </c:pt>
                <c:pt idx="14468">
                  <c:v>4.7814299999999997E-2</c:v>
                </c:pt>
                <c:pt idx="14469">
                  <c:v>4.6887400000000003E-2</c:v>
                </c:pt>
                <c:pt idx="14470">
                  <c:v>4.5630299999999999E-2</c:v>
                </c:pt>
                <c:pt idx="14471">
                  <c:v>4.4366999999999997E-2</c:v>
                </c:pt>
                <c:pt idx="14472">
                  <c:v>4.3205800000000003E-2</c:v>
                </c:pt>
                <c:pt idx="14473">
                  <c:v>4.2274199999999998E-2</c:v>
                </c:pt>
                <c:pt idx="14474">
                  <c:v>4.1087400000000003E-2</c:v>
                </c:pt>
                <c:pt idx="14475">
                  <c:v>3.9688899999999999E-2</c:v>
                </c:pt>
                <c:pt idx="14476">
                  <c:v>3.8361199999999998E-2</c:v>
                </c:pt>
                <c:pt idx="14477">
                  <c:v>3.7291699999999997E-2</c:v>
                </c:pt>
                <c:pt idx="14478">
                  <c:v>3.6201299999999999E-2</c:v>
                </c:pt>
                <c:pt idx="14479">
                  <c:v>3.4922399999999999E-2</c:v>
                </c:pt>
                <c:pt idx="14480">
                  <c:v>3.3667799999999998E-2</c:v>
                </c:pt>
                <c:pt idx="14481">
                  <c:v>3.2376799999999997E-2</c:v>
                </c:pt>
                <c:pt idx="14482">
                  <c:v>3.11582E-2</c:v>
                </c:pt>
                <c:pt idx="14483">
                  <c:v>3.00564E-2</c:v>
                </c:pt>
                <c:pt idx="14484">
                  <c:v>2.89325E-2</c:v>
                </c:pt>
                <c:pt idx="14485">
                  <c:v>2.7589700000000002E-2</c:v>
                </c:pt>
                <c:pt idx="14486">
                  <c:v>2.63393E-2</c:v>
                </c:pt>
                <c:pt idx="14487">
                  <c:v>2.5269900000000001E-2</c:v>
                </c:pt>
                <c:pt idx="14488">
                  <c:v>2.40141E-2</c:v>
                </c:pt>
                <c:pt idx="14489">
                  <c:v>2.2775799999999999E-2</c:v>
                </c:pt>
                <c:pt idx="14490">
                  <c:v>2.1518300000000001E-2</c:v>
                </c:pt>
                <c:pt idx="14491">
                  <c:v>2.0347199999999999E-2</c:v>
                </c:pt>
                <c:pt idx="14492">
                  <c:v>1.9318399999999999E-2</c:v>
                </c:pt>
                <c:pt idx="14493">
                  <c:v>1.8407300000000001E-2</c:v>
                </c:pt>
                <c:pt idx="14494">
                  <c:v>1.7255699999999999E-2</c:v>
                </c:pt>
                <c:pt idx="14495">
                  <c:v>1.60619E-2</c:v>
                </c:pt>
                <c:pt idx="14496">
                  <c:v>1.4928200000000001E-2</c:v>
                </c:pt>
                <c:pt idx="14497">
                  <c:v>1.3972E-2</c:v>
                </c:pt>
                <c:pt idx="14498">
                  <c:v>1.2793199999999999E-2</c:v>
                </c:pt>
                <c:pt idx="14499">
                  <c:v>1.1505100000000001E-2</c:v>
                </c:pt>
                <c:pt idx="14500">
                  <c:v>1.02416E-2</c:v>
                </c:pt>
                <c:pt idx="14501">
                  <c:v>9.2775900000000005E-3</c:v>
                </c:pt>
                <c:pt idx="14502">
                  <c:v>7.6317800000000003E-3</c:v>
                </c:pt>
                <c:pt idx="14503">
                  <c:v>5.8283700000000003E-3</c:v>
                </c:pt>
                <c:pt idx="14504">
                  <c:v>3.9297100000000003E-3</c:v>
                </c:pt>
                <c:pt idx="14505">
                  <c:v>1.673E-3</c:v>
                </c:pt>
                <c:pt idx="14506">
                  <c:v>-4.28131E-4</c:v>
                </c:pt>
                <c:pt idx="14507">
                  <c:v>-2.4160200000000001E-3</c:v>
                </c:pt>
                <c:pt idx="14508">
                  <c:v>-4.4172600000000001E-3</c:v>
                </c:pt>
                <c:pt idx="14509">
                  <c:v>-6.2751200000000004E-3</c:v>
                </c:pt>
                <c:pt idx="14510">
                  <c:v>-8.2769200000000001E-3</c:v>
                </c:pt>
                <c:pt idx="14511">
                  <c:v>-1.0456E-2</c:v>
                </c:pt>
                <c:pt idx="14512">
                  <c:v>-1.23932E-2</c:v>
                </c:pt>
                <c:pt idx="14513">
                  <c:v>-1.3927800000000001E-2</c:v>
                </c:pt>
                <c:pt idx="14514">
                  <c:v>-1.5485000000000001E-2</c:v>
                </c:pt>
                <c:pt idx="14515">
                  <c:v>-1.7046599999999999E-2</c:v>
                </c:pt>
                <c:pt idx="14516">
                  <c:v>-1.8827699999999999E-2</c:v>
                </c:pt>
                <c:pt idx="14517">
                  <c:v>-2.0731699999999999E-2</c:v>
                </c:pt>
                <c:pt idx="14518">
                  <c:v>-2.23421E-2</c:v>
                </c:pt>
                <c:pt idx="14519">
                  <c:v>-2.3681600000000001E-2</c:v>
                </c:pt>
                <c:pt idx="14520">
                  <c:v>-2.5103299999999999E-2</c:v>
                </c:pt>
                <c:pt idx="14521">
                  <c:v>-2.6877700000000001E-2</c:v>
                </c:pt>
                <c:pt idx="14522">
                  <c:v>-2.8428200000000001E-2</c:v>
                </c:pt>
                <c:pt idx="14523">
                  <c:v>-2.9905000000000001E-2</c:v>
                </c:pt>
                <c:pt idx="14524">
                  <c:v>-3.1263199999999998E-2</c:v>
                </c:pt>
                <c:pt idx="14525">
                  <c:v>-3.2348300000000003E-2</c:v>
                </c:pt>
                <c:pt idx="14526">
                  <c:v>-3.3816199999999998E-2</c:v>
                </c:pt>
                <c:pt idx="14527">
                  <c:v>-3.53447E-2</c:v>
                </c:pt>
                <c:pt idx="14528">
                  <c:v>-3.6692200000000001E-2</c:v>
                </c:pt>
                <c:pt idx="14529">
                  <c:v>-3.7768500000000003E-2</c:v>
                </c:pt>
                <c:pt idx="14530">
                  <c:v>-3.8682300000000003E-2</c:v>
                </c:pt>
                <c:pt idx="14531">
                  <c:v>-3.9775600000000001E-2</c:v>
                </c:pt>
                <c:pt idx="14532">
                  <c:v>-4.1044999999999998E-2</c:v>
                </c:pt>
                <c:pt idx="14533">
                  <c:v>-4.2279799999999999E-2</c:v>
                </c:pt>
                <c:pt idx="14534">
                  <c:v>-4.3230600000000001E-2</c:v>
                </c:pt>
                <c:pt idx="14535">
                  <c:v>-4.3913899999999999E-2</c:v>
                </c:pt>
                <c:pt idx="14536">
                  <c:v>-4.4566700000000001E-2</c:v>
                </c:pt>
                <c:pt idx="14537">
                  <c:v>-4.5577300000000001E-2</c:v>
                </c:pt>
                <c:pt idx="14538">
                  <c:v>-4.6862899999999999E-2</c:v>
                </c:pt>
                <c:pt idx="14539">
                  <c:v>-4.8390599999999999E-2</c:v>
                </c:pt>
                <c:pt idx="14540">
                  <c:v>-5.0026800000000003E-2</c:v>
                </c:pt>
                <c:pt idx="14541">
                  <c:v>-5.19284E-2</c:v>
                </c:pt>
                <c:pt idx="14542">
                  <c:v>-5.37083E-2</c:v>
                </c:pt>
                <c:pt idx="14543">
                  <c:v>-5.4990799999999999E-2</c:v>
                </c:pt>
                <c:pt idx="14544">
                  <c:v>-5.6050099999999999E-2</c:v>
                </c:pt>
                <c:pt idx="14545">
                  <c:v>-5.7078499999999997E-2</c:v>
                </c:pt>
                <c:pt idx="14546">
                  <c:v>-5.8509699999999998E-2</c:v>
                </c:pt>
                <c:pt idx="14547">
                  <c:v>-6.0146999999999999E-2</c:v>
                </c:pt>
                <c:pt idx="14548">
                  <c:v>-6.1661000000000001E-2</c:v>
                </c:pt>
                <c:pt idx="14549">
                  <c:v>-6.3131099999999996E-2</c:v>
                </c:pt>
                <c:pt idx="14550">
                  <c:v>-6.4135499999999998E-2</c:v>
                </c:pt>
                <c:pt idx="14551">
                  <c:v>-6.4015799999999998E-2</c:v>
                </c:pt>
                <c:pt idx="14552">
                  <c:v>-6.2616500000000005E-2</c:v>
                </c:pt>
                <c:pt idx="14553">
                  <c:v>-6.08321E-2</c:v>
                </c:pt>
                <c:pt idx="14554">
                  <c:v>-5.8685800000000003E-2</c:v>
                </c:pt>
                <c:pt idx="14555">
                  <c:v>-5.6250700000000001E-2</c:v>
                </c:pt>
                <c:pt idx="14556">
                  <c:v>-5.3446399999999998E-2</c:v>
                </c:pt>
                <c:pt idx="14557">
                  <c:v>-4.9955600000000003E-2</c:v>
                </c:pt>
                <c:pt idx="14558">
                  <c:v>-4.6066900000000001E-2</c:v>
                </c:pt>
                <c:pt idx="14559">
                  <c:v>-4.18006E-2</c:v>
                </c:pt>
                <c:pt idx="14560">
                  <c:v>-3.7769700000000003E-2</c:v>
                </c:pt>
                <c:pt idx="14561">
                  <c:v>-3.4109E-2</c:v>
                </c:pt>
                <c:pt idx="14562">
                  <c:v>-3.0408500000000002E-2</c:v>
                </c:pt>
                <c:pt idx="14563">
                  <c:v>-2.6640199999999999E-2</c:v>
                </c:pt>
                <c:pt idx="14564">
                  <c:v>-2.24753E-2</c:v>
                </c:pt>
                <c:pt idx="14565">
                  <c:v>-1.8043300000000002E-2</c:v>
                </c:pt>
                <c:pt idx="14566">
                  <c:v>-1.3515900000000001E-2</c:v>
                </c:pt>
                <c:pt idx="14567">
                  <c:v>-9.7550499999999995E-3</c:v>
                </c:pt>
                <c:pt idx="14568">
                  <c:v>-6.4089300000000002E-3</c:v>
                </c:pt>
                <c:pt idx="14569">
                  <c:v>-3.1324399999999998E-3</c:v>
                </c:pt>
                <c:pt idx="14570">
                  <c:v>2.19349E-4</c:v>
                </c:pt>
                <c:pt idx="14571">
                  <c:v>3.9639000000000002E-3</c:v>
                </c:pt>
                <c:pt idx="14572">
                  <c:v>7.9786800000000001E-3</c:v>
                </c:pt>
                <c:pt idx="14573">
                  <c:v>1.22036E-2</c:v>
                </c:pt>
                <c:pt idx="14574">
                  <c:v>1.6437899999999998E-2</c:v>
                </c:pt>
                <c:pt idx="14575">
                  <c:v>2.05369E-2</c:v>
                </c:pt>
                <c:pt idx="14576">
                  <c:v>2.3973999999999999E-2</c:v>
                </c:pt>
                <c:pt idx="14577">
                  <c:v>2.7329599999999999E-2</c:v>
                </c:pt>
                <c:pt idx="14578">
                  <c:v>3.1127800000000001E-2</c:v>
                </c:pt>
                <c:pt idx="14579">
                  <c:v>3.46039E-2</c:v>
                </c:pt>
                <c:pt idx="14580">
                  <c:v>3.8322500000000002E-2</c:v>
                </c:pt>
                <c:pt idx="14581">
                  <c:v>4.2144500000000001E-2</c:v>
                </c:pt>
                <c:pt idx="14582">
                  <c:v>4.5583199999999997E-2</c:v>
                </c:pt>
                <c:pt idx="14583">
                  <c:v>4.9382700000000002E-2</c:v>
                </c:pt>
                <c:pt idx="14584">
                  <c:v>5.3400200000000002E-2</c:v>
                </c:pt>
                <c:pt idx="14585">
                  <c:v>5.6907300000000001E-2</c:v>
                </c:pt>
                <c:pt idx="14586">
                  <c:v>6.0476700000000001E-2</c:v>
                </c:pt>
                <c:pt idx="14587">
                  <c:v>6.4309500000000006E-2</c:v>
                </c:pt>
                <c:pt idx="14588">
                  <c:v>6.7832100000000006E-2</c:v>
                </c:pt>
                <c:pt idx="14589">
                  <c:v>7.1441599999999994E-2</c:v>
                </c:pt>
                <c:pt idx="14590">
                  <c:v>7.5388999999999998E-2</c:v>
                </c:pt>
                <c:pt idx="14591">
                  <c:v>7.9053200000000004E-2</c:v>
                </c:pt>
                <c:pt idx="14592">
                  <c:v>8.2457100000000005E-2</c:v>
                </c:pt>
                <c:pt idx="14593">
                  <c:v>8.6340399999999998E-2</c:v>
                </c:pt>
                <c:pt idx="14594">
                  <c:v>9.0090600000000007E-2</c:v>
                </c:pt>
                <c:pt idx="14595">
                  <c:v>9.3751299999999996E-2</c:v>
                </c:pt>
                <c:pt idx="14596">
                  <c:v>9.7716399999999995E-2</c:v>
                </c:pt>
                <c:pt idx="14597">
                  <c:v>0.1014</c:v>
                </c:pt>
                <c:pt idx="14598">
                  <c:v>0.104575</c:v>
                </c:pt>
                <c:pt idx="14599">
                  <c:v>0.10820299999999999</c:v>
                </c:pt>
                <c:pt idx="14600">
                  <c:v>0.111539</c:v>
                </c:pt>
                <c:pt idx="14601">
                  <c:v>0.114465</c:v>
                </c:pt>
                <c:pt idx="14602">
                  <c:v>0.117178</c:v>
                </c:pt>
                <c:pt idx="14603">
                  <c:v>0.11907</c:v>
                </c:pt>
                <c:pt idx="14604">
                  <c:v>0.121319</c:v>
                </c:pt>
                <c:pt idx="14605">
                  <c:v>0.12313399999999999</c:v>
                </c:pt>
                <c:pt idx="14606">
                  <c:v>0.12447900000000001</c:v>
                </c:pt>
                <c:pt idx="14607">
                  <c:v>0.12557599999999999</c:v>
                </c:pt>
                <c:pt idx="14608">
                  <c:v>0.12629199999999999</c:v>
                </c:pt>
                <c:pt idx="14609">
                  <c:v>0.127412</c:v>
                </c:pt>
                <c:pt idx="14610">
                  <c:v>0.12908900000000001</c:v>
                </c:pt>
                <c:pt idx="14611">
                  <c:v>0.13123599999999999</c:v>
                </c:pt>
                <c:pt idx="14612">
                  <c:v>0.13355900000000001</c:v>
                </c:pt>
                <c:pt idx="14613">
                  <c:v>0.136097</c:v>
                </c:pt>
                <c:pt idx="14614">
                  <c:v>0.13800899999999999</c:v>
                </c:pt>
                <c:pt idx="14615">
                  <c:v>0.13969699999999999</c:v>
                </c:pt>
                <c:pt idx="14616">
                  <c:v>0.141597</c:v>
                </c:pt>
                <c:pt idx="14617">
                  <c:v>0.14378299999999999</c:v>
                </c:pt>
                <c:pt idx="14618">
                  <c:v>0.14580599999999999</c:v>
                </c:pt>
                <c:pt idx="14619">
                  <c:v>0.147954</c:v>
                </c:pt>
                <c:pt idx="14620">
                  <c:v>0.15012</c:v>
                </c:pt>
                <c:pt idx="14621">
                  <c:v>0.15142700000000001</c:v>
                </c:pt>
                <c:pt idx="14622">
                  <c:v>0.15257100000000001</c:v>
                </c:pt>
                <c:pt idx="14623">
                  <c:v>0.15404300000000001</c:v>
                </c:pt>
                <c:pt idx="14624">
                  <c:v>0.155528</c:v>
                </c:pt>
                <c:pt idx="14625">
                  <c:v>0.157357</c:v>
                </c:pt>
                <c:pt idx="14626">
                  <c:v>0.15928400000000001</c:v>
                </c:pt>
                <c:pt idx="14627">
                  <c:v>0.16156499999999999</c:v>
                </c:pt>
                <c:pt idx="14628">
                  <c:v>0.163573</c:v>
                </c:pt>
                <c:pt idx="14629">
                  <c:v>0.16486600000000001</c:v>
                </c:pt>
                <c:pt idx="14630">
                  <c:v>0.16603399999999999</c:v>
                </c:pt>
                <c:pt idx="14631">
                  <c:v>0.16756299999999999</c:v>
                </c:pt>
                <c:pt idx="14632">
                  <c:v>0.169238</c:v>
                </c:pt>
                <c:pt idx="14633">
                  <c:v>0.17127999999999999</c:v>
                </c:pt>
                <c:pt idx="14634">
                  <c:v>0.17342399999999999</c:v>
                </c:pt>
                <c:pt idx="14635">
                  <c:v>0.175506</c:v>
                </c:pt>
                <c:pt idx="14636">
                  <c:v>0.17758399999999999</c:v>
                </c:pt>
                <c:pt idx="14637">
                  <c:v>0.17932600000000001</c:v>
                </c:pt>
                <c:pt idx="14638">
                  <c:v>0.18113299999999999</c:v>
                </c:pt>
                <c:pt idx="14639">
                  <c:v>0.18285599999999999</c:v>
                </c:pt>
                <c:pt idx="14640">
                  <c:v>0.18476000000000001</c:v>
                </c:pt>
                <c:pt idx="14641">
                  <c:v>0.18681</c:v>
                </c:pt>
                <c:pt idx="14642">
                  <c:v>0.188941</c:v>
                </c:pt>
                <c:pt idx="14643">
                  <c:v>0.19117799999999999</c:v>
                </c:pt>
                <c:pt idx="14644">
                  <c:v>0.19337799999999999</c:v>
                </c:pt>
                <c:pt idx="14645">
                  <c:v>0.19522400000000001</c:v>
                </c:pt>
                <c:pt idx="14646">
                  <c:v>0.19725000000000001</c:v>
                </c:pt>
                <c:pt idx="14647">
                  <c:v>0.198904</c:v>
                </c:pt>
                <c:pt idx="14648">
                  <c:v>0.20027400000000001</c:v>
                </c:pt>
                <c:pt idx="14649">
                  <c:v>0.202236</c:v>
                </c:pt>
                <c:pt idx="14650">
                  <c:v>0.20359099999999999</c:v>
                </c:pt>
                <c:pt idx="14651">
                  <c:v>0.204568</c:v>
                </c:pt>
                <c:pt idx="14652">
                  <c:v>0.20558100000000001</c:v>
                </c:pt>
                <c:pt idx="14653">
                  <c:v>0.20594799999999999</c:v>
                </c:pt>
                <c:pt idx="14654">
                  <c:v>0.20549200000000001</c:v>
                </c:pt>
                <c:pt idx="14655">
                  <c:v>0.204598</c:v>
                </c:pt>
                <c:pt idx="14656">
                  <c:v>0.20372000000000001</c:v>
                </c:pt>
                <c:pt idx="14657">
                  <c:v>0.201904</c:v>
                </c:pt>
                <c:pt idx="14658">
                  <c:v>0.200103</c:v>
                </c:pt>
                <c:pt idx="14659">
                  <c:v>0.198215</c:v>
                </c:pt>
                <c:pt idx="14660">
                  <c:v>0.19548199999999999</c:v>
                </c:pt>
                <c:pt idx="14661">
                  <c:v>0.192861</c:v>
                </c:pt>
                <c:pt idx="14662">
                  <c:v>0.189633</c:v>
                </c:pt>
                <c:pt idx="14663">
                  <c:v>0.186366</c:v>
                </c:pt>
                <c:pt idx="14664">
                  <c:v>0.18306500000000001</c:v>
                </c:pt>
                <c:pt idx="14665">
                  <c:v>0.17913299999999999</c:v>
                </c:pt>
                <c:pt idx="14666">
                  <c:v>0.17494100000000001</c:v>
                </c:pt>
                <c:pt idx="14667">
                  <c:v>0.17125099999999999</c:v>
                </c:pt>
                <c:pt idx="14668">
                  <c:v>0.16714599999999999</c:v>
                </c:pt>
                <c:pt idx="14669">
                  <c:v>0.16253200000000001</c:v>
                </c:pt>
                <c:pt idx="14670">
                  <c:v>0.15829699999999999</c:v>
                </c:pt>
                <c:pt idx="14671">
                  <c:v>0.153558</c:v>
                </c:pt>
                <c:pt idx="14672">
                  <c:v>0.149144</c:v>
                </c:pt>
                <c:pt idx="14673">
                  <c:v>0.144759</c:v>
                </c:pt>
                <c:pt idx="14674">
                  <c:v>0.14000299999999999</c:v>
                </c:pt>
                <c:pt idx="14675">
                  <c:v>0.13597500000000001</c:v>
                </c:pt>
                <c:pt idx="14676">
                  <c:v>0.133851</c:v>
                </c:pt>
                <c:pt idx="14677">
                  <c:v>0.131748</c:v>
                </c:pt>
                <c:pt idx="14678">
                  <c:v>0.12962499999999999</c:v>
                </c:pt>
                <c:pt idx="14679">
                  <c:v>0.127222</c:v>
                </c:pt>
                <c:pt idx="14680">
                  <c:v>0.125774</c:v>
                </c:pt>
                <c:pt idx="14681">
                  <c:v>0.124413</c:v>
                </c:pt>
                <c:pt idx="14682">
                  <c:v>0.123303</c:v>
                </c:pt>
                <c:pt idx="14683">
                  <c:v>0.12238400000000001</c:v>
                </c:pt>
                <c:pt idx="14684">
                  <c:v>0.12167500000000001</c:v>
                </c:pt>
                <c:pt idx="14685">
                  <c:v>0.12117799999999999</c:v>
                </c:pt>
                <c:pt idx="14686">
                  <c:v>0.12087000000000001</c:v>
                </c:pt>
                <c:pt idx="14687">
                  <c:v>0.12053899999999999</c:v>
                </c:pt>
                <c:pt idx="14688">
                  <c:v>0.119488</c:v>
                </c:pt>
                <c:pt idx="14689">
                  <c:v>0.117884</c:v>
                </c:pt>
                <c:pt idx="14690">
                  <c:v>0.115809</c:v>
                </c:pt>
                <c:pt idx="14691">
                  <c:v>0.11369600000000001</c:v>
                </c:pt>
                <c:pt idx="14692">
                  <c:v>0.111654</c:v>
                </c:pt>
                <c:pt idx="14693">
                  <c:v>0.110545</c:v>
                </c:pt>
                <c:pt idx="14694">
                  <c:v>0.10961</c:v>
                </c:pt>
                <c:pt idx="14695">
                  <c:v>0.108753</c:v>
                </c:pt>
                <c:pt idx="14696">
                  <c:v>0.10789899999999999</c:v>
                </c:pt>
                <c:pt idx="14697">
                  <c:v>0.10710699999999999</c:v>
                </c:pt>
                <c:pt idx="14698">
                  <c:v>0.106374</c:v>
                </c:pt>
                <c:pt idx="14699">
                  <c:v>0.10516399999999999</c:v>
                </c:pt>
                <c:pt idx="14700">
                  <c:v>0.104268</c:v>
                </c:pt>
                <c:pt idx="14701">
                  <c:v>0.10401199999999999</c:v>
                </c:pt>
                <c:pt idx="14702">
                  <c:v>0.103933</c:v>
                </c:pt>
                <c:pt idx="14703">
                  <c:v>0.10360800000000001</c:v>
                </c:pt>
                <c:pt idx="14704">
                  <c:v>0.103293</c:v>
                </c:pt>
                <c:pt idx="14705">
                  <c:v>0.10311099999999999</c:v>
                </c:pt>
                <c:pt idx="14706">
                  <c:v>0.102993</c:v>
                </c:pt>
                <c:pt idx="14707">
                  <c:v>0.103018</c:v>
                </c:pt>
                <c:pt idx="14708">
                  <c:v>0.103015</c:v>
                </c:pt>
                <c:pt idx="14709">
                  <c:v>0.103015</c:v>
                </c:pt>
                <c:pt idx="14710">
                  <c:v>0.10301200000000001</c:v>
                </c:pt>
                <c:pt idx="14711">
                  <c:v>0.102982</c:v>
                </c:pt>
                <c:pt idx="14712">
                  <c:v>0.102963</c:v>
                </c:pt>
                <c:pt idx="14713">
                  <c:v>0.102963</c:v>
                </c:pt>
                <c:pt idx="14714">
                  <c:v>0.102963</c:v>
                </c:pt>
                <c:pt idx="14715">
                  <c:v>0.102963</c:v>
                </c:pt>
                <c:pt idx="14716">
                  <c:v>0.102978</c:v>
                </c:pt>
                <c:pt idx="14717">
                  <c:v>0.102978</c:v>
                </c:pt>
                <c:pt idx="14718">
                  <c:v>0.102978</c:v>
                </c:pt>
                <c:pt idx="14719">
                  <c:v>0.102978</c:v>
                </c:pt>
                <c:pt idx="14720">
                  <c:v>0.102978</c:v>
                </c:pt>
                <c:pt idx="14721">
                  <c:v>0.102978</c:v>
                </c:pt>
                <c:pt idx="14722">
                  <c:v>0.102978</c:v>
                </c:pt>
                <c:pt idx="14723">
                  <c:v>0.102978</c:v>
                </c:pt>
                <c:pt idx="14724">
                  <c:v>0.102967</c:v>
                </c:pt>
                <c:pt idx="14725">
                  <c:v>0.102967</c:v>
                </c:pt>
                <c:pt idx="14726">
                  <c:v>0.102967</c:v>
                </c:pt>
                <c:pt idx="14727">
                  <c:v>0.102967</c:v>
                </c:pt>
                <c:pt idx="14728">
                  <c:v>0.102968</c:v>
                </c:pt>
                <c:pt idx="14729">
                  <c:v>0.102968</c:v>
                </c:pt>
                <c:pt idx="14730">
                  <c:v>0.102968</c:v>
                </c:pt>
                <c:pt idx="14731">
                  <c:v>0.102968</c:v>
                </c:pt>
                <c:pt idx="14732">
                  <c:v>0.102968</c:v>
                </c:pt>
                <c:pt idx="14733">
                  <c:v>0.102968</c:v>
                </c:pt>
                <c:pt idx="14734">
                  <c:v>0.102968</c:v>
                </c:pt>
                <c:pt idx="14735">
                  <c:v>0.102968</c:v>
                </c:pt>
                <c:pt idx="14736">
                  <c:v>0.102968</c:v>
                </c:pt>
                <c:pt idx="14737">
                  <c:v>0.102968</c:v>
                </c:pt>
                <c:pt idx="14738">
                  <c:v>0.102968</c:v>
                </c:pt>
                <c:pt idx="14739">
                  <c:v>0.102968</c:v>
                </c:pt>
                <c:pt idx="14740">
                  <c:v>0.102968</c:v>
                </c:pt>
                <c:pt idx="14741">
                  <c:v>0.102968</c:v>
                </c:pt>
                <c:pt idx="14742">
                  <c:v>0.102968</c:v>
                </c:pt>
                <c:pt idx="14743">
                  <c:v>0.102968</c:v>
                </c:pt>
                <c:pt idx="14744">
                  <c:v>0.102968</c:v>
                </c:pt>
                <c:pt idx="14745">
                  <c:v>0.102968</c:v>
                </c:pt>
                <c:pt idx="14746">
                  <c:v>0.102968</c:v>
                </c:pt>
                <c:pt idx="14747">
                  <c:v>0.102968</c:v>
                </c:pt>
                <c:pt idx="14748">
                  <c:v>0.102968</c:v>
                </c:pt>
                <c:pt idx="14749">
                  <c:v>0.102968</c:v>
                </c:pt>
                <c:pt idx="14750">
                  <c:v>0.102835</c:v>
                </c:pt>
                <c:pt idx="14751">
                  <c:v>0.102432</c:v>
                </c:pt>
                <c:pt idx="14752">
                  <c:v>0.102321</c:v>
                </c:pt>
                <c:pt idx="14753">
                  <c:v>0.102048</c:v>
                </c:pt>
                <c:pt idx="14754">
                  <c:v>0.101733</c:v>
                </c:pt>
                <c:pt idx="14755">
                  <c:v>0.10142</c:v>
                </c:pt>
                <c:pt idx="14756">
                  <c:v>0.101282</c:v>
                </c:pt>
                <c:pt idx="14757">
                  <c:v>0.10094400000000001</c:v>
                </c:pt>
                <c:pt idx="14758">
                  <c:v>0.100299</c:v>
                </c:pt>
                <c:pt idx="14759">
                  <c:v>9.9989300000000003E-2</c:v>
                </c:pt>
                <c:pt idx="14760">
                  <c:v>9.9569699999999997E-2</c:v>
                </c:pt>
                <c:pt idx="14761">
                  <c:v>9.9178299999999997E-2</c:v>
                </c:pt>
                <c:pt idx="14762">
                  <c:v>9.8305600000000007E-2</c:v>
                </c:pt>
                <c:pt idx="14763">
                  <c:v>9.7850300000000001E-2</c:v>
                </c:pt>
                <c:pt idx="14764">
                  <c:v>9.7310499999999994E-2</c:v>
                </c:pt>
                <c:pt idx="14765">
                  <c:v>9.64729E-2</c:v>
                </c:pt>
                <c:pt idx="14766">
                  <c:v>9.5440999999999998E-2</c:v>
                </c:pt>
                <c:pt idx="14767">
                  <c:v>9.40526E-2</c:v>
                </c:pt>
                <c:pt idx="14768">
                  <c:v>9.3279100000000004E-2</c:v>
                </c:pt>
                <c:pt idx="14769">
                  <c:v>9.2605999999999994E-2</c:v>
                </c:pt>
                <c:pt idx="14770">
                  <c:v>9.1786699999999999E-2</c:v>
                </c:pt>
                <c:pt idx="14771">
                  <c:v>9.0845599999999999E-2</c:v>
                </c:pt>
                <c:pt idx="14772">
                  <c:v>8.9760999999999994E-2</c:v>
                </c:pt>
                <c:pt idx="14773">
                  <c:v>8.9025199999999999E-2</c:v>
                </c:pt>
                <c:pt idx="14774">
                  <c:v>8.8062600000000005E-2</c:v>
                </c:pt>
                <c:pt idx="14775">
                  <c:v>8.7119299999999997E-2</c:v>
                </c:pt>
                <c:pt idx="14776">
                  <c:v>8.6264900000000005E-2</c:v>
                </c:pt>
                <c:pt idx="14777">
                  <c:v>8.5336499999999996E-2</c:v>
                </c:pt>
                <c:pt idx="14778">
                  <c:v>8.4916199999999997E-2</c:v>
                </c:pt>
                <c:pt idx="14779">
                  <c:v>8.4077100000000002E-2</c:v>
                </c:pt>
                <c:pt idx="14780">
                  <c:v>8.3253499999999994E-2</c:v>
                </c:pt>
                <c:pt idx="14781">
                  <c:v>8.2581799999999997E-2</c:v>
                </c:pt>
                <c:pt idx="14782">
                  <c:v>8.1411499999999998E-2</c:v>
                </c:pt>
                <c:pt idx="14783">
                  <c:v>8.0531800000000001E-2</c:v>
                </c:pt>
                <c:pt idx="14784">
                  <c:v>7.9702499999999996E-2</c:v>
                </c:pt>
                <c:pt idx="14785">
                  <c:v>7.86158E-2</c:v>
                </c:pt>
                <c:pt idx="14786">
                  <c:v>7.7946100000000004E-2</c:v>
                </c:pt>
                <c:pt idx="14787">
                  <c:v>7.6870300000000003E-2</c:v>
                </c:pt>
                <c:pt idx="14788">
                  <c:v>7.6081899999999994E-2</c:v>
                </c:pt>
                <c:pt idx="14789">
                  <c:v>7.5372999999999996E-2</c:v>
                </c:pt>
                <c:pt idx="14790">
                  <c:v>7.4312100000000006E-2</c:v>
                </c:pt>
                <c:pt idx="14791">
                  <c:v>7.3775400000000005E-2</c:v>
                </c:pt>
                <c:pt idx="14792">
                  <c:v>7.3050400000000001E-2</c:v>
                </c:pt>
                <c:pt idx="14793">
                  <c:v>7.2508299999999998E-2</c:v>
                </c:pt>
                <c:pt idx="14794">
                  <c:v>7.18921E-2</c:v>
                </c:pt>
                <c:pt idx="14795">
                  <c:v>7.0979700000000007E-2</c:v>
                </c:pt>
                <c:pt idx="14796">
                  <c:v>7.0502200000000001E-2</c:v>
                </c:pt>
                <c:pt idx="14797">
                  <c:v>6.9588899999999995E-2</c:v>
                </c:pt>
                <c:pt idx="14798">
                  <c:v>6.8925799999999995E-2</c:v>
                </c:pt>
                <c:pt idx="14799">
                  <c:v>6.83309E-2</c:v>
                </c:pt>
                <c:pt idx="14800">
                  <c:v>6.7216499999999998E-2</c:v>
                </c:pt>
                <c:pt idx="14801">
                  <c:v>6.6200099999999998E-2</c:v>
                </c:pt>
                <c:pt idx="14802">
                  <c:v>6.5000299999999997E-2</c:v>
                </c:pt>
                <c:pt idx="14803">
                  <c:v>6.4463400000000004E-2</c:v>
                </c:pt>
                <c:pt idx="14804">
                  <c:v>6.4121399999999995E-2</c:v>
                </c:pt>
                <c:pt idx="14805">
                  <c:v>6.3719100000000001E-2</c:v>
                </c:pt>
                <c:pt idx="14806">
                  <c:v>6.3201300000000002E-2</c:v>
                </c:pt>
                <c:pt idx="14807">
                  <c:v>6.4078300000000005E-2</c:v>
                </c:pt>
                <c:pt idx="14808">
                  <c:v>6.5084400000000001E-2</c:v>
                </c:pt>
                <c:pt idx="14809">
                  <c:v>6.5938800000000006E-2</c:v>
                </c:pt>
                <c:pt idx="14810">
                  <c:v>6.6248100000000004E-2</c:v>
                </c:pt>
                <c:pt idx="14811">
                  <c:v>6.6533400000000006E-2</c:v>
                </c:pt>
                <c:pt idx="14812">
                  <c:v>6.7317500000000002E-2</c:v>
                </c:pt>
                <c:pt idx="14813">
                  <c:v>6.80143E-2</c:v>
                </c:pt>
                <c:pt idx="14814">
                  <c:v>6.8396999999999999E-2</c:v>
                </c:pt>
                <c:pt idx="14815">
                  <c:v>6.9195599999999996E-2</c:v>
                </c:pt>
                <c:pt idx="14816">
                  <c:v>6.9643099999999999E-2</c:v>
                </c:pt>
                <c:pt idx="14817">
                  <c:v>7.0450799999999994E-2</c:v>
                </c:pt>
                <c:pt idx="14818">
                  <c:v>7.1171100000000001E-2</c:v>
                </c:pt>
                <c:pt idx="14819">
                  <c:v>7.2023500000000004E-2</c:v>
                </c:pt>
                <c:pt idx="14820">
                  <c:v>7.2828599999999993E-2</c:v>
                </c:pt>
                <c:pt idx="14821">
                  <c:v>7.3475100000000002E-2</c:v>
                </c:pt>
                <c:pt idx="14822">
                  <c:v>7.4229199999999995E-2</c:v>
                </c:pt>
                <c:pt idx="14823">
                  <c:v>7.4879299999999996E-2</c:v>
                </c:pt>
                <c:pt idx="14824">
                  <c:v>7.5513399999999994E-2</c:v>
                </c:pt>
                <c:pt idx="14825">
                  <c:v>7.6203499999999993E-2</c:v>
                </c:pt>
                <c:pt idx="14826">
                  <c:v>7.6910300000000001E-2</c:v>
                </c:pt>
                <c:pt idx="14827">
                  <c:v>7.7786099999999997E-2</c:v>
                </c:pt>
                <c:pt idx="14828">
                  <c:v>7.8689099999999998E-2</c:v>
                </c:pt>
                <c:pt idx="14829">
                  <c:v>7.9608799999999993E-2</c:v>
                </c:pt>
                <c:pt idx="14830">
                  <c:v>8.0494599999999999E-2</c:v>
                </c:pt>
                <c:pt idx="14831">
                  <c:v>8.1414600000000004E-2</c:v>
                </c:pt>
                <c:pt idx="14832">
                  <c:v>8.2353499999999996E-2</c:v>
                </c:pt>
                <c:pt idx="14833">
                  <c:v>8.3303299999999997E-2</c:v>
                </c:pt>
                <c:pt idx="14834">
                  <c:v>8.4190600000000004E-2</c:v>
                </c:pt>
                <c:pt idx="14835">
                  <c:v>8.5118299999999994E-2</c:v>
                </c:pt>
                <c:pt idx="14836">
                  <c:v>8.6055499999999993E-2</c:v>
                </c:pt>
                <c:pt idx="14837">
                  <c:v>8.6981600000000006E-2</c:v>
                </c:pt>
                <c:pt idx="14838">
                  <c:v>8.7876800000000005E-2</c:v>
                </c:pt>
                <c:pt idx="14839">
                  <c:v>8.8789699999999999E-2</c:v>
                </c:pt>
                <c:pt idx="14840">
                  <c:v>8.9727799999999996E-2</c:v>
                </c:pt>
                <c:pt idx="14841">
                  <c:v>9.0663499999999994E-2</c:v>
                </c:pt>
                <c:pt idx="14842">
                  <c:v>9.1548199999999996E-2</c:v>
                </c:pt>
                <c:pt idx="14843">
                  <c:v>9.2483200000000002E-2</c:v>
                </c:pt>
                <c:pt idx="14844">
                  <c:v>9.34334E-2</c:v>
                </c:pt>
                <c:pt idx="14845">
                  <c:v>9.4300999999999996E-2</c:v>
                </c:pt>
                <c:pt idx="14846">
                  <c:v>9.5159099999999996E-2</c:v>
                </c:pt>
                <c:pt idx="14847">
                  <c:v>9.6100099999999994E-2</c:v>
                </c:pt>
                <c:pt idx="14848">
                  <c:v>9.7051600000000002E-2</c:v>
                </c:pt>
                <c:pt idx="14849">
                  <c:v>9.8023200000000005E-2</c:v>
                </c:pt>
                <c:pt idx="14850">
                  <c:v>9.8868399999999995E-2</c:v>
                </c:pt>
                <c:pt idx="14851">
                  <c:v>9.9490300000000004E-2</c:v>
                </c:pt>
                <c:pt idx="14852">
                  <c:v>0.100366</c:v>
                </c:pt>
                <c:pt idx="14853">
                  <c:v>0.101017</c:v>
                </c:pt>
                <c:pt idx="14854">
                  <c:v>0.10098</c:v>
                </c:pt>
                <c:pt idx="14855">
                  <c:v>0.100878</c:v>
                </c:pt>
                <c:pt idx="14856">
                  <c:v>0.10079</c:v>
                </c:pt>
                <c:pt idx="14857">
                  <c:v>0.100232</c:v>
                </c:pt>
                <c:pt idx="14858">
                  <c:v>9.9904199999999999E-2</c:v>
                </c:pt>
                <c:pt idx="14859">
                  <c:v>9.9676000000000001E-2</c:v>
                </c:pt>
                <c:pt idx="14860">
                  <c:v>9.9576600000000001E-2</c:v>
                </c:pt>
                <c:pt idx="14861">
                  <c:v>9.9323499999999995E-2</c:v>
                </c:pt>
                <c:pt idx="14862">
                  <c:v>9.94926E-2</c:v>
                </c:pt>
                <c:pt idx="14863">
                  <c:v>9.9785899999999997E-2</c:v>
                </c:pt>
                <c:pt idx="14864">
                  <c:v>0.100022</c:v>
                </c:pt>
                <c:pt idx="14865">
                  <c:v>0.100179</c:v>
                </c:pt>
                <c:pt idx="14866">
                  <c:v>0.10012600000000001</c:v>
                </c:pt>
                <c:pt idx="14867">
                  <c:v>0.100007</c:v>
                </c:pt>
                <c:pt idx="14868">
                  <c:v>9.9969199999999994E-2</c:v>
                </c:pt>
                <c:pt idx="14869">
                  <c:v>0.100054</c:v>
                </c:pt>
                <c:pt idx="14870">
                  <c:v>0.100077</c:v>
                </c:pt>
                <c:pt idx="14871">
                  <c:v>0.100049</c:v>
                </c:pt>
                <c:pt idx="14872">
                  <c:v>0.100025</c:v>
                </c:pt>
                <c:pt idx="14873">
                  <c:v>0.100025</c:v>
                </c:pt>
                <c:pt idx="14874">
                  <c:v>0.100025</c:v>
                </c:pt>
                <c:pt idx="14875">
                  <c:v>0.100025</c:v>
                </c:pt>
                <c:pt idx="14876">
                  <c:v>0.10001</c:v>
                </c:pt>
                <c:pt idx="14877">
                  <c:v>0.100009</c:v>
                </c:pt>
                <c:pt idx="14878">
                  <c:v>0.100009</c:v>
                </c:pt>
                <c:pt idx="14879">
                  <c:v>0.100009</c:v>
                </c:pt>
                <c:pt idx="14880">
                  <c:v>0.10001400000000001</c:v>
                </c:pt>
                <c:pt idx="14881">
                  <c:v>0.10001500000000001</c:v>
                </c:pt>
                <c:pt idx="14882">
                  <c:v>0.10001500000000001</c:v>
                </c:pt>
                <c:pt idx="14883">
                  <c:v>0.10001500000000001</c:v>
                </c:pt>
                <c:pt idx="14884">
                  <c:v>0.10001500000000001</c:v>
                </c:pt>
                <c:pt idx="14885">
                  <c:v>0.10001500000000001</c:v>
                </c:pt>
                <c:pt idx="14886">
                  <c:v>0.10001500000000001</c:v>
                </c:pt>
                <c:pt idx="14887">
                  <c:v>0.10001500000000001</c:v>
                </c:pt>
                <c:pt idx="14888">
                  <c:v>0.100012</c:v>
                </c:pt>
                <c:pt idx="14889">
                  <c:v>0.100012</c:v>
                </c:pt>
                <c:pt idx="14890">
                  <c:v>0.100012</c:v>
                </c:pt>
                <c:pt idx="14891">
                  <c:v>0.100012</c:v>
                </c:pt>
                <c:pt idx="14892">
                  <c:v>0.100012</c:v>
                </c:pt>
                <c:pt idx="14893">
                  <c:v>0.100012</c:v>
                </c:pt>
                <c:pt idx="14894">
                  <c:v>0.100012</c:v>
                </c:pt>
                <c:pt idx="14895">
                  <c:v>0.100012</c:v>
                </c:pt>
                <c:pt idx="14896">
                  <c:v>0.100012</c:v>
                </c:pt>
                <c:pt idx="14897">
                  <c:v>0.100012</c:v>
                </c:pt>
                <c:pt idx="14898">
                  <c:v>0.100012</c:v>
                </c:pt>
                <c:pt idx="14899">
                  <c:v>0.100012</c:v>
                </c:pt>
                <c:pt idx="14900">
                  <c:v>0.100012</c:v>
                </c:pt>
                <c:pt idx="14901">
                  <c:v>0.10002</c:v>
                </c:pt>
                <c:pt idx="14902">
                  <c:v>0.100018</c:v>
                </c:pt>
                <c:pt idx="14903">
                  <c:v>0.10001699999999999</c:v>
                </c:pt>
                <c:pt idx="14904">
                  <c:v>0.10001699999999999</c:v>
                </c:pt>
                <c:pt idx="14905">
                  <c:v>0.10002</c:v>
                </c:pt>
                <c:pt idx="14906">
                  <c:v>0.100005</c:v>
                </c:pt>
                <c:pt idx="14907">
                  <c:v>0.10001</c:v>
                </c:pt>
                <c:pt idx="14908">
                  <c:v>0.10001</c:v>
                </c:pt>
                <c:pt idx="14909">
                  <c:v>0.10001</c:v>
                </c:pt>
                <c:pt idx="14910">
                  <c:v>0.10001</c:v>
                </c:pt>
                <c:pt idx="14911">
                  <c:v>0.10001</c:v>
                </c:pt>
                <c:pt idx="14912">
                  <c:v>0.10001</c:v>
                </c:pt>
                <c:pt idx="14913">
                  <c:v>0.10001</c:v>
                </c:pt>
                <c:pt idx="14914">
                  <c:v>0.10001</c:v>
                </c:pt>
                <c:pt idx="14915">
                  <c:v>0.10001</c:v>
                </c:pt>
                <c:pt idx="14916">
                  <c:v>0.10001</c:v>
                </c:pt>
                <c:pt idx="14917">
                  <c:v>0.10001</c:v>
                </c:pt>
                <c:pt idx="14918">
                  <c:v>0.10001</c:v>
                </c:pt>
                <c:pt idx="14919">
                  <c:v>0.10001</c:v>
                </c:pt>
                <c:pt idx="14920">
                  <c:v>0.10001</c:v>
                </c:pt>
                <c:pt idx="14921">
                  <c:v>0.10001</c:v>
                </c:pt>
                <c:pt idx="14922">
                  <c:v>0.10001</c:v>
                </c:pt>
                <c:pt idx="14923">
                  <c:v>0.10001</c:v>
                </c:pt>
                <c:pt idx="14924">
                  <c:v>0.10001</c:v>
                </c:pt>
                <c:pt idx="14925">
                  <c:v>0.10001</c:v>
                </c:pt>
                <c:pt idx="14926">
                  <c:v>0.10001</c:v>
                </c:pt>
                <c:pt idx="14927">
                  <c:v>0.10001</c:v>
                </c:pt>
                <c:pt idx="14928">
                  <c:v>0.10001</c:v>
                </c:pt>
                <c:pt idx="14929">
                  <c:v>0.100063</c:v>
                </c:pt>
                <c:pt idx="14930">
                  <c:v>0.10136100000000001</c:v>
                </c:pt>
                <c:pt idx="14931">
                  <c:v>0.103811</c:v>
                </c:pt>
                <c:pt idx="14932">
                  <c:v>0.10653799999999999</c:v>
                </c:pt>
                <c:pt idx="14933">
                  <c:v>0.109733</c:v>
                </c:pt>
                <c:pt idx="14934">
                  <c:v>0.112426</c:v>
                </c:pt>
                <c:pt idx="14935">
                  <c:v>0.11465400000000001</c:v>
                </c:pt>
                <c:pt idx="14936">
                  <c:v>0.116919</c:v>
                </c:pt>
                <c:pt idx="14937">
                  <c:v>0.119183</c:v>
                </c:pt>
                <c:pt idx="14938">
                  <c:v>0.121901</c:v>
                </c:pt>
                <c:pt idx="14939">
                  <c:v>0.124931</c:v>
                </c:pt>
                <c:pt idx="14940">
                  <c:v>0.12729099999999999</c:v>
                </c:pt>
                <c:pt idx="14941">
                  <c:v>0.129191</c:v>
                </c:pt>
                <c:pt idx="14942">
                  <c:v>0.13117599999999999</c:v>
                </c:pt>
                <c:pt idx="14943">
                  <c:v>0.132773</c:v>
                </c:pt>
                <c:pt idx="14944">
                  <c:v>0.13483899999999999</c:v>
                </c:pt>
                <c:pt idx="14945">
                  <c:v>0.13719000000000001</c:v>
                </c:pt>
                <c:pt idx="14946">
                  <c:v>0.139573</c:v>
                </c:pt>
                <c:pt idx="14947">
                  <c:v>0.14210100000000001</c:v>
                </c:pt>
                <c:pt idx="14948">
                  <c:v>0.14393600000000001</c:v>
                </c:pt>
                <c:pt idx="14949">
                  <c:v>0.145874</c:v>
                </c:pt>
                <c:pt idx="14950">
                  <c:v>0.14798800000000001</c:v>
                </c:pt>
                <c:pt idx="14951">
                  <c:v>0.15012</c:v>
                </c:pt>
                <c:pt idx="14952">
                  <c:v>0.15171299999999999</c:v>
                </c:pt>
                <c:pt idx="14953">
                  <c:v>0.152889</c:v>
                </c:pt>
                <c:pt idx="14954">
                  <c:v>0.154277</c:v>
                </c:pt>
                <c:pt idx="14955">
                  <c:v>0.15509000000000001</c:v>
                </c:pt>
                <c:pt idx="14956">
                  <c:v>0.15579299999999999</c:v>
                </c:pt>
                <c:pt idx="14957">
                  <c:v>0.15613299999999999</c:v>
                </c:pt>
                <c:pt idx="14958">
                  <c:v>0.156586</c:v>
                </c:pt>
                <c:pt idx="14959">
                  <c:v>0.15737699999999999</c:v>
                </c:pt>
                <c:pt idx="14960">
                  <c:v>0.15823799999999999</c:v>
                </c:pt>
                <c:pt idx="14961">
                  <c:v>0.158744</c:v>
                </c:pt>
                <c:pt idx="14962">
                  <c:v>0.15929199999999999</c:v>
                </c:pt>
                <c:pt idx="14963">
                  <c:v>0.159553</c:v>
                </c:pt>
                <c:pt idx="14964">
                  <c:v>0.15997800000000001</c:v>
                </c:pt>
                <c:pt idx="14965">
                  <c:v>0.160797</c:v>
                </c:pt>
                <c:pt idx="14966">
                  <c:v>0.16175800000000001</c:v>
                </c:pt>
                <c:pt idx="14967">
                  <c:v>0.16222200000000001</c:v>
                </c:pt>
                <c:pt idx="14968">
                  <c:v>0.16273499999999999</c:v>
                </c:pt>
                <c:pt idx="14969">
                  <c:v>0.16330700000000001</c:v>
                </c:pt>
                <c:pt idx="14970">
                  <c:v>0.164106</c:v>
                </c:pt>
                <c:pt idx="14971">
                  <c:v>0.164908</c:v>
                </c:pt>
                <c:pt idx="14972">
                  <c:v>0.165489</c:v>
                </c:pt>
                <c:pt idx="14973">
                  <c:v>0.16658200000000001</c:v>
                </c:pt>
                <c:pt idx="14974">
                  <c:v>0.16801099999999999</c:v>
                </c:pt>
                <c:pt idx="14975">
                  <c:v>0.16945299999999999</c:v>
                </c:pt>
                <c:pt idx="14976">
                  <c:v>0.17086299999999999</c:v>
                </c:pt>
                <c:pt idx="14977">
                  <c:v>0.17230000000000001</c:v>
                </c:pt>
                <c:pt idx="14978">
                  <c:v>0.17345099999999999</c:v>
                </c:pt>
                <c:pt idx="14979">
                  <c:v>0.174455</c:v>
                </c:pt>
                <c:pt idx="14980">
                  <c:v>0.17527999999999999</c:v>
                </c:pt>
                <c:pt idx="14981">
                  <c:v>0.17628199999999999</c:v>
                </c:pt>
                <c:pt idx="14982">
                  <c:v>0.177117</c:v>
                </c:pt>
                <c:pt idx="14983">
                  <c:v>0.177812</c:v>
                </c:pt>
                <c:pt idx="14984">
                  <c:v>0.17857000000000001</c:v>
                </c:pt>
                <c:pt idx="14985">
                  <c:v>0.17955699999999999</c:v>
                </c:pt>
                <c:pt idx="14986">
                  <c:v>0.180365</c:v>
                </c:pt>
                <c:pt idx="14987">
                  <c:v>0.18095600000000001</c:v>
                </c:pt>
                <c:pt idx="14988">
                  <c:v>0.181615</c:v>
                </c:pt>
                <c:pt idx="14989">
                  <c:v>0.182502</c:v>
                </c:pt>
                <c:pt idx="14990">
                  <c:v>0.183199</c:v>
                </c:pt>
                <c:pt idx="14991">
                  <c:v>0.18371899999999999</c:v>
                </c:pt>
                <c:pt idx="14992">
                  <c:v>0.18435499999999999</c:v>
                </c:pt>
                <c:pt idx="14993">
                  <c:v>0.18520700000000001</c:v>
                </c:pt>
                <c:pt idx="14994">
                  <c:v>0.18590400000000001</c:v>
                </c:pt>
                <c:pt idx="14995">
                  <c:v>0.18642600000000001</c:v>
                </c:pt>
                <c:pt idx="14996">
                  <c:v>0.18709899999999999</c:v>
                </c:pt>
                <c:pt idx="14997">
                  <c:v>0.18798699999999999</c:v>
                </c:pt>
                <c:pt idx="14998">
                  <c:v>0.18870000000000001</c:v>
                </c:pt>
                <c:pt idx="14999">
                  <c:v>0.18922800000000001</c:v>
                </c:pt>
                <c:pt idx="15000">
                  <c:v>0.18989400000000001</c:v>
                </c:pt>
                <c:pt idx="15001">
                  <c:v>0.190937</c:v>
                </c:pt>
                <c:pt idx="15002">
                  <c:v>0.19206100000000001</c:v>
                </c:pt>
                <c:pt idx="15003">
                  <c:v>0.19291800000000001</c:v>
                </c:pt>
                <c:pt idx="15004">
                  <c:v>0.19390099999999999</c:v>
                </c:pt>
                <c:pt idx="15005">
                  <c:v>0.19504199999999999</c:v>
                </c:pt>
                <c:pt idx="15006">
                  <c:v>0.19642799999999999</c:v>
                </c:pt>
                <c:pt idx="15007">
                  <c:v>0.19749800000000001</c:v>
                </c:pt>
                <c:pt idx="15008">
                  <c:v>0.19856799999999999</c:v>
                </c:pt>
                <c:pt idx="15009">
                  <c:v>0.19966</c:v>
                </c:pt>
                <c:pt idx="15010">
                  <c:v>0.200789</c:v>
                </c:pt>
                <c:pt idx="15011">
                  <c:v>0.20160600000000001</c:v>
                </c:pt>
                <c:pt idx="15012">
                  <c:v>0.20243</c:v>
                </c:pt>
                <c:pt idx="15013">
                  <c:v>0.20338400000000001</c:v>
                </c:pt>
                <c:pt idx="15014">
                  <c:v>0.204319</c:v>
                </c:pt>
                <c:pt idx="15015">
                  <c:v>0.20503199999999999</c:v>
                </c:pt>
                <c:pt idx="15016">
                  <c:v>0.20574500000000001</c:v>
                </c:pt>
                <c:pt idx="15017">
                  <c:v>0.20668900000000001</c:v>
                </c:pt>
                <c:pt idx="15018">
                  <c:v>0.20749799999999999</c:v>
                </c:pt>
                <c:pt idx="15019">
                  <c:v>0.20817099999999999</c:v>
                </c:pt>
                <c:pt idx="15020">
                  <c:v>0.208815</c:v>
                </c:pt>
                <c:pt idx="15021">
                  <c:v>0.20971200000000001</c:v>
                </c:pt>
                <c:pt idx="15022">
                  <c:v>0.210484</c:v>
                </c:pt>
                <c:pt idx="15023">
                  <c:v>0.21113299999999999</c:v>
                </c:pt>
                <c:pt idx="15024">
                  <c:v>0.21173700000000001</c:v>
                </c:pt>
                <c:pt idx="15025">
                  <c:v>0.21263899999999999</c:v>
                </c:pt>
                <c:pt idx="15026">
                  <c:v>0.213339</c:v>
                </c:pt>
                <c:pt idx="15027">
                  <c:v>0.21395800000000001</c:v>
                </c:pt>
                <c:pt idx="15028">
                  <c:v>0.21457799999999999</c:v>
                </c:pt>
                <c:pt idx="15029">
                  <c:v>0.21548999999999999</c:v>
                </c:pt>
                <c:pt idx="15030">
                  <c:v>0.21623100000000001</c:v>
                </c:pt>
                <c:pt idx="15031">
                  <c:v>0.216888</c:v>
                </c:pt>
                <c:pt idx="15032">
                  <c:v>0.217532</c:v>
                </c:pt>
                <c:pt idx="15033">
                  <c:v>0.218474</c:v>
                </c:pt>
                <c:pt idx="15034">
                  <c:v>0.219274</c:v>
                </c:pt>
                <c:pt idx="15035">
                  <c:v>0.220084</c:v>
                </c:pt>
                <c:pt idx="15036">
                  <c:v>0.22098499999999999</c:v>
                </c:pt>
                <c:pt idx="15037">
                  <c:v>0.22217600000000001</c:v>
                </c:pt>
                <c:pt idx="15038">
                  <c:v>0.22325200000000001</c:v>
                </c:pt>
                <c:pt idx="15039">
                  <c:v>0.22420899999999999</c:v>
                </c:pt>
                <c:pt idx="15040">
                  <c:v>0.22517899999999999</c:v>
                </c:pt>
                <c:pt idx="15041">
                  <c:v>0.22642200000000001</c:v>
                </c:pt>
                <c:pt idx="15042">
                  <c:v>0.227658</c:v>
                </c:pt>
                <c:pt idx="15043">
                  <c:v>0.228828</c:v>
                </c:pt>
                <c:pt idx="15044">
                  <c:v>0.23009399999999999</c:v>
                </c:pt>
                <c:pt idx="15045">
                  <c:v>0.231487</c:v>
                </c:pt>
                <c:pt idx="15046">
                  <c:v>0.232569</c:v>
                </c:pt>
                <c:pt idx="15047">
                  <c:v>0.23338400000000001</c:v>
                </c:pt>
                <c:pt idx="15048">
                  <c:v>0.234317</c:v>
                </c:pt>
                <c:pt idx="15049">
                  <c:v>0.23540800000000001</c:v>
                </c:pt>
                <c:pt idx="15050">
                  <c:v>0.23605599999999999</c:v>
                </c:pt>
                <c:pt idx="15051">
                  <c:v>0.236178</c:v>
                </c:pt>
                <c:pt idx="15052">
                  <c:v>0.23622599999999999</c:v>
                </c:pt>
                <c:pt idx="15053">
                  <c:v>0.23627000000000001</c:v>
                </c:pt>
                <c:pt idx="15054">
                  <c:v>0.23616100000000001</c:v>
                </c:pt>
                <c:pt idx="15055">
                  <c:v>0.23602899999999999</c:v>
                </c:pt>
                <c:pt idx="15056">
                  <c:v>0.23594399999999999</c:v>
                </c:pt>
                <c:pt idx="15057">
                  <c:v>0.23593900000000001</c:v>
                </c:pt>
                <c:pt idx="15058">
                  <c:v>0.23593900000000001</c:v>
                </c:pt>
                <c:pt idx="15059">
                  <c:v>0.235957</c:v>
                </c:pt>
                <c:pt idx="15060">
                  <c:v>0.23596300000000001</c:v>
                </c:pt>
                <c:pt idx="15061">
                  <c:v>0.235954</c:v>
                </c:pt>
                <c:pt idx="15062">
                  <c:v>0.235955</c:v>
                </c:pt>
                <c:pt idx="15063">
                  <c:v>0.235955</c:v>
                </c:pt>
                <c:pt idx="15064">
                  <c:v>0.235955</c:v>
                </c:pt>
                <c:pt idx="15065">
                  <c:v>0.235955</c:v>
                </c:pt>
                <c:pt idx="15066">
                  <c:v>0.235955</c:v>
                </c:pt>
                <c:pt idx="15067">
                  <c:v>0.235954</c:v>
                </c:pt>
                <c:pt idx="15068">
                  <c:v>0.235954</c:v>
                </c:pt>
                <c:pt idx="15069">
                  <c:v>0.235954</c:v>
                </c:pt>
                <c:pt idx="15070">
                  <c:v>0.235954</c:v>
                </c:pt>
                <c:pt idx="15071">
                  <c:v>0.235954</c:v>
                </c:pt>
                <c:pt idx="15072">
                  <c:v>0.235954</c:v>
                </c:pt>
                <c:pt idx="15073">
                  <c:v>0.235954</c:v>
                </c:pt>
                <c:pt idx="15074">
                  <c:v>0.235954</c:v>
                </c:pt>
                <c:pt idx="15075">
                  <c:v>0.235954</c:v>
                </c:pt>
                <c:pt idx="15076">
                  <c:v>0.235954</c:v>
                </c:pt>
                <c:pt idx="15077">
                  <c:v>0.235954</c:v>
                </c:pt>
                <c:pt idx="15078">
                  <c:v>0.235953</c:v>
                </c:pt>
                <c:pt idx="15079">
                  <c:v>0.235953</c:v>
                </c:pt>
                <c:pt idx="15080">
                  <c:v>0.235953</c:v>
                </c:pt>
                <c:pt idx="15081">
                  <c:v>0.235953</c:v>
                </c:pt>
                <c:pt idx="15082">
                  <c:v>0.235953</c:v>
                </c:pt>
                <c:pt idx="15083">
                  <c:v>0.235953</c:v>
                </c:pt>
                <c:pt idx="15084">
                  <c:v>0.235953</c:v>
                </c:pt>
                <c:pt idx="15085">
                  <c:v>0.235953</c:v>
                </c:pt>
                <c:pt idx="15086">
                  <c:v>0.235953</c:v>
                </c:pt>
                <c:pt idx="15087">
                  <c:v>0.235953</c:v>
                </c:pt>
                <c:pt idx="15088">
                  <c:v>0.235953</c:v>
                </c:pt>
                <c:pt idx="15089">
                  <c:v>0.235953</c:v>
                </c:pt>
                <c:pt idx="15090">
                  <c:v>0.235953</c:v>
                </c:pt>
                <c:pt idx="15091">
                  <c:v>0.235953</c:v>
                </c:pt>
                <c:pt idx="15092">
                  <c:v>0.235953</c:v>
                </c:pt>
                <c:pt idx="15093">
                  <c:v>0.235953</c:v>
                </c:pt>
                <c:pt idx="15094">
                  <c:v>0.235953</c:v>
                </c:pt>
                <c:pt idx="15095">
                  <c:v>0.235953</c:v>
                </c:pt>
                <c:pt idx="15096">
                  <c:v>0.235953</c:v>
                </c:pt>
                <c:pt idx="15097">
                  <c:v>0.235953</c:v>
                </c:pt>
                <c:pt idx="15098">
                  <c:v>0.235953</c:v>
                </c:pt>
                <c:pt idx="15099">
                  <c:v>0.235953</c:v>
                </c:pt>
                <c:pt idx="15100">
                  <c:v>0.23568800000000001</c:v>
                </c:pt>
                <c:pt idx="15101">
                  <c:v>0.235545</c:v>
                </c:pt>
                <c:pt idx="15102">
                  <c:v>0.234928</c:v>
                </c:pt>
                <c:pt idx="15103">
                  <c:v>0.23433799999999999</c:v>
                </c:pt>
                <c:pt idx="15104">
                  <c:v>0.233047</c:v>
                </c:pt>
                <c:pt idx="15105">
                  <c:v>0.231928</c:v>
                </c:pt>
                <c:pt idx="15106">
                  <c:v>0.23117399999999999</c:v>
                </c:pt>
                <c:pt idx="15107">
                  <c:v>0.23059299999999999</c:v>
                </c:pt>
                <c:pt idx="15108">
                  <c:v>0.230126</c:v>
                </c:pt>
                <c:pt idx="15109">
                  <c:v>0.22981399999999999</c:v>
                </c:pt>
                <c:pt idx="15110">
                  <c:v>0.22967799999999999</c:v>
                </c:pt>
                <c:pt idx="15111">
                  <c:v>0.22931399999999999</c:v>
                </c:pt>
                <c:pt idx="15112">
                  <c:v>0.227938</c:v>
                </c:pt>
                <c:pt idx="15113">
                  <c:v>0.22581000000000001</c:v>
                </c:pt>
                <c:pt idx="15114">
                  <c:v>0.223638</c:v>
                </c:pt>
                <c:pt idx="15115">
                  <c:v>0.221222</c:v>
                </c:pt>
                <c:pt idx="15116">
                  <c:v>0.21950500000000001</c:v>
                </c:pt>
                <c:pt idx="15117">
                  <c:v>0.21843499999999999</c:v>
                </c:pt>
                <c:pt idx="15118">
                  <c:v>0.21748000000000001</c:v>
                </c:pt>
                <c:pt idx="15119">
                  <c:v>0.21659500000000001</c:v>
                </c:pt>
                <c:pt idx="15120">
                  <c:v>0.21576500000000001</c:v>
                </c:pt>
                <c:pt idx="15121">
                  <c:v>0.21465200000000001</c:v>
                </c:pt>
                <c:pt idx="15122">
                  <c:v>0.21288699999999999</c:v>
                </c:pt>
                <c:pt idx="15123">
                  <c:v>0.211007</c:v>
                </c:pt>
                <c:pt idx="15124">
                  <c:v>0.21002599999999999</c:v>
                </c:pt>
                <c:pt idx="15125">
                  <c:v>0.20927999999999999</c:v>
                </c:pt>
                <c:pt idx="15126">
                  <c:v>0.20863300000000001</c:v>
                </c:pt>
                <c:pt idx="15127">
                  <c:v>0.207704</c:v>
                </c:pt>
                <c:pt idx="15128">
                  <c:v>0.20632900000000001</c:v>
                </c:pt>
                <c:pt idx="15129">
                  <c:v>0.20455000000000001</c:v>
                </c:pt>
                <c:pt idx="15130">
                  <c:v>0.20311499999999999</c:v>
                </c:pt>
                <c:pt idx="15131">
                  <c:v>0.20213800000000001</c:v>
                </c:pt>
                <c:pt idx="15132">
                  <c:v>0.201374</c:v>
                </c:pt>
                <c:pt idx="15133">
                  <c:v>0.20053099999999999</c:v>
                </c:pt>
                <c:pt idx="15134">
                  <c:v>0.199292</c:v>
                </c:pt>
                <c:pt idx="15135">
                  <c:v>0.19792199999999999</c:v>
                </c:pt>
                <c:pt idx="15136">
                  <c:v>0.19653899999999999</c:v>
                </c:pt>
                <c:pt idx="15137">
                  <c:v>0.19562199999999999</c:v>
                </c:pt>
                <c:pt idx="15138">
                  <c:v>0.19486999999999999</c:v>
                </c:pt>
                <c:pt idx="15139">
                  <c:v>0.19406100000000001</c:v>
                </c:pt>
                <c:pt idx="15140">
                  <c:v>0.19295300000000001</c:v>
                </c:pt>
                <c:pt idx="15141">
                  <c:v>0.19209999999999999</c:v>
                </c:pt>
                <c:pt idx="15142">
                  <c:v>0.19098399999999999</c:v>
                </c:pt>
                <c:pt idx="15143">
                  <c:v>0.19020100000000001</c:v>
                </c:pt>
                <c:pt idx="15144">
                  <c:v>0.18943099999999999</c:v>
                </c:pt>
                <c:pt idx="15145">
                  <c:v>0.188222</c:v>
                </c:pt>
                <c:pt idx="15146">
                  <c:v>0.18746599999999999</c:v>
                </c:pt>
                <c:pt idx="15147">
                  <c:v>0.186582</c:v>
                </c:pt>
                <c:pt idx="15148">
                  <c:v>0.185747</c:v>
                </c:pt>
                <c:pt idx="15149">
                  <c:v>0.18525800000000001</c:v>
                </c:pt>
                <c:pt idx="15150">
                  <c:v>0.18482000000000001</c:v>
                </c:pt>
                <c:pt idx="15151">
                  <c:v>0.18457000000000001</c:v>
                </c:pt>
                <c:pt idx="15152">
                  <c:v>0.184589</c:v>
                </c:pt>
                <c:pt idx="15153">
                  <c:v>0.184589</c:v>
                </c:pt>
                <c:pt idx="15154">
                  <c:v>0.184589</c:v>
                </c:pt>
                <c:pt idx="15155">
                  <c:v>0.18460799999999999</c:v>
                </c:pt>
                <c:pt idx="15156">
                  <c:v>0.18460799999999999</c:v>
                </c:pt>
                <c:pt idx="15157">
                  <c:v>0.18460799999999999</c:v>
                </c:pt>
                <c:pt idx="15158">
                  <c:v>0.18460799999999999</c:v>
                </c:pt>
                <c:pt idx="15159">
                  <c:v>0.18460799999999999</c:v>
                </c:pt>
                <c:pt idx="15160">
                  <c:v>0.18460799999999999</c:v>
                </c:pt>
                <c:pt idx="15161">
                  <c:v>0.18460799999999999</c:v>
                </c:pt>
                <c:pt idx="15162">
                  <c:v>0.18460799999999999</c:v>
                </c:pt>
                <c:pt idx="15163">
                  <c:v>0.18460799999999999</c:v>
                </c:pt>
                <c:pt idx="15164">
                  <c:v>0.18460799999999999</c:v>
                </c:pt>
                <c:pt idx="15165">
                  <c:v>0.18460799999999999</c:v>
                </c:pt>
                <c:pt idx="15166">
                  <c:v>0.18460799999999999</c:v>
                </c:pt>
                <c:pt idx="15167">
                  <c:v>0.18460799999999999</c:v>
                </c:pt>
                <c:pt idx="15168">
                  <c:v>0.18460799999999999</c:v>
                </c:pt>
                <c:pt idx="15169">
                  <c:v>0.18460799999999999</c:v>
                </c:pt>
                <c:pt idx="15170">
                  <c:v>0.18460799999999999</c:v>
                </c:pt>
                <c:pt idx="15171">
                  <c:v>0.18460799999999999</c:v>
                </c:pt>
                <c:pt idx="15172">
                  <c:v>0.18460799999999999</c:v>
                </c:pt>
                <c:pt idx="15173">
                  <c:v>0.18460799999999999</c:v>
                </c:pt>
                <c:pt idx="15174">
                  <c:v>0.18460799999999999</c:v>
                </c:pt>
                <c:pt idx="15175">
                  <c:v>0.18460799999999999</c:v>
                </c:pt>
                <c:pt idx="15176">
                  <c:v>0.18460799999999999</c:v>
                </c:pt>
                <c:pt idx="15177">
                  <c:v>0.18460799999999999</c:v>
                </c:pt>
                <c:pt idx="15178">
                  <c:v>0.18460799999999999</c:v>
                </c:pt>
                <c:pt idx="15179">
                  <c:v>0.18460799999999999</c:v>
                </c:pt>
                <c:pt idx="15180">
                  <c:v>0.18460799999999999</c:v>
                </c:pt>
                <c:pt idx="15181">
                  <c:v>0.184609</c:v>
                </c:pt>
                <c:pt idx="15182">
                  <c:v>0.184611</c:v>
                </c:pt>
                <c:pt idx="15183">
                  <c:v>0.184611</c:v>
                </c:pt>
                <c:pt idx="15184">
                  <c:v>0.184611</c:v>
                </c:pt>
                <c:pt idx="15185">
                  <c:v>0.184611</c:v>
                </c:pt>
                <c:pt idx="15186">
                  <c:v>0.184611</c:v>
                </c:pt>
                <c:pt idx="15187">
                  <c:v>0.184611</c:v>
                </c:pt>
                <c:pt idx="15188">
                  <c:v>0.184611</c:v>
                </c:pt>
                <c:pt idx="15189">
                  <c:v>0.184609</c:v>
                </c:pt>
                <c:pt idx="15190">
                  <c:v>0.18460599999999999</c:v>
                </c:pt>
                <c:pt idx="15191">
                  <c:v>0.18460599999999999</c:v>
                </c:pt>
                <c:pt idx="15192">
                  <c:v>0.18460499999999999</c:v>
                </c:pt>
                <c:pt idx="15193">
                  <c:v>0.18460499999999999</c:v>
                </c:pt>
                <c:pt idx="15194">
                  <c:v>0.18460499999999999</c:v>
                </c:pt>
                <c:pt idx="15195">
                  <c:v>0.18460499999999999</c:v>
                </c:pt>
                <c:pt idx="15196">
                  <c:v>0.18460499999999999</c:v>
                </c:pt>
                <c:pt idx="15197">
                  <c:v>0.18460499999999999</c:v>
                </c:pt>
                <c:pt idx="15198">
                  <c:v>0.18460599999999999</c:v>
                </c:pt>
                <c:pt idx="15199">
                  <c:v>0.18460599999999999</c:v>
                </c:pt>
                <c:pt idx="15200">
                  <c:v>0.18442</c:v>
                </c:pt>
                <c:pt idx="15201">
                  <c:v>0.18326400000000001</c:v>
                </c:pt>
                <c:pt idx="15202">
                  <c:v>0.182755</c:v>
                </c:pt>
                <c:pt idx="15203">
                  <c:v>0.18198800000000001</c:v>
                </c:pt>
                <c:pt idx="15204">
                  <c:v>0.18113499999999999</c:v>
                </c:pt>
                <c:pt idx="15205">
                  <c:v>0.18043600000000001</c:v>
                </c:pt>
                <c:pt idx="15206">
                  <c:v>0.18013899999999999</c:v>
                </c:pt>
                <c:pt idx="15207">
                  <c:v>0.17927799999999999</c:v>
                </c:pt>
                <c:pt idx="15208">
                  <c:v>0.17868000000000001</c:v>
                </c:pt>
                <c:pt idx="15209">
                  <c:v>0.17818600000000001</c:v>
                </c:pt>
                <c:pt idx="15210">
                  <c:v>0.17813000000000001</c:v>
                </c:pt>
                <c:pt idx="15211">
                  <c:v>0.17775199999999999</c:v>
                </c:pt>
                <c:pt idx="15212">
                  <c:v>0.17745900000000001</c:v>
                </c:pt>
                <c:pt idx="15213">
                  <c:v>0.17744099999999999</c:v>
                </c:pt>
                <c:pt idx="15214">
                  <c:v>0.17746200000000001</c:v>
                </c:pt>
                <c:pt idx="15215">
                  <c:v>0.17745900000000001</c:v>
                </c:pt>
                <c:pt idx="15216">
                  <c:v>0.17746000000000001</c:v>
                </c:pt>
                <c:pt idx="15217">
                  <c:v>0.177457</c:v>
                </c:pt>
                <c:pt idx="15218">
                  <c:v>0.177457</c:v>
                </c:pt>
                <c:pt idx="15219">
                  <c:v>0.177457</c:v>
                </c:pt>
                <c:pt idx="15220">
                  <c:v>0.177457</c:v>
                </c:pt>
                <c:pt idx="15221">
                  <c:v>0.177457</c:v>
                </c:pt>
                <c:pt idx="15222">
                  <c:v>0.177457</c:v>
                </c:pt>
                <c:pt idx="15223">
                  <c:v>0.177457</c:v>
                </c:pt>
                <c:pt idx="15224">
                  <c:v>0.177457</c:v>
                </c:pt>
                <c:pt idx="15225">
                  <c:v>0.177457</c:v>
                </c:pt>
                <c:pt idx="15226">
                  <c:v>0.177457</c:v>
                </c:pt>
                <c:pt idx="15227">
                  <c:v>0.177457</c:v>
                </c:pt>
                <c:pt idx="15228">
                  <c:v>0.177457</c:v>
                </c:pt>
                <c:pt idx="15229">
                  <c:v>0.177457</c:v>
                </c:pt>
                <c:pt idx="15230">
                  <c:v>0.177457</c:v>
                </c:pt>
                <c:pt idx="15231">
                  <c:v>0.177457</c:v>
                </c:pt>
                <c:pt idx="15232">
                  <c:v>0.177457</c:v>
                </c:pt>
                <c:pt idx="15233">
                  <c:v>0.177457</c:v>
                </c:pt>
                <c:pt idx="15234">
                  <c:v>0.177457</c:v>
                </c:pt>
                <c:pt idx="15235">
                  <c:v>0.177457</c:v>
                </c:pt>
                <c:pt idx="15236">
                  <c:v>0.177457</c:v>
                </c:pt>
                <c:pt idx="15237">
                  <c:v>0.177457</c:v>
                </c:pt>
                <c:pt idx="15238">
                  <c:v>0.177457</c:v>
                </c:pt>
                <c:pt idx="15239">
                  <c:v>0.177457</c:v>
                </c:pt>
                <c:pt idx="15240">
                  <c:v>0.177457</c:v>
                </c:pt>
                <c:pt idx="15241">
                  <c:v>0.177457</c:v>
                </c:pt>
                <c:pt idx="15242">
                  <c:v>0.177457</c:v>
                </c:pt>
                <c:pt idx="15243">
                  <c:v>0.177457</c:v>
                </c:pt>
                <c:pt idx="15244">
                  <c:v>0.177457</c:v>
                </c:pt>
                <c:pt idx="15245">
                  <c:v>0.177457</c:v>
                </c:pt>
                <c:pt idx="15246">
                  <c:v>0.177457</c:v>
                </c:pt>
                <c:pt idx="15247">
                  <c:v>0.177457</c:v>
                </c:pt>
                <c:pt idx="15248">
                  <c:v>0.177457</c:v>
                </c:pt>
                <c:pt idx="15249">
                  <c:v>0.177457</c:v>
                </c:pt>
                <c:pt idx="15250">
                  <c:v>0.177151</c:v>
                </c:pt>
                <c:pt idx="15251">
                  <c:v>0.176288</c:v>
                </c:pt>
                <c:pt idx="15252">
                  <c:v>0.17505999999999999</c:v>
                </c:pt>
                <c:pt idx="15253">
                  <c:v>0.173656</c:v>
                </c:pt>
                <c:pt idx="15254">
                  <c:v>0.17252000000000001</c:v>
                </c:pt>
                <c:pt idx="15255">
                  <c:v>0.17208399999999999</c:v>
                </c:pt>
                <c:pt idx="15256">
                  <c:v>0.172044</c:v>
                </c:pt>
                <c:pt idx="15257">
                  <c:v>0.17203299999999999</c:v>
                </c:pt>
                <c:pt idx="15258">
                  <c:v>0.17172000000000001</c:v>
                </c:pt>
                <c:pt idx="15259">
                  <c:v>0.17132500000000001</c:v>
                </c:pt>
                <c:pt idx="15260">
                  <c:v>0.17119699999999999</c:v>
                </c:pt>
                <c:pt idx="15261">
                  <c:v>0.17100799999999999</c:v>
                </c:pt>
                <c:pt idx="15262">
                  <c:v>0.170936</c:v>
                </c:pt>
                <c:pt idx="15263">
                  <c:v>0.170959</c:v>
                </c:pt>
                <c:pt idx="15264">
                  <c:v>0.170955</c:v>
                </c:pt>
                <c:pt idx="15265">
                  <c:v>0.17080899999999999</c:v>
                </c:pt>
                <c:pt idx="15266">
                  <c:v>0.170684</c:v>
                </c:pt>
                <c:pt idx="15267">
                  <c:v>0.17067399999999999</c:v>
                </c:pt>
                <c:pt idx="15268">
                  <c:v>0.170709</c:v>
                </c:pt>
                <c:pt idx="15269">
                  <c:v>0.17071500000000001</c:v>
                </c:pt>
                <c:pt idx="15270">
                  <c:v>0.17069899999999999</c:v>
                </c:pt>
                <c:pt idx="15271">
                  <c:v>0.17065</c:v>
                </c:pt>
                <c:pt idx="15272">
                  <c:v>0.170655</c:v>
                </c:pt>
                <c:pt idx="15273">
                  <c:v>0.170655</c:v>
                </c:pt>
                <c:pt idx="15274">
                  <c:v>0.170655</c:v>
                </c:pt>
                <c:pt idx="15275">
                  <c:v>0.17068700000000001</c:v>
                </c:pt>
                <c:pt idx="15276">
                  <c:v>0.17068700000000001</c:v>
                </c:pt>
                <c:pt idx="15277">
                  <c:v>0.17068700000000001</c:v>
                </c:pt>
                <c:pt idx="15278">
                  <c:v>0.17068700000000001</c:v>
                </c:pt>
                <c:pt idx="15279">
                  <c:v>0.17066500000000001</c:v>
                </c:pt>
                <c:pt idx="15280">
                  <c:v>0.17067599999999999</c:v>
                </c:pt>
                <c:pt idx="15281">
                  <c:v>0.17066999999999999</c:v>
                </c:pt>
                <c:pt idx="15282">
                  <c:v>0.17066799999999999</c:v>
                </c:pt>
                <c:pt idx="15283">
                  <c:v>0.17066300000000001</c:v>
                </c:pt>
                <c:pt idx="15284">
                  <c:v>0.17066300000000001</c:v>
                </c:pt>
                <c:pt idx="15285">
                  <c:v>0.17066300000000001</c:v>
                </c:pt>
                <c:pt idx="15286">
                  <c:v>0.17066300000000001</c:v>
                </c:pt>
                <c:pt idx="15287">
                  <c:v>0.17066300000000001</c:v>
                </c:pt>
                <c:pt idx="15288">
                  <c:v>0.17066300000000001</c:v>
                </c:pt>
                <c:pt idx="15289">
                  <c:v>0.17066300000000001</c:v>
                </c:pt>
                <c:pt idx="15290">
                  <c:v>0.17066300000000001</c:v>
                </c:pt>
                <c:pt idx="15291">
                  <c:v>0.17066300000000001</c:v>
                </c:pt>
                <c:pt idx="15292">
                  <c:v>0.17066300000000001</c:v>
                </c:pt>
                <c:pt idx="15293">
                  <c:v>0.17066300000000001</c:v>
                </c:pt>
                <c:pt idx="15294">
                  <c:v>0.17066300000000001</c:v>
                </c:pt>
                <c:pt idx="15295">
                  <c:v>0.17066300000000001</c:v>
                </c:pt>
                <c:pt idx="15296">
                  <c:v>0.17066300000000001</c:v>
                </c:pt>
                <c:pt idx="15297">
                  <c:v>0.17066300000000001</c:v>
                </c:pt>
                <c:pt idx="15298">
                  <c:v>0.17066300000000001</c:v>
                </c:pt>
                <c:pt idx="15299">
                  <c:v>0.17066300000000001</c:v>
                </c:pt>
                <c:pt idx="15300">
                  <c:v>0.170344</c:v>
                </c:pt>
                <c:pt idx="15301">
                  <c:v>0.16947599999999999</c:v>
                </c:pt>
                <c:pt idx="15302">
                  <c:v>0.168494</c:v>
                </c:pt>
                <c:pt idx="15303">
                  <c:v>0.167682</c:v>
                </c:pt>
                <c:pt idx="15304">
                  <c:v>0.16692199999999999</c:v>
                </c:pt>
                <c:pt idx="15305">
                  <c:v>0.16639399999999999</c:v>
                </c:pt>
                <c:pt idx="15306">
                  <c:v>0.165772</c:v>
                </c:pt>
                <c:pt idx="15307">
                  <c:v>0.16470699999999999</c:v>
                </c:pt>
                <c:pt idx="15308">
                  <c:v>0.16373199999999999</c:v>
                </c:pt>
                <c:pt idx="15309">
                  <c:v>0.16297200000000001</c:v>
                </c:pt>
                <c:pt idx="15310">
                  <c:v>0.162297</c:v>
                </c:pt>
                <c:pt idx="15311">
                  <c:v>0.16187099999999999</c:v>
                </c:pt>
                <c:pt idx="15312">
                  <c:v>0.16100100000000001</c:v>
                </c:pt>
                <c:pt idx="15313">
                  <c:v>0.16033700000000001</c:v>
                </c:pt>
                <c:pt idx="15314">
                  <c:v>0.15981699999999999</c:v>
                </c:pt>
                <c:pt idx="15315">
                  <c:v>0.15883900000000001</c:v>
                </c:pt>
                <c:pt idx="15316">
                  <c:v>0.15782499999999999</c:v>
                </c:pt>
                <c:pt idx="15317">
                  <c:v>0.156609</c:v>
                </c:pt>
                <c:pt idx="15318">
                  <c:v>0.15581500000000001</c:v>
                </c:pt>
                <c:pt idx="15319">
                  <c:v>0.154948</c:v>
                </c:pt>
                <c:pt idx="15320">
                  <c:v>0.15380199999999999</c:v>
                </c:pt>
                <c:pt idx="15321">
                  <c:v>0.152641</c:v>
                </c:pt>
                <c:pt idx="15322">
                  <c:v>0.151673</c:v>
                </c:pt>
                <c:pt idx="15323">
                  <c:v>0.15089</c:v>
                </c:pt>
                <c:pt idx="15324">
                  <c:v>0.14977599999999999</c:v>
                </c:pt>
                <c:pt idx="15325">
                  <c:v>0.148839</c:v>
                </c:pt>
                <c:pt idx="15326">
                  <c:v>0.14777100000000001</c:v>
                </c:pt>
                <c:pt idx="15327">
                  <c:v>0.14696300000000001</c:v>
                </c:pt>
                <c:pt idx="15328">
                  <c:v>0.145869</c:v>
                </c:pt>
                <c:pt idx="15329">
                  <c:v>0.14469000000000001</c:v>
                </c:pt>
                <c:pt idx="15330">
                  <c:v>0.14408599999999999</c:v>
                </c:pt>
                <c:pt idx="15331">
                  <c:v>0.14324700000000001</c:v>
                </c:pt>
                <c:pt idx="15332">
                  <c:v>0.142045</c:v>
                </c:pt>
                <c:pt idx="15333">
                  <c:v>0.140515</c:v>
                </c:pt>
                <c:pt idx="15334">
                  <c:v>0.13931499999999999</c:v>
                </c:pt>
                <c:pt idx="15335">
                  <c:v>0.13867599999999999</c:v>
                </c:pt>
                <c:pt idx="15336">
                  <c:v>0.13772300000000001</c:v>
                </c:pt>
                <c:pt idx="15337">
                  <c:v>0.136405</c:v>
                </c:pt>
                <c:pt idx="15338">
                  <c:v>0.13542100000000001</c:v>
                </c:pt>
                <c:pt idx="15339">
                  <c:v>0.13469900000000001</c:v>
                </c:pt>
                <c:pt idx="15340">
                  <c:v>0.13389499999999999</c:v>
                </c:pt>
                <c:pt idx="15341">
                  <c:v>0.132659</c:v>
                </c:pt>
                <c:pt idx="15342">
                  <c:v>0.131605</c:v>
                </c:pt>
                <c:pt idx="15343">
                  <c:v>0.13100300000000001</c:v>
                </c:pt>
                <c:pt idx="15344">
                  <c:v>0.13009599999999999</c:v>
                </c:pt>
                <c:pt idx="15345">
                  <c:v>0.128771</c:v>
                </c:pt>
                <c:pt idx="15346">
                  <c:v>0.12740599999999999</c:v>
                </c:pt>
                <c:pt idx="15347">
                  <c:v>0.126502</c:v>
                </c:pt>
                <c:pt idx="15348">
                  <c:v>0.12582099999999999</c:v>
                </c:pt>
                <c:pt idx="15349">
                  <c:v>0.12471599999999999</c:v>
                </c:pt>
                <c:pt idx="15350">
                  <c:v>0.12399</c:v>
                </c:pt>
                <c:pt idx="15351">
                  <c:v>0.12393999999999999</c:v>
                </c:pt>
                <c:pt idx="15352">
                  <c:v>0.124317</c:v>
                </c:pt>
                <c:pt idx="15353">
                  <c:v>0.124247</c:v>
                </c:pt>
                <c:pt idx="15354">
                  <c:v>0.12427100000000001</c:v>
                </c:pt>
                <c:pt idx="15355">
                  <c:v>0.124691</c:v>
                </c:pt>
                <c:pt idx="15356">
                  <c:v>0.124954</c:v>
                </c:pt>
                <c:pt idx="15357">
                  <c:v>0.12554299999999999</c:v>
                </c:pt>
                <c:pt idx="15358">
                  <c:v>0.12615000000000001</c:v>
                </c:pt>
                <c:pt idx="15359">
                  <c:v>0.12690799999999999</c:v>
                </c:pt>
                <c:pt idx="15360">
                  <c:v>0.12773399999999999</c:v>
                </c:pt>
                <c:pt idx="15361">
                  <c:v>0.128748</c:v>
                </c:pt>
                <c:pt idx="15362">
                  <c:v>0.13006999999999999</c:v>
                </c:pt>
                <c:pt idx="15363">
                  <c:v>0.13114799999999999</c:v>
                </c:pt>
                <c:pt idx="15364">
                  <c:v>0.132132</c:v>
                </c:pt>
                <c:pt idx="15365">
                  <c:v>0.133238</c:v>
                </c:pt>
                <c:pt idx="15366">
                  <c:v>0.13435900000000001</c:v>
                </c:pt>
                <c:pt idx="15367">
                  <c:v>0.13531599999999999</c:v>
                </c:pt>
                <c:pt idx="15368">
                  <c:v>0.136215</c:v>
                </c:pt>
                <c:pt idx="15369">
                  <c:v>0.13724</c:v>
                </c:pt>
                <c:pt idx="15370">
                  <c:v>0.138268</c:v>
                </c:pt>
                <c:pt idx="15371">
                  <c:v>0.13911299999999999</c:v>
                </c:pt>
                <c:pt idx="15372">
                  <c:v>0.13994599999999999</c:v>
                </c:pt>
                <c:pt idx="15373">
                  <c:v>0.140929</c:v>
                </c:pt>
                <c:pt idx="15374">
                  <c:v>0.14193600000000001</c:v>
                </c:pt>
                <c:pt idx="15375">
                  <c:v>0.142786</c:v>
                </c:pt>
                <c:pt idx="15376">
                  <c:v>0.14363799999999999</c:v>
                </c:pt>
                <c:pt idx="15377">
                  <c:v>0.144626</c:v>
                </c:pt>
                <c:pt idx="15378">
                  <c:v>0.14558199999999999</c:v>
                </c:pt>
                <c:pt idx="15379">
                  <c:v>0.14637500000000001</c:v>
                </c:pt>
                <c:pt idx="15380">
                  <c:v>0.147202</c:v>
                </c:pt>
                <c:pt idx="15381">
                  <c:v>0.148177</c:v>
                </c:pt>
                <c:pt idx="15382">
                  <c:v>0.14912400000000001</c:v>
                </c:pt>
                <c:pt idx="15383">
                  <c:v>0.14993999999999999</c:v>
                </c:pt>
                <c:pt idx="15384">
                  <c:v>0.15080199999999999</c:v>
                </c:pt>
                <c:pt idx="15385">
                  <c:v>0.15179000000000001</c:v>
                </c:pt>
                <c:pt idx="15386">
                  <c:v>0.15270800000000001</c:v>
                </c:pt>
                <c:pt idx="15387">
                  <c:v>0.153501</c:v>
                </c:pt>
                <c:pt idx="15388">
                  <c:v>0.15435099999999999</c:v>
                </c:pt>
                <c:pt idx="15389">
                  <c:v>0.155338</c:v>
                </c:pt>
                <c:pt idx="15390">
                  <c:v>0.15626100000000001</c:v>
                </c:pt>
                <c:pt idx="15391">
                  <c:v>0.157053</c:v>
                </c:pt>
                <c:pt idx="15392">
                  <c:v>0.15788099999999999</c:v>
                </c:pt>
                <c:pt idx="15393">
                  <c:v>0.15883</c:v>
                </c:pt>
                <c:pt idx="15394">
                  <c:v>0.159692</c:v>
                </c:pt>
                <c:pt idx="15395">
                  <c:v>0.16047</c:v>
                </c:pt>
                <c:pt idx="15396">
                  <c:v>0.16133800000000001</c:v>
                </c:pt>
                <c:pt idx="15397">
                  <c:v>0.16231799999999999</c:v>
                </c:pt>
                <c:pt idx="15398">
                  <c:v>0.16320699999999999</c:v>
                </c:pt>
                <c:pt idx="15399">
                  <c:v>0.16405500000000001</c:v>
                </c:pt>
                <c:pt idx="15400">
                  <c:v>0.16480300000000001</c:v>
                </c:pt>
                <c:pt idx="15401">
                  <c:v>0.16530800000000001</c:v>
                </c:pt>
                <c:pt idx="15402">
                  <c:v>0.16556199999999999</c:v>
                </c:pt>
                <c:pt idx="15403">
                  <c:v>0.16550500000000001</c:v>
                </c:pt>
                <c:pt idx="15404">
                  <c:v>0.165578</c:v>
                </c:pt>
                <c:pt idx="15405">
                  <c:v>0.16545099999999999</c:v>
                </c:pt>
                <c:pt idx="15406">
                  <c:v>0.165522</c:v>
                </c:pt>
                <c:pt idx="15407">
                  <c:v>0.16555900000000001</c:v>
                </c:pt>
                <c:pt idx="15408">
                  <c:v>0.16575200000000001</c:v>
                </c:pt>
                <c:pt idx="15409">
                  <c:v>0.16589699999999999</c:v>
                </c:pt>
                <c:pt idx="15410">
                  <c:v>0.16603799999999999</c:v>
                </c:pt>
                <c:pt idx="15411">
                  <c:v>0.16613</c:v>
                </c:pt>
                <c:pt idx="15412">
                  <c:v>0.16619900000000001</c:v>
                </c:pt>
                <c:pt idx="15413">
                  <c:v>0.166211</c:v>
                </c:pt>
                <c:pt idx="15414">
                  <c:v>0.16586200000000001</c:v>
                </c:pt>
                <c:pt idx="15415">
                  <c:v>0.166189</c:v>
                </c:pt>
                <c:pt idx="15416">
                  <c:v>0.16642100000000001</c:v>
                </c:pt>
                <c:pt idx="15417">
                  <c:v>0.16661999999999999</c:v>
                </c:pt>
                <c:pt idx="15418">
                  <c:v>0.166689</c:v>
                </c:pt>
                <c:pt idx="15419">
                  <c:v>0.16653499999999999</c:v>
                </c:pt>
                <c:pt idx="15420">
                  <c:v>0.16647700000000001</c:v>
                </c:pt>
                <c:pt idx="15421">
                  <c:v>0.16667899999999999</c:v>
                </c:pt>
                <c:pt idx="15422">
                  <c:v>0.16692799999999999</c:v>
                </c:pt>
                <c:pt idx="15423">
                  <c:v>0.16728299999999999</c:v>
                </c:pt>
                <c:pt idx="15424">
                  <c:v>0.16777700000000001</c:v>
                </c:pt>
                <c:pt idx="15425">
                  <c:v>0.168214</c:v>
                </c:pt>
                <c:pt idx="15426">
                  <c:v>0.168627</c:v>
                </c:pt>
                <c:pt idx="15427">
                  <c:v>0.168965</c:v>
                </c:pt>
                <c:pt idx="15428">
                  <c:v>0.169542</c:v>
                </c:pt>
                <c:pt idx="15429">
                  <c:v>0.17016400000000001</c:v>
                </c:pt>
                <c:pt idx="15430">
                  <c:v>0.17075299999999999</c:v>
                </c:pt>
                <c:pt idx="15431">
                  <c:v>0.17132900000000001</c:v>
                </c:pt>
                <c:pt idx="15432">
                  <c:v>0.17196400000000001</c:v>
                </c:pt>
                <c:pt idx="15433">
                  <c:v>0.17263000000000001</c:v>
                </c:pt>
                <c:pt idx="15434">
                  <c:v>0.17329800000000001</c:v>
                </c:pt>
                <c:pt idx="15435">
                  <c:v>0.173988</c:v>
                </c:pt>
                <c:pt idx="15436">
                  <c:v>0.17467199999999999</c:v>
                </c:pt>
                <c:pt idx="15437">
                  <c:v>0.17534</c:v>
                </c:pt>
                <c:pt idx="15438">
                  <c:v>0.17603099999999999</c:v>
                </c:pt>
                <c:pt idx="15439">
                  <c:v>0.17674200000000001</c:v>
                </c:pt>
                <c:pt idx="15440">
                  <c:v>0.177478</c:v>
                </c:pt>
                <c:pt idx="15441">
                  <c:v>0.17822299999999999</c:v>
                </c:pt>
                <c:pt idx="15442">
                  <c:v>0.178978</c:v>
                </c:pt>
                <c:pt idx="15443">
                  <c:v>0.17973800000000001</c:v>
                </c:pt>
                <c:pt idx="15444">
                  <c:v>0.18049000000000001</c:v>
                </c:pt>
                <c:pt idx="15445">
                  <c:v>0.181254</c:v>
                </c:pt>
                <c:pt idx="15446">
                  <c:v>0.18192800000000001</c:v>
                </c:pt>
                <c:pt idx="15447">
                  <c:v>0.182451</c:v>
                </c:pt>
                <c:pt idx="15448">
                  <c:v>0.18291199999999999</c:v>
                </c:pt>
                <c:pt idx="15449">
                  <c:v>0.183397</c:v>
                </c:pt>
                <c:pt idx="15450">
                  <c:v>0.18410000000000001</c:v>
                </c:pt>
                <c:pt idx="15451">
                  <c:v>0.185311</c:v>
                </c:pt>
                <c:pt idx="15452">
                  <c:v>0.186976</c:v>
                </c:pt>
                <c:pt idx="15453">
                  <c:v>0.189022</c:v>
                </c:pt>
                <c:pt idx="15454">
                  <c:v>0.19149099999999999</c:v>
                </c:pt>
                <c:pt idx="15455">
                  <c:v>0.194332</c:v>
                </c:pt>
                <c:pt idx="15456">
                  <c:v>0.19736500000000001</c:v>
                </c:pt>
                <c:pt idx="15457">
                  <c:v>0.200373</c:v>
                </c:pt>
                <c:pt idx="15458">
                  <c:v>0.20317399999999999</c:v>
                </c:pt>
                <c:pt idx="15459">
                  <c:v>0.20599799999999999</c:v>
                </c:pt>
                <c:pt idx="15460">
                  <c:v>0.20882000000000001</c:v>
                </c:pt>
                <c:pt idx="15461">
                  <c:v>0.21179600000000001</c:v>
                </c:pt>
                <c:pt idx="15462">
                  <c:v>0.214841</c:v>
                </c:pt>
                <c:pt idx="15463">
                  <c:v>0.21798200000000001</c:v>
                </c:pt>
                <c:pt idx="15464">
                  <c:v>0.22119</c:v>
                </c:pt>
                <c:pt idx="15465">
                  <c:v>0.22446199999999999</c:v>
                </c:pt>
                <c:pt idx="15466">
                  <c:v>0.22741900000000001</c:v>
                </c:pt>
                <c:pt idx="15467">
                  <c:v>0.23052700000000001</c:v>
                </c:pt>
                <c:pt idx="15468">
                  <c:v>0.233547</c:v>
                </c:pt>
                <c:pt idx="15469">
                  <c:v>0.23637900000000001</c:v>
                </c:pt>
                <c:pt idx="15470">
                  <c:v>0.23948800000000001</c:v>
                </c:pt>
                <c:pt idx="15471">
                  <c:v>0.242505</c:v>
                </c:pt>
                <c:pt idx="15472">
                  <c:v>0.24552399999999999</c:v>
                </c:pt>
                <c:pt idx="15473">
                  <c:v>0.24876300000000001</c:v>
                </c:pt>
                <c:pt idx="15474">
                  <c:v>0.25190400000000002</c:v>
                </c:pt>
                <c:pt idx="15475">
                  <c:v>0.25498100000000001</c:v>
                </c:pt>
                <c:pt idx="15476">
                  <c:v>0.25808999999999999</c:v>
                </c:pt>
                <c:pt idx="15477">
                  <c:v>0.26118599999999997</c:v>
                </c:pt>
                <c:pt idx="15478">
                  <c:v>0.26416899999999999</c:v>
                </c:pt>
                <c:pt idx="15479">
                  <c:v>0.26721400000000001</c:v>
                </c:pt>
                <c:pt idx="15480">
                  <c:v>0.27042899999999997</c:v>
                </c:pt>
                <c:pt idx="15481">
                  <c:v>0.273534</c:v>
                </c:pt>
                <c:pt idx="15482">
                  <c:v>0.27667799999999998</c:v>
                </c:pt>
                <c:pt idx="15483">
                  <c:v>0.28005000000000002</c:v>
                </c:pt>
                <c:pt idx="15484">
                  <c:v>0.28317300000000001</c:v>
                </c:pt>
                <c:pt idx="15485">
                  <c:v>0.28642899999999999</c:v>
                </c:pt>
                <c:pt idx="15486">
                  <c:v>0.28977599999999998</c:v>
                </c:pt>
                <c:pt idx="15487">
                  <c:v>0.29282999999999998</c:v>
                </c:pt>
                <c:pt idx="15488">
                  <c:v>0.29609200000000002</c:v>
                </c:pt>
                <c:pt idx="15489">
                  <c:v>0.29941299999999998</c:v>
                </c:pt>
                <c:pt idx="15490">
                  <c:v>0.30257200000000001</c:v>
                </c:pt>
                <c:pt idx="15491">
                  <c:v>0.30590200000000001</c:v>
                </c:pt>
                <c:pt idx="15492">
                  <c:v>0.30935099999999999</c:v>
                </c:pt>
                <c:pt idx="15493">
                  <c:v>0.31262600000000001</c:v>
                </c:pt>
                <c:pt idx="15494">
                  <c:v>0.315969</c:v>
                </c:pt>
                <c:pt idx="15495">
                  <c:v>0.319357</c:v>
                </c:pt>
                <c:pt idx="15496">
                  <c:v>0.322606</c:v>
                </c:pt>
                <c:pt idx="15497">
                  <c:v>0.32591300000000001</c:v>
                </c:pt>
                <c:pt idx="15498">
                  <c:v>0.32939800000000002</c:v>
                </c:pt>
                <c:pt idx="15499">
                  <c:v>0.33281699999999997</c:v>
                </c:pt>
                <c:pt idx="15500">
                  <c:v>0.33568500000000001</c:v>
                </c:pt>
                <c:pt idx="15501">
                  <c:v>0.338229</c:v>
                </c:pt>
                <c:pt idx="15502">
                  <c:v>0.340528</c:v>
                </c:pt>
                <c:pt idx="15503">
                  <c:v>0.34268100000000001</c:v>
                </c:pt>
                <c:pt idx="15504">
                  <c:v>0.34450199999999997</c:v>
                </c:pt>
                <c:pt idx="15505">
                  <c:v>0.34656799999999999</c:v>
                </c:pt>
                <c:pt idx="15506">
                  <c:v>0.349024</c:v>
                </c:pt>
                <c:pt idx="15507">
                  <c:v>0.35143200000000002</c:v>
                </c:pt>
                <c:pt idx="15508">
                  <c:v>0.35395500000000002</c:v>
                </c:pt>
                <c:pt idx="15509">
                  <c:v>0.35653899999999999</c:v>
                </c:pt>
                <c:pt idx="15510">
                  <c:v>0.358846</c:v>
                </c:pt>
                <c:pt idx="15511">
                  <c:v>0.36134699999999997</c:v>
                </c:pt>
                <c:pt idx="15512">
                  <c:v>0.36410599999999999</c:v>
                </c:pt>
                <c:pt idx="15513">
                  <c:v>0.366786</c:v>
                </c:pt>
                <c:pt idx="15514">
                  <c:v>0.36972500000000003</c:v>
                </c:pt>
                <c:pt idx="15515">
                  <c:v>0.37239800000000001</c:v>
                </c:pt>
                <c:pt idx="15516">
                  <c:v>0.37416199999999999</c:v>
                </c:pt>
                <c:pt idx="15517">
                  <c:v>0.375612</c:v>
                </c:pt>
                <c:pt idx="15518">
                  <c:v>0.376973</c:v>
                </c:pt>
                <c:pt idx="15519">
                  <c:v>0.37781900000000002</c:v>
                </c:pt>
                <c:pt idx="15520">
                  <c:v>0.37926900000000002</c:v>
                </c:pt>
                <c:pt idx="15521">
                  <c:v>0.38120300000000001</c:v>
                </c:pt>
                <c:pt idx="15522">
                  <c:v>0.38347999999999999</c:v>
                </c:pt>
                <c:pt idx="15523">
                  <c:v>0.38604500000000003</c:v>
                </c:pt>
                <c:pt idx="15524">
                  <c:v>0.388789</c:v>
                </c:pt>
                <c:pt idx="15525">
                  <c:v>0.39144299999999999</c:v>
                </c:pt>
                <c:pt idx="15526">
                  <c:v>0.39380500000000002</c:v>
                </c:pt>
                <c:pt idx="15527">
                  <c:v>0.39612900000000001</c:v>
                </c:pt>
                <c:pt idx="15528">
                  <c:v>0.39881699999999998</c:v>
                </c:pt>
                <c:pt idx="15529">
                  <c:v>0.40163399999999999</c:v>
                </c:pt>
                <c:pt idx="15530">
                  <c:v>0.40461900000000001</c:v>
                </c:pt>
                <c:pt idx="15531">
                  <c:v>0.40729300000000002</c:v>
                </c:pt>
                <c:pt idx="15532">
                  <c:v>0.40908600000000001</c:v>
                </c:pt>
                <c:pt idx="15533">
                  <c:v>0.41062399999999999</c:v>
                </c:pt>
                <c:pt idx="15534">
                  <c:v>0.41192200000000001</c:v>
                </c:pt>
                <c:pt idx="15535">
                  <c:v>0.41281899999999999</c:v>
                </c:pt>
                <c:pt idx="15536">
                  <c:v>0.41413800000000001</c:v>
                </c:pt>
                <c:pt idx="15537">
                  <c:v>0.41482400000000003</c:v>
                </c:pt>
                <c:pt idx="15538">
                  <c:v>0.41562100000000002</c:v>
                </c:pt>
                <c:pt idx="15539">
                  <c:v>0.41725699999999999</c:v>
                </c:pt>
                <c:pt idx="15540">
                  <c:v>0.41913600000000001</c:v>
                </c:pt>
                <c:pt idx="15541">
                  <c:v>0.42156500000000002</c:v>
                </c:pt>
                <c:pt idx="15542">
                  <c:v>0.42394100000000001</c:v>
                </c:pt>
                <c:pt idx="15543">
                  <c:v>0.42615700000000001</c:v>
                </c:pt>
                <c:pt idx="15544">
                  <c:v>0.428342</c:v>
                </c:pt>
                <c:pt idx="15545">
                  <c:v>0.43073299999999998</c:v>
                </c:pt>
                <c:pt idx="15546">
                  <c:v>0.43347400000000003</c:v>
                </c:pt>
                <c:pt idx="15547">
                  <c:v>0.43599500000000002</c:v>
                </c:pt>
                <c:pt idx="15548">
                  <c:v>0.43870700000000001</c:v>
                </c:pt>
                <c:pt idx="15549">
                  <c:v>0.44128299999999998</c:v>
                </c:pt>
                <c:pt idx="15550">
                  <c:v>0.44380199999999997</c:v>
                </c:pt>
                <c:pt idx="15551">
                  <c:v>0.44597700000000001</c:v>
                </c:pt>
                <c:pt idx="15552">
                  <c:v>0.44790999999999997</c:v>
                </c:pt>
                <c:pt idx="15553">
                  <c:v>0.449409</c:v>
                </c:pt>
                <c:pt idx="15554">
                  <c:v>0.45078200000000002</c:v>
                </c:pt>
                <c:pt idx="15555">
                  <c:v>0.45208500000000001</c:v>
                </c:pt>
                <c:pt idx="15556">
                  <c:v>0.45264199999999999</c:v>
                </c:pt>
                <c:pt idx="15557">
                  <c:v>0.451789</c:v>
                </c:pt>
                <c:pt idx="15558">
                  <c:v>0.45120199999999999</c:v>
                </c:pt>
                <c:pt idx="15559">
                  <c:v>0.44955099999999998</c:v>
                </c:pt>
                <c:pt idx="15560">
                  <c:v>0.44704300000000002</c:v>
                </c:pt>
                <c:pt idx="15561">
                  <c:v>0.44506299999999999</c:v>
                </c:pt>
                <c:pt idx="15562">
                  <c:v>0.44265500000000002</c:v>
                </c:pt>
                <c:pt idx="15563">
                  <c:v>0.43937300000000001</c:v>
                </c:pt>
                <c:pt idx="15564">
                  <c:v>0.43656</c:v>
                </c:pt>
                <c:pt idx="15565">
                  <c:v>0.43373800000000001</c:v>
                </c:pt>
                <c:pt idx="15566">
                  <c:v>0.43006299999999997</c:v>
                </c:pt>
                <c:pt idx="15567">
                  <c:v>0.42644500000000002</c:v>
                </c:pt>
                <c:pt idx="15568">
                  <c:v>0.42279499999999998</c:v>
                </c:pt>
                <c:pt idx="15569">
                  <c:v>0.41878399999999999</c:v>
                </c:pt>
                <c:pt idx="15570">
                  <c:v>0.41491</c:v>
                </c:pt>
                <c:pt idx="15571">
                  <c:v>0.41079700000000002</c:v>
                </c:pt>
                <c:pt idx="15572">
                  <c:v>0.40632000000000001</c:v>
                </c:pt>
                <c:pt idx="15573">
                  <c:v>0.402088</c:v>
                </c:pt>
                <c:pt idx="15574">
                  <c:v>0.398345</c:v>
                </c:pt>
                <c:pt idx="15575">
                  <c:v>0.39425199999999999</c:v>
                </c:pt>
                <c:pt idx="15576">
                  <c:v>0.38978699999999999</c:v>
                </c:pt>
                <c:pt idx="15577">
                  <c:v>0.38555099999999998</c:v>
                </c:pt>
                <c:pt idx="15578">
                  <c:v>0.38181799999999999</c:v>
                </c:pt>
                <c:pt idx="15579">
                  <c:v>0.37757800000000002</c:v>
                </c:pt>
                <c:pt idx="15580">
                  <c:v>0.37300299999999997</c:v>
                </c:pt>
                <c:pt idx="15581">
                  <c:v>0.36861500000000003</c:v>
                </c:pt>
                <c:pt idx="15582">
                  <c:v>0.364757</c:v>
                </c:pt>
                <c:pt idx="15583">
                  <c:v>0.360433</c:v>
                </c:pt>
                <c:pt idx="15584">
                  <c:v>0.35583300000000001</c:v>
                </c:pt>
                <c:pt idx="15585">
                  <c:v>0.35139399999999998</c:v>
                </c:pt>
                <c:pt idx="15586">
                  <c:v>0.34753499999999998</c:v>
                </c:pt>
                <c:pt idx="15587">
                  <c:v>0.34312900000000002</c:v>
                </c:pt>
                <c:pt idx="15588">
                  <c:v>0.338528</c:v>
                </c:pt>
                <c:pt idx="15589">
                  <c:v>0.33417799999999998</c:v>
                </c:pt>
                <c:pt idx="15590">
                  <c:v>0.33035900000000001</c:v>
                </c:pt>
                <c:pt idx="15591">
                  <c:v>0.32603100000000002</c:v>
                </c:pt>
                <c:pt idx="15592">
                  <c:v>0.321496</c:v>
                </c:pt>
                <c:pt idx="15593">
                  <c:v>0.31720300000000001</c:v>
                </c:pt>
                <c:pt idx="15594">
                  <c:v>0.31341999999999998</c:v>
                </c:pt>
                <c:pt idx="15595">
                  <c:v>0.30920300000000001</c:v>
                </c:pt>
                <c:pt idx="15596">
                  <c:v>0.30468400000000001</c:v>
                </c:pt>
                <c:pt idx="15597">
                  <c:v>0.30027799999999999</c:v>
                </c:pt>
                <c:pt idx="15598">
                  <c:v>0.29642400000000002</c:v>
                </c:pt>
                <c:pt idx="15599">
                  <c:v>0.29227799999999998</c:v>
                </c:pt>
                <c:pt idx="15600">
                  <c:v>0.288441</c:v>
                </c:pt>
                <c:pt idx="15601">
                  <c:v>0.286715</c:v>
                </c:pt>
                <c:pt idx="15602">
                  <c:v>0.28489799999999998</c:v>
                </c:pt>
                <c:pt idx="15603">
                  <c:v>0.28403</c:v>
                </c:pt>
                <c:pt idx="15604">
                  <c:v>0.28297899999999998</c:v>
                </c:pt>
                <c:pt idx="15605">
                  <c:v>0.28144799999999998</c:v>
                </c:pt>
                <c:pt idx="15606">
                  <c:v>0.28026800000000002</c:v>
                </c:pt>
                <c:pt idx="15607">
                  <c:v>0.27892400000000001</c:v>
                </c:pt>
                <c:pt idx="15608">
                  <c:v>0.277341</c:v>
                </c:pt>
                <c:pt idx="15609">
                  <c:v>0.27549299999999999</c:v>
                </c:pt>
                <c:pt idx="15610">
                  <c:v>0.27398899999999998</c:v>
                </c:pt>
                <c:pt idx="15611">
                  <c:v>0.27195999999999998</c:v>
                </c:pt>
                <c:pt idx="15612">
                  <c:v>0.27018700000000001</c:v>
                </c:pt>
                <c:pt idx="15613">
                  <c:v>0.26872400000000002</c:v>
                </c:pt>
                <c:pt idx="15614">
                  <c:v>0.26719199999999999</c:v>
                </c:pt>
                <c:pt idx="15615">
                  <c:v>0.26592700000000002</c:v>
                </c:pt>
                <c:pt idx="15616">
                  <c:v>0.26444699999999999</c:v>
                </c:pt>
                <c:pt idx="15617">
                  <c:v>0.26268599999999998</c:v>
                </c:pt>
                <c:pt idx="15618">
                  <c:v>0.26134200000000002</c:v>
                </c:pt>
                <c:pt idx="15619">
                  <c:v>0.26010499999999998</c:v>
                </c:pt>
                <c:pt idx="15620">
                  <c:v>0.258857</c:v>
                </c:pt>
                <c:pt idx="15621">
                  <c:v>0.25776100000000002</c:v>
                </c:pt>
                <c:pt idx="15622">
                  <c:v>0.25636900000000001</c:v>
                </c:pt>
                <c:pt idx="15623">
                  <c:v>0.25493300000000002</c:v>
                </c:pt>
                <c:pt idx="15624">
                  <c:v>0.25394299999999997</c:v>
                </c:pt>
                <c:pt idx="15625">
                  <c:v>0.25290699999999999</c:v>
                </c:pt>
                <c:pt idx="15626">
                  <c:v>0.25184600000000001</c:v>
                </c:pt>
                <c:pt idx="15627">
                  <c:v>0.25098999999999999</c:v>
                </c:pt>
                <c:pt idx="15628">
                  <c:v>0.24976999999999999</c:v>
                </c:pt>
                <c:pt idx="15629">
                  <c:v>0.24878</c:v>
                </c:pt>
                <c:pt idx="15630">
                  <c:v>0.24809400000000001</c:v>
                </c:pt>
                <c:pt idx="15631">
                  <c:v>0.24715400000000001</c:v>
                </c:pt>
                <c:pt idx="15632">
                  <c:v>0.246421</c:v>
                </c:pt>
                <c:pt idx="15633">
                  <c:v>0.24571399999999999</c:v>
                </c:pt>
                <c:pt idx="15634">
                  <c:v>0.244842</c:v>
                </c:pt>
                <c:pt idx="15635">
                  <c:v>0.244283</c:v>
                </c:pt>
                <c:pt idx="15636">
                  <c:v>0.24379600000000001</c:v>
                </c:pt>
                <c:pt idx="15637">
                  <c:v>0.24301200000000001</c:v>
                </c:pt>
                <c:pt idx="15638">
                  <c:v>0.2427</c:v>
                </c:pt>
                <c:pt idx="15639">
                  <c:v>0.242169</c:v>
                </c:pt>
                <c:pt idx="15640">
                  <c:v>0.241732</c:v>
                </c:pt>
                <c:pt idx="15641">
                  <c:v>0.241537</c:v>
                </c:pt>
                <c:pt idx="15642">
                  <c:v>0.24116199999999999</c:v>
                </c:pt>
                <c:pt idx="15643">
                  <c:v>0.24084</c:v>
                </c:pt>
                <c:pt idx="15644">
                  <c:v>0.24088200000000001</c:v>
                </c:pt>
                <c:pt idx="15645">
                  <c:v>0.24059800000000001</c:v>
                </c:pt>
                <c:pt idx="15646">
                  <c:v>0.24066699999999999</c:v>
                </c:pt>
                <c:pt idx="15647">
                  <c:v>0.24073600000000001</c:v>
                </c:pt>
                <c:pt idx="15648">
                  <c:v>0.2407</c:v>
                </c:pt>
                <c:pt idx="15649">
                  <c:v>0.24091899999999999</c:v>
                </c:pt>
                <c:pt idx="15650">
                  <c:v>0.24108099999999999</c:v>
                </c:pt>
                <c:pt idx="15651">
                  <c:v>0.24087600000000001</c:v>
                </c:pt>
                <c:pt idx="15652">
                  <c:v>0.24030799999999999</c:v>
                </c:pt>
                <c:pt idx="15653">
                  <c:v>0.239121</c:v>
                </c:pt>
                <c:pt idx="15654">
                  <c:v>0.238535</c:v>
                </c:pt>
                <c:pt idx="15655">
                  <c:v>0.23825499999999999</c:v>
                </c:pt>
                <c:pt idx="15656">
                  <c:v>0.23799600000000001</c:v>
                </c:pt>
                <c:pt idx="15657">
                  <c:v>0.237958</c:v>
                </c:pt>
                <c:pt idx="15658">
                  <c:v>0.23810600000000001</c:v>
                </c:pt>
                <c:pt idx="15659">
                  <c:v>0.23847699999999999</c:v>
                </c:pt>
                <c:pt idx="15660">
                  <c:v>0.237678</c:v>
                </c:pt>
                <c:pt idx="15661">
                  <c:v>0.236676</c:v>
                </c:pt>
                <c:pt idx="15662">
                  <c:v>0.23551900000000001</c:v>
                </c:pt>
                <c:pt idx="15663">
                  <c:v>0.23414299999999999</c:v>
                </c:pt>
                <c:pt idx="15664">
                  <c:v>0.23215</c:v>
                </c:pt>
                <c:pt idx="15665">
                  <c:v>0.23032</c:v>
                </c:pt>
                <c:pt idx="15666">
                  <c:v>0.22801099999999999</c:v>
                </c:pt>
                <c:pt idx="15667">
                  <c:v>0.22593299999999999</c:v>
                </c:pt>
                <c:pt idx="15668">
                  <c:v>0.223695</c:v>
                </c:pt>
                <c:pt idx="15669">
                  <c:v>0.22131700000000001</c:v>
                </c:pt>
                <c:pt idx="15670">
                  <c:v>0.21884300000000001</c:v>
                </c:pt>
                <c:pt idx="15671">
                  <c:v>0.216644</c:v>
                </c:pt>
                <c:pt idx="15672">
                  <c:v>0.21423</c:v>
                </c:pt>
                <c:pt idx="15673">
                  <c:v>0.21162700000000001</c:v>
                </c:pt>
                <c:pt idx="15674">
                  <c:v>0.20890900000000001</c:v>
                </c:pt>
                <c:pt idx="15675">
                  <c:v>0.20629700000000001</c:v>
                </c:pt>
                <c:pt idx="15676">
                  <c:v>0.203739</c:v>
                </c:pt>
                <c:pt idx="15677">
                  <c:v>0.20072999999999999</c:v>
                </c:pt>
                <c:pt idx="15678">
                  <c:v>0.197745</c:v>
                </c:pt>
                <c:pt idx="15679">
                  <c:v>0.19508600000000001</c:v>
                </c:pt>
                <c:pt idx="15680">
                  <c:v>0.19245300000000001</c:v>
                </c:pt>
                <c:pt idx="15681">
                  <c:v>0.18929599999999999</c:v>
                </c:pt>
                <c:pt idx="15682">
                  <c:v>0.18637699999999999</c:v>
                </c:pt>
                <c:pt idx="15683">
                  <c:v>0.18374099999999999</c:v>
                </c:pt>
                <c:pt idx="15684">
                  <c:v>0.181196</c:v>
                </c:pt>
                <c:pt idx="15685">
                  <c:v>0.17807799999999999</c:v>
                </c:pt>
                <c:pt idx="15686">
                  <c:v>0.175146</c:v>
                </c:pt>
                <c:pt idx="15687">
                  <c:v>0.17268900000000001</c:v>
                </c:pt>
                <c:pt idx="15688">
                  <c:v>0.17028699999999999</c:v>
                </c:pt>
                <c:pt idx="15689">
                  <c:v>0.16719600000000001</c:v>
                </c:pt>
                <c:pt idx="15690">
                  <c:v>0.164301</c:v>
                </c:pt>
                <c:pt idx="15691">
                  <c:v>0.16180900000000001</c:v>
                </c:pt>
                <c:pt idx="15692">
                  <c:v>0.15918299999999999</c:v>
                </c:pt>
                <c:pt idx="15693">
                  <c:v>0.15614900000000001</c:v>
                </c:pt>
                <c:pt idx="15694">
                  <c:v>0.153336</c:v>
                </c:pt>
                <c:pt idx="15695">
                  <c:v>0.15085999999999999</c:v>
                </c:pt>
                <c:pt idx="15696">
                  <c:v>0.148148</c:v>
                </c:pt>
                <c:pt idx="15697">
                  <c:v>0.145091</c:v>
                </c:pt>
                <c:pt idx="15698">
                  <c:v>0.14228199999999999</c:v>
                </c:pt>
                <c:pt idx="15699">
                  <c:v>0.13998099999999999</c:v>
                </c:pt>
                <c:pt idx="15700">
                  <c:v>0.138039</c:v>
                </c:pt>
                <c:pt idx="15701">
                  <c:v>0.13683799999999999</c:v>
                </c:pt>
                <c:pt idx="15702">
                  <c:v>0.13623399999999999</c:v>
                </c:pt>
                <c:pt idx="15703">
                  <c:v>0.13594700000000001</c:v>
                </c:pt>
                <c:pt idx="15704">
                  <c:v>0.136264</c:v>
                </c:pt>
                <c:pt idx="15705">
                  <c:v>0.13745299999999999</c:v>
                </c:pt>
                <c:pt idx="15706">
                  <c:v>0.139014</c:v>
                </c:pt>
                <c:pt idx="15707">
                  <c:v>0.14063300000000001</c:v>
                </c:pt>
                <c:pt idx="15708">
                  <c:v>0.14243500000000001</c:v>
                </c:pt>
                <c:pt idx="15709">
                  <c:v>0.14413300000000001</c:v>
                </c:pt>
                <c:pt idx="15710">
                  <c:v>0.14599799999999999</c:v>
                </c:pt>
                <c:pt idx="15711">
                  <c:v>0.14801400000000001</c:v>
                </c:pt>
                <c:pt idx="15712">
                  <c:v>0.149866</c:v>
                </c:pt>
                <c:pt idx="15713">
                  <c:v>0.15185299999999999</c:v>
                </c:pt>
                <c:pt idx="15714">
                  <c:v>0.15387000000000001</c:v>
                </c:pt>
                <c:pt idx="15715">
                  <c:v>0.15582499999999999</c:v>
                </c:pt>
                <c:pt idx="15716">
                  <c:v>0.15801899999999999</c:v>
                </c:pt>
                <c:pt idx="15717">
                  <c:v>0.16020200000000001</c:v>
                </c:pt>
                <c:pt idx="15718">
                  <c:v>0.162246</c:v>
                </c:pt>
                <c:pt idx="15719">
                  <c:v>0.16451199999999999</c:v>
                </c:pt>
                <c:pt idx="15720">
                  <c:v>0.16672999999999999</c:v>
                </c:pt>
                <c:pt idx="15721">
                  <c:v>0.16892199999999999</c:v>
                </c:pt>
                <c:pt idx="15722">
                  <c:v>0.17139799999999999</c:v>
                </c:pt>
                <c:pt idx="15723">
                  <c:v>0.17369799999999999</c:v>
                </c:pt>
                <c:pt idx="15724">
                  <c:v>0.176009</c:v>
                </c:pt>
                <c:pt idx="15725">
                  <c:v>0.17852699999999999</c:v>
                </c:pt>
                <c:pt idx="15726">
                  <c:v>0.180842</c:v>
                </c:pt>
                <c:pt idx="15727">
                  <c:v>0.18333099999999999</c:v>
                </c:pt>
                <c:pt idx="15728">
                  <c:v>0.18599099999999999</c:v>
                </c:pt>
                <c:pt idx="15729">
                  <c:v>0.18843499999999999</c:v>
                </c:pt>
                <c:pt idx="15730">
                  <c:v>0.19103899999999999</c:v>
                </c:pt>
                <c:pt idx="15731">
                  <c:v>0.19369400000000001</c:v>
                </c:pt>
                <c:pt idx="15732">
                  <c:v>0.19620299999999999</c:v>
                </c:pt>
                <c:pt idx="15733">
                  <c:v>0.19900200000000001</c:v>
                </c:pt>
                <c:pt idx="15734">
                  <c:v>0.201789</c:v>
                </c:pt>
                <c:pt idx="15735">
                  <c:v>0.20436099999999999</c:v>
                </c:pt>
                <c:pt idx="15736">
                  <c:v>0.207235</c:v>
                </c:pt>
                <c:pt idx="15737">
                  <c:v>0.21002399999999999</c:v>
                </c:pt>
                <c:pt idx="15738">
                  <c:v>0.21277399999999999</c:v>
                </c:pt>
                <c:pt idx="15739">
                  <c:v>0.21585299999999999</c:v>
                </c:pt>
                <c:pt idx="15740">
                  <c:v>0.218693</c:v>
                </c:pt>
                <c:pt idx="15741">
                  <c:v>0.22153700000000001</c:v>
                </c:pt>
                <c:pt idx="15742">
                  <c:v>0.22464999999999999</c:v>
                </c:pt>
                <c:pt idx="15743">
                  <c:v>0.227545</c:v>
                </c:pt>
                <c:pt idx="15744">
                  <c:v>0.230575</c:v>
                </c:pt>
                <c:pt idx="15745">
                  <c:v>0.23380999999999999</c:v>
                </c:pt>
                <c:pt idx="15746">
                  <c:v>0.23677599999999999</c:v>
                </c:pt>
                <c:pt idx="15747">
                  <c:v>0.23994699999999999</c:v>
                </c:pt>
                <c:pt idx="15748">
                  <c:v>0.24321799999999999</c:v>
                </c:pt>
                <c:pt idx="15749">
                  <c:v>0.24628</c:v>
                </c:pt>
                <c:pt idx="15750">
                  <c:v>0.249505</c:v>
                </c:pt>
                <c:pt idx="15751">
                  <c:v>0.25296600000000002</c:v>
                </c:pt>
                <c:pt idx="15752">
                  <c:v>0.25656200000000001</c:v>
                </c:pt>
                <c:pt idx="15753">
                  <c:v>0.25903900000000002</c:v>
                </c:pt>
                <c:pt idx="15754">
                  <c:v>0.26146000000000003</c:v>
                </c:pt>
                <c:pt idx="15755">
                  <c:v>0.26342300000000002</c:v>
                </c:pt>
                <c:pt idx="15756">
                  <c:v>0.26472200000000001</c:v>
                </c:pt>
                <c:pt idx="15757">
                  <c:v>0.26538099999999998</c:v>
                </c:pt>
                <c:pt idx="15758">
                  <c:v>0.266017</c:v>
                </c:pt>
                <c:pt idx="15759">
                  <c:v>0.26623400000000003</c:v>
                </c:pt>
                <c:pt idx="15760">
                  <c:v>0.26647300000000002</c:v>
                </c:pt>
                <c:pt idx="15761">
                  <c:v>0.26683000000000001</c:v>
                </c:pt>
                <c:pt idx="15762">
                  <c:v>0.26739099999999999</c:v>
                </c:pt>
                <c:pt idx="15763">
                  <c:v>0.26736300000000002</c:v>
                </c:pt>
                <c:pt idx="15764">
                  <c:v>0.26671299999999998</c:v>
                </c:pt>
                <c:pt idx="15765">
                  <c:v>0.26634400000000003</c:v>
                </c:pt>
                <c:pt idx="15766">
                  <c:v>0.26550499999999999</c:v>
                </c:pt>
                <c:pt idx="15767">
                  <c:v>0.26479200000000003</c:v>
                </c:pt>
                <c:pt idx="15768">
                  <c:v>0.26344400000000001</c:v>
                </c:pt>
                <c:pt idx="15769">
                  <c:v>0.26215300000000002</c:v>
                </c:pt>
                <c:pt idx="15770">
                  <c:v>0.26283000000000001</c:v>
                </c:pt>
                <c:pt idx="15771">
                  <c:v>0.26456600000000002</c:v>
                </c:pt>
                <c:pt idx="15772">
                  <c:v>0.26635599999999998</c:v>
                </c:pt>
                <c:pt idx="15773">
                  <c:v>0.26749299999999998</c:v>
                </c:pt>
                <c:pt idx="15774">
                  <c:v>0.26883099999999999</c:v>
                </c:pt>
                <c:pt idx="15775">
                  <c:v>0.270208</c:v>
                </c:pt>
                <c:pt idx="15776">
                  <c:v>0.27087899999999998</c:v>
                </c:pt>
                <c:pt idx="15777">
                  <c:v>0.27176499999999998</c:v>
                </c:pt>
                <c:pt idx="15778">
                  <c:v>0.27286899999999997</c:v>
                </c:pt>
                <c:pt idx="15779">
                  <c:v>0.27446900000000002</c:v>
                </c:pt>
                <c:pt idx="15780">
                  <c:v>0.27611200000000002</c:v>
                </c:pt>
                <c:pt idx="15781">
                  <c:v>0.27693800000000002</c:v>
                </c:pt>
                <c:pt idx="15782">
                  <c:v>0.27771499999999999</c:v>
                </c:pt>
                <c:pt idx="15783">
                  <c:v>0.27860099999999999</c:v>
                </c:pt>
                <c:pt idx="15784">
                  <c:v>0.27915699999999999</c:v>
                </c:pt>
                <c:pt idx="15785">
                  <c:v>0.27993200000000001</c:v>
                </c:pt>
                <c:pt idx="15786">
                  <c:v>0.28131600000000001</c:v>
                </c:pt>
                <c:pt idx="15787">
                  <c:v>0.28280100000000002</c:v>
                </c:pt>
                <c:pt idx="15788">
                  <c:v>0.28400799999999998</c:v>
                </c:pt>
                <c:pt idx="15789">
                  <c:v>0.28493299999999999</c:v>
                </c:pt>
                <c:pt idx="15790">
                  <c:v>0.28594799999999998</c:v>
                </c:pt>
                <c:pt idx="15791">
                  <c:v>0.28750300000000001</c:v>
                </c:pt>
                <c:pt idx="15792">
                  <c:v>0.28883599999999998</c:v>
                </c:pt>
                <c:pt idx="15793">
                  <c:v>0.289904</c:v>
                </c:pt>
                <c:pt idx="15794">
                  <c:v>0.29101199999999999</c:v>
                </c:pt>
                <c:pt idx="15795">
                  <c:v>0.29250999999999999</c:v>
                </c:pt>
                <c:pt idx="15796">
                  <c:v>0.29435600000000001</c:v>
                </c:pt>
                <c:pt idx="15797">
                  <c:v>0.29575899999999999</c:v>
                </c:pt>
                <c:pt idx="15798">
                  <c:v>0.29700100000000001</c:v>
                </c:pt>
                <c:pt idx="15799">
                  <c:v>0.29833999999999999</c:v>
                </c:pt>
                <c:pt idx="15800">
                  <c:v>0.30005700000000002</c:v>
                </c:pt>
                <c:pt idx="15801">
                  <c:v>0.303035</c:v>
                </c:pt>
                <c:pt idx="15802">
                  <c:v>0.30602600000000002</c:v>
                </c:pt>
                <c:pt idx="15803">
                  <c:v>0.310054</c:v>
                </c:pt>
                <c:pt idx="15804">
                  <c:v>0.31441200000000002</c:v>
                </c:pt>
                <c:pt idx="15805">
                  <c:v>0.31769799999999998</c:v>
                </c:pt>
                <c:pt idx="15806">
                  <c:v>0.32110300000000003</c:v>
                </c:pt>
                <c:pt idx="15807">
                  <c:v>0.32395000000000002</c:v>
                </c:pt>
                <c:pt idx="15808">
                  <c:v>0.326959</c:v>
                </c:pt>
                <c:pt idx="15809">
                  <c:v>0.33005699999999999</c:v>
                </c:pt>
                <c:pt idx="15810">
                  <c:v>0.333065</c:v>
                </c:pt>
                <c:pt idx="15811">
                  <c:v>0.336557</c:v>
                </c:pt>
                <c:pt idx="15812">
                  <c:v>0.33990500000000001</c:v>
                </c:pt>
                <c:pt idx="15813">
                  <c:v>0.34319</c:v>
                </c:pt>
                <c:pt idx="15814">
                  <c:v>0.34664400000000001</c:v>
                </c:pt>
                <c:pt idx="15815">
                  <c:v>0.349827</c:v>
                </c:pt>
                <c:pt idx="15816">
                  <c:v>0.35309200000000002</c:v>
                </c:pt>
                <c:pt idx="15817">
                  <c:v>0.35661300000000001</c:v>
                </c:pt>
                <c:pt idx="15818">
                  <c:v>0.360016</c:v>
                </c:pt>
                <c:pt idx="15819">
                  <c:v>0.36346899999999999</c:v>
                </c:pt>
                <c:pt idx="15820">
                  <c:v>0.366975</c:v>
                </c:pt>
                <c:pt idx="15821">
                  <c:v>0.37023099999999998</c:v>
                </c:pt>
                <c:pt idx="15822">
                  <c:v>0.37356699999999998</c:v>
                </c:pt>
                <c:pt idx="15823">
                  <c:v>0.377141</c:v>
                </c:pt>
                <c:pt idx="15824">
                  <c:v>0.38055600000000001</c:v>
                </c:pt>
                <c:pt idx="15825">
                  <c:v>0.38408999999999999</c:v>
                </c:pt>
                <c:pt idx="15826">
                  <c:v>0.38768799999999998</c:v>
                </c:pt>
                <c:pt idx="15827">
                  <c:v>0.390903</c:v>
                </c:pt>
                <c:pt idx="15828">
                  <c:v>0.394368</c:v>
                </c:pt>
                <c:pt idx="15829">
                  <c:v>0.39793800000000001</c:v>
                </c:pt>
                <c:pt idx="15830">
                  <c:v>0.40130399999999999</c:v>
                </c:pt>
                <c:pt idx="15831">
                  <c:v>0.40503</c:v>
                </c:pt>
                <c:pt idx="15832">
                  <c:v>0.40851500000000002</c:v>
                </c:pt>
                <c:pt idx="15833">
                  <c:v>0.41176400000000002</c:v>
                </c:pt>
                <c:pt idx="15834">
                  <c:v>0.415377</c:v>
                </c:pt>
                <c:pt idx="15835">
                  <c:v>0.41879499999999997</c:v>
                </c:pt>
                <c:pt idx="15836">
                  <c:v>0.422288</c:v>
                </c:pt>
                <c:pt idx="15837">
                  <c:v>0.42604599999999998</c:v>
                </c:pt>
                <c:pt idx="15838">
                  <c:v>0.42947099999999999</c:v>
                </c:pt>
                <c:pt idx="15839">
                  <c:v>0.43305500000000002</c:v>
                </c:pt>
                <c:pt idx="15840">
                  <c:v>0.436886</c:v>
                </c:pt>
                <c:pt idx="15841">
                  <c:v>0.44050400000000001</c:v>
                </c:pt>
                <c:pt idx="15842">
                  <c:v>0.444359</c:v>
                </c:pt>
                <c:pt idx="15843">
                  <c:v>0.44822699999999999</c:v>
                </c:pt>
                <c:pt idx="15844">
                  <c:v>0.45177699999999998</c:v>
                </c:pt>
                <c:pt idx="15845">
                  <c:v>0.455679</c:v>
                </c:pt>
                <c:pt idx="15846">
                  <c:v>0.45957500000000001</c:v>
                </c:pt>
                <c:pt idx="15847">
                  <c:v>0.46336500000000003</c:v>
                </c:pt>
                <c:pt idx="15848">
                  <c:v>0.467526</c:v>
                </c:pt>
                <c:pt idx="15849">
                  <c:v>0.471358</c:v>
                </c:pt>
                <c:pt idx="15850">
                  <c:v>0.47520400000000002</c:v>
                </c:pt>
                <c:pt idx="15851">
                  <c:v>0.479292</c:v>
                </c:pt>
                <c:pt idx="15852">
                  <c:v>0.48341499999999998</c:v>
                </c:pt>
                <c:pt idx="15853">
                  <c:v>0.48626900000000001</c:v>
                </c:pt>
                <c:pt idx="15854">
                  <c:v>0.48897600000000002</c:v>
                </c:pt>
                <c:pt idx="15855">
                  <c:v>0.49163000000000001</c:v>
                </c:pt>
                <c:pt idx="15856">
                  <c:v>0.493396</c:v>
                </c:pt>
                <c:pt idx="15857">
                  <c:v>0.49539899999999998</c:v>
                </c:pt>
                <c:pt idx="15858">
                  <c:v>0.49745</c:v>
                </c:pt>
                <c:pt idx="15859">
                  <c:v>0.50005500000000003</c:v>
                </c:pt>
                <c:pt idx="15860">
                  <c:v>0.50233000000000005</c:v>
                </c:pt>
                <c:pt idx="15861">
                  <c:v>0.50442399999999998</c:v>
                </c:pt>
                <c:pt idx="15862">
                  <c:v>0.50648199999999999</c:v>
                </c:pt>
                <c:pt idx="15863">
                  <c:v>0.50887800000000005</c:v>
                </c:pt>
                <c:pt idx="15864">
                  <c:v>0.51112599999999997</c:v>
                </c:pt>
                <c:pt idx="15865">
                  <c:v>0.51346999999999998</c:v>
                </c:pt>
                <c:pt idx="15866">
                  <c:v>0.51550700000000005</c:v>
                </c:pt>
                <c:pt idx="15867">
                  <c:v>0.517594</c:v>
                </c:pt>
                <c:pt idx="15868">
                  <c:v>0.52001900000000001</c:v>
                </c:pt>
                <c:pt idx="15869">
                  <c:v>0.52229199999999998</c:v>
                </c:pt>
                <c:pt idx="15870">
                  <c:v>0.52447299999999997</c:v>
                </c:pt>
                <c:pt idx="15871">
                  <c:v>0.52680899999999997</c:v>
                </c:pt>
                <c:pt idx="15872">
                  <c:v>0.52889699999999995</c:v>
                </c:pt>
                <c:pt idx="15873">
                  <c:v>0.53116200000000002</c:v>
                </c:pt>
                <c:pt idx="15874">
                  <c:v>0.53363099999999997</c:v>
                </c:pt>
                <c:pt idx="15875">
                  <c:v>0.53579500000000002</c:v>
                </c:pt>
                <c:pt idx="15876">
                  <c:v>0.53808999999999996</c:v>
                </c:pt>
                <c:pt idx="15877">
                  <c:v>0.540435</c:v>
                </c:pt>
                <c:pt idx="15878">
                  <c:v>0.54253700000000005</c:v>
                </c:pt>
                <c:pt idx="15879">
                  <c:v>0.54500099999999996</c:v>
                </c:pt>
                <c:pt idx="15880">
                  <c:v>0.54742500000000005</c:v>
                </c:pt>
                <c:pt idx="15881">
                  <c:v>0.54954400000000003</c:v>
                </c:pt>
                <c:pt idx="15882">
                  <c:v>0.55195700000000003</c:v>
                </c:pt>
                <c:pt idx="15883">
                  <c:v>0.55429700000000004</c:v>
                </c:pt>
                <c:pt idx="15884">
                  <c:v>0.55651399999999995</c:v>
                </c:pt>
                <c:pt idx="15885">
                  <c:v>0.55910000000000004</c:v>
                </c:pt>
                <c:pt idx="15886">
                  <c:v>0.56144000000000005</c:v>
                </c:pt>
                <c:pt idx="15887">
                  <c:v>0.56358900000000001</c:v>
                </c:pt>
                <c:pt idx="15888">
                  <c:v>0.56615599999999999</c:v>
                </c:pt>
                <c:pt idx="15889">
                  <c:v>0.56852499999999995</c:v>
                </c:pt>
                <c:pt idx="15890">
                  <c:v>0.57085399999999997</c:v>
                </c:pt>
                <c:pt idx="15891">
                  <c:v>0.57350400000000001</c:v>
                </c:pt>
                <c:pt idx="15892">
                  <c:v>0.57576000000000005</c:v>
                </c:pt>
                <c:pt idx="15893">
                  <c:v>0.57806100000000005</c:v>
                </c:pt>
                <c:pt idx="15894">
                  <c:v>0.58076399999999995</c:v>
                </c:pt>
                <c:pt idx="15895">
                  <c:v>0.58313199999999998</c:v>
                </c:pt>
                <c:pt idx="15896">
                  <c:v>0.58553900000000003</c:v>
                </c:pt>
                <c:pt idx="15897">
                  <c:v>0.58819999999999995</c:v>
                </c:pt>
                <c:pt idx="15898">
                  <c:v>0.590534</c:v>
                </c:pt>
                <c:pt idx="15899">
                  <c:v>0.59306599999999998</c:v>
                </c:pt>
                <c:pt idx="15900">
                  <c:v>0.59606800000000004</c:v>
                </c:pt>
                <c:pt idx="15901">
                  <c:v>0.59917699999999996</c:v>
                </c:pt>
                <c:pt idx="15902">
                  <c:v>0.60199499999999995</c:v>
                </c:pt>
                <c:pt idx="15903">
                  <c:v>0.60505799999999998</c:v>
                </c:pt>
                <c:pt idx="15904">
                  <c:v>0.60835600000000001</c:v>
                </c:pt>
                <c:pt idx="15905">
                  <c:v>0.61132200000000003</c:v>
                </c:pt>
                <c:pt idx="15906">
                  <c:v>0.61447700000000005</c:v>
                </c:pt>
                <c:pt idx="15907">
                  <c:v>0.61777499999999996</c:v>
                </c:pt>
                <c:pt idx="15908">
                  <c:v>0.62079399999999996</c:v>
                </c:pt>
                <c:pt idx="15909">
                  <c:v>0.62413600000000002</c:v>
                </c:pt>
                <c:pt idx="15910">
                  <c:v>0.62752399999999997</c:v>
                </c:pt>
                <c:pt idx="15911">
                  <c:v>0.63062799999999997</c:v>
                </c:pt>
                <c:pt idx="15912">
                  <c:v>0.63400299999999998</c:v>
                </c:pt>
                <c:pt idx="15913">
                  <c:v>0.63753499999999996</c:v>
                </c:pt>
                <c:pt idx="15914">
                  <c:v>0.64071</c:v>
                </c:pt>
                <c:pt idx="15915">
                  <c:v>0.64425100000000002</c:v>
                </c:pt>
                <c:pt idx="15916">
                  <c:v>0.64783100000000005</c:v>
                </c:pt>
                <c:pt idx="15917">
                  <c:v>0.651173</c:v>
                </c:pt>
                <c:pt idx="15918">
                  <c:v>0.65479900000000002</c:v>
                </c:pt>
                <c:pt idx="15919">
                  <c:v>0.658524</c:v>
                </c:pt>
                <c:pt idx="15920">
                  <c:v>0.66191999999999995</c:v>
                </c:pt>
                <c:pt idx="15921">
                  <c:v>0.66566400000000003</c:v>
                </c:pt>
                <c:pt idx="15922">
                  <c:v>0.66949000000000003</c:v>
                </c:pt>
                <c:pt idx="15923">
                  <c:v>0.67304799999999998</c:v>
                </c:pt>
                <c:pt idx="15924">
                  <c:v>0.676956</c:v>
                </c:pt>
                <c:pt idx="15925">
                  <c:v>0.68003199999999997</c:v>
                </c:pt>
                <c:pt idx="15926">
                  <c:v>0.681894</c:v>
                </c:pt>
                <c:pt idx="15927">
                  <c:v>0.68379800000000002</c:v>
                </c:pt>
                <c:pt idx="15928">
                  <c:v>0.68526799999999999</c:v>
                </c:pt>
                <c:pt idx="15929">
                  <c:v>0.68612899999999999</c:v>
                </c:pt>
                <c:pt idx="15930">
                  <c:v>0.68707399999999996</c:v>
                </c:pt>
                <c:pt idx="15931">
                  <c:v>0.68753699999999995</c:v>
                </c:pt>
                <c:pt idx="15932">
                  <c:v>0.68761899999999998</c:v>
                </c:pt>
                <c:pt idx="15933">
                  <c:v>0.68891100000000005</c:v>
                </c:pt>
                <c:pt idx="15934">
                  <c:v>0.69034899999999999</c:v>
                </c:pt>
                <c:pt idx="15935">
                  <c:v>0.69204299999999996</c:v>
                </c:pt>
                <c:pt idx="15936">
                  <c:v>0.69442899999999996</c:v>
                </c:pt>
                <c:pt idx="15937">
                  <c:v>0.69686300000000001</c:v>
                </c:pt>
                <c:pt idx="15938">
                  <c:v>0.69993899999999998</c:v>
                </c:pt>
                <c:pt idx="15939">
                  <c:v>0.70230300000000001</c:v>
                </c:pt>
                <c:pt idx="15940">
                  <c:v>0.70452499999999996</c:v>
                </c:pt>
                <c:pt idx="15941">
                  <c:v>0.70730400000000004</c:v>
                </c:pt>
                <c:pt idx="15942">
                  <c:v>0.71018000000000003</c:v>
                </c:pt>
                <c:pt idx="15943">
                  <c:v>0.71324500000000002</c:v>
                </c:pt>
                <c:pt idx="15944">
                  <c:v>0.71599400000000002</c:v>
                </c:pt>
                <c:pt idx="15945">
                  <c:v>0.718781</c:v>
                </c:pt>
                <c:pt idx="15946">
                  <c:v>0.72105399999999997</c:v>
                </c:pt>
                <c:pt idx="15947">
                  <c:v>0.723491</c:v>
                </c:pt>
                <c:pt idx="15948">
                  <c:v>0.72663299999999997</c:v>
                </c:pt>
                <c:pt idx="15949">
                  <c:v>0.72963900000000004</c:v>
                </c:pt>
                <c:pt idx="15950">
                  <c:v>0.73154699999999995</c:v>
                </c:pt>
                <c:pt idx="15951">
                  <c:v>0.73325399999999996</c:v>
                </c:pt>
                <c:pt idx="15952">
                  <c:v>0.73429699999999998</c:v>
                </c:pt>
                <c:pt idx="15953">
                  <c:v>0.735456</c:v>
                </c:pt>
                <c:pt idx="15954">
                  <c:v>0.73630799999999996</c:v>
                </c:pt>
                <c:pt idx="15955">
                  <c:v>0.73709499999999994</c:v>
                </c:pt>
                <c:pt idx="15956">
                  <c:v>0.738035</c:v>
                </c:pt>
                <c:pt idx="15957">
                  <c:v>0.73892599999999997</c:v>
                </c:pt>
                <c:pt idx="15958">
                  <c:v>0.73961900000000003</c:v>
                </c:pt>
                <c:pt idx="15959">
                  <c:v>0.74064799999999997</c:v>
                </c:pt>
                <c:pt idx="15960">
                  <c:v>0.741873</c:v>
                </c:pt>
                <c:pt idx="15961">
                  <c:v>0.74277599999999999</c:v>
                </c:pt>
                <c:pt idx="15962">
                  <c:v>0.74335399999999996</c:v>
                </c:pt>
                <c:pt idx="15963">
                  <c:v>0.74438499999999996</c:v>
                </c:pt>
                <c:pt idx="15964">
                  <c:v>0.74560499999999996</c:v>
                </c:pt>
                <c:pt idx="15965">
                  <c:v>0.74665099999999995</c:v>
                </c:pt>
                <c:pt idx="15966">
                  <c:v>0.74724500000000005</c:v>
                </c:pt>
                <c:pt idx="15967">
                  <c:v>0.74808600000000003</c:v>
                </c:pt>
                <c:pt idx="15968">
                  <c:v>0.74933399999999994</c:v>
                </c:pt>
                <c:pt idx="15969">
                  <c:v>0.75049699999999997</c:v>
                </c:pt>
                <c:pt idx="15970">
                  <c:v>0.75119599999999997</c:v>
                </c:pt>
                <c:pt idx="15971">
                  <c:v>0.75190100000000004</c:v>
                </c:pt>
                <c:pt idx="15972">
                  <c:v>0.75304700000000002</c:v>
                </c:pt>
                <c:pt idx="15973">
                  <c:v>0.75443000000000005</c:v>
                </c:pt>
                <c:pt idx="15974">
                  <c:v>0.75537699999999997</c:v>
                </c:pt>
                <c:pt idx="15975">
                  <c:v>0.75594499999999998</c:v>
                </c:pt>
                <c:pt idx="15976">
                  <c:v>0.75695199999999996</c:v>
                </c:pt>
                <c:pt idx="15977">
                  <c:v>0.75827100000000003</c:v>
                </c:pt>
                <c:pt idx="15978">
                  <c:v>0.75950600000000001</c:v>
                </c:pt>
                <c:pt idx="15979">
                  <c:v>0.76028300000000004</c:v>
                </c:pt>
                <c:pt idx="15980">
                  <c:v>0.761042</c:v>
                </c:pt>
                <c:pt idx="15981">
                  <c:v>0.76231400000000005</c:v>
                </c:pt>
                <c:pt idx="15982">
                  <c:v>0.76362399999999997</c:v>
                </c:pt>
                <c:pt idx="15983">
                  <c:v>0.76445700000000005</c:v>
                </c:pt>
                <c:pt idx="15984">
                  <c:v>0.76493199999999995</c:v>
                </c:pt>
                <c:pt idx="15985">
                  <c:v>0.76554199999999994</c:v>
                </c:pt>
                <c:pt idx="15986">
                  <c:v>0.76682300000000003</c:v>
                </c:pt>
                <c:pt idx="15987">
                  <c:v>0.76839400000000002</c:v>
                </c:pt>
                <c:pt idx="15988">
                  <c:v>0.76932900000000004</c:v>
                </c:pt>
                <c:pt idx="15989">
                  <c:v>0.76966400000000001</c:v>
                </c:pt>
                <c:pt idx="15990">
                  <c:v>0.77030799999999999</c:v>
                </c:pt>
                <c:pt idx="15991">
                  <c:v>0.77127400000000002</c:v>
                </c:pt>
                <c:pt idx="15992">
                  <c:v>0.77268499999999996</c:v>
                </c:pt>
                <c:pt idx="15993">
                  <c:v>0.77359599999999995</c:v>
                </c:pt>
                <c:pt idx="15994">
                  <c:v>0.77400899999999995</c:v>
                </c:pt>
                <c:pt idx="15995">
                  <c:v>0.77478999999999998</c:v>
                </c:pt>
                <c:pt idx="15996">
                  <c:v>0.77586500000000003</c:v>
                </c:pt>
                <c:pt idx="15997">
                  <c:v>0.77724599999999999</c:v>
                </c:pt>
                <c:pt idx="15998">
                  <c:v>0.77817099999999995</c:v>
                </c:pt>
                <c:pt idx="15999">
                  <c:v>0.778806</c:v>
                </c:pt>
                <c:pt idx="16000">
                  <c:v>0.77876500000000004</c:v>
                </c:pt>
                <c:pt idx="16001">
                  <c:v>0.77834599999999998</c:v>
                </c:pt>
                <c:pt idx="16002">
                  <c:v>0.77828600000000003</c:v>
                </c:pt>
                <c:pt idx="16003">
                  <c:v>0.777447</c:v>
                </c:pt>
                <c:pt idx="16004">
                  <c:v>0.77648399999999995</c:v>
                </c:pt>
                <c:pt idx="16005">
                  <c:v>0.77539800000000003</c:v>
                </c:pt>
                <c:pt idx="16006">
                  <c:v>0.77457399999999998</c:v>
                </c:pt>
                <c:pt idx="16007">
                  <c:v>0.77374799999999999</c:v>
                </c:pt>
                <c:pt idx="16008">
                  <c:v>0.77247699999999997</c:v>
                </c:pt>
                <c:pt idx="16009">
                  <c:v>0.771258</c:v>
                </c:pt>
                <c:pt idx="16010">
                  <c:v>0.76994099999999999</c:v>
                </c:pt>
                <c:pt idx="16011">
                  <c:v>0.76885800000000004</c:v>
                </c:pt>
                <c:pt idx="16012">
                  <c:v>0.76751400000000003</c:v>
                </c:pt>
                <c:pt idx="16013">
                  <c:v>0.76622000000000001</c:v>
                </c:pt>
                <c:pt idx="16014">
                  <c:v>0.764737</c:v>
                </c:pt>
                <c:pt idx="16015">
                  <c:v>0.76351999999999998</c:v>
                </c:pt>
                <c:pt idx="16016">
                  <c:v>0.76205199999999995</c:v>
                </c:pt>
                <c:pt idx="16017">
                  <c:v>0.76071699999999998</c:v>
                </c:pt>
                <c:pt idx="16018">
                  <c:v>0.75923399999999996</c:v>
                </c:pt>
                <c:pt idx="16019">
                  <c:v>0.75797999999999999</c:v>
                </c:pt>
                <c:pt idx="16020">
                  <c:v>0.75663499999999995</c:v>
                </c:pt>
                <c:pt idx="16021">
                  <c:v>0.75521499999999997</c:v>
                </c:pt>
                <c:pt idx="16022">
                  <c:v>0.75377799999999995</c:v>
                </c:pt>
                <c:pt idx="16023">
                  <c:v>0.75238099999999997</c:v>
                </c:pt>
                <c:pt idx="16024">
                  <c:v>0.75105599999999995</c:v>
                </c:pt>
                <c:pt idx="16025">
                  <c:v>0.74950899999999998</c:v>
                </c:pt>
                <c:pt idx="16026">
                  <c:v>0.74807400000000002</c:v>
                </c:pt>
                <c:pt idx="16027">
                  <c:v>0.74653800000000003</c:v>
                </c:pt>
                <c:pt idx="16028">
                  <c:v>0.74515399999999998</c:v>
                </c:pt>
                <c:pt idx="16029">
                  <c:v>0.74352099999999999</c:v>
                </c:pt>
                <c:pt idx="16030">
                  <c:v>0.74200699999999997</c:v>
                </c:pt>
                <c:pt idx="16031">
                  <c:v>0.74048800000000004</c:v>
                </c:pt>
                <c:pt idx="16032">
                  <c:v>0.73900500000000002</c:v>
                </c:pt>
                <c:pt idx="16033">
                  <c:v>0.73739200000000005</c:v>
                </c:pt>
                <c:pt idx="16034">
                  <c:v>0.73579600000000001</c:v>
                </c:pt>
                <c:pt idx="16035">
                  <c:v>0.73439299999999996</c:v>
                </c:pt>
                <c:pt idx="16036">
                  <c:v>0.73291600000000001</c:v>
                </c:pt>
                <c:pt idx="16037">
                  <c:v>0.73124599999999995</c:v>
                </c:pt>
                <c:pt idx="16038">
                  <c:v>0.72961299999999996</c:v>
                </c:pt>
                <c:pt idx="16039">
                  <c:v>0.72812600000000005</c:v>
                </c:pt>
                <c:pt idx="16040">
                  <c:v>0.72653800000000002</c:v>
                </c:pt>
                <c:pt idx="16041">
                  <c:v>0.72485200000000005</c:v>
                </c:pt>
                <c:pt idx="16042">
                  <c:v>0.72323999999999999</c:v>
                </c:pt>
                <c:pt idx="16043">
                  <c:v>0.72177000000000002</c:v>
                </c:pt>
                <c:pt idx="16044">
                  <c:v>0.72013799999999994</c:v>
                </c:pt>
                <c:pt idx="16045">
                  <c:v>0.71849300000000005</c:v>
                </c:pt>
                <c:pt idx="16046">
                  <c:v>0.71702900000000003</c:v>
                </c:pt>
                <c:pt idx="16047">
                  <c:v>0.71558900000000003</c:v>
                </c:pt>
                <c:pt idx="16048">
                  <c:v>0.71394299999999999</c:v>
                </c:pt>
                <c:pt idx="16049">
                  <c:v>0.71241100000000002</c:v>
                </c:pt>
                <c:pt idx="16050">
                  <c:v>0.711036</c:v>
                </c:pt>
                <c:pt idx="16051">
                  <c:v>0.70940899999999996</c:v>
                </c:pt>
                <c:pt idx="16052">
                  <c:v>0.707561</c:v>
                </c:pt>
                <c:pt idx="16053">
                  <c:v>0.70606599999999997</c:v>
                </c:pt>
                <c:pt idx="16054">
                  <c:v>0.70437000000000005</c:v>
                </c:pt>
                <c:pt idx="16055">
                  <c:v>0.702434</c:v>
                </c:pt>
                <c:pt idx="16056">
                  <c:v>0.69987600000000005</c:v>
                </c:pt>
                <c:pt idx="16057">
                  <c:v>0.69747700000000001</c:v>
                </c:pt>
                <c:pt idx="16058">
                  <c:v>0.69474999999999998</c:v>
                </c:pt>
                <c:pt idx="16059">
                  <c:v>0.69193099999999996</c:v>
                </c:pt>
                <c:pt idx="16060">
                  <c:v>0.68883399999999995</c:v>
                </c:pt>
                <c:pt idx="16061">
                  <c:v>0.68570399999999998</c:v>
                </c:pt>
                <c:pt idx="16062">
                  <c:v>0.68234300000000003</c:v>
                </c:pt>
                <c:pt idx="16063">
                  <c:v>0.67895799999999995</c:v>
                </c:pt>
                <c:pt idx="16064">
                  <c:v>0.67539199999999999</c:v>
                </c:pt>
                <c:pt idx="16065">
                  <c:v>0.67162599999999995</c:v>
                </c:pt>
                <c:pt idx="16066">
                  <c:v>0.66787799999999997</c:v>
                </c:pt>
                <c:pt idx="16067">
                  <c:v>0.66412800000000005</c:v>
                </c:pt>
                <c:pt idx="16068">
                  <c:v>0.66033200000000003</c:v>
                </c:pt>
                <c:pt idx="16069">
                  <c:v>0.65659299999999998</c:v>
                </c:pt>
                <c:pt idx="16070">
                  <c:v>0.65291500000000002</c:v>
                </c:pt>
                <c:pt idx="16071">
                  <c:v>0.64920800000000001</c:v>
                </c:pt>
                <c:pt idx="16072">
                  <c:v>0.64555600000000002</c:v>
                </c:pt>
                <c:pt idx="16073">
                  <c:v>0.64187099999999997</c:v>
                </c:pt>
                <c:pt idx="16074">
                  <c:v>0.638123</c:v>
                </c:pt>
                <c:pt idx="16075">
                  <c:v>0.63442600000000005</c:v>
                </c:pt>
                <c:pt idx="16076">
                  <c:v>0.63075599999999998</c:v>
                </c:pt>
                <c:pt idx="16077">
                  <c:v>0.62706099999999998</c:v>
                </c:pt>
                <c:pt idx="16078">
                  <c:v>0.62342600000000004</c:v>
                </c:pt>
                <c:pt idx="16079">
                  <c:v>0.61979600000000001</c:v>
                </c:pt>
                <c:pt idx="16080">
                  <c:v>0.61608799999999997</c:v>
                </c:pt>
                <c:pt idx="16081">
                  <c:v>0.61243800000000004</c:v>
                </c:pt>
                <c:pt idx="16082">
                  <c:v>0.60879499999999998</c:v>
                </c:pt>
                <c:pt idx="16083">
                  <c:v>0.60509299999999999</c:v>
                </c:pt>
                <c:pt idx="16084">
                  <c:v>0.60147399999999995</c:v>
                </c:pt>
                <c:pt idx="16085">
                  <c:v>0.59785900000000003</c:v>
                </c:pt>
                <c:pt idx="16086">
                  <c:v>0.594167</c:v>
                </c:pt>
                <c:pt idx="16087">
                  <c:v>0.59057000000000004</c:v>
                </c:pt>
                <c:pt idx="16088">
                  <c:v>0.58697299999999997</c:v>
                </c:pt>
                <c:pt idx="16089">
                  <c:v>0.58325700000000003</c:v>
                </c:pt>
                <c:pt idx="16090">
                  <c:v>0.57965999999999995</c:v>
                </c:pt>
                <c:pt idx="16091">
                  <c:v>0.57612200000000002</c:v>
                </c:pt>
                <c:pt idx="16092">
                  <c:v>0.57242300000000002</c:v>
                </c:pt>
                <c:pt idx="16093">
                  <c:v>0.56876300000000002</c:v>
                </c:pt>
                <c:pt idx="16094">
                  <c:v>0.56525499999999995</c:v>
                </c:pt>
                <c:pt idx="16095">
                  <c:v>0.56166300000000002</c:v>
                </c:pt>
                <c:pt idx="16096">
                  <c:v>0.557975</c:v>
                </c:pt>
                <c:pt idx="16097">
                  <c:v>0.55441300000000004</c:v>
                </c:pt>
                <c:pt idx="16098">
                  <c:v>0.55083700000000002</c:v>
                </c:pt>
                <c:pt idx="16099">
                  <c:v>0.54718</c:v>
                </c:pt>
                <c:pt idx="16100">
                  <c:v>0.54435100000000003</c:v>
                </c:pt>
                <c:pt idx="16101">
                  <c:v>0.54303900000000005</c:v>
                </c:pt>
                <c:pt idx="16102">
                  <c:v>0.54235100000000003</c:v>
                </c:pt>
                <c:pt idx="16103">
                  <c:v>0.54175099999999998</c:v>
                </c:pt>
                <c:pt idx="16104">
                  <c:v>0.54151099999999996</c:v>
                </c:pt>
                <c:pt idx="16105">
                  <c:v>0.54151099999999996</c:v>
                </c:pt>
                <c:pt idx="16106">
                  <c:v>0.54192700000000005</c:v>
                </c:pt>
                <c:pt idx="16107">
                  <c:v>0.54230500000000004</c:v>
                </c:pt>
                <c:pt idx="16108">
                  <c:v>0.54241200000000001</c:v>
                </c:pt>
                <c:pt idx="16109">
                  <c:v>0.54289799999999999</c:v>
                </c:pt>
                <c:pt idx="16110">
                  <c:v>0.54356499999999996</c:v>
                </c:pt>
                <c:pt idx="16111">
                  <c:v>0.54397499999999999</c:v>
                </c:pt>
                <c:pt idx="16112">
                  <c:v>0.54450399999999999</c:v>
                </c:pt>
                <c:pt idx="16113">
                  <c:v>0.54536099999999998</c:v>
                </c:pt>
                <c:pt idx="16114">
                  <c:v>0.54621299999999995</c:v>
                </c:pt>
                <c:pt idx="16115">
                  <c:v>0.54697899999999999</c:v>
                </c:pt>
                <c:pt idx="16116">
                  <c:v>0.54786199999999996</c:v>
                </c:pt>
                <c:pt idx="16117">
                  <c:v>0.54900000000000004</c:v>
                </c:pt>
                <c:pt idx="16118">
                  <c:v>0.55047599999999997</c:v>
                </c:pt>
                <c:pt idx="16119">
                  <c:v>0.55223299999999997</c:v>
                </c:pt>
                <c:pt idx="16120">
                  <c:v>0.55382399999999998</c:v>
                </c:pt>
                <c:pt idx="16121">
                  <c:v>0.55536700000000006</c:v>
                </c:pt>
                <c:pt idx="16122">
                  <c:v>0.55641300000000005</c:v>
                </c:pt>
                <c:pt idx="16123">
                  <c:v>0.55749199999999999</c:v>
                </c:pt>
                <c:pt idx="16124">
                  <c:v>0.55855200000000005</c:v>
                </c:pt>
                <c:pt idx="16125">
                  <c:v>0.55955100000000002</c:v>
                </c:pt>
                <c:pt idx="16126">
                  <c:v>0.56038500000000002</c:v>
                </c:pt>
                <c:pt idx="16127">
                  <c:v>0.56111999999999995</c:v>
                </c:pt>
                <c:pt idx="16128">
                  <c:v>0.56176599999999999</c:v>
                </c:pt>
                <c:pt idx="16129">
                  <c:v>0.56240199999999996</c:v>
                </c:pt>
                <c:pt idx="16130">
                  <c:v>0.56307099999999999</c:v>
                </c:pt>
                <c:pt idx="16131">
                  <c:v>0.56378600000000001</c:v>
                </c:pt>
                <c:pt idx="16132">
                  <c:v>0.56453500000000001</c:v>
                </c:pt>
                <c:pt idx="16133">
                  <c:v>0.56524200000000002</c:v>
                </c:pt>
                <c:pt idx="16134">
                  <c:v>0.56591499999999995</c:v>
                </c:pt>
                <c:pt idx="16135">
                  <c:v>0.56664899999999996</c:v>
                </c:pt>
                <c:pt idx="16136">
                  <c:v>0.56745400000000001</c:v>
                </c:pt>
                <c:pt idx="16137">
                  <c:v>0.56827899999999998</c:v>
                </c:pt>
                <c:pt idx="16138">
                  <c:v>0.56905799999999995</c:v>
                </c:pt>
                <c:pt idx="16139">
                  <c:v>0.56980299999999995</c:v>
                </c:pt>
                <c:pt idx="16140">
                  <c:v>0.570577</c:v>
                </c:pt>
                <c:pt idx="16141">
                  <c:v>0.57142199999999999</c:v>
                </c:pt>
                <c:pt idx="16142">
                  <c:v>0.57230800000000004</c:v>
                </c:pt>
                <c:pt idx="16143">
                  <c:v>0.57316299999999998</c:v>
                </c:pt>
                <c:pt idx="16144">
                  <c:v>0.57399500000000003</c:v>
                </c:pt>
                <c:pt idx="16145">
                  <c:v>0.57484800000000003</c:v>
                </c:pt>
                <c:pt idx="16146">
                  <c:v>0.57575600000000005</c:v>
                </c:pt>
                <c:pt idx="16147">
                  <c:v>0.57668399999999997</c:v>
                </c:pt>
                <c:pt idx="16148">
                  <c:v>0.57757599999999998</c:v>
                </c:pt>
                <c:pt idx="16149">
                  <c:v>0.57843999999999995</c:v>
                </c:pt>
                <c:pt idx="16150">
                  <c:v>0.57945100000000005</c:v>
                </c:pt>
                <c:pt idx="16151">
                  <c:v>0.58045500000000005</c:v>
                </c:pt>
                <c:pt idx="16152">
                  <c:v>0.58196800000000004</c:v>
                </c:pt>
                <c:pt idx="16153">
                  <c:v>0.58416699999999999</c:v>
                </c:pt>
                <c:pt idx="16154">
                  <c:v>0.58696599999999999</c:v>
                </c:pt>
                <c:pt idx="16155">
                  <c:v>0.59011100000000005</c:v>
                </c:pt>
                <c:pt idx="16156">
                  <c:v>0.59371799999999997</c:v>
                </c:pt>
                <c:pt idx="16157">
                  <c:v>0.59796800000000006</c:v>
                </c:pt>
                <c:pt idx="16158">
                  <c:v>0.60239600000000004</c:v>
                </c:pt>
                <c:pt idx="16159">
                  <c:v>0.60656100000000002</c:v>
                </c:pt>
                <c:pt idx="16160">
                  <c:v>0.61091099999999998</c:v>
                </c:pt>
                <c:pt idx="16161">
                  <c:v>0.61523799999999995</c:v>
                </c:pt>
                <c:pt idx="16162">
                  <c:v>0.61978200000000006</c:v>
                </c:pt>
                <c:pt idx="16163">
                  <c:v>0.62454600000000005</c:v>
                </c:pt>
                <c:pt idx="16164">
                  <c:v>0.62909999999999999</c:v>
                </c:pt>
                <c:pt idx="16165">
                  <c:v>0.63371999999999995</c:v>
                </c:pt>
                <c:pt idx="16166">
                  <c:v>0.638602</c:v>
                </c:pt>
                <c:pt idx="16167">
                  <c:v>0.64339599999999997</c:v>
                </c:pt>
                <c:pt idx="16168">
                  <c:v>0.64851499999999995</c:v>
                </c:pt>
                <c:pt idx="16169">
                  <c:v>0.65362299999999995</c:v>
                </c:pt>
                <c:pt idx="16170">
                  <c:v>0.65854599999999996</c:v>
                </c:pt>
                <c:pt idx="16171">
                  <c:v>0.66379600000000005</c:v>
                </c:pt>
                <c:pt idx="16172">
                  <c:v>0.66908100000000004</c:v>
                </c:pt>
                <c:pt idx="16173">
                  <c:v>0.67435299999999998</c:v>
                </c:pt>
                <c:pt idx="16174">
                  <c:v>0.67995399999999995</c:v>
                </c:pt>
                <c:pt idx="16175">
                  <c:v>0.68528999999999995</c:v>
                </c:pt>
                <c:pt idx="16176">
                  <c:v>0.69018199999999996</c:v>
                </c:pt>
                <c:pt idx="16177">
                  <c:v>0.69361899999999999</c:v>
                </c:pt>
                <c:pt idx="16178">
                  <c:v>0.69707200000000002</c:v>
                </c:pt>
                <c:pt idx="16179">
                  <c:v>0.69997600000000004</c:v>
                </c:pt>
                <c:pt idx="16180">
                  <c:v>0.70201499999999994</c:v>
                </c:pt>
                <c:pt idx="16181">
                  <c:v>0.70499000000000001</c:v>
                </c:pt>
                <c:pt idx="16182">
                  <c:v>0.70725300000000002</c:v>
                </c:pt>
                <c:pt idx="16183">
                  <c:v>0.709789</c:v>
                </c:pt>
                <c:pt idx="16184">
                  <c:v>0.71244399999999997</c:v>
                </c:pt>
                <c:pt idx="16185">
                  <c:v>0.71420300000000003</c:v>
                </c:pt>
                <c:pt idx="16186">
                  <c:v>0.71585100000000002</c:v>
                </c:pt>
                <c:pt idx="16187">
                  <c:v>0.71870400000000001</c:v>
                </c:pt>
                <c:pt idx="16188">
                  <c:v>0.72259099999999998</c:v>
                </c:pt>
                <c:pt idx="16189">
                  <c:v>0.726688</c:v>
                </c:pt>
                <c:pt idx="16190">
                  <c:v>0.73111199999999998</c:v>
                </c:pt>
                <c:pt idx="16191">
                  <c:v>0.73515600000000003</c:v>
                </c:pt>
                <c:pt idx="16192">
                  <c:v>0.73900900000000003</c:v>
                </c:pt>
                <c:pt idx="16193">
                  <c:v>0.74321499999999996</c:v>
                </c:pt>
                <c:pt idx="16194">
                  <c:v>0.74800800000000001</c:v>
                </c:pt>
                <c:pt idx="16195">
                  <c:v>0.75273699999999999</c:v>
                </c:pt>
                <c:pt idx="16196">
                  <c:v>0.75731800000000005</c:v>
                </c:pt>
                <c:pt idx="16197">
                  <c:v>0.76178500000000005</c:v>
                </c:pt>
                <c:pt idx="16198">
                  <c:v>0.76668099999999995</c:v>
                </c:pt>
                <c:pt idx="16199">
                  <c:v>0.77173599999999998</c:v>
                </c:pt>
                <c:pt idx="16200">
                  <c:v>0.77682099999999998</c:v>
                </c:pt>
                <c:pt idx="16201">
                  <c:v>0.78183199999999997</c:v>
                </c:pt>
                <c:pt idx="16202">
                  <c:v>0.786555</c:v>
                </c:pt>
                <c:pt idx="16203">
                  <c:v>0.78992600000000002</c:v>
                </c:pt>
                <c:pt idx="16204">
                  <c:v>0.79330599999999996</c:v>
                </c:pt>
                <c:pt idx="16205">
                  <c:v>0.79588099999999995</c:v>
                </c:pt>
                <c:pt idx="16206">
                  <c:v>0.79750399999999999</c:v>
                </c:pt>
                <c:pt idx="16207">
                  <c:v>0.79926399999999997</c:v>
                </c:pt>
                <c:pt idx="16208">
                  <c:v>0.80056799999999995</c:v>
                </c:pt>
                <c:pt idx="16209">
                  <c:v>0.80086800000000002</c:v>
                </c:pt>
                <c:pt idx="16210">
                  <c:v>0.80074500000000004</c:v>
                </c:pt>
                <c:pt idx="16211">
                  <c:v>0.80044700000000002</c:v>
                </c:pt>
                <c:pt idx="16212">
                  <c:v>0.79943299999999995</c:v>
                </c:pt>
                <c:pt idx="16213">
                  <c:v>0.79833900000000002</c:v>
                </c:pt>
                <c:pt idx="16214">
                  <c:v>0.79784900000000003</c:v>
                </c:pt>
                <c:pt idx="16215">
                  <c:v>0.79697099999999998</c:v>
                </c:pt>
                <c:pt idx="16216">
                  <c:v>0.79631600000000002</c:v>
                </c:pt>
                <c:pt idx="16217">
                  <c:v>0.79474800000000001</c:v>
                </c:pt>
                <c:pt idx="16218">
                  <c:v>0.79359800000000003</c:v>
                </c:pt>
                <c:pt idx="16219">
                  <c:v>0.793076</c:v>
                </c:pt>
                <c:pt idx="16220">
                  <c:v>0.791848</c:v>
                </c:pt>
                <c:pt idx="16221">
                  <c:v>0.79018100000000002</c:v>
                </c:pt>
                <c:pt idx="16222">
                  <c:v>0.78864699999999999</c:v>
                </c:pt>
                <c:pt idx="16223">
                  <c:v>0.78752100000000003</c:v>
                </c:pt>
                <c:pt idx="16224">
                  <c:v>0.78597899999999998</c:v>
                </c:pt>
                <c:pt idx="16225">
                  <c:v>0.78423299999999996</c:v>
                </c:pt>
                <c:pt idx="16226">
                  <c:v>0.782995</c:v>
                </c:pt>
                <c:pt idx="16227">
                  <c:v>0.78202300000000002</c:v>
                </c:pt>
                <c:pt idx="16228">
                  <c:v>0.78001600000000004</c:v>
                </c:pt>
                <c:pt idx="16229">
                  <c:v>0.77832699999999999</c:v>
                </c:pt>
                <c:pt idx="16230">
                  <c:v>0.77698400000000001</c:v>
                </c:pt>
                <c:pt idx="16231">
                  <c:v>0.77595499999999995</c:v>
                </c:pt>
                <c:pt idx="16232">
                  <c:v>0.77402599999999999</c:v>
                </c:pt>
                <c:pt idx="16233">
                  <c:v>0.77229400000000004</c:v>
                </c:pt>
                <c:pt idx="16234">
                  <c:v>0.77102199999999999</c:v>
                </c:pt>
                <c:pt idx="16235">
                  <c:v>0.76984699999999995</c:v>
                </c:pt>
                <c:pt idx="16236">
                  <c:v>0.76800999999999997</c:v>
                </c:pt>
                <c:pt idx="16237">
                  <c:v>0.76643899999999998</c:v>
                </c:pt>
                <c:pt idx="16238">
                  <c:v>0.76512100000000005</c:v>
                </c:pt>
                <c:pt idx="16239">
                  <c:v>0.76356000000000002</c:v>
                </c:pt>
                <c:pt idx="16240">
                  <c:v>0.76162399999999997</c:v>
                </c:pt>
                <c:pt idx="16241">
                  <c:v>0.75990400000000002</c:v>
                </c:pt>
                <c:pt idx="16242">
                  <c:v>0.75883199999999995</c:v>
                </c:pt>
                <c:pt idx="16243">
                  <c:v>0.757247</c:v>
                </c:pt>
                <c:pt idx="16244">
                  <c:v>0.75550300000000004</c:v>
                </c:pt>
                <c:pt idx="16245">
                  <c:v>0.75405900000000003</c:v>
                </c:pt>
                <c:pt idx="16246">
                  <c:v>0.75278100000000003</c:v>
                </c:pt>
                <c:pt idx="16247">
                  <c:v>0.750919</c:v>
                </c:pt>
                <c:pt idx="16248">
                  <c:v>0.749166</c:v>
                </c:pt>
                <c:pt idx="16249">
                  <c:v>0.74777800000000005</c:v>
                </c:pt>
                <c:pt idx="16250">
                  <c:v>0.74666399999999999</c:v>
                </c:pt>
                <c:pt idx="16251">
                  <c:v>0.74638599999999999</c:v>
                </c:pt>
                <c:pt idx="16252">
                  <c:v>0.74661900000000003</c:v>
                </c:pt>
                <c:pt idx="16253">
                  <c:v>0.74732900000000002</c:v>
                </c:pt>
                <c:pt idx="16254">
                  <c:v>0.74868900000000005</c:v>
                </c:pt>
                <c:pt idx="16255">
                  <c:v>0.75005599999999994</c:v>
                </c:pt>
                <c:pt idx="16256">
                  <c:v>0.75202100000000005</c:v>
                </c:pt>
                <c:pt idx="16257">
                  <c:v>0.75429299999999999</c:v>
                </c:pt>
                <c:pt idx="16258">
                  <c:v>0.75668899999999994</c:v>
                </c:pt>
                <c:pt idx="16259">
                  <c:v>0.75987499999999997</c:v>
                </c:pt>
                <c:pt idx="16260">
                  <c:v>0.76322800000000002</c:v>
                </c:pt>
                <c:pt idx="16261">
                  <c:v>0.76698699999999997</c:v>
                </c:pt>
                <c:pt idx="16262">
                  <c:v>0.77111700000000005</c:v>
                </c:pt>
                <c:pt idx="16263">
                  <c:v>0.77519000000000005</c:v>
                </c:pt>
                <c:pt idx="16264">
                  <c:v>0.77940799999999999</c:v>
                </c:pt>
                <c:pt idx="16265">
                  <c:v>0.78385199999999999</c:v>
                </c:pt>
                <c:pt idx="16266">
                  <c:v>0.78864199999999995</c:v>
                </c:pt>
                <c:pt idx="16267">
                  <c:v>0.79353499999999999</c:v>
                </c:pt>
                <c:pt idx="16268">
                  <c:v>0.79810999999999999</c:v>
                </c:pt>
                <c:pt idx="16269">
                  <c:v>0.80282799999999999</c:v>
                </c:pt>
                <c:pt idx="16270">
                  <c:v>0.80744899999999997</c:v>
                </c:pt>
                <c:pt idx="16271">
                  <c:v>0.81191800000000003</c:v>
                </c:pt>
                <c:pt idx="16272">
                  <c:v>0.81675500000000001</c:v>
                </c:pt>
                <c:pt idx="16273">
                  <c:v>0.82191199999999998</c:v>
                </c:pt>
                <c:pt idx="16274">
                  <c:v>0.82705300000000004</c:v>
                </c:pt>
                <c:pt idx="16275">
                  <c:v>0.83225099999999996</c:v>
                </c:pt>
                <c:pt idx="16276">
                  <c:v>0.83731</c:v>
                </c:pt>
                <c:pt idx="16277">
                  <c:v>0.84227300000000005</c:v>
                </c:pt>
                <c:pt idx="16278">
                  <c:v>0.84753999999999996</c:v>
                </c:pt>
                <c:pt idx="16279">
                  <c:v>0.85279099999999997</c:v>
                </c:pt>
                <c:pt idx="16280">
                  <c:v>0.85824100000000003</c:v>
                </c:pt>
                <c:pt idx="16281">
                  <c:v>0.86394000000000004</c:v>
                </c:pt>
                <c:pt idx="16282">
                  <c:v>0.86931000000000003</c:v>
                </c:pt>
                <c:pt idx="16283">
                  <c:v>0.87492000000000003</c:v>
                </c:pt>
                <c:pt idx="16284">
                  <c:v>0.880382</c:v>
                </c:pt>
                <c:pt idx="16285">
                  <c:v>0.88582300000000003</c:v>
                </c:pt>
                <c:pt idx="16286">
                  <c:v>0.89158800000000005</c:v>
                </c:pt>
                <c:pt idx="16287">
                  <c:v>0.89740600000000004</c:v>
                </c:pt>
                <c:pt idx="16288">
                  <c:v>0.90335500000000002</c:v>
                </c:pt>
                <c:pt idx="16289">
                  <c:v>0.90948899999999999</c:v>
                </c:pt>
                <c:pt idx="16290">
                  <c:v>0.91535699999999998</c:v>
                </c:pt>
                <c:pt idx="16291">
                  <c:v>0.92135299999999998</c:v>
                </c:pt>
                <c:pt idx="16292">
                  <c:v>0.92754300000000001</c:v>
                </c:pt>
                <c:pt idx="16293">
                  <c:v>0.93360299999999996</c:v>
                </c:pt>
                <c:pt idx="16294">
                  <c:v>0.94016100000000002</c:v>
                </c:pt>
                <c:pt idx="16295">
                  <c:v>0.94655599999999995</c:v>
                </c:pt>
                <c:pt idx="16296">
                  <c:v>0.95301100000000005</c:v>
                </c:pt>
                <c:pt idx="16297">
                  <c:v>0.95965199999999995</c:v>
                </c:pt>
                <c:pt idx="16298">
                  <c:v>0.96630899999999997</c:v>
                </c:pt>
                <c:pt idx="16299">
                  <c:v>0.97312799999999999</c:v>
                </c:pt>
                <c:pt idx="16300">
                  <c:v>0.98028899999999997</c:v>
                </c:pt>
                <c:pt idx="16301">
                  <c:v>0.98480100000000004</c:v>
                </c:pt>
                <c:pt idx="16302">
                  <c:v>0.98859799999999998</c:v>
                </c:pt>
                <c:pt idx="16303">
                  <c:v>0.99210200000000004</c:v>
                </c:pt>
                <c:pt idx="16304">
                  <c:v>0.99574700000000005</c:v>
                </c:pt>
                <c:pt idx="16305">
                  <c:v>0.99920299999999995</c:v>
                </c:pt>
                <c:pt idx="16306">
                  <c:v>1.00118</c:v>
                </c:pt>
                <c:pt idx="16307">
                  <c:v>1.0027999999999999</c:v>
                </c:pt>
                <c:pt idx="16308">
                  <c:v>1.0044299999999999</c:v>
                </c:pt>
                <c:pt idx="16309">
                  <c:v>1.0054399999999999</c:v>
                </c:pt>
                <c:pt idx="16310">
                  <c:v>1.00597</c:v>
                </c:pt>
                <c:pt idx="16311">
                  <c:v>1.0061500000000001</c:v>
                </c:pt>
                <c:pt idx="16312">
                  <c:v>1.0062599999999999</c:v>
                </c:pt>
                <c:pt idx="16313">
                  <c:v>1.00614</c:v>
                </c:pt>
                <c:pt idx="16314">
                  <c:v>1.0056400000000001</c:v>
                </c:pt>
                <c:pt idx="16315">
                  <c:v>1.0045299999999999</c:v>
                </c:pt>
                <c:pt idx="16316">
                  <c:v>1.00339</c:v>
                </c:pt>
                <c:pt idx="16317">
                  <c:v>1.00204</c:v>
                </c:pt>
                <c:pt idx="16318">
                  <c:v>1.0002200000000001</c:v>
                </c:pt>
                <c:pt idx="16319">
                  <c:v>0.99826800000000004</c:v>
                </c:pt>
                <c:pt idx="16320">
                  <c:v>0.99607900000000005</c:v>
                </c:pt>
                <c:pt idx="16321">
                  <c:v>0.99359699999999995</c:v>
                </c:pt>
                <c:pt idx="16322">
                  <c:v>0.99089700000000003</c:v>
                </c:pt>
                <c:pt idx="16323">
                  <c:v>0.98800699999999997</c:v>
                </c:pt>
                <c:pt idx="16324">
                  <c:v>0.98487599999999997</c:v>
                </c:pt>
                <c:pt idx="16325">
                  <c:v>0.98150599999999999</c:v>
                </c:pt>
                <c:pt idx="16326">
                  <c:v>0.97799199999999997</c:v>
                </c:pt>
                <c:pt idx="16327">
                  <c:v>0.97420799999999996</c:v>
                </c:pt>
                <c:pt idx="16328">
                  <c:v>0.97023000000000004</c:v>
                </c:pt>
                <c:pt idx="16329">
                  <c:v>0.96603300000000003</c:v>
                </c:pt>
                <c:pt idx="16330">
                  <c:v>0.96167899999999995</c:v>
                </c:pt>
                <c:pt idx="16331">
                  <c:v>0.95723999999999998</c:v>
                </c:pt>
                <c:pt idx="16332">
                  <c:v>0.95498899999999998</c:v>
                </c:pt>
                <c:pt idx="16333">
                  <c:v>0.95396599999999998</c:v>
                </c:pt>
                <c:pt idx="16334">
                  <c:v>0.95310600000000001</c:v>
                </c:pt>
                <c:pt idx="16335">
                  <c:v>0.95219399999999998</c:v>
                </c:pt>
                <c:pt idx="16336">
                  <c:v>0.95199900000000004</c:v>
                </c:pt>
                <c:pt idx="16337">
                  <c:v>0.95209100000000002</c:v>
                </c:pt>
                <c:pt idx="16338">
                  <c:v>0.95157599999999998</c:v>
                </c:pt>
                <c:pt idx="16339">
                  <c:v>0.95100899999999999</c:v>
                </c:pt>
                <c:pt idx="16340">
                  <c:v>0.95020400000000005</c:v>
                </c:pt>
                <c:pt idx="16341">
                  <c:v>0.94904900000000003</c:v>
                </c:pt>
                <c:pt idx="16342">
                  <c:v>0.94784199999999996</c:v>
                </c:pt>
                <c:pt idx="16343">
                  <c:v>0.94654000000000005</c:v>
                </c:pt>
                <c:pt idx="16344">
                  <c:v>0.94481599999999999</c:v>
                </c:pt>
                <c:pt idx="16345">
                  <c:v>0.94313599999999997</c:v>
                </c:pt>
                <c:pt idx="16346">
                  <c:v>0.94263399999999997</c:v>
                </c:pt>
                <c:pt idx="16347">
                  <c:v>0.94285699999999995</c:v>
                </c:pt>
                <c:pt idx="16348">
                  <c:v>0.94308899999999996</c:v>
                </c:pt>
                <c:pt idx="16349">
                  <c:v>0.94232700000000003</c:v>
                </c:pt>
                <c:pt idx="16350">
                  <c:v>0.94117300000000004</c:v>
                </c:pt>
                <c:pt idx="16351">
                  <c:v>0.94031200000000004</c:v>
                </c:pt>
                <c:pt idx="16352">
                  <c:v>0.939415</c:v>
                </c:pt>
                <c:pt idx="16353">
                  <c:v>0.93864700000000001</c:v>
                </c:pt>
                <c:pt idx="16354">
                  <c:v>0.93811999999999995</c:v>
                </c:pt>
                <c:pt idx="16355">
                  <c:v>0.93803099999999995</c:v>
                </c:pt>
                <c:pt idx="16356">
                  <c:v>0.93870100000000001</c:v>
                </c:pt>
                <c:pt idx="16357">
                  <c:v>0.93874199999999997</c:v>
                </c:pt>
                <c:pt idx="16358">
                  <c:v>0.93856399999999995</c:v>
                </c:pt>
                <c:pt idx="16359">
                  <c:v>0.93913000000000002</c:v>
                </c:pt>
                <c:pt idx="16360">
                  <c:v>0.93950699999999998</c:v>
                </c:pt>
                <c:pt idx="16361">
                  <c:v>0.94001500000000004</c:v>
                </c:pt>
                <c:pt idx="16362">
                  <c:v>0.94026799999999999</c:v>
                </c:pt>
                <c:pt idx="16363">
                  <c:v>0.93991400000000003</c:v>
                </c:pt>
                <c:pt idx="16364">
                  <c:v>0.94009799999999999</c:v>
                </c:pt>
                <c:pt idx="16365">
                  <c:v>0.94022099999999997</c:v>
                </c:pt>
                <c:pt idx="16366">
                  <c:v>0.94036799999999998</c:v>
                </c:pt>
                <c:pt idx="16367">
                  <c:v>0.93980200000000003</c:v>
                </c:pt>
                <c:pt idx="16368">
                  <c:v>0.93945000000000001</c:v>
                </c:pt>
                <c:pt idx="16369">
                  <c:v>0.93922799999999995</c:v>
                </c:pt>
                <c:pt idx="16370">
                  <c:v>0.93897799999999998</c:v>
                </c:pt>
                <c:pt idx="16371">
                  <c:v>0.93837000000000004</c:v>
                </c:pt>
                <c:pt idx="16372">
                  <c:v>0.93793700000000002</c:v>
                </c:pt>
                <c:pt idx="16373">
                  <c:v>0.937504</c:v>
                </c:pt>
                <c:pt idx="16374">
                  <c:v>0.93712300000000004</c:v>
                </c:pt>
                <c:pt idx="16375">
                  <c:v>0.93648699999999996</c:v>
                </c:pt>
                <c:pt idx="16376">
                  <c:v>0.93584400000000001</c:v>
                </c:pt>
                <c:pt idx="16377">
                  <c:v>0.93555600000000005</c:v>
                </c:pt>
                <c:pt idx="16378">
                  <c:v>0.93522099999999997</c:v>
                </c:pt>
                <c:pt idx="16379">
                  <c:v>0.93445999999999996</c:v>
                </c:pt>
                <c:pt idx="16380">
                  <c:v>0.93374100000000004</c:v>
                </c:pt>
                <c:pt idx="16381">
                  <c:v>0.93321100000000001</c:v>
                </c:pt>
                <c:pt idx="16382">
                  <c:v>0.93248799999999998</c:v>
                </c:pt>
                <c:pt idx="16383">
                  <c:v>0.93180499999999999</c:v>
                </c:pt>
                <c:pt idx="16384">
                  <c:v>0.93140100000000003</c:v>
                </c:pt>
                <c:pt idx="16385">
                  <c:v>0.93105400000000005</c:v>
                </c:pt>
                <c:pt idx="16386">
                  <c:v>0.93040299999999998</c:v>
                </c:pt>
                <c:pt idx="16387">
                  <c:v>0.92987299999999995</c:v>
                </c:pt>
                <c:pt idx="16388">
                  <c:v>0.92952699999999999</c:v>
                </c:pt>
                <c:pt idx="16389">
                  <c:v>0.92892600000000003</c:v>
                </c:pt>
                <c:pt idx="16390">
                  <c:v>0.92841799999999997</c:v>
                </c:pt>
                <c:pt idx="16391">
                  <c:v>0.92824300000000004</c:v>
                </c:pt>
                <c:pt idx="16392">
                  <c:v>0.92807399999999995</c:v>
                </c:pt>
                <c:pt idx="16393">
                  <c:v>0.92740500000000003</c:v>
                </c:pt>
                <c:pt idx="16394">
                  <c:v>0.92693199999999998</c:v>
                </c:pt>
                <c:pt idx="16395">
                  <c:v>0.926759</c:v>
                </c:pt>
                <c:pt idx="16396">
                  <c:v>0.92640100000000003</c:v>
                </c:pt>
                <c:pt idx="16397">
                  <c:v>0.92585399999999995</c:v>
                </c:pt>
                <c:pt idx="16398">
                  <c:v>0.92549999999999999</c:v>
                </c:pt>
                <c:pt idx="16399">
                  <c:v>0.92552299999999998</c:v>
                </c:pt>
                <c:pt idx="16400">
                  <c:v>0.92551000000000005</c:v>
                </c:pt>
                <c:pt idx="16401">
                  <c:v>0.92451700000000003</c:v>
                </c:pt>
                <c:pt idx="16402">
                  <c:v>0.92295000000000005</c:v>
                </c:pt>
                <c:pt idx="16403">
                  <c:v>0.92136099999999999</c:v>
                </c:pt>
                <c:pt idx="16404">
                  <c:v>0.91907899999999998</c:v>
                </c:pt>
                <c:pt idx="16405">
                  <c:v>0.91718200000000005</c:v>
                </c:pt>
                <c:pt idx="16406">
                  <c:v>0.91534199999999999</c:v>
                </c:pt>
                <c:pt idx="16407">
                  <c:v>0.91351400000000005</c:v>
                </c:pt>
                <c:pt idx="16408">
                  <c:v>0.91152299999999997</c:v>
                </c:pt>
                <c:pt idx="16409">
                  <c:v>0.909551</c:v>
                </c:pt>
                <c:pt idx="16410">
                  <c:v>0.90758499999999998</c:v>
                </c:pt>
                <c:pt idx="16411">
                  <c:v>0.90571699999999999</c:v>
                </c:pt>
                <c:pt idx="16412">
                  <c:v>0.90342999999999996</c:v>
                </c:pt>
                <c:pt idx="16413">
                  <c:v>0.90079100000000001</c:v>
                </c:pt>
                <c:pt idx="16414">
                  <c:v>0.89839500000000005</c:v>
                </c:pt>
                <c:pt idx="16415">
                  <c:v>0.89679900000000001</c:v>
                </c:pt>
                <c:pt idx="16416">
                  <c:v>0.895366</c:v>
                </c:pt>
                <c:pt idx="16417">
                  <c:v>0.89352699999999996</c:v>
                </c:pt>
                <c:pt idx="16418">
                  <c:v>0.891347</c:v>
                </c:pt>
                <c:pt idx="16419">
                  <c:v>0.889266</c:v>
                </c:pt>
                <c:pt idx="16420">
                  <c:v>0.88717000000000001</c:v>
                </c:pt>
                <c:pt idx="16421">
                  <c:v>0.88483999999999996</c:v>
                </c:pt>
                <c:pt idx="16422">
                  <c:v>0.88227599999999995</c:v>
                </c:pt>
                <c:pt idx="16423">
                  <c:v>0.88012699999999999</c:v>
                </c:pt>
                <c:pt idx="16424">
                  <c:v>0.87823399999999996</c:v>
                </c:pt>
                <c:pt idx="16425">
                  <c:v>0.87605200000000005</c:v>
                </c:pt>
                <c:pt idx="16426">
                  <c:v>0.87354600000000004</c:v>
                </c:pt>
                <c:pt idx="16427">
                  <c:v>0.871139</c:v>
                </c:pt>
                <c:pt idx="16428">
                  <c:v>0.86919000000000002</c:v>
                </c:pt>
                <c:pt idx="16429">
                  <c:v>0.86730700000000005</c:v>
                </c:pt>
                <c:pt idx="16430">
                  <c:v>0.86504400000000004</c:v>
                </c:pt>
                <c:pt idx="16431">
                  <c:v>0.86253400000000002</c:v>
                </c:pt>
                <c:pt idx="16432">
                  <c:v>0.86026899999999995</c:v>
                </c:pt>
                <c:pt idx="16433">
                  <c:v>0.85850000000000004</c:v>
                </c:pt>
                <c:pt idx="16434">
                  <c:v>0.85653500000000005</c:v>
                </c:pt>
                <c:pt idx="16435">
                  <c:v>0.85420200000000002</c:v>
                </c:pt>
                <c:pt idx="16436">
                  <c:v>0.85174499999999997</c:v>
                </c:pt>
                <c:pt idx="16437">
                  <c:v>0.84968100000000002</c:v>
                </c:pt>
                <c:pt idx="16438">
                  <c:v>0.84802100000000002</c:v>
                </c:pt>
                <c:pt idx="16439">
                  <c:v>0.84610600000000002</c:v>
                </c:pt>
                <c:pt idx="16440">
                  <c:v>0.84375100000000003</c:v>
                </c:pt>
                <c:pt idx="16441">
                  <c:v>0.84142700000000004</c:v>
                </c:pt>
                <c:pt idx="16442">
                  <c:v>0.83951500000000001</c:v>
                </c:pt>
                <c:pt idx="16443">
                  <c:v>0.83760000000000001</c:v>
                </c:pt>
                <c:pt idx="16444">
                  <c:v>0.83551699999999995</c:v>
                </c:pt>
                <c:pt idx="16445">
                  <c:v>0.83315099999999997</c:v>
                </c:pt>
                <c:pt idx="16446">
                  <c:v>0.83103300000000002</c:v>
                </c:pt>
                <c:pt idx="16447">
                  <c:v>0.82916400000000001</c:v>
                </c:pt>
                <c:pt idx="16448">
                  <c:v>0.82705200000000001</c:v>
                </c:pt>
                <c:pt idx="16449">
                  <c:v>0.82469000000000003</c:v>
                </c:pt>
                <c:pt idx="16450">
                  <c:v>0.822519</c:v>
                </c:pt>
                <c:pt idx="16451">
                  <c:v>0.82076000000000005</c:v>
                </c:pt>
                <c:pt idx="16452">
                  <c:v>0.819129</c:v>
                </c:pt>
                <c:pt idx="16453">
                  <c:v>0.81802900000000001</c:v>
                </c:pt>
                <c:pt idx="16454">
                  <c:v>0.817048</c:v>
                </c:pt>
                <c:pt idx="16455">
                  <c:v>0.81584199999999996</c:v>
                </c:pt>
                <c:pt idx="16456">
                  <c:v>0.81462400000000001</c:v>
                </c:pt>
                <c:pt idx="16457">
                  <c:v>0.81298599999999999</c:v>
                </c:pt>
                <c:pt idx="16458">
                  <c:v>0.81134099999999998</c:v>
                </c:pt>
                <c:pt idx="16459">
                  <c:v>0.80966800000000005</c:v>
                </c:pt>
                <c:pt idx="16460">
                  <c:v>0.80764499999999995</c:v>
                </c:pt>
                <c:pt idx="16461">
                  <c:v>0.80580300000000005</c:v>
                </c:pt>
                <c:pt idx="16462">
                  <c:v>0.80440699999999998</c:v>
                </c:pt>
                <c:pt idx="16463">
                  <c:v>0.80274400000000001</c:v>
                </c:pt>
                <c:pt idx="16464">
                  <c:v>0.80097399999999996</c:v>
                </c:pt>
                <c:pt idx="16465">
                  <c:v>0.79946799999999996</c:v>
                </c:pt>
                <c:pt idx="16466">
                  <c:v>0.79814200000000002</c:v>
                </c:pt>
                <c:pt idx="16467">
                  <c:v>0.79623100000000002</c:v>
                </c:pt>
                <c:pt idx="16468">
                  <c:v>0.79439700000000002</c:v>
                </c:pt>
                <c:pt idx="16469">
                  <c:v>0.79294500000000001</c:v>
                </c:pt>
                <c:pt idx="16470">
                  <c:v>0.79124300000000003</c:v>
                </c:pt>
                <c:pt idx="16471">
                  <c:v>0.78952900000000004</c:v>
                </c:pt>
                <c:pt idx="16472">
                  <c:v>0.78812000000000004</c:v>
                </c:pt>
                <c:pt idx="16473">
                  <c:v>0.78676199999999996</c:v>
                </c:pt>
                <c:pt idx="16474">
                  <c:v>0.78480499999999997</c:v>
                </c:pt>
                <c:pt idx="16475">
                  <c:v>0.78294299999999994</c:v>
                </c:pt>
                <c:pt idx="16476">
                  <c:v>0.78148799999999996</c:v>
                </c:pt>
                <c:pt idx="16477">
                  <c:v>0.77983599999999997</c:v>
                </c:pt>
                <c:pt idx="16478">
                  <c:v>0.777949</c:v>
                </c:pt>
                <c:pt idx="16479">
                  <c:v>0.77629000000000004</c:v>
                </c:pt>
                <c:pt idx="16480">
                  <c:v>0.77500199999999997</c:v>
                </c:pt>
                <c:pt idx="16481">
                  <c:v>0.77330299999999996</c:v>
                </c:pt>
                <c:pt idx="16482">
                  <c:v>0.77152799999999999</c:v>
                </c:pt>
                <c:pt idx="16483">
                  <c:v>0.77008200000000004</c:v>
                </c:pt>
                <c:pt idx="16484">
                  <c:v>0.76877700000000004</c:v>
                </c:pt>
                <c:pt idx="16485">
                  <c:v>0.76694899999999999</c:v>
                </c:pt>
                <c:pt idx="16486">
                  <c:v>0.76515999999999995</c:v>
                </c:pt>
                <c:pt idx="16487">
                  <c:v>0.76376200000000005</c:v>
                </c:pt>
                <c:pt idx="16488">
                  <c:v>0.76208600000000004</c:v>
                </c:pt>
                <c:pt idx="16489">
                  <c:v>0.76026800000000005</c:v>
                </c:pt>
                <c:pt idx="16490">
                  <c:v>0.75864299999999996</c:v>
                </c:pt>
                <c:pt idx="16491">
                  <c:v>0.75711799999999996</c:v>
                </c:pt>
                <c:pt idx="16492">
                  <c:v>0.75527100000000003</c:v>
                </c:pt>
                <c:pt idx="16493">
                  <c:v>0.753471</c:v>
                </c:pt>
                <c:pt idx="16494">
                  <c:v>0.75186900000000001</c:v>
                </c:pt>
                <c:pt idx="16495">
                  <c:v>0.75017299999999998</c:v>
                </c:pt>
                <c:pt idx="16496">
                  <c:v>0.74826800000000004</c:v>
                </c:pt>
                <c:pt idx="16497">
                  <c:v>0.74665099999999995</c:v>
                </c:pt>
                <c:pt idx="16498">
                  <c:v>0.74541100000000005</c:v>
                </c:pt>
                <c:pt idx="16499">
                  <c:v>0.74363599999999996</c:v>
                </c:pt>
                <c:pt idx="16500">
                  <c:v>0.74246199999999996</c:v>
                </c:pt>
                <c:pt idx="16501">
                  <c:v>0.74304800000000004</c:v>
                </c:pt>
                <c:pt idx="16502">
                  <c:v>0.74381200000000003</c:v>
                </c:pt>
                <c:pt idx="16503">
                  <c:v>0.74483500000000002</c:v>
                </c:pt>
                <c:pt idx="16504">
                  <c:v>0.74553999999999998</c:v>
                </c:pt>
                <c:pt idx="16505">
                  <c:v>0.74575400000000003</c:v>
                </c:pt>
                <c:pt idx="16506">
                  <c:v>0.74637900000000001</c:v>
                </c:pt>
                <c:pt idx="16507">
                  <c:v>0.74673800000000001</c:v>
                </c:pt>
                <c:pt idx="16508">
                  <c:v>0.74747600000000003</c:v>
                </c:pt>
                <c:pt idx="16509">
                  <c:v>0.74796300000000004</c:v>
                </c:pt>
                <c:pt idx="16510">
                  <c:v>0.74861699999999998</c:v>
                </c:pt>
                <c:pt idx="16511">
                  <c:v>0.74890199999999996</c:v>
                </c:pt>
                <c:pt idx="16512">
                  <c:v>0.74953099999999995</c:v>
                </c:pt>
                <c:pt idx="16513">
                  <c:v>0.75042900000000001</c:v>
                </c:pt>
                <c:pt idx="16514">
                  <c:v>0.751309</c:v>
                </c:pt>
                <c:pt idx="16515">
                  <c:v>0.75223799999999996</c:v>
                </c:pt>
                <c:pt idx="16516">
                  <c:v>0.75319499999999995</c:v>
                </c:pt>
                <c:pt idx="16517">
                  <c:v>0.75411600000000001</c:v>
                </c:pt>
                <c:pt idx="16518">
                  <c:v>0.75542799999999999</c:v>
                </c:pt>
                <c:pt idx="16519">
                  <c:v>0.75653099999999995</c:v>
                </c:pt>
                <c:pt idx="16520">
                  <c:v>0.757602</c:v>
                </c:pt>
                <c:pt idx="16521">
                  <c:v>0.75862099999999999</c:v>
                </c:pt>
                <c:pt idx="16522">
                  <c:v>0.75949299999999997</c:v>
                </c:pt>
                <c:pt idx="16523">
                  <c:v>0.76028099999999998</c:v>
                </c:pt>
                <c:pt idx="16524">
                  <c:v>0.76110699999999998</c:v>
                </c:pt>
                <c:pt idx="16525">
                  <c:v>0.76184200000000002</c:v>
                </c:pt>
                <c:pt idx="16526">
                  <c:v>0.76258499999999996</c:v>
                </c:pt>
                <c:pt idx="16527">
                  <c:v>0.76344800000000002</c:v>
                </c:pt>
                <c:pt idx="16528">
                  <c:v>0.76435399999999998</c:v>
                </c:pt>
                <c:pt idx="16529">
                  <c:v>0.76522999999999997</c:v>
                </c:pt>
                <c:pt idx="16530">
                  <c:v>0.76612800000000003</c:v>
                </c:pt>
                <c:pt idx="16531">
                  <c:v>0.76708600000000005</c:v>
                </c:pt>
                <c:pt idx="16532">
                  <c:v>0.76798</c:v>
                </c:pt>
                <c:pt idx="16533">
                  <c:v>0.76887499999999998</c:v>
                </c:pt>
                <c:pt idx="16534">
                  <c:v>0.76984200000000003</c:v>
                </c:pt>
                <c:pt idx="16535">
                  <c:v>0.77080300000000002</c:v>
                </c:pt>
                <c:pt idx="16536">
                  <c:v>0.77176199999999995</c:v>
                </c:pt>
                <c:pt idx="16537">
                  <c:v>0.77275199999999999</c:v>
                </c:pt>
                <c:pt idx="16538">
                  <c:v>0.773787</c:v>
                </c:pt>
                <c:pt idx="16539">
                  <c:v>0.77479600000000004</c:v>
                </c:pt>
                <c:pt idx="16540">
                  <c:v>0.77580199999999999</c:v>
                </c:pt>
                <c:pt idx="16541">
                  <c:v>0.77688000000000001</c:v>
                </c:pt>
                <c:pt idx="16542">
                  <c:v>0.77792899999999998</c:v>
                </c:pt>
                <c:pt idx="16543">
                  <c:v>0.77898500000000004</c:v>
                </c:pt>
                <c:pt idx="16544">
                  <c:v>0.78008599999999995</c:v>
                </c:pt>
                <c:pt idx="16545">
                  <c:v>0.78119400000000006</c:v>
                </c:pt>
                <c:pt idx="16546">
                  <c:v>0.78230500000000003</c:v>
                </c:pt>
                <c:pt idx="16547">
                  <c:v>0.78343399999999996</c:v>
                </c:pt>
                <c:pt idx="16548">
                  <c:v>0.78458799999999995</c:v>
                </c:pt>
                <c:pt idx="16549">
                  <c:v>0.78571000000000002</c:v>
                </c:pt>
                <c:pt idx="16550">
                  <c:v>0.78679699999999997</c:v>
                </c:pt>
                <c:pt idx="16551">
                  <c:v>0.78781900000000005</c:v>
                </c:pt>
                <c:pt idx="16552">
                  <c:v>0.78777799999999998</c:v>
                </c:pt>
                <c:pt idx="16553">
                  <c:v>0.78706699999999996</c:v>
                </c:pt>
                <c:pt idx="16554">
                  <c:v>0.78612499999999996</c:v>
                </c:pt>
                <c:pt idx="16555">
                  <c:v>0.78484799999999999</c:v>
                </c:pt>
                <c:pt idx="16556">
                  <c:v>0.78391500000000003</c:v>
                </c:pt>
                <c:pt idx="16557">
                  <c:v>0.78333399999999997</c:v>
                </c:pt>
                <c:pt idx="16558">
                  <c:v>0.78312999999999999</c:v>
                </c:pt>
                <c:pt idx="16559">
                  <c:v>0.78258000000000005</c:v>
                </c:pt>
                <c:pt idx="16560">
                  <c:v>0.78151599999999999</c:v>
                </c:pt>
                <c:pt idx="16561">
                  <c:v>0.78043799999999997</c:v>
                </c:pt>
                <c:pt idx="16562">
                  <c:v>0.77956400000000003</c:v>
                </c:pt>
                <c:pt idx="16563">
                  <c:v>0.77922499999999995</c:v>
                </c:pt>
                <c:pt idx="16564">
                  <c:v>0.77873300000000001</c:v>
                </c:pt>
                <c:pt idx="16565">
                  <c:v>0.77796399999999999</c:v>
                </c:pt>
                <c:pt idx="16566">
                  <c:v>0.777285</c:v>
                </c:pt>
                <c:pt idx="16567">
                  <c:v>0.77668999999999999</c:v>
                </c:pt>
                <c:pt idx="16568">
                  <c:v>0.77624400000000005</c:v>
                </c:pt>
                <c:pt idx="16569">
                  <c:v>0.77534599999999998</c:v>
                </c:pt>
                <c:pt idx="16570">
                  <c:v>0.77430900000000003</c:v>
                </c:pt>
                <c:pt idx="16571">
                  <c:v>0.77365499999999998</c:v>
                </c:pt>
                <c:pt idx="16572">
                  <c:v>0.77344900000000005</c:v>
                </c:pt>
                <c:pt idx="16573">
                  <c:v>0.772984</c:v>
                </c:pt>
                <c:pt idx="16574">
                  <c:v>0.772123</c:v>
                </c:pt>
                <c:pt idx="16575">
                  <c:v>0.77135299999999996</c:v>
                </c:pt>
                <c:pt idx="16576">
                  <c:v>0.77063099999999995</c:v>
                </c:pt>
                <c:pt idx="16577">
                  <c:v>0.77024099999999995</c:v>
                </c:pt>
                <c:pt idx="16578">
                  <c:v>0.76953400000000005</c:v>
                </c:pt>
                <c:pt idx="16579">
                  <c:v>0.768787</c:v>
                </c:pt>
                <c:pt idx="16580">
                  <c:v>0.76782600000000001</c:v>
                </c:pt>
                <c:pt idx="16581">
                  <c:v>0.76731099999999997</c:v>
                </c:pt>
                <c:pt idx="16582">
                  <c:v>0.76706300000000005</c:v>
                </c:pt>
                <c:pt idx="16583">
                  <c:v>0.76646999999999998</c:v>
                </c:pt>
                <c:pt idx="16584">
                  <c:v>0.76574900000000001</c:v>
                </c:pt>
                <c:pt idx="16585">
                  <c:v>0.76507499999999995</c:v>
                </c:pt>
                <c:pt idx="16586">
                  <c:v>0.764594</c:v>
                </c:pt>
                <c:pt idx="16587">
                  <c:v>0.76392599999999999</c:v>
                </c:pt>
                <c:pt idx="16588">
                  <c:v>0.76310999999999996</c:v>
                </c:pt>
                <c:pt idx="16589">
                  <c:v>0.76221499999999998</c:v>
                </c:pt>
                <c:pt idx="16590">
                  <c:v>0.76168000000000002</c:v>
                </c:pt>
                <c:pt idx="16591">
                  <c:v>0.76153899999999997</c:v>
                </c:pt>
                <c:pt idx="16592">
                  <c:v>0.76107999999999998</c:v>
                </c:pt>
                <c:pt idx="16593">
                  <c:v>0.76023399999999997</c:v>
                </c:pt>
                <c:pt idx="16594">
                  <c:v>0.75930699999999995</c:v>
                </c:pt>
                <c:pt idx="16595">
                  <c:v>0.75869500000000001</c:v>
                </c:pt>
                <c:pt idx="16596">
                  <c:v>0.758552</c:v>
                </c:pt>
                <c:pt idx="16597">
                  <c:v>0.75829400000000002</c:v>
                </c:pt>
                <c:pt idx="16598">
                  <c:v>0.75768199999999997</c:v>
                </c:pt>
                <c:pt idx="16599">
                  <c:v>0.75678699999999999</c:v>
                </c:pt>
                <c:pt idx="16600">
                  <c:v>0.75592899999999996</c:v>
                </c:pt>
                <c:pt idx="16601">
                  <c:v>0.75481799999999999</c:v>
                </c:pt>
                <c:pt idx="16602">
                  <c:v>0.75303799999999999</c:v>
                </c:pt>
                <c:pt idx="16603">
                  <c:v>0.75118300000000005</c:v>
                </c:pt>
                <c:pt idx="16604">
                  <c:v>0.74918799999999997</c:v>
                </c:pt>
                <c:pt idx="16605">
                  <c:v>0.74649600000000005</c:v>
                </c:pt>
                <c:pt idx="16606">
                  <c:v>0.74364200000000003</c:v>
                </c:pt>
                <c:pt idx="16607">
                  <c:v>0.74052300000000004</c:v>
                </c:pt>
                <c:pt idx="16608">
                  <c:v>0.73703799999999997</c:v>
                </c:pt>
                <c:pt idx="16609">
                  <c:v>0.73436000000000001</c:v>
                </c:pt>
                <c:pt idx="16610">
                  <c:v>0.733066</c:v>
                </c:pt>
                <c:pt idx="16611">
                  <c:v>0.73224699999999998</c:v>
                </c:pt>
                <c:pt idx="16612">
                  <c:v>0.73069799999999996</c:v>
                </c:pt>
                <c:pt idx="16613">
                  <c:v>0.72936599999999996</c:v>
                </c:pt>
                <c:pt idx="16614">
                  <c:v>0.72809000000000001</c:v>
                </c:pt>
                <c:pt idx="16615">
                  <c:v>0.72584199999999999</c:v>
                </c:pt>
                <c:pt idx="16616">
                  <c:v>0.72331599999999996</c:v>
                </c:pt>
                <c:pt idx="16617">
                  <c:v>0.72128199999999998</c:v>
                </c:pt>
                <c:pt idx="16618">
                  <c:v>0.719661</c:v>
                </c:pt>
                <c:pt idx="16619">
                  <c:v>0.71745499999999995</c:v>
                </c:pt>
                <c:pt idx="16620">
                  <c:v>0.71497999999999995</c:v>
                </c:pt>
                <c:pt idx="16621">
                  <c:v>0.71272199999999997</c:v>
                </c:pt>
                <c:pt idx="16622">
                  <c:v>0.71054600000000001</c:v>
                </c:pt>
                <c:pt idx="16623">
                  <c:v>0.70802100000000001</c:v>
                </c:pt>
                <c:pt idx="16624">
                  <c:v>0.70588700000000004</c:v>
                </c:pt>
                <c:pt idx="16625">
                  <c:v>0.70457899999999996</c:v>
                </c:pt>
                <c:pt idx="16626">
                  <c:v>0.70330099999999995</c:v>
                </c:pt>
                <c:pt idx="16627">
                  <c:v>0.70151200000000002</c:v>
                </c:pt>
                <c:pt idx="16628">
                  <c:v>0.69951700000000006</c:v>
                </c:pt>
                <c:pt idx="16629">
                  <c:v>0.69774800000000003</c:v>
                </c:pt>
                <c:pt idx="16630">
                  <c:v>0.69533999999999996</c:v>
                </c:pt>
                <c:pt idx="16631">
                  <c:v>0.69258600000000003</c:v>
                </c:pt>
                <c:pt idx="16632">
                  <c:v>0.69058299999999995</c:v>
                </c:pt>
                <c:pt idx="16633">
                  <c:v>0.68939700000000004</c:v>
                </c:pt>
                <c:pt idx="16634">
                  <c:v>0.68807399999999996</c:v>
                </c:pt>
                <c:pt idx="16635">
                  <c:v>0.68623400000000001</c:v>
                </c:pt>
                <c:pt idx="16636">
                  <c:v>0.68442499999999995</c:v>
                </c:pt>
                <c:pt idx="16637">
                  <c:v>0.68204900000000002</c:v>
                </c:pt>
                <c:pt idx="16638">
                  <c:v>0.67937700000000001</c:v>
                </c:pt>
                <c:pt idx="16639">
                  <c:v>0.67714700000000005</c:v>
                </c:pt>
                <c:pt idx="16640">
                  <c:v>0.67566000000000004</c:v>
                </c:pt>
                <c:pt idx="16641">
                  <c:v>0.67412899999999998</c:v>
                </c:pt>
                <c:pt idx="16642">
                  <c:v>0.67220899999999995</c:v>
                </c:pt>
                <c:pt idx="16643">
                  <c:v>0.67032099999999994</c:v>
                </c:pt>
                <c:pt idx="16644">
                  <c:v>0.66855900000000001</c:v>
                </c:pt>
                <c:pt idx="16645">
                  <c:v>0.66614899999999999</c:v>
                </c:pt>
                <c:pt idx="16646">
                  <c:v>0.66345299999999996</c:v>
                </c:pt>
                <c:pt idx="16647">
                  <c:v>0.66164400000000001</c:v>
                </c:pt>
                <c:pt idx="16648">
                  <c:v>0.66039499999999995</c:v>
                </c:pt>
                <c:pt idx="16649">
                  <c:v>0.65839999999999999</c:v>
                </c:pt>
                <c:pt idx="16650">
                  <c:v>0.656393</c:v>
                </c:pt>
                <c:pt idx="16651">
                  <c:v>0.65464699999999998</c:v>
                </c:pt>
                <c:pt idx="16652">
                  <c:v>0.65319300000000002</c:v>
                </c:pt>
                <c:pt idx="16653">
                  <c:v>0.65238799999999997</c:v>
                </c:pt>
                <c:pt idx="16654">
                  <c:v>0.651833</c:v>
                </c:pt>
                <c:pt idx="16655">
                  <c:v>0.65090599999999998</c:v>
                </c:pt>
                <c:pt idx="16656">
                  <c:v>0.65002899999999997</c:v>
                </c:pt>
                <c:pt idx="16657">
                  <c:v>0.649258</c:v>
                </c:pt>
                <c:pt idx="16658">
                  <c:v>0.64852399999999999</c:v>
                </c:pt>
                <c:pt idx="16659">
                  <c:v>0.64790499999999995</c:v>
                </c:pt>
                <c:pt idx="16660">
                  <c:v>0.64719099999999996</c:v>
                </c:pt>
                <c:pt idx="16661">
                  <c:v>0.64643200000000001</c:v>
                </c:pt>
                <c:pt idx="16662">
                  <c:v>0.64569900000000002</c:v>
                </c:pt>
                <c:pt idx="16663">
                  <c:v>0.64486699999999997</c:v>
                </c:pt>
                <c:pt idx="16664">
                  <c:v>0.64398500000000003</c:v>
                </c:pt>
                <c:pt idx="16665">
                  <c:v>0.64314499999999997</c:v>
                </c:pt>
                <c:pt idx="16666">
                  <c:v>0.64228700000000005</c:v>
                </c:pt>
                <c:pt idx="16667">
                  <c:v>0.64142999999999994</c:v>
                </c:pt>
                <c:pt idx="16668">
                  <c:v>0.64061800000000002</c:v>
                </c:pt>
                <c:pt idx="16669">
                  <c:v>0.63982600000000001</c:v>
                </c:pt>
                <c:pt idx="16670">
                  <c:v>0.63898500000000003</c:v>
                </c:pt>
                <c:pt idx="16671">
                  <c:v>0.63819400000000004</c:v>
                </c:pt>
                <c:pt idx="16672">
                  <c:v>0.63741099999999995</c:v>
                </c:pt>
                <c:pt idx="16673">
                  <c:v>0.63656699999999999</c:v>
                </c:pt>
                <c:pt idx="16674">
                  <c:v>0.63576699999999997</c:v>
                </c:pt>
                <c:pt idx="16675">
                  <c:v>0.635046</c:v>
                </c:pt>
                <c:pt idx="16676">
                  <c:v>0.63425900000000002</c:v>
                </c:pt>
                <c:pt idx="16677">
                  <c:v>0.63349500000000003</c:v>
                </c:pt>
                <c:pt idx="16678">
                  <c:v>0.63275899999999996</c:v>
                </c:pt>
                <c:pt idx="16679">
                  <c:v>0.63195199999999996</c:v>
                </c:pt>
                <c:pt idx="16680">
                  <c:v>0.631185</c:v>
                </c:pt>
                <c:pt idx="16681">
                  <c:v>0.63044</c:v>
                </c:pt>
                <c:pt idx="16682">
                  <c:v>0.62966100000000003</c:v>
                </c:pt>
                <c:pt idx="16683">
                  <c:v>0.62887499999999996</c:v>
                </c:pt>
                <c:pt idx="16684">
                  <c:v>0.62809999999999999</c:v>
                </c:pt>
                <c:pt idx="16685">
                  <c:v>0.627359</c:v>
                </c:pt>
                <c:pt idx="16686">
                  <c:v>0.62660800000000005</c:v>
                </c:pt>
                <c:pt idx="16687">
                  <c:v>0.62584700000000004</c:v>
                </c:pt>
                <c:pt idx="16688">
                  <c:v>0.62509000000000003</c:v>
                </c:pt>
                <c:pt idx="16689">
                  <c:v>0.624309</c:v>
                </c:pt>
                <c:pt idx="16690">
                  <c:v>0.62359200000000004</c:v>
                </c:pt>
                <c:pt idx="16691">
                  <c:v>0.62285400000000002</c:v>
                </c:pt>
                <c:pt idx="16692">
                  <c:v>0.62209599999999998</c:v>
                </c:pt>
                <c:pt idx="16693">
                  <c:v>0.62141400000000002</c:v>
                </c:pt>
                <c:pt idx="16694">
                  <c:v>0.62070599999999998</c:v>
                </c:pt>
                <c:pt idx="16695">
                  <c:v>0.61997899999999995</c:v>
                </c:pt>
                <c:pt idx="16696">
                  <c:v>0.61927100000000002</c:v>
                </c:pt>
                <c:pt idx="16697">
                  <c:v>0.61858199999999997</c:v>
                </c:pt>
                <c:pt idx="16698">
                  <c:v>0.61786099999999999</c:v>
                </c:pt>
                <c:pt idx="16699">
                  <c:v>0.61716800000000005</c:v>
                </c:pt>
                <c:pt idx="16700">
                  <c:v>0.61670700000000001</c:v>
                </c:pt>
                <c:pt idx="16701">
                  <c:v>0.61653000000000002</c:v>
                </c:pt>
                <c:pt idx="16702">
                  <c:v>0.61575400000000002</c:v>
                </c:pt>
                <c:pt idx="16703">
                  <c:v>0.61413499999999999</c:v>
                </c:pt>
                <c:pt idx="16704">
                  <c:v>0.61238400000000004</c:v>
                </c:pt>
                <c:pt idx="16705">
                  <c:v>0.61013700000000004</c:v>
                </c:pt>
                <c:pt idx="16706">
                  <c:v>0.60736299999999999</c:v>
                </c:pt>
                <c:pt idx="16707">
                  <c:v>0.60492100000000004</c:v>
                </c:pt>
                <c:pt idx="16708">
                  <c:v>0.60228000000000004</c:v>
                </c:pt>
                <c:pt idx="16709">
                  <c:v>0.59856200000000004</c:v>
                </c:pt>
                <c:pt idx="16710">
                  <c:v>0.59499899999999994</c:v>
                </c:pt>
                <c:pt idx="16711">
                  <c:v>0.59120099999999998</c:v>
                </c:pt>
                <c:pt idx="16712">
                  <c:v>0.586704</c:v>
                </c:pt>
                <c:pt idx="16713">
                  <c:v>0.582426</c:v>
                </c:pt>
                <c:pt idx="16714">
                  <c:v>0.57788700000000004</c:v>
                </c:pt>
                <c:pt idx="16715">
                  <c:v>0.57277100000000003</c:v>
                </c:pt>
                <c:pt idx="16716">
                  <c:v>0.56819200000000003</c:v>
                </c:pt>
                <c:pt idx="16717">
                  <c:v>0.56518100000000004</c:v>
                </c:pt>
                <c:pt idx="16718">
                  <c:v>0.56322499999999998</c:v>
                </c:pt>
                <c:pt idx="16719">
                  <c:v>0.56081899999999996</c:v>
                </c:pt>
                <c:pt idx="16720">
                  <c:v>0.55859700000000001</c:v>
                </c:pt>
                <c:pt idx="16721">
                  <c:v>0.557176</c:v>
                </c:pt>
                <c:pt idx="16722">
                  <c:v>0.55502600000000002</c:v>
                </c:pt>
                <c:pt idx="16723">
                  <c:v>0.55187399999999998</c:v>
                </c:pt>
                <c:pt idx="16724">
                  <c:v>0.54934099999999997</c:v>
                </c:pt>
                <c:pt idx="16725">
                  <c:v>0.54651000000000005</c:v>
                </c:pt>
                <c:pt idx="16726">
                  <c:v>0.54285399999999995</c:v>
                </c:pt>
                <c:pt idx="16727">
                  <c:v>0.53979699999999997</c:v>
                </c:pt>
                <c:pt idx="16728">
                  <c:v>0.53762200000000004</c:v>
                </c:pt>
                <c:pt idx="16729">
                  <c:v>0.53515299999999999</c:v>
                </c:pt>
                <c:pt idx="16730">
                  <c:v>0.53230100000000002</c:v>
                </c:pt>
                <c:pt idx="16731">
                  <c:v>0.52970899999999999</c:v>
                </c:pt>
                <c:pt idx="16732">
                  <c:v>0.52663400000000005</c:v>
                </c:pt>
                <c:pt idx="16733">
                  <c:v>0.52282600000000001</c:v>
                </c:pt>
                <c:pt idx="16734">
                  <c:v>0.51947500000000002</c:v>
                </c:pt>
                <c:pt idx="16735">
                  <c:v>0.51705100000000004</c:v>
                </c:pt>
                <c:pt idx="16736">
                  <c:v>0.51418600000000003</c:v>
                </c:pt>
                <c:pt idx="16737">
                  <c:v>0.51090599999999997</c:v>
                </c:pt>
                <c:pt idx="16738">
                  <c:v>0.50804199999999999</c:v>
                </c:pt>
                <c:pt idx="16739">
                  <c:v>0.50479799999999997</c:v>
                </c:pt>
                <c:pt idx="16740">
                  <c:v>0.50113399999999997</c:v>
                </c:pt>
                <c:pt idx="16741">
                  <c:v>0.49843100000000001</c:v>
                </c:pt>
                <c:pt idx="16742">
                  <c:v>0.49626399999999998</c:v>
                </c:pt>
                <c:pt idx="16743">
                  <c:v>0.49356800000000001</c:v>
                </c:pt>
                <c:pt idx="16744">
                  <c:v>0.49076199999999998</c:v>
                </c:pt>
                <c:pt idx="16745">
                  <c:v>0.48837999999999998</c:v>
                </c:pt>
                <c:pt idx="16746">
                  <c:v>0.48522199999999999</c:v>
                </c:pt>
                <c:pt idx="16747">
                  <c:v>0.481742</c:v>
                </c:pt>
                <c:pt idx="16748">
                  <c:v>0.47926600000000003</c:v>
                </c:pt>
                <c:pt idx="16749">
                  <c:v>0.47730499999999998</c:v>
                </c:pt>
                <c:pt idx="16750">
                  <c:v>0.475107</c:v>
                </c:pt>
                <c:pt idx="16751">
                  <c:v>0.47353099999999998</c:v>
                </c:pt>
                <c:pt idx="16752">
                  <c:v>0.47311900000000001</c:v>
                </c:pt>
                <c:pt idx="16753">
                  <c:v>0.47376499999999999</c:v>
                </c:pt>
                <c:pt idx="16754">
                  <c:v>0.47433900000000001</c:v>
                </c:pt>
                <c:pt idx="16755">
                  <c:v>0.47439199999999998</c:v>
                </c:pt>
                <c:pt idx="16756">
                  <c:v>0.47460599999999997</c:v>
                </c:pt>
                <c:pt idx="16757">
                  <c:v>0.47470299999999999</c:v>
                </c:pt>
                <c:pt idx="16758">
                  <c:v>0.474248</c:v>
                </c:pt>
                <c:pt idx="16759">
                  <c:v>0.47448600000000002</c:v>
                </c:pt>
                <c:pt idx="16760">
                  <c:v>0.47504099999999999</c:v>
                </c:pt>
                <c:pt idx="16761">
                  <c:v>0.474997</c:v>
                </c:pt>
                <c:pt idx="16762">
                  <c:v>0.47468399999999999</c:v>
                </c:pt>
                <c:pt idx="16763">
                  <c:v>0.47420800000000002</c:v>
                </c:pt>
                <c:pt idx="16764">
                  <c:v>0.47375800000000001</c:v>
                </c:pt>
                <c:pt idx="16765">
                  <c:v>0.47418199999999999</c:v>
                </c:pt>
                <c:pt idx="16766">
                  <c:v>0.47487099999999999</c:v>
                </c:pt>
                <c:pt idx="16767">
                  <c:v>0.47494599999999998</c:v>
                </c:pt>
                <c:pt idx="16768">
                  <c:v>0.47508600000000001</c:v>
                </c:pt>
                <c:pt idx="16769">
                  <c:v>0.47542800000000002</c:v>
                </c:pt>
                <c:pt idx="16770">
                  <c:v>0.47494700000000001</c:v>
                </c:pt>
                <c:pt idx="16771">
                  <c:v>0.47456900000000002</c:v>
                </c:pt>
                <c:pt idx="16772">
                  <c:v>0.47493299999999999</c:v>
                </c:pt>
                <c:pt idx="16773">
                  <c:v>0.47525499999999998</c:v>
                </c:pt>
                <c:pt idx="16774">
                  <c:v>0.47510000000000002</c:v>
                </c:pt>
                <c:pt idx="16775">
                  <c:v>0.47495999999999999</c:v>
                </c:pt>
                <c:pt idx="16776">
                  <c:v>0.47440399999999999</c:v>
                </c:pt>
                <c:pt idx="16777">
                  <c:v>0.47344399999999998</c:v>
                </c:pt>
                <c:pt idx="16778">
                  <c:v>0.47295799999999999</c:v>
                </c:pt>
                <c:pt idx="16779">
                  <c:v>0.47351399999999999</c:v>
                </c:pt>
                <c:pt idx="16780">
                  <c:v>0.47401100000000002</c:v>
                </c:pt>
                <c:pt idx="16781">
                  <c:v>0.47393600000000002</c:v>
                </c:pt>
                <c:pt idx="16782">
                  <c:v>0.47402899999999998</c:v>
                </c:pt>
                <c:pt idx="16783">
                  <c:v>0.47372199999999998</c:v>
                </c:pt>
                <c:pt idx="16784">
                  <c:v>0.47292800000000002</c:v>
                </c:pt>
                <c:pt idx="16785">
                  <c:v>0.472217</c:v>
                </c:pt>
                <c:pt idx="16786">
                  <c:v>0.47162100000000001</c:v>
                </c:pt>
                <c:pt idx="16787">
                  <c:v>0.47212199999999999</c:v>
                </c:pt>
                <c:pt idx="16788">
                  <c:v>0.47300700000000001</c:v>
                </c:pt>
                <c:pt idx="16789">
                  <c:v>0.47318900000000003</c:v>
                </c:pt>
                <c:pt idx="16790">
                  <c:v>0.47329399999999999</c:v>
                </c:pt>
                <c:pt idx="16791">
                  <c:v>0.473499</c:v>
                </c:pt>
                <c:pt idx="16792">
                  <c:v>0.472939</c:v>
                </c:pt>
                <c:pt idx="16793">
                  <c:v>0.47235500000000002</c:v>
                </c:pt>
                <c:pt idx="16794">
                  <c:v>0.47245599999999999</c:v>
                </c:pt>
                <c:pt idx="16795">
                  <c:v>0.47263899999999998</c:v>
                </c:pt>
                <c:pt idx="16796">
                  <c:v>0.47227999999999998</c:v>
                </c:pt>
                <c:pt idx="16797">
                  <c:v>0.47194700000000001</c:v>
                </c:pt>
                <c:pt idx="16798">
                  <c:v>0.47152300000000003</c:v>
                </c:pt>
                <c:pt idx="16799">
                  <c:v>0.471304</c:v>
                </c:pt>
                <c:pt idx="16800">
                  <c:v>0.47098000000000001</c:v>
                </c:pt>
                <c:pt idx="16801">
                  <c:v>0.47101199999999999</c:v>
                </c:pt>
                <c:pt idx="16802">
                  <c:v>0.47106500000000001</c:v>
                </c:pt>
                <c:pt idx="16803">
                  <c:v>0.47131200000000001</c:v>
                </c:pt>
                <c:pt idx="16804">
                  <c:v>0.47132099999999999</c:v>
                </c:pt>
                <c:pt idx="16805">
                  <c:v>0.47112799999999999</c:v>
                </c:pt>
                <c:pt idx="16806">
                  <c:v>0.47090500000000002</c:v>
                </c:pt>
                <c:pt idx="16807">
                  <c:v>0.47052899999999998</c:v>
                </c:pt>
                <c:pt idx="16808">
                  <c:v>0.47042400000000001</c:v>
                </c:pt>
                <c:pt idx="16809">
                  <c:v>0.47042699999999998</c:v>
                </c:pt>
                <c:pt idx="16810">
                  <c:v>0.47044900000000001</c:v>
                </c:pt>
                <c:pt idx="16811">
                  <c:v>0.47056700000000001</c:v>
                </c:pt>
                <c:pt idx="16812">
                  <c:v>0.47068100000000002</c:v>
                </c:pt>
                <c:pt idx="16813">
                  <c:v>0.47075899999999998</c:v>
                </c:pt>
                <c:pt idx="16814">
                  <c:v>0.470779</c:v>
                </c:pt>
                <c:pt idx="16815">
                  <c:v>0.47079300000000002</c:v>
                </c:pt>
                <c:pt idx="16816">
                  <c:v>0.47081499999999998</c:v>
                </c:pt>
                <c:pt idx="16817">
                  <c:v>0.47080699999999998</c:v>
                </c:pt>
                <c:pt idx="16818">
                  <c:v>0.47081699999999999</c:v>
                </c:pt>
                <c:pt idx="16819">
                  <c:v>0.47087899999999999</c:v>
                </c:pt>
                <c:pt idx="16820">
                  <c:v>0.470947</c:v>
                </c:pt>
                <c:pt idx="16821">
                  <c:v>0.47100999999999998</c:v>
                </c:pt>
                <c:pt idx="16822">
                  <c:v>0.47110800000000003</c:v>
                </c:pt>
                <c:pt idx="16823">
                  <c:v>0.47121000000000002</c:v>
                </c:pt>
                <c:pt idx="16824">
                  <c:v>0.471279</c:v>
                </c:pt>
                <c:pt idx="16825">
                  <c:v>0.471356</c:v>
                </c:pt>
                <c:pt idx="16826">
                  <c:v>0.47145100000000001</c:v>
                </c:pt>
                <c:pt idx="16827">
                  <c:v>0.47151900000000002</c:v>
                </c:pt>
                <c:pt idx="16828">
                  <c:v>0.47158699999999998</c:v>
                </c:pt>
                <c:pt idx="16829">
                  <c:v>0.47168700000000002</c:v>
                </c:pt>
                <c:pt idx="16830">
                  <c:v>0.47178100000000001</c:v>
                </c:pt>
                <c:pt idx="16831">
                  <c:v>0.47186400000000001</c:v>
                </c:pt>
                <c:pt idx="16832">
                  <c:v>0.47197899999999998</c:v>
                </c:pt>
                <c:pt idx="16833">
                  <c:v>0.47209899999999999</c:v>
                </c:pt>
                <c:pt idx="16834">
                  <c:v>0.47219699999999998</c:v>
                </c:pt>
                <c:pt idx="16835">
                  <c:v>0.47231400000000001</c:v>
                </c:pt>
                <c:pt idx="16836">
                  <c:v>0.47244799999999998</c:v>
                </c:pt>
                <c:pt idx="16837">
                  <c:v>0.47255599999999998</c:v>
                </c:pt>
                <c:pt idx="16838">
                  <c:v>0.47267300000000001</c:v>
                </c:pt>
                <c:pt idx="16839">
                  <c:v>0.47281600000000001</c:v>
                </c:pt>
                <c:pt idx="16840">
                  <c:v>0.472939</c:v>
                </c:pt>
                <c:pt idx="16841">
                  <c:v>0.47306100000000001</c:v>
                </c:pt>
                <c:pt idx="16842">
                  <c:v>0.47321200000000002</c:v>
                </c:pt>
                <c:pt idx="16843">
                  <c:v>0.473356</c:v>
                </c:pt>
                <c:pt idx="16844">
                  <c:v>0.47349000000000002</c:v>
                </c:pt>
                <c:pt idx="16845">
                  <c:v>0.47365499999999999</c:v>
                </c:pt>
                <c:pt idx="16846">
                  <c:v>0.47382200000000002</c:v>
                </c:pt>
                <c:pt idx="16847">
                  <c:v>0.47396899999999997</c:v>
                </c:pt>
                <c:pt idx="16848">
                  <c:v>0.47414099999999998</c:v>
                </c:pt>
                <c:pt idx="16849">
                  <c:v>0.47432200000000002</c:v>
                </c:pt>
                <c:pt idx="16850">
                  <c:v>0.47435300000000002</c:v>
                </c:pt>
                <c:pt idx="16851">
                  <c:v>0.47455199999999997</c:v>
                </c:pt>
                <c:pt idx="16852">
                  <c:v>0.47403699999999999</c:v>
                </c:pt>
                <c:pt idx="16853">
                  <c:v>0.47299400000000003</c:v>
                </c:pt>
                <c:pt idx="16854">
                  <c:v>0.47199099999999999</c:v>
                </c:pt>
                <c:pt idx="16855">
                  <c:v>0.47061500000000001</c:v>
                </c:pt>
                <c:pt idx="16856">
                  <c:v>0.46944000000000002</c:v>
                </c:pt>
                <c:pt idx="16857">
                  <c:v>0.46845900000000001</c:v>
                </c:pt>
                <c:pt idx="16858">
                  <c:v>0.46739599999999998</c:v>
                </c:pt>
                <c:pt idx="16859">
                  <c:v>0.46579700000000002</c:v>
                </c:pt>
                <c:pt idx="16860">
                  <c:v>0.46418300000000001</c:v>
                </c:pt>
                <c:pt idx="16861">
                  <c:v>0.46233999999999997</c:v>
                </c:pt>
                <c:pt idx="16862">
                  <c:v>0.46079399999999998</c:v>
                </c:pt>
                <c:pt idx="16863">
                  <c:v>0.45944499999999999</c:v>
                </c:pt>
                <c:pt idx="16864">
                  <c:v>0.45840700000000001</c:v>
                </c:pt>
                <c:pt idx="16865">
                  <c:v>0.45656799999999997</c:v>
                </c:pt>
                <c:pt idx="16866">
                  <c:v>0.45489800000000002</c:v>
                </c:pt>
                <c:pt idx="16867">
                  <c:v>0.452986</c:v>
                </c:pt>
                <c:pt idx="16868">
                  <c:v>0.45072499999999999</c:v>
                </c:pt>
                <c:pt idx="16869">
                  <c:v>0.44892399999999999</c:v>
                </c:pt>
                <c:pt idx="16870">
                  <c:v>0.44755200000000001</c:v>
                </c:pt>
                <c:pt idx="16871">
                  <c:v>0.44627699999999998</c:v>
                </c:pt>
                <c:pt idx="16872">
                  <c:v>0.44444699999999998</c:v>
                </c:pt>
                <c:pt idx="16873">
                  <c:v>0.44293399999999999</c:v>
                </c:pt>
                <c:pt idx="16874">
                  <c:v>0.44141399999999997</c:v>
                </c:pt>
                <c:pt idx="16875">
                  <c:v>0.43984299999999998</c:v>
                </c:pt>
                <c:pt idx="16876">
                  <c:v>0.438336</c:v>
                </c:pt>
                <c:pt idx="16877">
                  <c:v>0.43693199999999999</c:v>
                </c:pt>
                <c:pt idx="16878">
                  <c:v>0.435031</c:v>
                </c:pt>
                <c:pt idx="16879">
                  <c:v>0.43330400000000002</c:v>
                </c:pt>
                <c:pt idx="16880">
                  <c:v>0.43176300000000001</c:v>
                </c:pt>
                <c:pt idx="16881">
                  <c:v>0.430365</c:v>
                </c:pt>
                <c:pt idx="16882">
                  <c:v>0.429174</c:v>
                </c:pt>
                <c:pt idx="16883">
                  <c:v>0.4279</c:v>
                </c:pt>
                <c:pt idx="16884">
                  <c:v>0.42630000000000001</c:v>
                </c:pt>
                <c:pt idx="16885">
                  <c:v>0.42507499999999998</c:v>
                </c:pt>
                <c:pt idx="16886">
                  <c:v>0.42393399999999998</c:v>
                </c:pt>
                <c:pt idx="16887">
                  <c:v>0.42288399999999998</c:v>
                </c:pt>
                <c:pt idx="16888">
                  <c:v>0.42124200000000001</c:v>
                </c:pt>
                <c:pt idx="16889">
                  <c:v>0.41989199999999999</c:v>
                </c:pt>
                <c:pt idx="16890">
                  <c:v>0.41849999999999998</c:v>
                </c:pt>
                <c:pt idx="16891">
                  <c:v>0.41723500000000002</c:v>
                </c:pt>
                <c:pt idx="16892">
                  <c:v>0.416244</c:v>
                </c:pt>
                <c:pt idx="16893">
                  <c:v>0.415076</c:v>
                </c:pt>
                <c:pt idx="16894">
                  <c:v>0.41341</c:v>
                </c:pt>
                <c:pt idx="16895">
                  <c:v>0.411991</c:v>
                </c:pt>
                <c:pt idx="16896">
                  <c:v>0.41056199999999998</c:v>
                </c:pt>
                <c:pt idx="16897">
                  <c:v>0.40936699999999998</c:v>
                </c:pt>
                <c:pt idx="16898">
                  <c:v>0.40820699999999999</c:v>
                </c:pt>
                <c:pt idx="16899">
                  <c:v>0.40721099999999999</c:v>
                </c:pt>
                <c:pt idx="16900">
                  <c:v>0.40605200000000002</c:v>
                </c:pt>
                <c:pt idx="16901">
                  <c:v>0.40529900000000002</c:v>
                </c:pt>
                <c:pt idx="16902">
                  <c:v>0.40492</c:v>
                </c:pt>
                <c:pt idx="16903">
                  <c:v>0.40487699999999999</c:v>
                </c:pt>
                <c:pt idx="16904">
                  <c:v>0.40484700000000001</c:v>
                </c:pt>
                <c:pt idx="16905">
                  <c:v>0.40486299999999997</c:v>
                </c:pt>
                <c:pt idx="16906">
                  <c:v>0.40479700000000002</c:v>
                </c:pt>
                <c:pt idx="16907">
                  <c:v>0.40478900000000001</c:v>
                </c:pt>
                <c:pt idx="16908">
                  <c:v>0.40477299999999999</c:v>
                </c:pt>
                <c:pt idx="16909">
                  <c:v>0.40484100000000001</c:v>
                </c:pt>
                <c:pt idx="16910">
                  <c:v>0.40491899999999997</c:v>
                </c:pt>
                <c:pt idx="16911">
                  <c:v>0.404943</c:v>
                </c:pt>
                <c:pt idx="16912">
                  <c:v>0.40493600000000002</c:v>
                </c:pt>
                <c:pt idx="16913">
                  <c:v>0.40490399999999999</c:v>
                </c:pt>
                <c:pt idx="16914">
                  <c:v>0.40488099999999999</c:v>
                </c:pt>
                <c:pt idx="16915">
                  <c:v>0.40492</c:v>
                </c:pt>
                <c:pt idx="16916">
                  <c:v>0.40498400000000001</c:v>
                </c:pt>
                <c:pt idx="16917">
                  <c:v>0.40503800000000001</c:v>
                </c:pt>
                <c:pt idx="16918">
                  <c:v>0.40508699999999997</c:v>
                </c:pt>
                <c:pt idx="16919">
                  <c:v>0.40509600000000001</c:v>
                </c:pt>
                <c:pt idx="16920">
                  <c:v>0.40509400000000001</c:v>
                </c:pt>
                <c:pt idx="16921">
                  <c:v>0.40512799999999999</c:v>
                </c:pt>
                <c:pt idx="16922">
                  <c:v>0.40517700000000001</c:v>
                </c:pt>
                <c:pt idx="16923">
                  <c:v>0.40524500000000002</c:v>
                </c:pt>
                <c:pt idx="16924">
                  <c:v>0.40532299999999999</c:v>
                </c:pt>
                <c:pt idx="16925">
                  <c:v>0.40536699999999998</c:v>
                </c:pt>
                <c:pt idx="16926">
                  <c:v>0.40540199999999998</c:v>
                </c:pt>
                <c:pt idx="16927">
                  <c:v>0.40544799999999998</c:v>
                </c:pt>
                <c:pt idx="16928">
                  <c:v>0.40549600000000002</c:v>
                </c:pt>
                <c:pt idx="16929">
                  <c:v>0.40557199999999999</c:v>
                </c:pt>
                <c:pt idx="16930">
                  <c:v>0.40566099999999999</c:v>
                </c:pt>
                <c:pt idx="16931">
                  <c:v>0.40572999999999998</c:v>
                </c:pt>
                <c:pt idx="16932">
                  <c:v>0.40579999999999999</c:v>
                </c:pt>
                <c:pt idx="16933">
                  <c:v>0.40586499999999998</c:v>
                </c:pt>
                <c:pt idx="16934">
                  <c:v>0.40592600000000001</c:v>
                </c:pt>
                <c:pt idx="16935">
                  <c:v>0.40601399999999999</c:v>
                </c:pt>
                <c:pt idx="16936">
                  <c:v>0.40610600000000002</c:v>
                </c:pt>
                <c:pt idx="16937">
                  <c:v>0.406196</c:v>
                </c:pt>
                <c:pt idx="16938">
                  <c:v>0.40629300000000002</c:v>
                </c:pt>
                <c:pt idx="16939">
                  <c:v>0.40637499999999999</c:v>
                </c:pt>
                <c:pt idx="16940">
                  <c:v>0.40645900000000001</c:v>
                </c:pt>
                <c:pt idx="16941">
                  <c:v>0.40656100000000001</c:v>
                </c:pt>
                <c:pt idx="16942">
                  <c:v>0.40666200000000002</c:v>
                </c:pt>
                <c:pt idx="16943">
                  <c:v>0.406773</c:v>
                </c:pt>
                <c:pt idx="16944">
                  <c:v>0.406887</c:v>
                </c:pt>
                <c:pt idx="16945">
                  <c:v>0.40698699999999999</c:v>
                </c:pt>
                <c:pt idx="16946">
                  <c:v>0.40709499999999998</c:v>
                </c:pt>
                <c:pt idx="16947">
                  <c:v>0.40720800000000001</c:v>
                </c:pt>
                <c:pt idx="16948">
                  <c:v>0.40732000000000002</c:v>
                </c:pt>
                <c:pt idx="16949">
                  <c:v>0.40744999999999998</c:v>
                </c:pt>
                <c:pt idx="16950">
                  <c:v>0.40765600000000002</c:v>
                </c:pt>
                <c:pt idx="16951">
                  <c:v>0.40769</c:v>
                </c:pt>
                <c:pt idx="16952">
                  <c:v>0.40723700000000002</c:v>
                </c:pt>
                <c:pt idx="16953">
                  <c:v>0.40628999999999998</c:v>
                </c:pt>
                <c:pt idx="16954">
                  <c:v>0.405223</c:v>
                </c:pt>
                <c:pt idx="16955">
                  <c:v>0.40370899999999998</c:v>
                </c:pt>
                <c:pt idx="16956">
                  <c:v>0.40218999999999999</c:v>
                </c:pt>
                <c:pt idx="16957">
                  <c:v>0.40048899999999998</c:v>
                </c:pt>
                <c:pt idx="16958">
                  <c:v>0.39850200000000002</c:v>
                </c:pt>
                <c:pt idx="16959">
                  <c:v>0.39761099999999999</c:v>
                </c:pt>
                <c:pt idx="16960">
                  <c:v>0.39760099999999998</c:v>
                </c:pt>
                <c:pt idx="16961">
                  <c:v>0.39695799999999998</c:v>
                </c:pt>
                <c:pt idx="16962">
                  <c:v>0.39625899999999997</c:v>
                </c:pt>
                <c:pt idx="16963">
                  <c:v>0.39601399999999998</c:v>
                </c:pt>
                <c:pt idx="16964">
                  <c:v>0.39467099999999999</c:v>
                </c:pt>
                <c:pt idx="16965">
                  <c:v>0.393146</c:v>
                </c:pt>
                <c:pt idx="16966">
                  <c:v>0.39184600000000003</c:v>
                </c:pt>
                <c:pt idx="16967">
                  <c:v>0.391183</c:v>
                </c:pt>
                <c:pt idx="16968">
                  <c:v>0.39105299999999998</c:v>
                </c:pt>
                <c:pt idx="16969">
                  <c:v>0.39028299999999999</c:v>
                </c:pt>
                <c:pt idx="16970">
                  <c:v>0.389349</c:v>
                </c:pt>
                <c:pt idx="16971">
                  <c:v>0.388853</c:v>
                </c:pt>
                <c:pt idx="16972">
                  <c:v>0.387212</c:v>
                </c:pt>
                <c:pt idx="16973">
                  <c:v>0.38576500000000002</c:v>
                </c:pt>
                <c:pt idx="16974">
                  <c:v>0.38513599999999998</c:v>
                </c:pt>
                <c:pt idx="16975">
                  <c:v>0.38439400000000001</c:v>
                </c:pt>
                <c:pt idx="16976">
                  <c:v>0.38314900000000002</c:v>
                </c:pt>
                <c:pt idx="16977">
                  <c:v>0.38196600000000003</c:v>
                </c:pt>
                <c:pt idx="16978">
                  <c:v>0.38042799999999999</c:v>
                </c:pt>
                <c:pt idx="16979">
                  <c:v>0.37887500000000002</c:v>
                </c:pt>
                <c:pt idx="16980">
                  <c:v>0.37831199999999998</c:v>
                </c:pt>
                <c:pt idx="16981">
                  <c:v>0.37819399999999997</c:v>
                </c:pt>
                <c:pt idx="16982">
                  <c:v>0.37738500000000003</c:v>
                </c:pt>
                <c:pt idx="16983">
                  <c:v>0.376552</c:v>
                </c:pt>
                <c:pt idx="16984">
                  <c:v>0.37608599999999998</c:v>
                </c:pt>
                <c:pt idx="16985">
                  <c:v>0.37451699999999999</c:v>
                </c:pt>
                <c:pt idx="16986">
                  <c:v>0.37313099999999999</c:v>
                </c:pt>
                <c:pt idx="16987">
                  <c:v>0.37263600000000002</c:v>
                </c:pt>
                <c:pt idx="16988">
                  <c:v>0.37223600000000001</c:v>
                </c:pt>
                <c:pt idx="16989">
                  <c:v>0.37112099999999998</c:v>
                </c:pt>
                <c:pt idx="16990">
                  <c:v>0.37012699999999998</c:v>
                </c:pt>
                <c:pt idx="16991">
                  <c:v>0.36888700000000002</c:v>
                </c:pt>
                <c:pt idx="16992">
                  <c:v>0.36714799999999997</c:v>
                </c:pt>
                <c:pt idx="16993">
                  <c:v>0.36577799999999999</c:v>
                </c:pt>
                <c:pt idx="16994">
                  <c:v>0.36540699999999998</c:v>
                </c:pt>
                <c:pt idx="16995">
                  <c:v>0.36504399999999998</c:v>
                </c:pt>
                <c:pt idx="16996">
                  <c:v>0.36401699999999998</c:v>
                </c:pt>
                <c:pt idx="16997">
                  <c:v>0.36324099999999998</c:v>
                </c:pt>
                <c:pt idx="16998">
                  <c:v>0.36213600000000001</c:v>
                </c:pt>
                <c:pt idx="16999">
                  <c:v>0.36044599999999999</c:v>
                </c:pt>
                <c:pt idx="17000">
                  <c:v>0.35900399999999999</c:v>
                </c:pt>
                <c:pt idx="17001">
                  <c:v>0.35792200000000002</c:v>
                </c:pt>
                <c:pt idx="17002">
                  <c:v>0.35735600000000001</c:v>
                </c:pt>
                <c:pt idx="17003">
                  <c:v>0.35692200000000002</c:v>
                </c:pt>
                <c:pt idx="17004">
                  <c:v>0.35621700000000001</c:v>
                </c:pt>
                <c:pt idx="17005">
                  <c:v>0.35564299999999999</c:v>
                </c:pt>
                <c:pt idx="17006">
                  <c:v>0.35505199999999998</c:v>
                </c:pt>
                <c:pt idx="17007">
                  <c:v>0.35448299999999999</c:v>
                </c:pt>
                <c:pt idx="17008">
                  <c:v>0.354242</c:v>
                </c:pt>
                <c:pt idx="17009">
                  <c:v>0.35420600000000002</c:v>
                </c:pt>
                <c:pt idx="17010">
                  <c:v>0.354153</c:v>
                </c:pt>
                <c:pt idx="17011">
                  <c:v>0.35371799999999998</c:v>
                </c:pt>
                <c:pt idx="17012">
                  <c:v>0.35311300000000001</c:v>
                </c:pt>
                <c:pt idx="17013">
                  <c:v>0.35235899999999998</c:v>
                </c:pt>
                <c:pt idx="17014">
                  <c:v>0.351497</c:v>
                </c:pt>
                <c:pt idx="17015">
                  <c:v>0.35106100000000001</c:v>
                </c:pt>
                <c:pt idx="17016">
                  <c:v>0.35081499999999999</c:v>
                </c:pt>
                <c:pt idx="17017">
                  <c:v>0.35068300000000002</c:v>
                </c:pt>
                <c:pt idx="17018">
                  <c:v>0.35018700000000003</c:v>
                </c:pt>
                <c:pt idx="17019">
                  <c:v>0.34976099999999999</c:v>
                </c:pt>
                <c:pt idx="17020">
                  <c:v>0.34961700000000001</c:v>
                </c:pt>
                <c:pt idx="17021">
                  <c:v>0.34971600000000003</c:v>
                </c:pt>
                <c:pt idx="17022">
                  <c:v>0.3498</c:v>
                </c:pt>
                <c:pt idx="17023">
                  <c:v>0.34937000000000001</c:v>
                </c:pt>
                <c:pt idx="17024">
                  <c:v>0.349105</c:v>
                </c:pt>
                <c:pt idx="17025">
                  <c:v>0.34900199999999998</c:v>
                </c:pt>
                <c:pt idx="17026">
                  <c:v>0.34901599999999999</c:v>
                </c:pt>
                <c:pt idx="17027">
                  <c:v>0.34919299999999998</c:v>
                </c:pt>
                <c:pt idx="17028">
                  <c:v>0.34898499999999999</c:v>
                </c:pt>
                <c:pt idx="17029">
                  <c:v>0.34889399999999998</c:v>
                </c:pt>
                <c:pt idx="17030">
                  <c:v>0.34879599999999999</c:v>
                </c:pt>
                <c:pt idx="17031">
                  <c:v>0.34872799999999998</c:v>
                </c:pt>
                <c:pt idx="17032">
                  <c:v>0.34828199999999998</c:v>
                </c:pt>
                <c:pt idx="17033">
                  <c:v>0.34790199999999999</c:v>
                </c:pt>
                <c:pt idx="17034">
                  <c:v>0.34766799999999998</c:v>
                </c:pt>
                <c:pt idx="17035">
                  <c:v>0.34731099999999998</c:v>
                </c:pt>
                <c:pt idx="17036">
                  <c:v>0.34665699999999999</c:v>
                </c:pt>
                <c:pt idx="17037">
                  <c:v>0.346084</c:v>
                </c:pt>
                <c:pt idx="17038">
                  <c:v>0.34569299999999997</c:v>
                </c:pt>
                <c:pt idx="17039">
                  <c:v>0.34493200000000002</c:v>
                </c:pt>
                <c:pt idx="17040">
                  <c:v>0.344219</c:v>
                </c:pt>
                <c:pt idx="17041">
                  <c:v>0.34360099999999999</c:v>
                </c:pt>
                <c:pt idx="17042">
                  <c:v>0.34315299999999999</c:v>
                </c:pt>
                <c:pt idx="17043">
                  <c:v>0.34243699999999999</c:v>
                </c:pt>
                <c:pt idx="17044">
                  <c:v>0.341887</c:v>
                </c:pt>
                <c:pt idx="17045">
                  <c:v>0.34143699999999999</c:v>
                </c:pt>
                <c:pt idx="17046">
                  <c:v>0.34116000000000002</c:v>
                </c:pt>
                <c:pt idx="17047">
                  <c:v>0.34042299999999998</c:v>
                </c:pt>
                <c:pt idx="17048">
                  <c:v>0.33974799999999999</c:v>
                </c:pt>
                <c:pt idx="17049">
                  <c:v>0.339252</c:v>
                </c:pt>
                <c:pt idx="17050">
                  <c:v>0.33912799999999999</c:v>
                </c:pt>
                <c:pt idx="17051">
                  <c:v>0.339841</c:v>
                </c:pt>
                <c:pt idx="17052">
                  <c:v>0.34087400000000001</c:v>
                </c:pt>
                <c:pt idx="17053">
                  <c:v>0.34219500000000003</c:v>
                </c:pt>
                <c:pt idx="17054">
                  <c:v>0.34337899999999999</c:v>
                </c:pt>
                <c:pt idx="17055">
                  <c:v>0.34440399999999999</c:v>
                </c:pt>
                <c:pt idx="17056">
                  <c:v>0.345503</c:v>
                </c:pt>
                <c:pt idx="17057">
                  <c:v>0.34654800000000002</c:v>
                </c:pt>
                <c:pt idx="17058">
                  <c:v>0.34765299999999999</c:v>
                </c:pt>
                <c:pt idx="17059">
                  <c:v>0.34883999999999998</c:v>
                </c:pt>
                <c:pt idx="17060">
                  <c:v>0.35001100000000002</c:v>
                </c:pt>
                <c:pt idx="17061">
                  <c:v>0.351215</c:v>
                </c:pt>
                <c:pt idx="17062">
                  <c:v>0.35238599999999998</c:v>
                </c:pt>
                <c:pt idx="17063">
                  <c:v>0.353489</c:v>
                </c:pt>
                <c:pt idx="17064">
                  <c:v>0.35462500000000002</c:v>
                </c:pt>
                <c:pt idx="17065">
                  <c:v>0.35576200000000002</c:v>
                </c:pt>
                <c:pt idx="17066">
                  <c:v>0.35691899999999999</c:v>
                </c:pt>
                <c:pt idx="17067">
                  <c:v>0.358124</c:v>
                </c:pt>
                <c:pt idx="17068">
                  <c:v>0.35929899999999998</c:v>
                </c:pt>
                <c:pt idx="17069">
                  <c:v>0.36046099999999998</c:v>
                </c:pt>
                <c:pt idx="17070">
                  <c:v>0.36162699999999998</c:v>
                </c:pt>
                <c:pt idx="17071">
                  <c:v>0.36276599999999998</c:v>
                </c:pt>
                <c:pt idx="17072">
                  <c:v>0.36393399999999998</c:v>
                </c:pt>
                <c:pt idx="17073">
                  <c:v>0.36512800000000001</c:v>
                </c:pt>
                <c:pt idx="17074">
                  <c:v>0.36630800000000002</c:v>
                </c:pt>
                <c:pt idx="17075">
                  <c:v>0.367504</c:v>
                </c:pt>
                <c:pt idx="17076">
                  <c:v>0.36869000000000002</c:v>
                </c:pt>
                <c:pt idx="17077">
                  <c:v>0.36985299999999999</c:v>
                </c:pt>
                <c:pt idx="17078">
                  <c:v>0.37103900000000001</c:v>
                </c:pt>
                <c:pt idx="17079">
                  <c:v>0.37222699999999997</c:v>
                </c:pt>
                <c:pt idx="17080">
                  <c:v>0.373417</c:v>
                </c:pt>
                <c:pt idx="17081">
                  <c:v>0.37463099999999999</c:v>
                </c:pt>
                <c:pt idx="17082">
                  <c:v>0.375828</c:v>
                </c:pt>
                <c:pt idx="17083">
                  <c:v>0.377021</c:v>
                </c:pt>
                <c:pt idx="17084">
                  <c:v>0.37822499999999998</c:v>
                </c:pt>
                <c:pt idx="17085">
                  <c:v>0.37941799999999998</c:v>
                </c:pt>
                <c:pt idx="17086">
                  <c:v>0.38062499999999999</c:v>
                </c:pt>
                <c:pt idx="17087">
                  <c:v>0.38184499999999999</c:v>
                </c:pt>
                <c:pt idx="17088">
                  <c:v>0.38305499999999998</c:v>
                </c:pt>
                <c:pt idx="17089">
                  <c:v>0.38427299999999998</c:v>
                </c:pt>
                <c:pt idx="17090">
                  <c:v>0.38549099999999997</c:v>
                </c:pt>
                <c:pt idx="17091">
                  <c:v>0.38670100000000002</c:v>
                </c:pt>
                <c:pt idx="17092">
                  <c:v>0.38792399999999999</c:v>
                </c:pt>
                <c:pt idx="17093">
                  <c:v>0.38915</c:v>
                </c:pt>
                <c:pt idx="17094">
                  <c:v>0.39037500000000003</c:v>
                </c:pt>
                <c:pt idx="17095">
                  <c:v>0.39161099999999999</c:v>
                </c:pt>
                <c:pt idx="17096">
                  <c:v>0.39284200000000002</c:v>
                </c:pt>
                <c:pt idx="17097">
                  <c:v>0.39407300000000001</c:v>
                </c:pt>
                <c:pt idx="17098">
                  <c:v>0.395312</c:v>
                </c:pt>
                <c:pt idx="17099">
                  <c:v>0.39654800000000001</c:v>
                </c:pt>
                <c:pt idx="17100">
                  <c:v>0.39774900000000002</c:v>
                </c:pt>
                <c:pt idx="17101">
                  <c:v>0.39895900000000001</c:v>
                </c:pt>
                <c:pt idx="17102">
                  <c:v>0.39898800000000001</c:v>
                </c:pt>
                <c:pt idx="17103">
                  <c:v>0.39807999999999999</c:v>
                </c:pt>
                <c:pt idx="17104">
                  <c:v>0.39726600000000001</c:v>
                </c:pt>
                <c:pt idx="17105">
                  <c:v>0.39557999999999999</c:v>
                </c:pt>
                <c:pt idx="17106">
                  <c:v>0.393399</c:v>
                </c:pt>
                <c:pt idx="17107">
                  <c:v>0.39138400000000001</c:v>
                </c:pt>
                <c:pt idx="17108">
                  <c:v>0.38883099999999998</c:v>
                </c:pt>
                <c:pt idx="17109">
                  <c:v>0.38599800000000001</c:v>
                </c:pt>
                <c:pt idx="17110">
                  <c:v>0.38318400000000002</c:v>
                </c:pt>
                <c:pt idx="17111">
                  <c:v>0.379884</c:v>
                </c:pt>
                <c:pt idx="17112">
                  <c:v>0.37651200000000001</c:v>
                </c:pt>
                <c:pt idx="17113">
                  <c:v>0.373004</c:v>
                </c:pt>
                <c:pt idx="17114">
                  <c:v>0.369114</c:v>
                </c:pt>
                <c:pt idx="17115">
                  <c:v>0.36508699999999999</c:v>
                </c:pt>
                <c:pt idx="17116">
                  <c:v>0.36097600000000002</c:v>
                </c:pt>
                <c:pt idx="17117">
                  <c:v>0.35657699999999998</c:v>
                </c:pt>
                <c:pt idx="17118">
                  <c:v>0.35258899999999999</c:v>
                </c:pt>
                <c:pt idx="17119">
                  <c:v>0.35057300000000002</c:v>
                </c:pt>
                <c:pt idx="17120">
                  <c:v>0.34954800000000003</c:v>
                </c:pt>
                <c:pt idx="17121">
                  <c:v>0.348047</c:v>
                </c:pt>
                <c:pt idx="17122">
                  <c:v>0.34697899999999998</c:v>
                </c:pt>
                <c:pt idx="17123">
                  <c:v>0.34679300000000002</c:v>
                </c:pt>
                <c:pt idx="17124">
                  <c:v>0.34564800000000001</c:v>
                </c:pt>
                <c:pt idx="17125">
                  <c:v>0.34416400000000003</c:v>
                </c:pt>
                <c:pt idx="17126">
                  <c:v>0.34339500000000001</c:v>
                </c:pt>
                <c:pt idx="17127">
                  <c:v>0.34179199999999998</c:v>
                </c:pt>
                <c:pt idx="17128">
                  <c:v>0.33897500000000003</c:v>
                </c:pt>
                <c:pt idx="17129">
                  <c:v>0.33685399999999999</c:v>
                </c:pt>
                <c:pt idx="17130">
                  <c:v>0.33383699999999999</c:v>
                </c:pt>
                <c:pt idx="17131">
                  <c:v>0.33046599999999998</c:v>
                </c:pt>
                <c:pt idx="17132">
                  <c:v>0.32818999999999998</c:v>
                </c:pt>
                <c:pt idx="17133">
                  <c:v>0.32670900000000003</c:v>
                </c:pt>
                <c:pt idx="17134">
                  <c:v>0.32479799999999998</c:v>
                </c:pt>
                <c:pt idx="17135">
                  <c:v>0.32272200000000001</c:v>
                </c:pt>
                <c:pt idx="17136">
                  <c:v>0.321158</c:v>
                </c:pt>
                <c:pt idx="17137">
                  <c:v>0.31853799999999999</c:v>
                </c:pt>
                <c:pt idx="17138">
                  <c:v>0.31604599999999999</c:v>
                </c:pt>
                <c:pt idx="17139">
                  <c:v>0.31420999999999999</c:v>
                </c:pt>
                <c:pt idx="17140">
                  <c:v>0.31257299999999999</c:v>
                </c:pt>
                <c:pt idx="17141">
                  <c:v>0.31031199999999998</c:v>
                </c:pt>
                <c:pt idx="17142">
                  <c:v>0.30832799999999999</c:v>
                </c:pt>
                <c:pt idx="17143">
                  <c:v>0.30625400000000003</c:v>
                </c:pt>
                <c:pt idx="17144">
                  <c:v>0.303533</c:v>
                </c:pt>
                <c:pt idx="17145">
                  <c:v>0.30173100000000003</c:v>
                </c:pt>
                <c:pt idx="17146">
                  <c:v>0.30063299999999998</c:v>
                </c:pt>
                <c:pt idx="17147">
                  <c:v>0.29895300000000002</c:v>
                </c:pt>
                <c:pt idx="17148">
                  <c:v>0.29708299999999999</c:v>
                </c:pt>
                <c:pt idx="17149">
                  <c:v>0.29562300000000002</c:v>
                </c:pt>
                <c:pt idx="17150">
                  <c:v>0.29358899999999999</c:v>
                </c:pt>
                <c:pt idx="17151">
                  <c:v>0.29184100000000002</c:v>
                </c:pt>
                <c:pt idx="17152">
                  <c:v>0.29070600000000002</c:v>
                </c:pt>
                <c:pt idx="17153">
                  <c:v>0.29005399999999998</c:v>
                </c:pt>
                <c:pt idx="17154">
                  <c:v>0.289794</c:v>
                </c:pt>
                <c:pt idx="17155">
                  <c:v>0.28984100000000002</c:v>
                </c:pt>
                <c:pt idx="17156">
                  <c:v>0.29034599999999999</c:v>
                </c:pt>
                <c:pt idx="17157">
                  <c:v>0.291439</c:v>
                </c:pt>
                <c:pt idx="17158">
                  <c:v>0.29272999999999999</c:v>
                </c:pt>
                <c:pt idx="17159">
                  <c:v>0.29435699999999998</c:v>
                </c:pt>
                <c:pt idx="17160">
                  <c:v>0.296213</c:v>
                </c:pt>
                <c:pt idx="17161">
                  <c:v>0.29812899999999998</c:v>
                </c:pt>
                <c:pt idx="17162">
                  <c:v>0.29991400000000001</c:v>
                </c:pt>
                <c:pt idx="17163">
                  <c:v>0.30160399999999998</c:v>
                </c:pt>
                <c:pt idx="17164">
                  <c:v>0.30327199999999999</c:v>
                </c:pt>
                <c:pt idx="17165">
                  <c:v>0.30494599999999999</c:v>
                </c:pt>
                <c:pt idx="17166">
                  <c:v>0.30674899999999999</c:v>
                </c:pt>
                <c:pt idx="17167">
                  <c:v>0.30863699999999999</c:v>
                </c:pt>
                <c:pt idx="17168">
                  <c:v>0.310477</c:v>
                </c:pt>
                <c:pt idx="17169">
                  <c:v>0.31228699999999998</c:v>
                </c:pt>
                <c:pt idx="17170">
                  <c:v>0.31405</c:v>
                </c:pt>
                <c:pt idx="17171">
                  <c:v>0.31576700000000002</c:v>
                </c:pt>
                <c:pt idx="17172">
                  <c:v>0.31756899999999999</c:v>
                </c:pt>
                <c:pt idx="17173">
                  <c:v>0.31944600000000001</c:v>
                </c:pt>
                <c:pt idx="17174">
                  <c:v>0.32132699999999997</c:v>
                </c:pt>
                <c:pt idx="17175">
                  <c:v>0.32322499999999998</c:v>
                </c:pt>
                <c:pt idx="17176">
                  <c:v>0.32508100000000001</c:v>
                </c:pt>
                <c:pt idx="17177">
                  <c:v>0.32687500000000003</c:v>
                </c:pt>
                <c:pt idx="17178">
                  <c:v>0.328712</c:v>
                </c:pt>
                <c:pt idx="17179">
                  <c:v>0.330592</c:v>
                </c:pt>
                <c:pt idx="17180">
                  <c:v>0.33249699999999999</c:v>
                </c:pt>
                <c:pt idx="17181">
                  <c:v>0.33445200000000003</c:v>
                </c:pt>
                <c:pt idx="17182">
                  <c:v>0.33638200000000001</c:v>
                </c:pt>
                <c:pt idx="17183">
                  <c:v>0.33826299999999998</c:v>
                </c:pt>
                <c:pt idx="17184">
                  <c:v>0.34016000000000002</c:v>
                </c:pt>
                <c:pt idx="17185">
                  <c:v>0.34206500000000001</c:v>
                </c:pt>
                <c:pt idx="17186">
                  <c:v>0.34399800000000003</c:v>
                </c:pt>
                <c:pt idx="17187">
                  <c:v>0.34599099999999999</c:v>
                </c:pt>
                <c:pt idx="17188">
                  <c:v>0.34797499999999998</c:v>
                </c:pt>
                <c:pt idx="17189">
                  <c:v>0.349935</c:v>
                </c:pt>
                <c:pt idx="17190">
                  <c:v>0.35190300000000002</c:v>
                </c:pt>
                <c:pt idx="17191">
                  <c:v>0.353854</c:v>
                </c:pt>
                <c:pt idx="17192">
                  <c:v>0.35582599999999998</c:v>
                </c:pt>
                <c:pt idx="17193">
                  <c:v>0.35785099999999997</c:v>
                </c:pt>
                <c:pt idx="17194">
                  <c:v>0.35987599999999997</c:v>
                </c:pt>
                <c:pt idx="17195">
                  <c:v>0.36190600000000001</c:v>
                </c:pt>
                <c:pt idx="17196">
                  <c:v>0.36394100000000001</c:v>
                </c:pt>
                <c:pt idx="17197">
                  <c:v>0.36594900000000002</c:v>
                </c:pt>
                <c:pt idx="17198">
                  <c:v>0.36797400000000002</c:v>
                </c:pt>
                <c:pt idx="17199">
                  <c:v>0.37003399999999997</c:v>
                </c:pt>
                <c:pt idx="17200">
                  <c:v>0.37185400000000002</c:v>
                </c:pt>
                <c:pt idx="17201">
                  <c:v>0.37319200000000002</c:v>
                </c:pt>
                <c:pt idx="17202">
                  <c:v>0.374033</c:v>
                </c:pt>
                <c:pt idx="17203">
                  <c:v>0.37411800000000001</c:v>
                </c:pt>
                <c:pt idx="17204">
                  <c:v>0.37396299999999999</c:v>
                </c:pt>
                <c:pt idx="17205">
                  <c:v>0.37365199999999998</c:v>
                </c:pt>
                <c:pt idx="17206">
                  <c:v>0.37249599999999999</c:v>
                </c:pt>
                <c:pt idx="17207">
                  <c:v>0.37153399999999998</c:v>
                </c:pt>
                <c:pt idx="17208">
                  <c:v>0.37010700000000002</c:v>
                </c:pt>
                <c:pt idx="17209">
                  <c:v>0.368288</c:v>
                </c:pt>
                <c:pt idx="17210">
                  <c:v>0.36679600000000001</c:v>
                </c:pt>
                <c:pt idx="17211">
                  <c:v>0.365759</c:v>
                </c:pt>
                <c:pt idx="17212">
                  <c:v>0.36493599999999998</c:v>
                </c:pt>
                <c:pt idx="17213">
                  <c:v>0.36386000000000002</c:v>
                </c:pt>
                <c:pt idx="17214">
                  <c:v>0.362483</c:v>
                </c:pt>
                <c:pt idx="17215">
                  <c:v>0.36139399999999999</c:v>
                </c:pt>
                <c:pt idx="17216">
                  <c:v>0.36065700000000001</c:v>
                </c:pt>
                <c:pt idx="17217">
                  <c:v>0.360068</c:v>
                </c:pt>
                <c:pt idx="17218">
                  <c:v>0.35950599999999999</c:v>
                </c:pt>
                <c:pt idx="17219">
                  <c:v>0.359101</c:v>
                </c:pt>
                <c:pt idx="17220">
                  <c:v>0.35862300000000003</c:v>
                </c:pt>
                <c:pt idx="17221">
                  <c:v>0.35818299999999997</c:v>
                </c:pt>
                <c:pt idx="17222">
                  <c:v>0.357713</c:v>
                </c:pt>
                <c:pt idx="17223">
                  <c:v>0.35746800000000001</c:v>
                </c:pt>
                <c:pt idx="17224">
                  <c:v>0.35713400000000001</c:v>
                </c:pt>
                <c:pt idx="17225">
                  <c:v>0.35693900000000001</c:v>
                </c:pt>
                <c:pt idx="17226">
                  <c:v>0.35678100000000001</c:v>
                </c:pt>
                <c:pt idx="17227">
                  <c:v>0.35681099999999999</c:v>
                </c:pt>
                <c:pt idx="17228">
                  <c:v>0.35668699999999998</c:v>
                </c:pt>
                <c:pt idx="17229">
                  <c:v>0.356657</c:v>
                </c:pt>
                <c:pt idx="17230">
                  <c:v>0.356547</c:v>
                </c:pt>
                <c:pt idx="17231">
                  <c:v>0.35638999999999998</c:v>
                </c:pt>
                <c:pt idx="17232">
                  <c:v>0.35610599999999998</c:v>
                </c:pt>
                <c:pt idx="17233">
                  <c:v>0.355763</c:v>
                </c:pt>
                <c:pt idx="17234">
                  <c:v>0.35524699999999998</c:v>
                </c:pt>
                <c:pt idx="17235">
                  <c:v>0.35463099999999997</c:v>
                </c:pt>
                <c:pt idx="17236">
                  <c:v>0.35388900000000001</c:v>
                </c:pt>
                <c:pt idx="17237">
                  <c:v>0.35304099999999999</c:v>
                </c:pt>
                <c:pt idx="17238">
                  <c:v>0.352161</c:v>
                </c:pt>
                <c:pt idx="17239">
                  <c:v>0.351184</c:v>
                </c:pt>
                <c:pt idx="17240">
                  <c:v>0.35027000000000003</c:v>
                </c:pt>
                <c:pt idx="17241">
                  <c:v>0.349219</c:v>
                </c:pt>
                <c:pt idx="17242">
                  <c:v>0.34825800000000001</c:v>
                </c:pt>
                <c:pt idx="17243">
                  <c:v>0.347298</c:v>
                </c:pt>
                <c:pt idx="17244">
                  <c:v>0.34648299999999999</c:v>
                </c:pt>
                <c:pt idx="17245">
                  <c:v>0.34553299999999998</c:v>
                </c:pt>
                <c:pt idx="17246">
                  <c:v>0.34473700000000002</c:v>
                </c:pt>
                <c:pt idx="17247">
                  <c:v>0.34379100000000001</c:v>
                </c:pt>
                <c:pt idx="17248">
                  <c:v>0.34293000000000001</c:v>
                </c:pt>
                <c:pt idx="17249">
                  <c:v>0.341891</c:v>
                </c:pt>
                <c:pt idx="17250">
                  <c:v>0.341113</c:v>
                </c:pt>
                <c:pt idx="17251">
                  <c:v>0.34042099999999997</c:v>
                </c:pt>
                <c:pt idx="17252">
                  <c:v>0.33944400000000002</c:v>
                </c:pt>
                <c:pt idx="17253">
                  <c:v>0.338223</c:v>
                </c:pt>
                <c:pt idx="17254">
                  <c:v>0.33684500000000001</c:v>
                </c:pt>
                <c:pt idx="17255">
                  <c:v>0.33523500000000001</c:v>
                </c:pt>
                <c:pt idx="17256">
                  <c:v>0.333374</c:v>
                </c:pt>
                <c:pt idx="17257">
                  <c:v>0.33222800000000002</c:v>
                </c:pt>
                <c:pt idx="17258">
                  <c:v>0.33241799999999999</c:v>
                </c:pt>
                <c:pt idx="17259">
                  <c:v>0.33307799999999999</c:v>
                </c:pt>
                <c:pt idx="17260">
                  <c:v>0.333264</c:v>
                </c:pt>
                <c:pt idx="17261">
                  <c:v>0.33253100000000002</c:v>
                </c:pt>
                <c:pt idx="17262">
                  <c:v>0.33178999999999997</c:v>
                </c:pt>
                <c:pt idx="17263">
                  <c:v>0.33008900000000002</c:v>
                </c:pt>
                <c:pt idx="17264">
                  <c:v>0.32865899999999998</c:v>
                </c:pt>
                <c:pt idx="17265">
                  <c:v>0.327069</c:v>
                </c:pt>
                <c:pt idx="17266">
                  <c:v>0.32519199999999998</c:v>
                </c:pt>
                <c:pt idx="17267">
                  <c:v>0.323739</c:v>
                </c:pt>
                <c:pt idx="17268">
                  <c:v>0.323044</c:v>
                </c:pt>
                <c:pt idx="17269">
                  <c:v>0.32263199999999997</c:v>
                </c:pt>
                <c:pt idx="17270">
                  <c:v>0.32173099999999999</c:v>
                </c:pt>
                <c:pt idx="17271">
                  <c:v>0.32086500000000001</c:v>
                </c:pt>
                <c:pt idx="17272">
                  <c:v>0.319718</c:v>
                </c:pt>
                <c:pt idx="17273">
                  <c:v>0.31822800000000001</c:v>
                </c:pt>
                <c:pt idx="17274">
                  <c:v>0.31642300000000001</c:v>
                </c:pt>
                <c:pt idx="17275">
                  <c:v>0.31515599999999999</c:v>
                </c:pt>
                <c:pt idx="17276">
                  <c:v>0.31521100000000002</c:v>
                </c:pt>
                <c:pt idx="17277">
                  <c:v>0.31607200000000002</c:v>
                </c:pt>
                <c:pt idx="17278">
                  <c:v>0.31657200000000002</c:v>
                </c:pt>
                <c:pt idx="17279">
                  <c:v>0.31610899999999997</c:v>
                </c:pt>
                <c:pt idx="17280">
                  <c:v>0.31560199999999999</c:v>
                </c:pt>
                <c:pt idx="17281">
                  <c:v>0.31429400000000002</c:v>
                </c:pt>
                <c:pt idx="17282">
                  <c:v>0.312836</c:v>
                </c:pt>
                <c:pt idx="17283">
                  <c:v>0.311496</c:v>
                </c:pt>
                <c:pt idx="17284">
                  <c:v>0.30991999999999997</c:v>
                </c:pt>
                <c:pt idx="17285">
                  <c:v>0.30811699999999997</c:v>
                </c:pt>
                <c:pt idx="17286">
                  <c:v>0.307114</c:v>
                </c:pt>
                <c:pt idx="17287">
                  <c:v>0.30705900000000003</c:v>
                </c:pt>
                <c:pt idx="17288">
                  <c:v>0.306674</c:v>
                </c:pt>
                <c:pt idx="17289">
                  <c:v>0.30613099999999999</c:v>
                </c:pt>
                <c:pt idx="17290">
                  <c:v>0.305529</c:v>
                </c:pt>
                <c:pt idx="17291">
                  <c:v>0.30475600000000003</c:v>
                </c:pt>
                <c:pt idx="17292">
                  <c:v>0.30329699999999998</c:v>
                </c:pt>
                <c:pt idx="17293">
                  <c:v>0.30172100000000002</c:v>
                </c:pt>
                <c:pt idx="17294">
                  <c:v>0.30049799999999999</c:v>
                </c:pt>
                <c:pt idx="17295">
                  <c:v>0.30025000000000002</c:v>
                </c:pt>
                <c:pt idx="17296">
                  <c:v>0.30054799999999998</c:v>
                </c:pt>
                <c:pt idx="17297">
                  <c:v>0.30046400000000001</c:v>
                </c:pt>
                <c:pt idx="17298">
                  <c:v>0.29959999999999998</c:v>
                </c:pt>
                <c:pt idx="17299">
                  <c:v>0.29928199999999999</c:v>
                </c:pt>
                <c:pt idx="17300">
                  <c:v>0.29792400000000002</c:v>
                </c:pt>
                <c:pt idx="17301">
                  <c:v>0.29579499999999997</c:v>
                </c:pt>
                <c:pt idx="17302">
                  <c:v>0.29416999999999999</c:v>
                </c:pt>
                <c:pt idx="17303">
                  <c:v>0.292439</c:v>
                </c:pt>
                <c:pt idx="17304">
                  <c:v>0.29075600000000001</c:v>
                </c:pt>
                <c:pt idx="17305">
                  <c:v>0.28878399999999999</c:v>
                </c:pt>
                <c:pt idx="17306">
                  <c:v>0.28730800000000001</c:v>
                </c:pt>
                <c:pt idx="17307">
                  <c:v>0.28539399999999998</c:v>
                </c:pt>
                <c:pt idx="17308">
                  <c:v>0.28380899999999998</c:v>
                </c:pt>
                <c:pt idx="17309">
                  <c:v>0.28184100000000001</c:v>
                </c:pt>
                <c:pt idx="17310">
                  <c:v>0.28034300000000001</c:v>
                </c:pt>
                <c:pt idx="17311">
                  <c:v>0.27843899999999999</c:v>
                </c:pt>
                <c:pt idx="17312">
                  <c:v>0.27670499999999998</c:v>
                </c:pt>
                <c:pt idx="17313">
                  <c:v>0.27459099999999997</c:v>
                </c:pt>
                <c:pt idx="17314">
                  <c:v>0.27281300000000003</c:v>
                </c:pt>
                <c:pt idx="17315">
                  <c:v>0.27085999999999999</c:v>
                </c:pt>
                <c:pt idx="17316">
                  <c:v>0.26898100000000003</c:v>
                </c:pt>
                <c:pt idx="17317">
                  <c:v>0.26683699999999999</c:v>
                </c:pt>
                <c:pt idx="17318">
                  <c:v>0.26486999999999999</c:v>
                </c:pt>
                <c:pt idx="17319">
                  <c:v>0.26278800000000002</c:v>
                </c:pt>
                <c:pt idx="17320">
                  <c:v>0.26061400000000001</c:v>
                </c:pt>
                <c:pt idx="17321">
                  <c:v>0.25869300000000001</c:v>
                </c:pt>
                <c:pt idx="17322">
                  <c:v>0.256438</c:v>
                </c:pt>
                <c:pt idx="17323">
                  <c:v>0.254496</c:v>
                </c:pt>
                <c:pt idx="17324">
                  <c:v>0.25228299999999998</c:v>
                </c:pt>
                <c:pt idx="17325">
                  <c:v>0.25034600000000001</c:v>
                </c:pt>
                <c:pt idx="17326">
                  <c:v>0.24796199999999999</c:v>
                </c:pt>
                <c:pt idx="17327">
                  <c:v>0.246055</c:v>
                </c:pt>
                <c:pt idx="17328">
                  <c:v>0.24366099999999999</c:v>
                </c:pt>
                <c:pt idx="17329">
                  <c:v>0.24163299999999999</c:v>
                </c:pt>
                <c:pt idx="17330">
                  <c:v>0.23919499999999999</c:v>
                </c:pt>
                <c:pt idx="17331">
                  <c:v>0.23721900000000001</c:v>
                </c:pt>
                <c:pt idx="17332">
                  <c:v>0.23502899999999999</c:v>
                </c:pt>
                <c:pt idx="17333">
                  <c:v>0.23310400000000001</c:v>
                </c:pt>
                <c:pt idx="17334">
                  <c:v>0.231129</c:v>
                </c:pt>
                <c:pt idx="17335">
                  <c:v>0.22922999999999999</c:v>
                </c:pt>
                <c:pt idx="17336">
                  <c:v>0.22720699999999999</c:v>
                </c:pt>
                <c:pt idx="17337">
                  <c:v>0.22504099999999999</c:v>
                </c:pt>
                <c:pt idx="17338">
                  <c:v>0.22305800000000001</c:v>
                </c:pt>
                <c:pt idx="17339">
                  <c:v>0.220828</c:v>
                </c:pt>
                <c:pt idx="17340">
                  <c:v>0.21890599999999999</c:v>
                </c:pt>
                <c:pt idx="17341">
                  <c:v>0.21657899999999999</c:v>
                </c:pt>
                <c:pt idx="17342">
                  <c:v>0.214698</c:v>
                </c:pt>
                <c:pt idx="17343">
                  <c:v>0.212257</c:v>
                </c:pt>
                <c:pt idx="17344">
                  <c:v>0.210398</c:v>
                </c:pt>
                <c:pt idx="17345">
                  <c:v>0.20791499999999999</c:v>
                </c:pt>
                <c:pt idx="17346">
                  <c:v>0.20596800000000001</c:v>
                </c:pt>
                <c:pt idx="17347">
                  <c:v>0.20338100000000001</c:v>
                </c:pt>
                <c:pt idx="17348">
                  <c:v>0.20133799999999999</c:v>
                </c:pt>
                <c:pt idx="17349">
                  <c:v>0.198828</c:v>
                </c:pt>
                <c:pt idx="17350">
                  <c:v>0.196662</c:v>
                </c:pt>
                <c:pt idx="17351">
                  <c:v>0.19522300000000001</c:v>
                </c:pt>
                <c:pt idx="17352">
                  <c:v>0.19447800000000001</c:v>
                </c:pt>
                <c:pt idx="17353">
                  <c:v>0.194275</c:v>
                </c:pt>
                <c:pt idx="17354">
                  <c:v>0.19464999999999999</c:v>
                </c:pt>
                <c:pt idx="17355">
                  <c:v>0.195406</c:v>
                </c:pt>
                <c:pt idx="17356">
                  <c:v>0.196549</c:v>
                </c:pt>
                <c:pt idx="17357">
                  <c:v>0.19792799999999999</c:v>
                </c:pt>
                <c:pt idx="17358">
                  <c:v>0.19924900000000001</c:v>
                </c:pt>
                <c:pt idx="17359">
                  <c:v>0.20060600000000001</c:v>
                </c:pt>
                <c:pt idx="17360">
                  <c:v>0.20185500000000001</c:v>
                </c:pt>
                <c:pt idx="17361">
                  <c:v>0.20313600000000001</c:v>
                </c:pt>
                <c:pt idx="17362">
                  <c:v>0.20435800000000001</c:v>
                </c:pt>
                <c:pt idx="17363">
                  <c:v>0.20557800000000001</c:v>
                </c:pt>
                <c:pt idx="17364">
                  <c:v>0.20682800000000001</c:v>
                </c:pt>
                <c:pt idx="17365">
                  <c:v>0.20807300000000001</c:v>
                </c:pt>
                <c:pt idx="17366">
                  <c:v>0.20926900000000001</c:v>
                </c:pt>
                <c:pt idx="17367">
                  <c:v>0.210453</c:v>
                </c:pt>
                <c:pt idx="17368">
                  <c:v>0.21163399999999999</c:v>
                </c:pt>
                <c:pt idx="17369">
                  <c:v>0.212841</c:v>
                </c:pt>
                <c:pt idx="17370">
                  <c:v>0.21407899999999999</c:v>
                </c:pt>
                <c:pt idx="17371">
                  <c:v>0.215313</c:v>
                </c:pt>
                <c:pt idx="17372">
                  <c:v>0.21654000000000001</c:v>
                </c:pt>
                <c:pt idx="17373">
                  <c:v>0.217751</c:v>
                </c:pt>
                <c:pt idx="17374">
                  <c:v>0.218949</c:v>
                </c:pt>
                <c:pt idx="17375">
                  <c:v>0.22017100000000001</c:v>
                </c:pt>
                <c:pt idx="17376">
                  <c:v>0.22140299999999999</c:v>
                </c:pt>
                <c:pt idx="17377">
                  <c:v>0.22264300000000001</c:v>
                </c:pt>
                <c:pt idx="17378">
                  <c:v>0.22389200000000001</c:v>
                </c:pt>
                <c:pt idx="17379">
                  <c:v>0.22511999999999999</c:v>
                </c:pt>
                <c:pt idx="17380">
                  <c:v>0.22634799999999999</c:v>
                </c:pt>
                <c:pt idx="17381">
                  <c:v>0.22758400000000001</c:v>
                </c:pt>
                <c:pt idx="17382">
                  <c:v>0.22881899999999999</c:v>
                </c:pt>
                <c:pt idx="17383">
                  <c:v>0.230076</c:v>
                </c:pt>
                <c:pt idx="17384">
                  <c:v>0.23133300000000001</c:v>
                </c:pt>
                <c:pt idx="17385">
                  <c:v>0.23258000000000001</c:v>
                </c:pt>
                <c:pt idx="17386">
                  <c:v>0.23383599999999999</c:v>
                </c:pt>
                <c:pt idx="17387">
                  <c:v>0.23508200000000001</c:v>
                </c:pt>
                <c:pt idx="17388">
                  <c:v>0.23633599999999999</c:v>
                </c:pt>
                <c:pt idx="17389">
                  <c:v>0.23760600000000001</c:v>
                </c:pt>
                <c:pt idx="17390">
                  <c:v>0.238869</c:v>
                </c:pt>
                <c:pt idx="17391">
                  <c:v>0.24014099999999999</c:v>
                </c:pt>
                <c:pt idx="17392">
                  <c:v>0.24141299999999999</c:v>
                </c:pt>
                <c:pt idx="17393">
                  <c:v>0.242675</c:v>
                </c:pt>
                <c:pt idx="17394">
                  <c:v>0.243953</c:v>
                </c:pt>
                <c:pt idx="17395">
                  <c:v>0.24523</c:v>
                </c:pt>
                <c:pt idx="17396">
                  <c:v>0.246508</c:v>
                </c:pt>
                <c:pt idx="17397">
                  <c:v>0.24780099999999999</c:v>
                </c:pt>
                <c:pt idx="17398">
                  <c:v>0.249083</c:v>
                </c:pt>
                <c:pt idx="17399">
                  <c:v>0.25036999999999998</c:v>
                </c:pt>
                <c:pt idx="17400">
                  <c:v>0.25151000000000001</c:v>
                </c:pt>
                <c:pt idx="17401">
                  <c:v>0.252191</c:v>
                </c:pt>
                <c:pt idx="17402">
                  <c:v>0.25242199999999998</c:v>
                </c:pt>
                <c:pt idx="17403">
                  <c:v>0.252079</c:v>
                </c:pt>
                <c:pt idx="17404">
                  <c:v>0.25161299999999998</c:v>
                </c:pt>
                <c:pt idx="17405">
                  <c:v>0.25070900000000002</c:v>
                </c:pt>
                <c:pt idx="17406">
                  <c:v>0.249005</c:v>
                </c:pt>
                <c:pt idx="17407">
                  <c:v>0.247254</c:v>
                </c:pt>
                <c:pt idx="17408">
                  <c:v>0.244972</c:v>
                </c:pt>
                <c:pt idx="17409">
                  <c:v>0.24242900000000001</c:v>
                </c:pt>
                <c:pt idx="17410">
                  <c:v>0.23988499999999999</c:v>
                </c:pt>
                <c:pt idx="17411">
                  <c:v>0.23688999999999999</c:v>
                </c:pt>
                <c:pt idx="17412">
                  <c:v>0.23354900000000001</c:v>
                </c:pt>
                <c:pt idx="17413">
                  <c:v>0.230097</c:v>
                </c:pt>
                <c:pt idx="17414">
                  <c:v>0.22644800000000001</c:v>
                </c:pt>
                <c:pt idx="17415">
                  <c:v>0.22261</c:v>
                </c:pt>
                <c:pt idx="17416">
                  <c:v>0.21881800000000001</c:v>
                </c:pt>
                <c:pt idx="17417">
                  <c:v>0.216027</c:v>
                </c:pt>
                <c:pt idx="17418">
                  <c:v>0.21403700000000001</c:v>
                </c:pt>
                <c:pt idx="17419">
                  <c:v>0.21183199999999999</c:v>
                </c:pt>
                <c:pt idx="17420">
                  <c:v>0.20971100000000001</c:v>
                </c:pt>
                <c:pt idx="17421">
                  <c:v>0.207653</c:v>
                </c:pt>
                <c:pt idx="17422">
                  <c:v>0.20499800000000001</c:v>
                </c:pt>
                <c:pt idx="17423">
                  <c:v>0.20199500000000001</c:v>
                </c:pt>
                <c:pt idx="17424">
                  <c:v>0.199015</c:v>
                </c:pt>
                <c:pt idx="17425">
                  <c:v>0.195967</c:v>
                </c:pt>
                <c:pt idx="17426">
                  <c:v>0.19369500000000001</c:v>
                </c:pt>
                <c:pt idx="17427">
                  <c:v>0.19206599999999999</c:v>
                </c:pt>
                <c:pt idx="17428">
                  <c:v>0.189913</c:v>
                </c:pt>
                <c:pt idx="17429">
                  <c:v>0.18777099999999999</c:v>
                </c:pt>
                <c:pt idx="17430">
                  <c:v>0.18573400000000001</c:v>
                </c:pt>
                <c:pt idx="17431">
                  <c:v>0.18296299999999999</c:v>
                </c:pt>
                <c:pt idx="17432">
                  <c:v>0.18008099999999999</c:v>
                </c:pt>
                <c:pt idx="17433">
                  <c:v>0.17768600000000001</c:v>
                </c:pt>
                <c:pt idx="17434">
                  <c:v>0.175681</c:v>
                </c:pt>
                <c:pt idx="17435">
                  <c:v>0.17346300000000001</c:v>
                </c:pt>
                <c:pt idx="17436">
                  <c:v>0.17088</c:v>
                </c:pt>
                <c:pt idx="17437">
                  <c:v>0.168242</c:v>
                </c:pt>
                <c:pt idx="17438">
                  <c:v>0.16558500000000001</c:v>
                </c:pt>
                <c:pt idx="17439">
                  <c:v>0.16358900000000001</c:v>
                </c:pt>
                <c:pt idx="17440">
                  <c:v>0.16208600000000001</c:v>
                </c:pt>
                <c:pt idx="17441">
                  <c:v>0.159945</c:v>
                </c:pt>
                <c:pt idx="17442">
                  <c:v>0.15748599999999999</c:v>
                </c:pt>
                <c:pt idx="17443">
                  <c:v>0.154977</c:v>
                </c:pt>
                <c:pt idx="17444">
                  <c:v>0.152167</c:v>
                </c:pt>
                <c:pt idx="17445">
                  <c:v>0.14959900000000001</c:v>
                </c:pt>
                <c:pt idx="17446">
                  <c:v>0.147505</c:v>
                </c:pt>
                <c:pt idx="17447">
                  <c:v>0.14532400000000001</c:v>
                </c:pt>
                <c:pt idx="17448">
                  <c:v>0.142814</c:v>
                </c:pt>
                <c:pt idx="17449">
                  <c:v>0.14036000000000001</c:v>
                </c:pt>
                <c:pt idx="17450">
                  <c:v>0.13781199999999999</c:v>
                </c:pt>
                <c:pt idx="17451">
                  <c:v>0.135574</c:v>
                </c:pt>
                <c:pt idx="17452">
                  <c:v>0.133546</c:v>
                </c:pt>
                <c:pt idx="17453">
                  <c:v>0.13154399999999999</c:v>
                </c:pt>
                <c:pt idx="17454">
                  <c:v>0.129632</c:v>
                </c:pt>
                <c:pt idx="17455">
                  <c:v>0.12734100000000001</c:v>
                </c:pt>
                <c:pt idx="17456">
                  <c:v>0.12576200000000001</c:v>
                </c:pt>
                <c:pt idx="17457">
                  <c:v>0.124379</c:v>
                </c:pt>
                <c:pt idx="17458">
                  <c:v>0.123068</c:v>
                </c:pt>
                <c:pt idx="17459">
                  <c:v>0.121477</c:v>
                </c:pt>
                <c:pt idx="17460">
                  <c:v>0.120116</c:v>
                </c:pt>
                <c:pt idx="17461">
                  <c:v>0.11827500000000001</c:v>
                </c:pt>
                <c:pt idx="17462">
                  <c:v>0.116921</c:v>
                </c:pt>
                <c:pt idx="17463">
                  <c:v>0.115205</c:v>
                </c:pt>
                <c:pt idx="17464">
                  <c:v>0.11385099999999999</c:v>
                </c:pt>
                <c:pt idx="17465">
                  <c:v>0.111882</c:v>
                </c:pt>
                <c:pt idx="17466">
                  <c:v>0.110482</c:v>
                </c:pt>
                <c:pt idx="17467">
                  <c:v>0.108713</c:v>
                </c:pt>
                <c:pt idx="17468">
                  <c:v>0.107326</c:v>
                </c:pt>
                <c:pt idx="17469">
                  <c:v>0.10539900000000001</c:v>
                </c:pt>
                <c:pt idx="17470">
                  <c:v>0.10380499999999999</c:v>
                </c:pt>
                <c:pt idx="17471">
                  <c:v>0.102025</c:v>
                </c:pt>
                <c:pt idx="17472">
                  <c:v>0.100401</c:v>
                </c:pt>
                <c:pt idx="17473">
                  <c:v>9.8596400000000001E-2</c:v>
                </c:pt>
                <c:pt idx="17474">
                  <c:v>9.6557900000000002E-2</c:v>
                </c:pt>
                <c:pt idx="17475">
                  <c:v>9.4866599999999995E-2</c:v>
                </c:pt>
                <c:pt idx="17476">
                  <c:v>9.2839099999999994E-2</c:v>
                </c:pt>
                <c:pt idx="17477">
                  <c:v>9.1063699999999997E-2</c:v>
                </c:pt>
                <c:pt idx="17478">
                  <c:v>8.8519500000000001E-2</c:v>
                </c:pt>
                <c:pt idx="17479">
                  <c:v>8.6644899999999997E-2</c:v>
                </c:pt>
                <c:pt idx="17480">
                  <c:v>8.4236199999999997E-2</c:v>
                </c:pt>
                <c:pt idx="17481">
                  <c:v>8.2124500000000003E-2</c:v>
                </c:pt>
                <c:pt idx="17482">
                  <c:v>7.99372E-2</c:v>
                </c:pt>
                <c:pt idx="17483">
                  <c:v>7.8260399999999994E-2</c:v>
                </c:pt>
                <c:pt idx="17484">
                  <c:v>7.6266600000000004E-2</c:v>
                </c:pt>
                <c:pt idx="17485">
                  <c:v>7.4486200000000002E-2</c:v>
                </c:pt>
                <c:pt idx="17486">
                  <c:v>7.2279399999999994E-2</c:v>
                </c:pt>
                <c:pt idx="17487">
                  <c:v>7.0483699999999996E-2</c:v>
                </c:pt>
                <c:pt idx="17488">
                  <c:v>6.8255399999999994E-2</c:v>
                </c:pt>
                <c:pt idx="17489">
                  <c:v>6.6215300000000005E-2</c:v>
                </c:pt>
                <c:pt idx="17490">
                  <c:v>6.4085799999999998E-2</c:v>
                </c:pt>
                <c:pt idx="17491">
                  <c:v>6.2107200000000001E-2</c:v>
                </c:pt>
                <c:pt idx="17492">
                  <c:v>5.9642000000000001E-2</c:v>
                </c:pt>
                <c:pt idx="17493">
                  <c:v>5.7172899999999999E-2</c:v>
                </c:pt>
                <c:pt idx="17494">
                  <c:v>5.4902300000000001E-2</c:v>
                </c:pt>
                <c:pt idx="17495">
                  <c:v>5.2613E-2</c:v>
                </c:pt>
                <c:pt idx="17496">
                  <c:v>5.01208E-2</c:v>
                </c:pt>
                <c:pt idx="17497">
                  <c:v>4.7599000000000002E-2</c:v>
                </c:pt>
                <c:pt idx="17498">
                  <c:v>4.5043899999999998E-2</c:v>
                </c:pt>
                <c:pt idx="17499">
                  <c:v>4.2258400000000002E-2</c:v>
                </c:pt>
                <c:pt idx="17500">
                  <c:v>3.9882899999999999E-2</c:v>
                </c:pt>
                <c:pt idx="17501">
                  <c:v>3.8113300000000003E-2</c:v>
                </c:pt>
                <c:pt idx="17502">
                  <c:v>3.7120500000000001E-2</c:v>
                </c:pt>
                <c:pt idx="17503">
                  <c:v>3.6963900000000001E-2</c:v>
                </c:pt>
                <c:pt idx="17504">
                  <c:v>3.7175699999999999E-2</c:v>
                </c:pt>
                <c:pt idx="17505">
                  <c:v>3.71919E-2</c:v>
                </c:pt>
                <c:pt idx="17506">
                  <c:v>3.7334199999999998E-2</c:v>
                </c:pt>
                <c:pt idx="17507">
                  <c:v>3.82189E-2</c:v>
                </c:pt>
                <c:pt idx="17508">
                  <c:v>4.0170600000000001E-2</c:v>
                </c:pt>
                <c:pt idx="17509">
                  <c:v>4.2554300000000003E-2</c:v>
                </c:pt>
                <c:pt idx="17510">
                  <c:v>4.4130900000000001E-2</c:v>
                </c:pt>
                <c:pt idx="17511">
                  <c:v>4.5087099999999998E-2</c:v>
                </c:pt>
                <c:pt idx="17512">
                  <c:v>4.62954E-2</c:v>
                </c:pt>
                <c:pt idx="17513">
                  <c:v>4.7008099999999997E-2</c:v>
                </c:pt>
                <c:pt idx="17514">
                  <c:v>4.7540300000000001E-2</c:v>
                </c:pt>
                <c:pt idx="17515">
                  <c:v>4.8353800000000002E-2</c:v>
                </c:pt>
                <c:pt idx="17516">
                  <c:v>4.9868999999999997E-2</c:v>
                </c:pt>
                <c:pt idx="17517">
                  <c:v>5.2374999999999998E-2</c:v>
                </c:pt>
                <c:pt idx="17518">
                  <c:v>5.4943600000000002E-2</c:v>
                </c:pt>
                <c:pt idx="17519">
                  <c:v>5.6474799999999999E-2</c:v>
                </c:pt>
                <c:pt idx="17520">
                  <c:v>5.7896599999999999E-2</c:v>
                </c:pt>
                <c:pt idx="17521">
                  <c:v>5.9345299999999997E-2</c:v>
                </c:pt>
                <c:pt idx="17522">
                  <c:v>6.0374799999999999E-2</c:v>
                </c:pt>
                <c:pt idx="17523">
                  <c:v>6.11634E-2</c:v>
                </c:pt>
                <c:pt idx="17524">
                  <c:v>6.2799199999999999E-2</c:v>
                </c:pt>
                <c:pt idx="17525">
                  <c:v>6.5427200000000005E-2</c:v>
                </c:pt>
                <c:pt idx="17526">
                  <c:v>6.8407399999999993E-2</c:v>
                </c:pt>
                <c:pt idx="17527">
                  <c:v>7.1086700000000003E-2</c:v>
                </c:pt>
                <c:pt idx="17528">
                  <c:v>7.2733500000000006E-2</c:v>
                </c:pt>
                <c:pt idx="17529">
                  <c:v>7.4293600000000001E-2</c:v>
                </c:pt>
                <c:pt idx="17530">
                  <c:v>7.5227000000000002E-2</c:v>
                </c:pt>
                <c:pt idx="17531">
                  <c:v>7.6251299999999994E-2</c:v>
                </c:pt>
                <c:pt idx="17532">
                  <c:v>7.7932399999999999E-2</c:v>
                </c:pt>
                <c:pt idx="17533">
                  <c:v>8.0308900000000003E-2</c:v>
                </c:pt>
                <c:pt idx="17534">
                  <c:v>8.2492800000000005E-2</c:v>
                </c:pt>
                <c:pt idx="17535">
                  <c:v>8.3630399999999994E-2</c:v>
                </c:pt>
                <c:pt idx="17536">
                  <c:v>8.4867499999999998E-2</c:v>
                </c:pt>
                <c:pt idx="17537">
                  <c:v>8.6388800000000002E-2</c:v>
                </c:pt>
                <c:pt idx="17538">
                  <c:v>8.8903599999999999E-2</c:v>
                </c:pt>
                <c:pt idx="17539">
                  <c:v>9.1479400000000002E-2</c:v>
                </c:pt>
                <c:pt idx="17540">
                  <c:v>9.3651999999999999E-2</c:v>
                </c:pt>
                <c:pt idx="17541">
                  <c:v>9.5109600000000002E-2</c:v>
                </c:pt>
                <c:pt idx="17542">
                  <c:v>9.6344899999999997E-2</c:v>
                </c:pt>
                <c:pt idx="17543">
                  <c:v>9.7340599999999999E-2</c:v>
                </c:pt>
                <c:pt idx="17544">
                  <c:v>9.8778500000000005E-2</c:v>
                </c:pt>
                <c:pt idx="17545">
                  <c:v>0.100977</c:v>
                </c:pt>
                <c:pt idx="17546">
                  <c:v>0.103398</c:v>
                </c:pt>
                <c:pt idx="17547">
                  <c:v>0.105533</c:v>
                </c:pt>
                <c:pt idx="17548">
                  <c:v>0.107041</c:v>
                </c:pt>
                <c:pt idx="17549">
                  <c:v>0.10861</c:v>
                </c:pt>
                <c:pt idx="17550">
                  <c:v>0.10934099999999999</c:v>
                </c:pt>
                <c:pt idx="17551">
                  <c:v>0.109417</c:v>
                </c:pt>
                <c:pt idx="17552">
                  <c:v>0.10990900000000001</c:v>
                </c:pt>
                <c:pt idx="17553">
                  <c:v>0.109623</c:v>
                </c:pt>
                <c:pt idx="17554">
                  <c:v>0.10959199999999999</c:v>
                </c:pt>
                <c:pt idx="17555">
                  <c:v>0.109656</c:v>
                </c:pt>
                <c:pt idx="17556">
                  <c:v>0.10999299999999999</c:v>
                </c:pt>
                <c:pt idx="17557">
                  <c:v>0.110087</c:v>
                </c:pt>
                <c:pt idx="17558">
                  <c:v>0.110236</c:v>
                </c:pt>
                <c:pt idx="17559">
                  <c:v>0.110373</c:v>
                </c:pt>
                <c:pt idx="17560">
                  <c:v>0.110292</c:v>
                </c:pt>
                <c:pt idx="17561">
                  <c:v>0.110135</c:v>
                </c:pt>
                <c:pt idx="17562">
                  <c:v>0.109816</c:v>
                </c:pt>
                <c:pt idx="17563">
                  <c:v>0.109777</c:v>
                </c:pt>
                <c:pt idx="17564">
                  <c:v>0.109401</c:v>
                </c:pt>
                <c:pt idx="17565">
                  <c:v>0.109282</c:v>
                </c:pt>
                <c:pt idx="17566">
                  <c:v>0.108747</c:v>
                </c:pt>
                <c:pt idx="17567">
                  <c:v>0.108543</c:v>
                </c:pt>
                <c:pt idx="17568">
                  <c:v>0.107919</c:v>
                </c:pt>
                <c:pt idx="17569">
                  <c:v>0.107611</c:v>
                </c:pt>
                <c:pt idx="17570">
                  <c:v>0.106921</c:v>
                </c:pt>
                <c:pt idx="17571">
                  <c:v>0.106488</c:v>
                </c:pt>
                <c:pt idx="17572">
                  <c:v>0.105754</c:v>
                </c:pt>
                <c:pt idx="17573">
                  <c:v>0.10517700000000001</c:v>
                </c:pt>
                <c:pt idx="17574">
                  <c:v>0.104309</c:v>
                </c:pt>
                <c:pt idx="17575">
                  <c:v>0.10353900000000001</c:v>
                </c:pt>
                <c:pt idx="17576">
                  <c:v>0.102751</c:v>
                </c:pt>
                <c:pt idx="17577">
                  <c:v>0.10190100000000001</c:v>
                </c:pt>
                <c:pt idx="17578">
                  <c:v>0.101062</c:v>
                </c:pt>
                <c:pt idx="17579">
                  <c:v>9.99998E-2</c:v>
                </c:pt>
                <c:pt idx="17580">
                  <c:v>9.9111099999999994E-2</c:v>
                </c:pt>
                <c:pt idx="17581">
                  <c:v>9.7813200000000003E-2</c:v>
                </c:pt>
                <c:pt idx="17582">
                  <c:v>9.6818100000000004E-2</c:v>
                </c:pt>
                <c:pt idx="17583">
                  <c:v>9.5271400000000006E-2</c:v>
                </c:pt>
                <c:pt idx="17584">
                  <c:v>9.4187800000000002E-2</c:v>
                </c:pt>
                <c:pt idx="17585">
                  <c:v>9.2535099999999995E-2</c:v>
                </c:pt>
                <c:pt idx="17586">
                  <c:v>9.1339100000000006E-2</c:v>
                </c:pt>
                <c:pt idx="17587">
                  <c:v>8.9476899999999998E-2</c:v>
                </c:pt>
                <c:pt idx="17588">
                  <c:v>8.8158500000000001E-2</c:v>
                </c:pt>
                <c:pt idx="17589">
                  <c:v>8.6278999999999995E-2</c:v>
                </c:pt>
                <c:pt idx="17590">
                  <c:v>8.4839800000000007E-2</c:v>
                </c:pt>
                <c:pt idx="17591">
                  <c:v>8.2903500000000005E-2</c:v>
                </c:pt>
                <c:pt idx="17592">
                  <c:v>8.1387600000000004E-2</c:v>
                </c:pt>
                <c:pt idx="17593">
                  <c:v>7.9562599999999997E-2</c:v>
                </c:pt>
                <c:pt idx="17594">
                  <c:v>7.7938300000000002E-2</c:v>
                </c:pt>
                <c:pt idx="17595">
                  <c:v>7.6183299999999995E-2</c:v>
                </c:pt>
                <c:pt idx="17596">
                  <c:v>7.4524400000000005E-2</c:v>
                </c:pt>
                <c:pt idx="17597">
                  <c:v>7.2733900000000004E-2</c:v>
                </c:pt>
                <c:pt idx="17598">
                  <c:v>7.1146399999999999E-2</c:v>
                </c:pt>
                <c:pt idx="17599">
                  <c:v>6.9451299999999994E-2</c:v>
                </c:pt>
                <c:pt idx="17600">
                  <c:v>6.8221000000000004E-2</c:v>
                </c:pt>
                <c:pt idx="17601">
                  <c:v>6.7135100000000003E-2</c:v>
                </c:pt>
                <c:pt idx="17602">
                  <c:v>6.5510700000000005E-2</c:v>
                </c:pt>
                <c:pt idx="17603">
                  <c:v>6.3737699999999994E-2</c:v>
                </c:pt>
                <c:pt idx="17604">
                  <c:v>6.1938E-2</c:v>
                </c:pt>
                <c:pt idx="17605">
                  <c:v>5.9802000000000001E-2</c:v>
                </c:pt>
                <c:pt idx="17606">
                  <c:v>5.75646E-2</c:v>
                </c:pt>
                <c:pt idx="17607">
                  <c:v>5.5486000000000001E-2</c:v>
                </c:pt>
                <c:pt idx="17608">
                  <c:v>5.4064000000000001E-2</c:v>
                </c:pt>
                <c:pt idx="17609">
                  <c:v>5.31352E-2</c:v>
                </c:pt>
                <c:pt idx="17610">
                  <c:v>5.1524199999999999E-2</c:v>
                </c:pt>
                <c:pt idx="17611">
                  <c:v>5.0067399999999998E-2</c:v>
                </c:pt>
                <c:pt idx="17612">
                  <c:v>4.8859300000000001E-2</c:v>
                </c:pt>
                <c:pt idx="17613">
                  <c:v>4.6792100000000003E-2</c:v>
                </c:pt>
                <c:pt idx="17614">
                  <c:v>4.4573599999999998E-2</c:v>
                </c:pt>
                <c:pt idx="17615">
                  <c:v>4.3210899999999997E-2</c:v>
                </c:pt>
                <c:pt idx="17616">
                  <c:v>4.2181499999999997E-2</c:v>
                </c:pt>
                <c:pt idx="17617">
                  <c:v>4.0707599999999997E-2</c:v>
                </c:pt>
                <c:pt idx="17618">
                  <c:v>3.9135999999999997E-2</c:v>
                </c:pt>
                <c:pt idx="17619">
                  <c:v>3.77877E-2</c:v>
                </c:pt>
                <c:pt idx="17620">
                  <c:v>3.6589700000000003E-2</c:v>
                </c:pt>
                <c:pt idx="17621">
                  <c:v>3.5005700000000001E-2</c:v>
                </c:pt>
                <c:pt idx="17622">
                  <c:v>3.3227E-2</c:v>
                </c:pt>
                <c:pt idx="17623">
                  <c:v>3.1695500000000001E-2</c:v>
                </c:pt>
                <c:pt idx="17624">
                  <c:v>3.0782799999999999E-2</c:v>
                </c:pt>
                <c:pt idx="17625">
                  <c:v>2.9316600000000002E-2</c:v>
                </c:pt>
                <c:pt idx="17626">
                  <c:v>2.77285E-2</c:v>
                </c:pt>
                <c:pt idx="17627">
                  <c:v>2.6200399999999999E-2</c:v>
                </c:pt>
                <c:pt idx="17628">
                  <c:v>2.4060399999999999E-2</c:v>
                </c:pt>
                <c:pt idx="17629">
                  <c:v>2.1603399999999998E-2</c:v>
                </c:pt>
                <c:pt idx="17630">
                  <c:v>1.9853300000000001E-2</c:v>
                </c:pt>
                <c:pt idx="17631">
                  <c:v>1.8694599999999999E-2</c:v>
                </c:pt>
                <c:pt idx="17632">
                  <c:v>1.7141099999999999E-2</c:v>
                </c:pt>
                <c:pt idx="17633">
                  <c:v>1.55619E-2</c:v>
                </c:pt>
                <c:pt idx="17634">
                  <c:v>1.38818E-2</c:v>
                </c:pt>
                <c:pt idx="17635">
                  <c:v>1.15958E-2</c:v>
                </c:pt>
                <c:pt idx="17636">
                  <c:v>9.3880100000000005E-3</c:v>
                </c:pt>
                <c:pt idx="17637">
                  <c:v>8.0993200000000001E-3</c:v>
                </c:pt>
                <c:pt idx="17638">
                  <c:v>6.9624700000000001E-3</c:v>
                </c:pt>
                <c:pt idx="17639">
                  <c:v>5.4806799999999999E-3</c:v>
                </c:pt>
                <c:pt idx="17640">
                  <c:v>4.3066900000000002E-3</c:v>
                </c:pt>
                <c:pt idx="17641">
                  <c:v>2.79912E-3</c:v>
                </c:pt>
                <c:pt idx="17642">
                  <c:v>8.1299599999999997E-4</c:v>
                </c:pt>
                <c:pt idx="17643">
                  <c:v>-4.6117499999999997E-4</c:v>
                </c:pt>
                <c:pt idx="17644">
                  <c:v>-1.0403999999999999E-3</c:v>
                </c:pt>
                <c:pt idx="17645">
                  <c:v>-2.2572E-3</c:v>
                </c:pt>
                <c:pt idx="17646">
                  <c:v>-3.5289200000000001E-3</c:v>
                </c:pt>
                <c:pt idx="17647">
                  <c:v>-4.7704100000000001E-3</c:v>
                </c:pt>
                <c:pt idx="17648">
                  <c:v>-6.7718500000000003E-3</c:v>
                </c:pt>
                <c:pt idx="17649">
                  <c:v>-9.0496299999999995E-3</c:v>
                </c:pt>
                <c:pt idx="17650">
                  <c:v>-1.14196E-2</c:v>
                </c:pt>
                <c:pt idx="17651">
                  <c:v>-1.38075E-2</c:v>
                </c:pt>
                <c:pt idx="17652">
                  <c:v>-1.5898499999999999E-2</c:v>
                </c:pt>
                <c:pt idx="17653">
                  <c:v>-1.8228100000000001E-2</c:v>
                </c:pt>
                <c:pt idx="17654">
                  <c:v>-2.0334999999999999E-2</c:v>
                </c:pt>
                <c:pt idx="17655">
                  <c:v>-2.26839E-2</c:v>
                </c:pt>
                <c:pt idx="17656">
                  <c:v>-2.5117299999999999E-2</c:v>
                </c:pt>
                <c:pt idx="17657">
                  <c:v>-2.75689E-2</c:v>
                </c:pt>
                <c:pt idx="17658">
                  <c:v>-2.98701E-2</c:v>
                </c:pt>
                <c:pt idx="17659">
                  <c:v>-3.2084700000000001E-2</c:v>
                </c:pt>
                <c:pt idx="17660">
                  <c:v>-3.4442100000000003E-2</c:v>
                </c:pt>
                <c:pt idx="17661">
                  <c:v>-3.6896499999999999E-2</c:v>
                </c:pt>
                <c:pt idx="17662">
                  <c:v>-3.93137E-2</c:v>
                </c:pt>
                <c:pt idx="17663">
                  <c:v>-4.1679800000000003E-2</c:v>
                </c:pt>
                <c:pt idx="17664">
                  <c:v>-4.40493E-2</c:v>
                </c:pt>
                <c:pt idx="17665">
                  <c:v>-4.6621099999999999E-2</c:v>
                </c:pt>
                <c:pt idx="17666">
                  <c:v>-4.9199100000000003E-2</c:v>
                </c:pt>
                <c:pt idx="17667">
                  <c:v>-5.1777700000000003E-2</c:v>
                </c:pt>
                <c:pt idx="17668">
                  <c:v>-5.4271E-2</c:v>
                </c:pt>
                <c:pt idx="17669">
                  <c:v>-5.6857199999999997E-2</c:v>
                </c:pt>
                <c:pt idx="17670">
                  <c:v>-5.9493900000000002E-2</c:v>
                </c:pt>
                <c:pt idx="17671">
                  <c:v>-6.2132399999999997E-2</c:v>
                </c:pt>
                <c:pt idx="17672">
                  <c:v>-6.4728499999999994E-2</c:v>
                </c:pt>
                <c:pt idx="17673">
                  <c:v>-6.7388000000000003E-2</c:v>
                </c:pt>
                <c:pt idx="17674">
                  <c:v>-7.0121699999999995E-2</c:v>
                </c:pt>
                <c:pt idx="17675">
                  <c:v>-7.2843699999999997E-2</c:v>
                </c:pt>
                <c:pt idx="17676">
                  <c:v>-7.5503100000000004E-2</c:v>
                </c:pt>
                <c:pt idx="17677">
                  <c:v>-7.8217300000000003E-2</c:v>
                </c:pt>
                <c:pt idx="17678">
                  <c:v>-8.1034800000000004E-2</c:v>
                </c:pt>
                <c:pt idx="17679">
                  <c:v>-8.3788600000000005E-2</c:v>
                </c:pt>
                <c:pt idx="17680">
                  <c:v>-8.6530099999999999E-2</c:v>
                </c:pt>
                <c:pt idx="17681">
                  <c:v>-8.9286400000000002E-2</c:v>
                </c:pt>
                <c:pt idx="17682">
                  <c:v>-9.20821E-2</c:v>
                </c:pt>
                <c:pt idx="17683">
                  <c:v>-9.4892199999999996E-2</c:v>
                </c:pt>
                <c:pt idx="17684">
                  <c:v>-9.7676399999999997E-2</c:v>
                </c:pt>
                <c:pt idx="17685">
                  <c:v>-0.10048600000000001</c:v>
                </c:pt>
                <c:pt idx="17686">
                  <c:v>-0.103297</c:v>
                </c:pt>
                <c:pt idx="17687">
                  <c:v>-0.106068</c:v>
                </c:pt>
                <c:pt idx="17688">
                  <c:v>-0.108891</c:v>
                </c:pt>
                <c:pt idx="17689">
                  <c:v>-0.111665</c:v>
                </c:pt>
                <c:pt idx="17690">
                  <c:v>-0.11442099999999999</c:v>
                </c:pt>
                <c:pt idx="17691">
                  <c:v>-0.117239</c:v>
                </c:pt>
                <c:pt idx="17692">
                  <c:v>-0.119946</c:v>
                </c:pt>
                <c:pt idx="17693">
                  <c:v>-0.122714</c:v>
                </c:pt>
                <c:pt idx="17694">
                  <c:v>-0.12549099999999999</c:v>
                </c:pt>
                <c:pt idx="17695">
                  <c:v>-0.12812999999999999</c:v>
                </c:pt>
                <c:pt idx="17696">
                  <c:v>-0.13091800000000001</c:v>
                </c:pt>
                <c:pt idx="17697">
                  <c:v>-0.13359099999999999</c:v>
                </c:pt>
                <c:pt idx="17698">
                  <c:v>-0.136209</c:v>
                </c:pt>
                <c:pt idx="17699">
                  <c:v>-0.13893900000000001</c:v>
                </c:pt>
                <c:pt idx="17700">
                  <c:v>-0.14125599999999999</c:v>
                </c:pt>
                <c:pt idx="17701">
                  <c:v>-0.14278399999999999</c:v>
                </c:pt>
                <c:pt idx="17702">
                  <c:v>-0.14410000000000001</c:v>
                </c:pt>
                <c:pt idx="17703">
                  <c:v>-0.144957</c:v>
                </c:pt>
                <c:pt idx="17704">
                  <c:v>-0.14526800000000001</c:v>
                </c:pt>
                <c:pt idx="17705">
                  <c:v>-0.14523</c:v>
                </c:pt>
                <c:pt idx="17706">
                  <c:v>-0.14521200000000001</c:v>
                </c:pt>
                <c:pt idx="17707">
                  <c:v>-0.14490500000000001</c:v>
                </c:pt>
                <c:pt idx="17708">
                  <c:v>-0.14421400000000001</c:v>
                </c:pt>
                <c:pt idx="17709">
                  <c:v>-0.14375599999999999</c:v>
                </c:pt>
                <c:pt idx="17710">
                  <c:v>-0.143538</c:v>
                </c:pt>
                <c:pt idx="17711">
                  <c:v>-0.14338899999999999</c:v>
                </c:pt>
                <c:pt idx="17712">
                  <c:v>-0.14320099999999999</c:v>
                </c:pt>
                <c:pt idx="17713">
                  <c:v>-0.142682</c:v>
                </c:pt>
                <c:pt idx="17714">
                  <c:v>-0.14239599999999999</c:v>
                </c:pt>
                <c:pt idx="17715">
                  <c:v>-0.142288</c:v>
                </c:pt>
                <c:pt idx="17716">
                  <c:v>-0.142124</c:v>
                </c:pt>
                <c:pt idx="17717">
                  <c:v>-0.141653</c:v>
                </c:pt>
                <c:pt idx="17718">
                  <c:v>-0.14069100000000001</c:v>
                </c:pt>
                <c:pt idx="17719">
                  <c:v>-0.140123</c:v>
                </c:pt>
                <c:pt idx="17720">
                  <c:v>-0.13963500000000001</c:v>
                </c:pt>
                <c:pt idx="17721">
                  <c:v>-0.13933499999999999</c:v>
                </c:pt>
                <c:pt idx="17722">
                  <c:v>-0.1391</c:v>
                </c:pt>
                <c:pt idx="17723">
                  <c:v>-0.13844100000000001</c:v>
                </c:pt>
                <c:pt idx="17724">
                  <c:v>-0.13771800000000001</c:v>
                </c:pt>
                <c:pt idx="17725">
                  <c:v>-0.13738500000000001</c:v>
                </c:pt>
                <c:pt idx="17726">
                  <c:v>-0.136965</c:v>
                </c:pt>
                <c:pt idx="17727">
                  <c:v>-0.13680700000000001</c:v>
                </c:pt>
                <c:pt idx="17728">
                  <c:v>-0.136321</c:v>
                </c:pt>
                <c:pt idx="17729">
                  <c:v>-0.13550000000000001</c:v>
                </c:pt>
                <c:pt idx="17730">
                  <c:v>-0.13508400000000001</c:v>
                </c:pt>
                <c:pt idx="17731">
                  <c:v>-0.13463</c:v>
                </c:pt>
                <c:pt idx="17732">
                  <c:v>-0.134384</c:v>
                </c:pt>
                <c:pt idx="17733">
                  <c:v>-0.13397899999999999</c:v>
                </c:pt>
                <c:pt idx="17734">
                  <c:v>-0.13311899999999999</c:v>
                </c:pt>
                <c:pt idx="17735">
                  <c:v>-0.13256599999999999</c:v>
                </c:pt>
                <c:pt idx="17736">
                  <c:v>-0.13205900000000001</c:v>
                </c:pt>
                <c:pt idx="17737">
                  <c:v>-0.131718</c:v>
                </c:pt>
                <c:pt idx="17738">
                  <c:v>-0.13117400000000001</c:v>
                </c:pt>
                <c:pt idx="17739">
                  <c:v>-0.130303</c:v>
                </c:pt>
                <c:pt idx="17740">
                  <c:v>-0.129745</c:v>
                </c:pt>
                <c:pt idx="17741">
                  <c:v>-0.129304</c:v>
                </c:pt>
                <c:pt idx="17742">
                  <c:v>-0.12897900000000001</c:v>
                </c:pt>
                <c:pt idx="17743">
                  <c:v>-0.12857399999999999</c:v>
                </c:pt>
                <c:pt idx="17744">
                  <c:v>-0.12775800000000001</c:v>
                </c:pt>
                <c:pt idx="17745">
                  <c:v>-0.12723200000000001</c:v>
                </c:pt>
                <c:pt idx="17746">
                  <c:v>-0.126855</c:v>
                </c:pt>
                <c:pt idx="17747">
                  <c:v>-0.126578</c:v>
                </c:pt>
                <c:pt idx="17748">
                  <c:v>-0.126086</c:v>
                </c:pt>
                <c:pt idx="17749">
                  <c:v>-0.125279</c:v>
                </c:pt>
                <c:pt idx="17750">
                  <c:v>-0.12495299999999999</c:v>
                </c:pt>
                <c:pt idx="17751">
                  <c:v>-0.125501</c:v>
                </c:pt>
                <c:pt idx="17752">
                  <c:v>-0.12626399999999999</c:v>
                </c:pt>
                <c:pt idx="17753">
                  <c:v>-0.127361</c:v>
                </c:pt>
                <c:pt idx="17754">
                  <c:v>-0.128999</c:v>
                </c:pt>
                <c:pt idx="17755">
                  <c:v>-0.13014700000000001</c:v>
                </c:pt>
                <c:pt idx="17756">
                  <c:v>-0.13136600000000001</c:v>
                </c:pt>
                <c:pt idx="17757">
                  <c:v>-0.13275100000000001</c:v>
                </c:pt>
                <c:pt idx="17758">
                  <c:v>-0.13431199999999999</c:v>
                </c:pt>
                <c:pt idx="17759">
                  <c:v>-0.135689</c:v>
                </c:pt>
                <c:pt idx="17760">
                  <c:v>-0.136848</c:v>
                </c:pt>
                <c:pt idx="17761">
                  <c:v>-0.138826</c:v>
                </c:pt>
                <c:pt idx="17762">
                  <c:v>-0.140486</c:v>
                </c:pt>
                <c:pt idx="17763">
                  <c:v>-0.14199100000000001</c:v>
                </c:pt>
                <c:pt idx="17764">
                  <c:v>-0.14360400000000001</c:v>
                </c:pt>
                <c:pt idx="17765">
                  <c:v>-0.14562600000000001</c:v>
                </c:pt>
                <c:pt idx="17766">
                  <c:v>-0.14743000000000001</c:v>
                </c:pt>
                <c:pt idx="17767">
                  <c:v>-0.14876700000000001</c:v>
                </c:pt>
                <c:pt idx="17768">
                  <c:v>-0.15049000000000001</c:v>
                </c:pt>
                <c:pt idx="17769">
                  <c:v>-0.152478</c:v>
                </c:pt>
                <c:pt idx="17770">
                  <c:v>-0.153914</c:v>
                </c:pt>
                <c:pt idx="17771">
                  <c:v>-0.155192</c:v>
                </c:pt>
                <c:pt idx="17772">
                  <c:v>-0.15690799999999999</c:v>
                </c:pt>
                <c:pt idx="17773">
                  <c:v>-0.15867100000000001</c:v>
                </c:pt>
                <c:pt idx="17774">
                  <c:v>-0.160249</c:v>
                </c:pt>
                <c:pt idx="17775">
                  <c:v>-0.16148399999999999</c:v>
                </c:pt>
                <c:pt idx="17776">
                  <c:v>-0.16336800000000001</c:v>
                </c:pt>
                <c:pt idx="17777">
                  <c:v>-0.16506999999999999</c:v>
                </c:pt>
                <c:pt idx="17778">
                  <c:v>-0.16648499999999999</c:v>
                </c:pt>
                <c:pt idx="17779">
                  <c:v>-0.16796900000000001</c:v>
                </c:pt>
                <c:pt idx="17780">
                  <c:v>-0.16975100000000001</c:v>
                </c:pt>
                <c:pt idx="17781">
                  <c:v>-0.17139299999999999</c:v>
                </c:pt>
                <c:pt idx="17782">
                  <c:v>-0.172731</c:v>
                </c:pt>
                <c:pt idx="17783">
                  <c:v>-0.17425299999999999</c:v>
                </c:pt>
                <c:pt idx="17784">
                  <c:v>-0.17616200000000001</c:v>
                </c:pt>
                <c:pt idx="17785">
                  <c:v>-0.17746300000000001</c:v>
                </c:pt>
                <c:pt idx="17786">
                  <c:v>-0.17885799999999999</c:v>
                </c:pt>
                <c:pt idx="17787">
                  <c:v>-0.180424</c:v>
                </c:pt>
                <c:pt idx="17788">
                  <c:v>-0.18198600000000001</c:v>
                </c:pt>
                <c:pt idx="17789">
                  <c:v>-0.18352599999999999</c:v>
                </c:pt>
                <c:pt idx="17790">
                  <c:v>-0.18477099999999999</c:v>
                </c:pt>
                <c:pt idx="17791">
                  <c:v>-0.18659000000000001</c:v>
                </c:pt>
                <c:pt idx="17792">
                  <c:v>-0.188167</c:v>
                </c:pt>
                <c:pt idx="17793">
                  <c:v>-0.18940899999999999</c:v>
                </c:pt>
                <c:pt idx="17794">
                  <c:v>-0.19092000000000001</c:v>
                </c:pt>
                <c:pt idx="17795">
                  <c:v>-0.19256599999999999</c:v>
                </c:pt>
                <c:pt idx="17796">
                  <c:v>-0.194052</c:v>
                </c:pt>
                <c:pt idx="17797">
                  <c:v>-0.19534699999999999</c:v>
                </c:pt>
                <c:pt idx="17798">
                  <c:v>-0.19681999999999999</c:v>
                </c:pt>
                <c:pt idx="17799">
                  <c:v>-0.19855600000000001</c:v>
                </c:pt>
                <c:pt idx="17800">
                  <c:v>-0.199714</c:v>
                </c:pt>
                <c:pt idx="17801">
                  <c:v>-0.20103699999999999</c:v>
                </c:pt>
                <c:pt idx="17802">
                  <c:v>-0.20269300000000001</c:v>
                </c:pt>
                <c:pt idx="17803">
                  <c:v>-0.20388000000000001</c:v>
                </c:pt>
                <c:pt idx="17804">
                  <c:v>-0.20543700000000001</c:v>
                </c:pt>
                <c:pt idx="17805">
                  <c:v>-0.20752699999999999</c:v>
                </c:pt>
                <c:pt idx="17806">
                  <c:v>-0.208951</c:v>
                </c:pt>
                <c:pt idx="17807">
                  <c:v>-0.20977499999999999</c:v>
                </c:pt>
                <c:pt idx="17808">
                  <c:v>-0.21115100000000001</c:v>
                </c:pt>
                <c:pt idx="17809">
                  <c:v>-0.212399</c:v>
                </c:pt>
                <c:pt idx="17810">
                  <c:v>-0.21368400000000001</c:v>
                </c:pt>
                <c:pt idx="17811">
                  <c:v>-0.21546499999999999</c:v>
                </c:pt>
                <c:pt idx="17812">
                  <c:v>-0.217611</c:v>
                </c:pt>
                <c:pt idx="17813">
                  <c:v>-0.218972</c:v>
                </c:pt>
                <c:pt idx="17814">
                  <c:v>-0.219803</c:v>
                </c:pt>
                <c:pt idx="17815">
                  <c:v>-0.22098899999999999</c:v>
                </c:pt>
                <c:pt idx="17816">
                  <c:v>-0.22220999999999999</c:v>
                </c:pt>
                <c:pt idx="17817">
                  <c:v>-0.22334399999999999</c:v>
                </c:pt>
                <c:pt idx="17818">
                  <c:v>-0.22498399999999999</c:v>
                </c:pt>
                <c:pt idx="17819">
                  <c:v>-0.22712099999999999</c:v>
                </c:pt>
                <c:pt idx="17820">
                  <c:v>-0.22850699999999999</c:v>
                </c:pt>
                <c:pt idx="17821">
                  <c:v>-0.229215</c:v>
                </c:pt>
                <c:pt idx="17822">
                  <c:v>-0.23033400000000001</c:v>
                </c:pt>
                <c:pt idx="17823">
                  <c:v>-0.23153599999999999</c:v>
                </c:pt>
                <c:pt idx="17824">
                  <c:v>-0.23263400000000001</c:v>
                </c:pt>
                <c:pt idx="17825">
                  <c:v>-0.234124</c:v>
                </c:pt>
                <c:pt idx="17826">
                  <c:v>-0.23621400000000001</c:v>
                </c:pt>
                <c:pt idx="17827">
                  <c:v>-0.237956</c:v>
                </c:pt>
                <c:pt idx="17828">
                  <c:v>-0.238764</c:v>
                </c:pt>
                <c:pt idx="17829">
                  <c:v>-0.23960999999999999</c:v>
                </c:pt>
                <c:pt idx="17830">
                  <c:v>-0.24082899999999999</c:v>
                </c:pt>
                <c:pt idx="17831">
                  <c:v>-0.241977</c:v>
                </c:pt>
                <c:pt idx="17832">
                  <c:v>-0.243146</c:v>
                </c:pt>
                <c:pt idx="17833">
                  <c:v>-0.24482000000000001</c:v>
                </c:pt>
                <c:pt idx="17834">
                  <c:v>-0.24624499999999999</c:v>
                </c:pt>
                <c:pt idx="17835">
                  <c:v>-0.24696100000000001</c:v>
                </c:pt>
                <c:pt idx="17836">
                  <c:v>-0.24786</c:v>
                </c:pt>
                <c:pt idx="17837">
                  <c:v>-0.24911800000000001</c:v>
                </c:pt>
                <c:pt idx="17838">
                  <c:v>-0.25029299999999999</c:v>
                </c:pt>
                <c:pt idx="17839">
                  <c:v>-0.25183299999999997</c:v>
                </c:pt>
                <c:pt idx="17840">
                  <c:v>-0.25371700000000003</c:v>
                </c:pt>
                <c:pt idx="17841">
                  <c:v>-0.255305</c:v>
                </c:pt>
                <c:pt idx="17842">
                  <c:v>-0.25606499999999999</c:v>
                </c:pt>
                <c:pt idx="17843">
                  <c:v>-0.25706400000000001</c:v>
                </c:pt>
                <c:pt idx="17844">
                  <c:v>-0.25837900000000003</c:v>
                </c:pt>
                <c:pt idx="17845">
                  <c:v>-0.25947300000000001</c:v>
                </c:pt>
                <c:pt idx="17846">
                  <c:v>-0.26087500000000002</c:v>
                </c:pt>
                <c:pt idx="17847">
                  <c:v>-0.26291900000000001</c:v>
                </c:pt>
                <c:pt idx="17848">
                  <c:v>-0.26460299999999998</c:v>
                </c:pt>
                <c:pt idx="17849">
                  <c:v>-0.26519999999999999</c:v>
                </c:pt>
                <c:pt idx="17850">
                  <c:v>-0.26589800000000002</c:v>
                </c:pt>
                <c:pt idx="17851">
                  <c:v>-0.26740199999999997</c:v>
                </c:pt>
                <c:pt idx="17852">
                  <c:v>-0.26962999999999998</c:v>
                </c:pt>
                <c:pt idx="17853">
                  <c:v>-0.27165899999999998</c:v>
                </c:pt>
                <c:pt idx="17854">
                  <c:v>-0.27441399999999999</c:v>
                </c:pt>
                <c:pt idx="17855">
                  <c:v>-0.27746799999999999</c:v>
                </c:pt>
                <c:pt idx="17856">
                  <c:v>-0.28065099999999998</c:v>
                </c:pt>
                <c:pt idx="17857">
                  <c:v>-0.284416</c:v>
                </c:pt>
                <c:pt idx="17858">
                  <c:v>-0.288215</c:v>
                </c:pt>
                <c:pt idx="17859">
                  <c:v>-0.29160900000000001</c:v>
                </c:pt>
                <c:pt idx="17860">
                  <c:v>-0.29365400000000003</c:v>
                </c:pt>
                <c:pt idx="17861">
                  <c:v>-0.29509099999999999</c:v>
                </c:pt>
                <c:pt idx="17862">
                  <c:v>-0.29707600000000001</c:v>
                </c:pt>
                <c:pt idx="17863">
                  <c:v>-0.29899300000000001</c:v>
                </c:pt>
                <c:pt idx="17864">
                  <c:v>-0.30068600000000001</c:v>
                </c:pt>
                <c:pt idx="17865">
                  <c:v>-0.30312800000000001</c:v>
                </c:pt>
                <c:pt idx="17866">
                  <c:v>-0.30610199999999999</c:v>
                </c:pt>
                <c:pt idx="17867">
                  <c:v>-0.30871399999999999</c:v>
                </c:pt>
                <c:pt idx="17868">
                  <c:v>-0.31196800000000002</c:v>
                </c:pt>
                <c:pt idx="17869">
                  <c:v>-0.315467</c:v>
                </c:pt>
                <c:pt idx="17870">
                  <c:v>-0.31792700000000002</c:v>
                </c:pt>
                <c:pt idx="17871">
                  <c:v>-0.32010699999999997</c:v>
                </c:pt>
                <c:pt idx="17872">
                  <c:v>-0.32298300000000002</c:v>
                </c:pt>
                <c:pt idx="17873">
                  <c:v>-0.32538899999999998</c:v>
                </c:pt>
                <c:pt idx="17874">
                  <c:v>-0.32773200000000002</c:v>
                </c:pt>
                <c:pt idx="17875">
                  <c:v>-0.33073999999999998</c:v>
                </c:pt>
                <c:pt idx="17876">
                  <c:v>-0.33402300000000001</c:v>
                </c:pt>
                <c:pt idx="17877">
                  <c:v>-0.336615</c:v>
                </c:pt>
                <c:pt idx="17878">
                  <c:v>-0.33794800000000003</c:v>
                </c:pt>
                <c:pt idx="17879">
                  <c:v>-0.33890799999999999</c:v>
                </c:pt>
                <c:pt idx="17880">
                  <c:v>-0.34059</c:v>
                </c:pt>
                <c:pt idx="17881">
                  <c:v>-0.342138</c:v>
                </c:pt>
                <c:pt idx="17882">
                  <c:v>-0.34357700000000002</c:v>
                </c:pt>
                <c:pt idx="17883">
                  <c:v>-0.34602100000000002</c:v>
                </c:pt>
                <c:pt idx="17884">
                  <c:v>-0.348493</c:v>
                </c:pt>
                <c:pt idx="17885">
                  <c:v>-0.35092299999999998</c:v>
                </c:pt>
                <c:pt idx="17886">
                  <c:v>-0.35358099999999998</c:v>
                </c:pt>
                <c:pt idx="17887">
                  <c:v>-0.35539900000000002</c:v>
                </c:pt>
                <c:pt idx="17888">
                  <c:v>-0.35688399999999998</c:v>
                </c:pt>
                <c:pt idx="17889">
                  <c:v>-0.35900500000000002</c:v>
                </c:pt>
                <c:pt idx="17890">
                  <c:v>-0.361178</c:v>
                </c:pt>
                <c:pt idx="17891">
                  <c:v>-0.36316199999999998</c:v>
                </c:pt>
                <c:pt idx="17892">
                  <c:v>-0.36566399999999999</c:v>
                </c:pt>
                <c:pt idx="17893">
                  <c:v>-0.36853200000000003</c:v>
                </c:pt>
                <c:pt idx="17894">
                  <c:v>-0.37142999999999998</c:v>
                </c:pt>
                <c:pt idx="17895">
                  <c:v>-0.37470199999999998</c:v>
                </c:pt>
                <c:pt idx="17896">
                  <c:v>-0.37817200000000001</c:v>
                </c:pt>
                <c:pt idx="17897">
                  <c:v>-0.38114199999999998</c:v>
                </c:pt>
                <c:pt idx="17898">
                  <c:v>-0.38276100000000002</c:v>
                </c:pt>
                <c:pt idx="17899">
                  <c:v>-0.38394</c:v>
                </c:pt>
                <c:pt idx="17900">
                  <c:v>-0.38511499999999999</c:v>
                </c:pt>
                <c:pt idx="17901">
                  <c:v>-0.38578200000000001</c:v>
                </c:pt>
                <c:pt idx="17902">
                  <c:v>-0.38630700000000001</c:v>
                </c:pt>
                <c:pt idx="17903">
                  <c:v>-0.386739</c:v>
                </c:pt>
                <c:pt idx="17904">
                  <c:v>-0.38666699999999998</c:v>
                </c:pt>
                <c:pt idx="17905">
                  <c:v>-0.38612600000000002</c:v>
                </c:pt>
                <c:pt idx="17906">
                  <c:v>-0.38568400000000003</c:v>
                </c:pt>
                <c:pt idx="17907">
                  <c:v>-0.38542199999999999</c:v>
                </c:pt>
                <c:pt idx="17908">
                  <c:v>-0.38541799999999998</c:v>
                </c:pt>
                <c:pt idx="17909">
                  <c:v>-0.38541900000000001</c:v>
                </c:pt>
                <c:pt idx="17910">
                  <c:v>-0.38528299999999999</c:v>
                </c:pt>
                <c:pt idx="17911">
                  <c:v>-0.38491700000000001</c:v>
                </c:pt>
                <c:pt idx="17912">
                  <c:v>-0.38442599999999999</c:v>
                </c:pt>
                <c:pt idx="17913">
                  <c:v>-0.38395200000000002</c:v>
                </c:pt>
                <c:pt idx="17914">
                  <c:v>-0.38367499999999999</c:v>
                </c:pt>
                <c:pt idx="17915">
                  <c:v>-0.38362800000000002</c:v>
                </c:pt>
                <c:pt idx="17916">
                  <c:v>-0.38362499999999999</c:v>
                </c:pt>
                <c:pt idx="17917">
                  <c:v>-0.38348199999999999</c:v>
                </c:pt>
                <c:pt idx="17918">
                  <c:v>-0.38311499999999998</c:v>
                </c:pt>
                <c:pt idx="17919">
                  <c:v>-0.3826</c:v>
                </c:pt>
                <c:pt idx="17920">
                  <c:v>-0.38214500000000001</c:v>
                </c:pt>
                <c:pt idx="17921">
                  <c:v>-0.38192599999999999</c:v>
                </c:pt>
                <c:pt idx="17922">
                  <c:v>-0.38190099999999999</c:v>
                </c:pt>
                <c:pt idx="17923">
                  <c:v>-0.381913</c:v>
                </c:pt>
                <c:pt idx="17924">
                  <c:v>-0.381745</c:v>
                </c:pt>
                <c:pt idx="17925">
                  <c:v>-0.38133299999999998</c:v>
                </c:pt>
                <c:pt idx="17926">
                  <c:v>-0.38081999999999999</c:v>
                </c:pt>
                <c:pt idx="17927">
                  <c:v>-0.38040299999999999</c:v>
                </c:pt>
                <c:pt idx="17928">
                  <c:v>-0.380247</c:v>
                </c:pt>
                <c:pt idx="17929">
                  <c:v>-0.38027499999999997</c:v>
                </c:pt>
                <c:pt idx="17930">
                  <c:v>-0.38026399999999999</c:v>
                </c:pt>
                <c:pt idx="17931">
                  <c:v>-0.38003599999999998</c:v>
                </c:pt>
                <c:pt idx="17932">
                  <c:v>-0.37958500000000001</c:v>
                </c:pt>
                <c:pt idx="17933">
                  <c:v>-0.37907999999999997</c:v>
                </c:pt>
                <c:pt idx="17934">
                  <c:v>-0.37874200000000002</c:v>
                </c:pt>
                <c:pt idx="17935">
                  <c:v>-0.37867600000000001</c:v>
                </c:pt>
                <c:pt idx="17936">
                  <c:v>-0.37872299999999998</c:v>
                </c:pt>
                <c:pt idx="17937">
                  <c:v>-0.37865199999999999</c:v>
                </c:pt>
                <c:pt idx="17938">
                  <c:v>-0.37834299999999998</c:v>
                </c:pt>
                <c:pt idx="17939">
                  <c:v>-0.37786900000000001</c:v>
                </c:pt>
                <c:pt idx="17940">
                  <c:v>-0.37741599999999997</c:v>
                </c:pt>
                <c:pt idx="17941">
                  <c:v>-0.37719799999999998</c:v>
                </c:pt>
                <c:pt idx="17942">
                  <c:v>-0.37720799999999999</c:v>
                </c:pt>
                <c:pt idx="17943">
                  <c:v>-0.37723299999999998</c:v>
                </c:pt>
                <c:pt idx="17944">
                  <c:v>-0.377077</c:v>
                </c:pt>
                <c:pt idx="17945">
                  <c:v>-0.37667699999999998</c:v>
                </c:pt>
                <c:pt idx="17946">
                  <c:v>-0.37619799999999998</c:v>
                </c:pt>
                <c:pt idx="17947">
                  <c:v>-0.37584899999999999</c:v>
                </c:pt>
                <c:pt idx="17948">
                  <c:v>-0.37576599999999999</c:v>
                </c:pt>
                <c:pt idx="17949">
                  <c:v>-0.37581999999999999</c:v>
                </c:pt>
                <c:pt idx="17950">
                  <c:v>-0.37577100000000002</c:v>
                </c:pt>
                <c:pt idx="17951">
                  <c:v>-0.37548799999999999</c:v>
                </c:pt>
                <c:pt idx="17952">
                  <c:v>-0.37503900000000001</c:v>
                </c:pt>
                <c:pt idx="17953">
                  <c:v>-0.37461299999999997</c:v>
                </c:pt>
                <c:pt idx="17954">
                  <c:v>-0.37442599999999998</c:v>
                </c:pt>
                <c:pt idx="17955">
                  <c:v>-0.37445400000000001</c:v>
                </c:pt>
                <c:pt idx="17956">
                  <c:v>-0.37447399999999997</c:v>
                </c:pt>
                <c:pt idx="17957">
                  <c:v>-0.37430400000000003</c:v>
                </c:pt>
                <c:pt idx="17958">
                  <c:v>-0.37390200000000001</c:v>
                </c:pt>
                <c:pt idx="17959">
                  <c:v>-0.37345600000000001</c:v>
                </c:pt>
                <c:pt idx="17960">
                  <c:v>-0.37318200000000001</c:v>
                </c:pt>
                <c:pt idx="17961">
                  <c:v>-0.37316100000000002</c:v>
                </c:pt>
                <c:pt idx="17962">
                  <c:v>-0.37321799999999999</c:v>
                </c:pt>
                <c:pt idx="17963">
                  <c:v>-0.37312400000000001</c:v>
                </c:pt>
                <c:pt idx="17964">
                  <c:v>-0.37278499999999998</c:v>
                </c:pt>
                <c:pt idx="17965">
                  <c:v>-0.37235400000000002</c:v>
                </c:pt>
                <c:pt idx="17966">
                  <c:v>-0.37202200000000002</c:v>
                </c:pt>
                <c:pt idx="17967">
                  <c:v>-0.37195800000000001</c:v>
                </c:pt>
                <c:pt idx="17968">
                  <c:v>-0.37202000000000002</c:v>
                </c:pt>
                <c:pt idx="17969">
                  <c:v>-0.37197200000000002</c:v>
                </c:pt>
                <c:pt idx="17970">
                  <c:v>-0.37169400000000002</c:v>
                </c:pt>
                <c:pt idx="17971">
                  <c:v>-0.371284</c:v>
                </c:pt>
                <c:pt idx="17972">
                  <c:v>-0.37092999999999998</c:v>
                </c:pt>
                <c:pt idx="17973">
                  <c:v>-0.370834</c:v>
                </c:pt>
                <c:pt idx="17974">
                  <c:v>-0.37088100000000002</c:v>
                </c:pt>
                <c:pt idx="17975">
                  <c:v>-0.370863</c:v>
                </c:pt>
                <c:pt idx="17976">
                  <c:v>-0.37062600000000001</c:v>
                </c:pt>
                <c:pt idx="17977">
                  <c:v>-0.37022300000000002</c:v>
                </c:pt>
                <c:pt idx="17978">
                  <c:v>-0.36983300000000002</c:v>
                </c:pt>
                <c:pt idx="17979">
                  <c:v>-0.36967299999999997</c:v>
                </c:pt>
                <c:pt idx="17980">
                  <c:v>-0.36970900000000001</c:v>
                </c:pt>
                <c:pt idx="17981">
                  <c:v>-0.36972899999999997</c:v>
                </c:pt>
                <c:pt idx="17982">
                  <c:v>-0.36955900000000003</c:v>
                </c:pt>
                <c:pt idx="17983">
                  <c:v>-0.36918200000000001</c:v>
                </c:pt>
                <c:pt idx="17984">
                  <c:v>-0.36878699999999998</c:v>
                </c:pt>
                <c:pt idx="17985">
                  <c:v>-0.368591</c:v>
                </c:pt>
                <c:pt idx="17986">
                  <c:v>-0.368616</c:v>
                </c:pt>
                <c:pt idx="17987">
                  <c:v>-0.36865399999999998</c:v>
                </c:pt>
                <c:pt idx="17988">
                  <c:v>-0.36852400000000002</c:v>
                </c:pt>
                <c:pt idx="17989">
                  <c:v>-0.368172</c:v>
                </c:pt>
                <c:pt idx="17990">
                  <c:v>-0.36779400000000001</c:v>
                </c:pt>
                <c:pt idx="17991">
                  <c:v>-0.36758600000000002</c:v>
                </c:pt>
                <c:pt idx="17992">
                  <c:v>-0.36760900000000002</c:v>
                </c:pt>
                <c:pt idx="17993">
                  <c:v>-0.367645</c:v>
                </c:pt>
                <c:pt idx="17994">
                  <c:v>-0.36752600000000002</c:v>
                </c:pt>
                <c:pt idx="17995">
                  <c:v>-0.36719299999999999</c:v>
                </c:pt>
                <c:pt idx="17996">
                  <c:v>-0.366844</c:v>
                </c:pt>
                <c:pt idx="17997">
                  <c:v>-0.36665399999999998</c:v>
                </c:pt>
                <c:pt idx="17998">
                  <c:v>-0.36668400000000001</c:v>
                </c:pt>
                <c:pt idx="17999">
                  <c:v>-0.36670700000000001</c:v>
                </c:pt>
                <c:pt idx="18000">
                  <c:v>-0.36656699999999998</c:v>
                </c:pt>
                <c:pt idx="18001">
                  <c:v>-0.36624299999999999</c:v>
                </c:pt>
                <c:pt idx="18002">
                  <c:v>-0.36591800000000002</c:v>
                </c:pt>
                <c:pt idx="18003">
                  <c:v>-0.36569499999999999</c:v>
                </c:pt>
                <c:pt idx="18004">
                  <c:v>-0.36517899999999998</c:v>
                </c:pt>
                <c:pt idx="18005">
                  <c:v>-0.36425299999999999</c:v>
                </c:pt>
                <c:pt idx="18006">
                  <c:v>-0.36366799999999999</c:v>
                </c:pt>
                <c:pt idx="18007">
                  <c:v>-0.36297299999999999</c:v>
                </c:pt>
                <c:pt idx="18008">
                  <c:v>-0.36232999999999999</c:v>
                </c:pt>
                <c:pt idx="18009">
                  <c:v>-0.36132300000000001</c:v>
                </c:pt>
                <c:pt idx="18010">
                  <c:v>-0.35998000000000002</c:v>
                </c:pt>
                <c:pt idx="18011">
                  <c:v>-0.35824</c:v>
                </c:pt>
                <c:pt idx="18012">
                  <c:v>-0.35647099999999998</c:v>
                </c:pt>
                <c:pt idx="18013">
                  <c:v>-0.35506100000000002</c:v>
                </c:pt>
                <c:pt idx="18014">
                  <c:v>-0.353408</c:v>
                </c:pt>
                <c:pt idx="18015">
                  <c:v>-0.35139599999999999</c:v>
                </c:pt>
                <c:pt idx="18016">
                  <c:v>-0.34949799999999998</c:v>
                </c:pt>
                <c:pt idx="18017">
                  <c:v>-0.347493</c:v>
                </c:pt>
                <c:pt idx="18018">
                  <c:v>-0.34560000000000002</c:v>
                </c:pt>
                <c:pt idx="18019">
                  <c:v>-0.34354400000000002</c:v>
                </c:pt>
                <c:pt idx="18020">
                  <c:v>-0.34110000000000001</c:v>
                </c:pt>
                <c:pt idx="18021">
                  <c:v>-0.33874100000000001</c:v>
                </c:pt>
                <c:pt idx="18022">
                  <c:v>-0.33619700000000002</c:v>
                </c:pt>
                <c:pt idx="18023">
                  <c:v>-0.33382400000000001</c:v>
                </c:pt>
                <c:pt idx="18024">
                  <c:v>-0.33123799999999998</c:v>
                </c:pt>
                <c:pt idx="18025">
                  <c:v>-0.32861400000000002</c:v>
                </c:pt>
                <c:pt idx="18026">
                  <c:v>-0.325992</c:v>
                </c:pt>
                <c:pt idx="18027">
                  <c:v>-0.32328899999999999</c:v>
                </c:pt>
                <c:pt idx="18028">
                  <c:v>-0.32106200000000001</c:v>
                </c:pt>
                <c:pt idx="18029">
                  <c:v>-0.31839499999999998</c:v>
                </c:pt>
                <c:pt idx="18030">
                  <c:v>-0.31578099999999998</c:v>
                </c:pt>
                <c:pt idx="18031">
                  <c:v>-0.31339099999999998</c:v>
                </c:pt>
                <c:pt idx="18032">
                  <c:v>-0.31099100000000002</c:v>
                </c:pt>
                <c:pt idx="18033">
                  <c:v>-0.30865399999999998</c:v>
                </c:pt>
                <c:pt idx="18034">
                  <c:v>-0.30594300000000002</c:v>
                </c:pt>
                <c:pt idx="18035">
                  <c:v>-0.30382999999999999</c:v>
                </c:pt>
                <c:pt idx="18036">
                  <c:v>-0.30168800000000001</c:v>
                </c:pt>
                <c:pt idx="18037">
                  <c:v>-0.29988599999999999</c:v>
                </c:pt>
                <c:pt idx="18038">
                  <c:v>-0.29789900000000002</c:v>
                </c:pt>
                <c:pt idx="18039">
                  <c:v>-0.29578199999999999</c:v>
                </c:pt>
                <c:pt idx="18040">
                  <c:v>-0.29414699999999999</c:v>
                </c:pt>
                <c:pt idx="18041">
                  <c:v>-0.29239799999999999</c:v>
                </c:pt>
                <c:pt idx="18042">
                  <c:v>-0.29078799999999999</c:v>
                </c:pt>
                <c:pt idx="18043">
                  <c:v>-0.28865600000000002</c:v>
                </c:pt>
                <c:pt idx="18044">
                  <c:v>-0.28677900000000001</c:v>
                </c:pt>
                <c:pt idx="18045">
                  <c:v>-0.28500700000000001</c:v>
                </c:pt>
                <c:pt idx="18046">
                  <c:v>-0.28328900000000001</c:v>
                </c:pt>
                <c:pt idx="18047">
                  <c:v>-0.28149400000000002</c:v>
                </c:pt>
                <c:pt idx="18048">
                  <c:v>-0.27937800000000002</c:v>
                </c:pt>
                <c:pt idx="18049">
                  <c:v>-0.277698</c:v>
                </c:pt>
                <c:pt idx="18050">
                  <c:v>-0.27617199999999997</c:v>
                </c:pt>
                <c:pt idx="18051">
                  <c:v>-0.27557199999999998</c:v>
                </c:pt>
                <c:pt idx="18052">
                  <c:v>-0.27577099999999999</c:v>
                </c:pt>
                <c:pt idx="18053">
                  <c:v>-0.276005</c:v>
                </c:pt>
                <c:pt idx="18054">
                  <c:v>-0.27724199999999999</c:v>
                </c:pt>
                <c:pt idx="18055">
                  <c:v>-0.27885199999999999</c:v>
                </c:pt>
                <c:pt idx="18056">
                  <c:v>-0.28044999999999998</c:v>
                </c:pt>
                <c:pt idx="18057">
                  <c:v>-0.28217300000000001</c:v>
                </c:pt>
                <c:pt idx="18058">
                  <c:v>-0.28390300000000002</c:v>
                </c:pt>
                <c:pt idx="18059">
                  <c:v>-0.28552300000000003</c:v>
                </c:pt>
                <c:pt idx="18060">
                  <c:v>-0.28715600000000002</c:v>
                </c:pt>
                <c:pt idx="18061">
                  <c:v>-0.28897499999999998</c:v>
                </c:pt>
                <c:pt idx="18062">
                  <c:v>-0.29065800000000003</c:v>
                </c:pt>
                <c:pt idx="18063">
                  <c:v>-0.29224499999999998</c:v>
                </c:pt>
                <c:pt idx="18064">
                  <c:v>-0.29395300000000002</c:v>
                </c:pt>
                <c:pt idx="18065">
                  <c:v>-0.29548999999999997</c:v>
                </c:pt>
                <c:pt idx="18066">
                  <c:v>-0.29707600000000001</c:v>
                </c:pt>
                <c:pt idx="18067">
                  <c:v>-0.29885699999999998</c:v>
                </c:pt>
                <c:pt idx="18068">
                  <c:v>-0.30042799999999997</c:v>
                </c:pt>
                <c:pt idx="18069">
                  <c:v>-0.30200500000000002</c:v>
                </c:pt>
                <c:pt idx="18070">
                  <c:v>-0.30369000000000002</c:v>
                </c:pt>
                <c:pt idx="18071">
                  <c:v>-0.30518699999999999</c:v>
                </c:pt>
                <c:pt idx="18072">
                  <c:v>-0.30683300000000002</c:v>
                </c:pt>
                <c:pt idx="18073">
                  <c:v>-0.30858600000000003</c:v>
                </c:pt>
                <c:pt idx="18074">
                  <c:v>-0.31007499999999999</c:v>
                </c:pt>
                <c:pt idx="18075">
                  <c:v>-0.31168099999999999</c:v>
                </c:pt>
                <c:pt idx="18076">
                  <c:v>-0.31337300000000001</c:v>
                </c:pt>
                <c:pt idx="18077">
                  <c:v>-0.314857</c:v>
                </c:pt>
                <c:pt idx="18078">
                  <c:v>-0.316496</c:v>
                </c:pt>
                <c:pt idx="18079">
                  <c:v>-0.31826399999999999</c:v>
                </c:pt>
                <c:pt idx="18080">
                  <c:v>-0.31976700000000002</c:v>
                </c:pt>
                <c:pt idx="18081">
                  <c:v>-0.32127499999999998</c:v>
                </c:pt>
                <c:pt idx="18082">
                  <c:v>-0.32291700000000001</c:v>
                </c:pt>
                <c:pt idx="18083">
                  <c:v>-0.32444200000000001</c:v>
                </c:pt>
                <c:pt idx="18084">
                  <c:v>-0.32602300000000001</c:v>
                </c:pt>
                <c:pt idx="18085">
                  <c:v>-0.32769399999999999</c:v>
                </c:pt>
                <c:pt idx="18086">
                  <c:v>-0.32926499999999997</c:v>
                </c:pt>
                <c:pt idx="18087">
                  <c:v>-0.33083499999999999</c:v>
                </c:pt>
                <c:pt idx="18088">
                  <c:v>-0.33243299999999998</c:v>
                </c:pt>
                <c:pt idx="18089">
                  <c:v>-0.33400200000000002</c:v>
                </c:pt>
                <c:pt idx="18090">
                  <c:v>-0.33561999999999997</c:v>
                </c:pt>
                <c:pt idx="18091">
                  <c:v>-0.33728799999999998</c:v>
                </c:pt>
                <c:pt idx="18092">
                  <c:v>-0.338891</c:v>
                </c:pt>
                <c:pt idx="18093">
                  <c:v>-0.34048800000000001</c:v>
                </c:pt>
                <c:pt idx="18094">
                  <c:v>-0.34209200000000001</c:v>
                </c:pt>
                <c:pt idx="18095">
                  <c:v>-0.34366099999999999</c:v>
                </c:pt>
                <c:pt idx="18096">
                  <c:v>-0.345221</c:v>
                </c:pt>
                <c:pt idx="18097">
                  <c:v>-0.34682200000000002</c:v>
                </c:pt>
                <c:pt idx="18098">
                  <c:v>-0.34839100000000001</c:v>
                </c:pt>
                <c:pt idx="18099">
                  <c:v>-0.34992499999999999</c:v>
                </c:pt>
                <c:pt idx="18100">
                  <c:v>-0.35124899999999998</c:v>
                </c:pt>
                <c:pt idx="18101">
                  <c:v>-0.351939</c:v>
                </c:pt>
                <c:pt idx="18102">
                  <c:v>-0.35226499999999999</c:v>
                </c:pt>
                <c:pt idx="18103">
                  <c:v>-0.35204600000000003</c:v>
                </c:pt>
                <c:pt idx="18104">
                  <c:v>-0.35152099999999997</c:v>
                </c:pt>
                <c:pt idx="18105">
                  <c:v>-0.35062599999999999</c:v>
                </c:pt>
                <c:pt idx="18106">
                  <c:v>-0.35004200000000002</c:v>
                </c:pt>
                <c:pt idx="18107">
                  <c:v>-0.349497</c:v>
                </c:pt>
                <c:pt idx="18108">
                  <c:v>-0.34863499999999997</c:v>
                </c:pt>
                <c:pt idx="18109">
                  <c:v>-0.34747</c:v>
                </c:pt>
                <c:pt idx="18110">
                  <c:v>-0.34660000000000002</c:v>
                </c:pt>
                <c:pt idx="18111">
                  <c:v>-0.34574700000000003</c:v>
                </c:pt>
                <c:pt idx="18112">
                  <c:v>-0.34523100000000001</c:v>
                </c:pt>
                <c:pt idx="18113">
                  <c:v>-0.34441699999999997</c:v>
                </c:pt>
                <c:pt idx="18114">
                  <c:v>-0.34359899999999999</c:v>
                </c:pt>
                <c:pt idx="18115">
                  <c:v>-0.34293899999999999</c:v>
                </c:pt>
                <c:pt idx="18116">
                  <c:v>-0.34229500000000002</c:v>
                </c:pt>
                <c:pt idx="18117">
                  <c:v>-0.341449</c:v>
                </c:pt>
                <c:pt idx="18118">
                  <c:v>-0.34053600000000001</c:v>
                </c:pt>
                <c:pt idx="18119">
                  <c:v>-0.33962799999999999</c:v>
                </c:pt>
                <c:pt idx="18120">
                  <c:v>-0.33864499999999997</c:v>
                </c:pt>
                <c:pt idx="18121">
                  <c:v>-0.33806000000000003</c:v>
                </c:pt>
                <c:pt idx="18122">
                  <c:v>-0.33735700000000002</c:v>
                </c:pt>
                <c:pt idx="18123">
                  <c:v>-0.33669199999999999</c:v>
                </c:pt>
                <c:pt idx="18124">
                  <c:v>-0.33608100000000002</c:v>
                </c:pt>
                <c:pt idx="18125">
                  <c:v>-0.33508399999999999</c:v>
                </c:pt>
                <c:pt idx="18126">
                  <c:v>-0.33397300000000002</c:v>
                </c:pt>
                <c:pt idx="18127">
                  <c:v>-0.333121</c:v>
                </c:pt>
                <c:pt idx="18128">
                  <c:v>-0.33234200000000003</c:v>
                </c:pt>
                <c:pt idx="18129">
                  <c:v>-0.331785</c:v>
                </c:pt>
                <c:pt idx="18130">
                  <c:v>-0.33091199999999998</c:v>
                </c:pt>
                <c:pt idx="18131">
                  <c:v>-0.32999600000000001</c:v>
                </c:pt>
                <c:pt idx="18132">
                  <c:v>-0.32922000000000001</c:v>
                </c:pt>
                <c:pt idx="18133">
                  <c:v>-0.328463</c:v>
                </c:pt>
                <c:pt idx="18134">
                  <c:v>-0.32750299999999999</c:v>
                </c:pt>
                <c:pt idx="18135">
                  <c:v>-0.32651200000000002</c:v>
                </c:pt>
                <c:pt idx="18136">
                  <c:v>-0.32550099999999998</c:v>
                </c:pt>
                <c:pt idx="18137">
                  <c:v>-0.32449</c:v>
                </c:pt>
                <c:pt idx="18138">
                  <c:v>-0.32378600000000002</c:v>
                </c:pt>
                <c:pt idx="18139">
                  <c:v>-0.322936</c:v>
                </c:pt>
                <c:pt idx="18140">
                  <c:v>-0.32227</c:v>
                </c:pt>
                <c:pt idx="18141">
                  <c:v>-0.32141999999999998</c:v>
                </c:pt>
                <c:pt idx="18142">
                  <c:v>-0.32035999999999998</c:v>
                </c:pt>
                <c:pt idx="18143">
                  <c:v>-0.319434</c:v>
                </c:pt>
                <c:pt idx="18144">
                  <c:v>-0.31861099999999998</c:v>
                </c:pt>
                <c:pt idx="18145">
                  <c:v>-0.317994</c:v>
                </c:pt>
                <c:pt idx="18146">
                  <c:v>-0.31727</c:v>
                </c:pt>
                <c:pt idx="18147">
                  <c:v>-0.31626500000000002</c:v>
                </c:pt>
                <c:pt idx="18148">
                  <c:v>-0.31545000000000001</c:v>
                </c:pt>
                <c:pt idx="18149">
                  <c:v>-0.31458399999999997</c:v>
                </c:pt>
                <c:pt idx="18150">
                  <c:v>-0.31390800000000002</c:v>
                </c:pt>
                <c:pt idx="18151">
                  <c:v>-0.313467</c:v>
                </c:pt>
                <c:pt idx="18152">
                  <c:v>-0.31320999999999999</c:v>
                </c:pt>
                <c:pt idx="18153">
                  <c:v>-0.31305699999999997</c:v>
                </c:pt>
                <c:pt idx="18154">
                  <c:v>-0.312697</c:v>
                </c:pt>
                <c:pt idx="18155">
                  <c:v>-0.31246699999999999</c:v>
                </c:pt>
                <c:pt idx="18156">
                  <c:v>-0.31245299999999998</c:v>
                </c:pt>
                <c:pt idx="18157">
                  <c:v>-0.31253799999999998</c:v>
                </c:pt>
                <c:pt idx="18158">
                  <c:v>-0.31252799999999997</c:v>
                </c:pt>
                <c:pt idx="18159">
                  <c:v>-0.312523</c:v>
                </c:pt>
                <c:pt idx="18160">
                  <c:v>-0.31268600000000002</c:v>
                </c:pt>
                <c:pt idx="18161">
                  <c:v>-0.31273699999999999</c:v>
                </c:pt>
                <c:pt idx="18162">
                  <c:v>-0.31254399999999999</c:v>
                </c:pt>
                <c:pt idx="18163">
                  <c:v>-0.31224400000000002</c:v>
                </c:pt>
                <c:pt idx="18164">
                  <c:v>-0.31231799999999998</c:v>
                </c:pt>
                <c:pt idx="18165">
                  <c:v>-0.31254700000000002</c:v>
                </c:pt>
                <c:pt idx="18166">
                  <c:v>-0.31258900000000001</c:v>
                </c:pt>
                <c:pt idx="18167">
                  <c:v>-0.31247999999999998</c:v>
                </c:pt>
                <c:pt idx="18168">
                  <c:v>-0.31253300000000001</c:v>
                </c:pt>
                <c:pt idx="18169">
                  <c:v>-0.31256099999999998</c:v>
                </c:pt>
                <c:pt idx="18170">
                  <c:v>-0.31258399999999997</c:v>
                </c:pt>
                <c:pt idx="18171">
                  <c:v>-0.31246400000000002</c:v>
                </c:pt>
                <c:pt idx="18172">
                  <c:v>-0.31248399999999998</c:v>
                </c:pt>
                <c:pt idx="18173">
                  <c:v>-0.31251400000000001</c:v>
                </c:pt>
                <c:pt idx="18174">
                  <c:v>-0.31262099999999998</c:v>
                </c:pt>
                <c:pt idx="18175">
                  <c:v>-0.31278800000000001</c:v>
                </c:pt>
                <c:pt idx="18176">
                  <c:v>-0.31286799999999998</c:v>
                </c:pt>
                <c:pt idx="18177">
                  <c:v>-0.31300099999999997</c:v>
                </c:pt>
                <c:pt idx="18178">
                  <c:v>-0.31313800000000003</c:v>
                </c:pt>
                <c:pt idx="18179">
                  <c:v>-0.31323200000000001</c:v>
                </c:pt>
                <c:pt idx="18180">
                  <c:v>-0.31338700000000003</c:v>
                </c:pt>
                <c:pt idx="18181">
                  <c:v>-0.313442</c:v>
                </c:pt>
                <c:pt idx="18182">
                  <c:v>-0.31358599999999998</c:v>
                </c:pt>
                <c:pt idx="18183">
                  <c:v>-0.31377500000000003</c:v>
                </c:pt>
                <c:pt idx="18184">
                  <c:v>-0.31381100000000001</c:v>
                </c:pt>
                <c:pt idx="18185">
                  <c:v>-0.31395299999999998</c:v>
                </c:pt>
                <c:pt idx="18186">
                  <c:v>-0.31414500000000001</c:v>
                </c:pt>
                <c:pt idx="18187">
                  <c:v>-0.31417099999999998</c:v>
                </c:pt>
                <c:pt idx="18188">
                  <c:v>-0.31431100000000001</c:v>
                </c:pt>
                <c:pt idx="18189">
                  <c:v>-0.31449199999999999</c:v>
                </c:pt>
                <c:pt idx="18190">
                  <c:v>-0.31451200000000001</c:v>
                </c:pt>
                <c:pt idx="18191">
                  <c:v>-0.31464500000000001</c:v>
                </c:pt>
                <c:pt idx="18192">
                  <c:v>-0.31480000000000002</c:v>
                </c:pt>
                <c:pt idx="18193">
                  <c:v>-0.31480999999999998</c:v>
                </c:pt>
                <c:pt idx="18194">
                  <c:v>-0.314942</c:v>
                </c:pt>
                <c:pt idx="18195">
                  <c:v>-0.31506200000000001</c:v>
                </c:pt>
                <c:pt idx="18196">
                  <c:v>-0.31505899999999998</c:v>
                </c:pt>
                <c:pt idx="18197">
                  <c:v>-0.31520399999999998</c:v>
                </c:pt>
                <c:pt idx="18198">
                  <c:v>-0.31531500000000001</c:v>
                </c:pt>
                <c:pt idx="18199">
                  <c:v>-0.315303</c:v>
                </c:pt>
                <c:pt idx="18200">
                  <c:v>-0.31513099999999999</c:v>
                </c:pt>
                <c:pt idx="18201">
                  <c:v>-0.31521500000000002</c:v>
                </c:pt>
                <c:pt idx="18202">
                  <c:v>-0.31586500000000001</c:v>
                </c:pt>
                <c:pt idx="18203">
                  <c:v>-0.316492</c:v>
                </c:pt>
                <c:pt idx="18204">
                  <c:v>-0.31686999999999999</c:v>
                </c:pt>
                <c:pt idx="18205">
                  <c:v>-0.31690499999999999</c:v>
                </c:pt>
                <c:pt idx="18206">
                  <c:v>-0.316909</c:v>
                </c:pt>
                <c:pt idx="18207">
                  <c:v>-0.317438</c:v>
                </c:pt>
                <c:pt idx="18208">
                  <c:v>-0.31799500000000003</c:v>
                </c:pt>
                <c:pt idx="18209">
                  <c:v>-0.31858900000000001</c:v>
                </c:pt>
                <c:pt idx="18210">
                  <c:v>-0.31878299999999998</c:v>
                </c:pt>
                <c:pt idx="18211">
                  <c:v>-0.31878200000000001</c:v>
                </c:pt>
                <c:pt idx="18212">
                  <c:v>-0.31877499999999998</c:v>
                </c:pt>
                <c:pt idx="18213">
                  <c:v>-0.31888100000000003</c:v>
                </c:pt>
                <c:pt idx="18214">
                  <c:v>-0.31896999999999998</c:v>
                </c:pt>
                <c:pt idx="18215">
                  <c:v>-0.31897599999999998</c:v>
                </c:pt>
                <c:pt idx="18216">
                  <c:v>-0.31888499999999997</c:v>
                </c:pt>
                <c:pt idx="18217">
                  <c:v>-0.318828</c:v>
                </c:pt>
                <c:pt idx="18218">
                  <c:v>-0.31897799999999998</c:v>
                </c:pt>
                <c:pt idx="18219">
                  <c:v>-0.31896200000000002</c:v>
                </c:pt>
                <c:pt idx="18220">
                  <c:v>-0.31917099999999998</c:v>
                </c:pt>
                <c:pt idx="18221">
                  <c:v>-0.31916099999999997</c:v>
                </c:pt>
                <c:pt idx="18222">
                  <c:v>-0.31949899999999998</c:v>
                </c:pt>
                <c:pt idx="18223">
                  <c:v>-0.31972099999999998</c:v>
                </c:pt>
                <c:pt idx="18224">
                  <c:v>-0.32001299999999999</c:v>
                </c:pt>
                <c:pt idx="18225">
                  <c:v>-0.32018000000000002</c:v>
                </c:pt>
                <c:pt idx="18226">
                  <c:v>-0.32031199999999999</c:v>
                </c:pt>
                <c:pt idx="18227">
                  <c:v>-0.32055400000000001</c:v>
                </c:pt>
                <c:pt idx="18228">
                  <c:v>-0.32059700000000002</c:v>
                </c:pt>
                <c:pt idx="18229">
                  <c:v>-0.32091999999999998</c:v>
                </c:pt>
                <c:pt idx="18230">
                  <c:v>-0.32093300000000002</c:v>
                </c:pt>
                <c:pt idx="18231">
                  <c:v>-0.321272</c:v>
                </c:pt>
                <c:pt idx="18232">
                  <c:v>-0.32134699999999999</c:v>
                </c:pt>
                <c:pt idx="18233">
                  <c:v>-0.32169700000000001</c:v>
                </c:pt>
                <c:pt idx="18234">
                  <c:v>-0.32190600000000003</c:v>
                </c:pt>
                <c:pt idx="18235">
                  <c:v>-0.32223800000000002</c:v>
                </c:pt>
                <c:pt idx="18236">
                  <c:v>-0.322631</c:v>
                </c:pt>
                <c:pt idx="18237">
                  <c:v>-0.32301000000000002</c:v>
                </c:pt>
                <c:pt idx="18238">
                  <c:v>-0.32358599999999998</c:v>
                </c:pt>
                <c:pt idx="18239">
                  <c:v>-0.323882</c:v>
                </c:pt>
                <c:pt idx="18240">
                  <c:v>-0.32454300000000003</c:v>
                </c:pt>
                <c:pt idx="18241">
                  <c:v>-0.32488</c:v>
                </c:pt>
                <c:pt idx="18242">
                  <c:v>-0.32555000000000001</c:v>
                </c:pt>
                <c:pt idx="18243">
                  <c:v>-0.32593100000000003</c:v>
                </c:pt>
                <c:pt idx="18244">
                  <c:v>-0.32655299999999998</c:v>
                </c:pt>
                <c:pt idx="18245">
                  <c:v>-0.32691999999999999</c:v>
                </c:pt>
                <c:pt idx="18246">
                  <c:v>-0.32747300000000001</c:v>
                </c:pt>
                <c:pt idx="18247">
                  <c:v>-0.32799099999999998</c:v>
                </c:pt>
                <c:pt idx="18248">
                  <c:v>-0.32842900000000003</c:v>
                </c:pt>
                <c:pt idx="18249">
                  <c:v>-0.32913100000000001</c:v>
                </c:pt>
                <c:pt idx="18250">
                  <c:v>-0.32990399999999998</c:v>
                </c:pt>
                <c:pt idx="18251">
                  <c:v>-0.330289</c:v>
                </c:pt>
                <c:pt idx="18252">
                  <c:v>-0.33064300000000002</c:v>
                </c:pt>
                <c:pt idx="18253">
                  <c:v>-0.33138600000000001</c:v>
                </c:pt>
                <c:pt idx="18254">
                  <c:v>-0.33157700000000001</c:v>
                </c:pt>
                <c:pt idx="18255">
                  <c:v>-0.331542</c:v>
                </c:pt>
                <c:pt idx="18256">
                  <c:v>-0.33105400000000001</c:v>
                </c:pt>
                <c:pt idx="18257">
                  <c:v>-0.33062200000000003</c:v>
                </c:pt>
                <c:pt idx="18258">
                  <c:v>-0.330424</c:v>
                </c:pt>
                <c:pt idx="18259">
                  <c:v>-0.33062799999999998</c:v>
                </c:pt>
                <c:pt idx="18260">
                  <c:v>-0.33083899999999999</c:v>
                </c:pt>
                <c:pt idx="18261">
                  <c:v>-0.33088099999999998</c:v>
                </c:pt>
                <c:pt idx="18262">
                  <c:v>-0.33045099999999999</c:v>
                </c:pt>
                <c:pt idx="18263">
                  <c:v>-0.32989000000000002</c:v>
                </c:pt>
                <c:pt idx="18264">
                  <c:v>-0.32948899999999998</c:v>
                </c:pt>
                <c:pt idx="18265">
                  <c:v>-0.32943600000000001</c:v>
                </c:pt>
                <c:pt idx="18266">
                  <c:v>-0.32969300000000001</c:v>
                </c:pt>
                <c:pt idx="18267">
                  <c:v>-0.32970699999999997</c:v>
                </c:pt>
                <c:pt idx="18268">
                  <c:v>-0.32933800000000002</c:v>
                </c:pt>
                <c:pt idx="18269">
                  <c:v>-0.32888699999999998</c:v>
                </c:pt>
                <c:pt idx="18270">
                  <c:v>-0.32881199999999999</c:v>
                </c:pt>
                <c:pt idx="18271">
                  <c:v>-0.32896199999999998</c:v>
                </c:pt>
                <c:pt idx="18272">
                  <c:v>-0.32920300000000002</c:v>
                </c:pt>
                <c:pt idx="18273">
                  <c:v>-0.32906099999999999</c:v>
                </c:pt>
                <c:pt idx="18274">
                  <c:v>-0.32841599999999999</c:v>
                </c:pt>
                <c:pt idx="18275">
                  <c:v>-0.32797199999999999</c:v>
                </c:pt>
                <c:pt idx="18276">
                  <c:v>-0.32778099999999999</c:v>
                </c:pt>
                <c:pt idx="18277">
                  <c:v>-0.32800000000000001</c:v>
                </c:pt>
                <c:pt idx="18278">
                  <c:v>-0.32831900000000003</c:v>
                </c:pt>
                <c:pt idx="18279">
                  <c:v>-0.32847100000000001</c:v>
                </c:pt>
                <c:pt idx="18280">
                  <c:v>-0.32804699999999998</c:v>
                </c:pt>
                <c:pt idx="18281">
                  <c:v>-0.32749099999999998</c:v>
                </c:pt>
                <c:pt idx="18282">
                  <c:v>-0.32731700000000002</c:v>
                </c:pt>
                <c:pt idx="18283">
                  <c:v>-0.32745800000000003</c:v>
                </c:pt>
                <c:pt idx="18284">
                  <c:v>-0.32739499999999999</c:v>
                </c:pt>
                <c:pt idx="18285">
                  <c:v>-0.32696900000000001</c:v>
                </c:pt>
                <c:pt idx="18286">
                  <c:v>-0.32670399999999999</c:v>
                </c:pt>
                <c:pt idx="18287">
                  <c:v>-0.32661400000000002</c:v>
                </c:pt>
                <c:pt idx="18288">
                  <c:v>-0.32660699999999998</c:v>
                </c:pt>
                <c:pt idx="18289">
                  <c:v>-0.32620100000000002</c:v>
                </c:pt>
                <c:pt idx="18290">
                  <c:v>-0.32569700000000001</c:v>
                </c:pt>
                <c:pt idx="18291">
                  <c:v>-0.32550200000000001</c:v>
                </c:pt>
                <c:pt idx="18292">
                  <c:v>-0.32550800000000002</c:v>
                </c:pt>
                <c:pt idx="18293">
                  <c:v>-0.32558300000000001</c:v>
                </c:pt>
                <c:pt idx="18294">
                  <c:v>-0.32526500000000003</c:v>
                </c:pt>
                <c:pt idx="18295">
                  <c:v>-0.32472899999999999</c:v>
                </c:pt>
                <c:pt idx="18296">
                  <c:v>-0.32467800000000002</c:v>
                </c:pt>
                <c:pt idx="18297">
                  <c:v>-0.32478299999999999</c:v>
                </c:pt>
                <c:pt idx="18298">
                  <c:v>-0.32472400000000001</c:v>
                </c:pt>
                <c:pt idx="18299">
                  <c:v>-0.32419599999999998</c:v>
                </c:pt>
                <c:pt idx="18300">
                  <c:v>-0.32355600000000001</c:v>
                </c:pt>
                <c:pt idx="18301">
                  <c:v>-0.32302199999999998</c:v>
                </c:pt>
                <c:pt idx="18302">
                  <c:v>-0.32270199999999999</c:v>
                </c:pt>
                <c:pt idx="18303">
                  <c:v>-0.32223200000000002</c:v>
                </c:pt>
                <c:pt idx="18304">
                  <c:v>-0.322098</c:v>
                </c:pt>
                <c:pt idx="18305">
                  <c:v>-0.321768</c:v>
                </c:pt>
                <c:pt idx="18306">
                  <c:v>-0.32099100000000003</c:v>
                </c:pt>
                <c:pt idx="18307">
                  <c:v>-0.31995699999999999</c:v>
                </c:pt>
                <c:pt idx="18308">
                  <c:v>-0.319158</c:v>
                </c:pt>
                <c:pt idx="18309">
                  <c:v>-0.31859300000000002</c:v>
                </c:pt>
                <c:pt idx="18310">
                  <c:v>-0.31786300000000001</c:v>
                </c:pt>
                <c:pt idx="18311">
                  <c:v>-0.31706000000000001</c:v>
                </c:pt>
                <c:pt idx="18312">
                  <c:v>-0.31618000000000002</c:v>
                </c:pt>
                <c:pt idx="18313">
                  <c:v>-0.31540200000000002</c:v>
                </c:pt>
                <c:pt idx="18314">
                  <c:v>-0.31462600000000002</c:v>
                </c:pt>
                <c:pt idx="18315">
                  <c:v>-0.31392100000000001</c:v>
                </c:pt>
                <c:pt idx="18316">
                  <c:v>-0.31312099999999998</c:v>
                </c:pt>
                <c:pt idx="18317">
                  <c:v>-0.31218400000000002</c:v>
                </c:pt>
                <c:pt idx="18318">
                  <c:v>-0.31139600000000001</c:v>
                </c:pt>
                <c:pt idx="18319">
                  <c:v>-0.31060599999999999</c:v>
                </c:pt>
                <c:pt idx="18320">
                  <c:v>-0.30968099999999998</c:v>
                </c:pt>
                <c:pt idx="18321">
                  <c:v>-0.30878100000000003</c:v>
                </c:pt>
                <c:pt idx="18322">
                  <c:v>-0.30802099999999999</c:v>
                </c:pt>
                <c:pt idx="18323">
                  <c:v>-0.307392</c:v>
                </c:pt>
                <c:pt idx="18324">
                  <c:v>-0.30692999999999998</c:v>
                </c:pt>
                <c:pt idx="18325">
                  <c:v>-0.30588599999999999</c:v>
                </c:pt>
                <c:pt idx="18326">
                  <c:v>-0.30445499999999998</c:v>
                </c:pt>
                <c:pt idx="18327">
                  <c:v>-0.30341000000000001</c:v>
                </c:pt>
                <c:pt idx="18328">
                  <c:v>-0.303033</c:v>
                </c:pt>
                <c:pt idx="18329">
                  <c:v>-0.30306899999999998</c:v>
                </c:pt>
                <c:pt idx="18330">
                  <c:v>-0.30262699999999998</c:v>
                </c:pt>
                <c:pt idx="18331">
                  <c:v>-0.30175099999999999</c:v>
                </c:pt>
                <c:pt idx="18332">
                  <c:v>-0.30079499999999998</c:v>
                </c:pt>
                <c:pt idx="18333">
                  <c:v>-0.30027999999999999</c:v>
                </c:pt>
                <c:pt idx="18334">
                  <c:v>-0.29971599999999998</c:v>
                </c:pt>
                <c:pt idx="18335">
                  <c:v>-0.29897400000000002</c:v>
                </c:pt>
                <c:pt idx="18336">
                  <c:v>-0.29813000000000001</c:v>
                </c:pt>
                <c:pt idx="18337">
                  <c:v>-0.2974</c:v>
                </c:pt>
                <c:pt idx="18338">
                  <c:v>-0.29668699999999998</c:v>
                </c:pt>
                <c:pt idx="18339">
                  <c:v>-0.29554200000000003</c:v>
                </c:pt>
                <c:pt idx="18340">
                  <c:v>-0.29452299999999998</c:v>
                </c:pt>
                <c:pt idx="18341">
                  <c:v>-0.29353699999999999</c:v>
                </c:pt>
                <c:pt idx="18342">
                  <c:v>-0.29287200000000002</c:v>
                </c:pt>
                <c:pt idx="18343">
                  <c:v>-0.292242</c:v>
                </c:pt>
                <c:pt idx="18344">
                  <c:v>-0.291437</c:v>
                </c:pt>
                <c:pt idx="18345">
                  <c:v>-0.29055799999999998</c:v>
                </c:pt>
                <c:pt idx="18346">
                  <c:v>-0.28978599999999999</c:v>
                </c:pt>
                <c:pt idx="18347">
                  <c:v>-0.28938700000000001</c:v>
                </c:pt>
                <c:pt idx="18348">
                  <c:v>-0.28910400000000003</c:v>
                </c:pt>
                <c:pt idx="18349">
                  <c:v>-0.28833199999999998</c:v>
                </c:pt>
                <c:pt idx="18350">
                  <c:v>-0.28741800000000001</c:v>
                </c:pt>
                <c:pt idx="18351">
                  <c:v>-0.28656199999999998</c:v>
                </c:pt>
                <c:pt idx="18352">
                  <c:v>-0.28581400000000001</c:v>
                </c:pt>
                <c:pt idx="18353">
                  <c:v>-0.28513100000000002</c:v>
                </c:pt>
                <c:pt idx="18354">
                  <c:v>-0.28378900000000001</c:v>
                </c:pt>
                <c:pt idx="18355">
                  <c:v>-0.28229900000000002</c:v>
                </c:pt>
                <c:pt idx="18356">
                  <c:v>-0.28129700000000002</c:v>
                </c:pt>
                <c:pt idx="18357">
                  <c:v>-0.28070800000000001</c:v>
                </c:pt>
                <c:pt idx="18358">
                  <c:v>-0.27990900000000002</c:v>
                </c:pt>
                <c:pt idx="18359">
                  <c:v>-0.27874100000000002</c:v>
                </c:pt>
                <c:pt idx="18360">
                  <c:v>-0.27729599999999999</c:v>
                </c:pt>
                <c:pt idx="18361">
                  <c:v>-0.27614100000000003</c:v>
                </c:pt>
                <c:pt idx="18362">
                  <c:v>-0.27504099999999998</c:v>
                </c:pt>
                <c:pt idx="18363">
                  <c:v>-0.27406799999999998</c:v>
                </c:pt>
                <c:pt idx="18364">
                  <c:v>-0.27274799999999999</c:v>
                </c:pt>
                <c:pt idx="18365">
                  <c:v>-0.271451</c:v>
                </c:pt>
                <c:pt idx="18366">
                  <c:v>-0.27026</c:v>
                </c:pt>
                <c:pt idx="18367">
                  <c:v>-0.26905200000000001</c:v>
                </c:pt>
                <c:pt idx="18368">
                  <c:v>-0.26790000000000003</c:v>
                </c:pt>
                <c:pt idx="18369">
                  <c:v>-0.26680500000000001</c:v>
                </c:pt>
                <c:pt idx="18370">
                  <c:v>-0.26565299999999997</c:v>
                </c:pt>
                <c:pt idx="18371">
                  <c:v>-0.264432</c:v>
                </c:pt>
                <c:pt idx="18372">
                  <c:v>-0.26328200000000002</c:v>
                </c:pt>
                <c:pt idx="18373">
                  <c:v>-0.26237199999999999</c:v>
                </c:pt>
                <c:pt idx="18374">
                  <c:v>-0.26124599999999998</c:v>
                </c:pt>
                <c:pt idx="18375">
                  <c:v>-0.25988499999999998</c:v>
                </c:pt>
                <c:pt idx="18376">
                  <c:v>-0.258492</c:v>
                </c:pt>
                <c:pt idx="18377">
                  <c:v>-0.25736300000000001</c:v>
                </c:pt>
                <c:pt idx="18378">
                  <c:v>-0.25605499999999998</c:v>
                </c:pt>
                <c:pt idx="18379">
                  <c:v>-0.25472099999999998</c:v>
                </c:pt>
                <c:pt idx="18380">
                  <c:v>-0.25351400000000002</c:v>
                </c:pt>
                <c:pt idx="18381">
                  <c:v>-0.25239600000000001</c:v>
                </c:pt>
                <c:pt idx="18382">
                  <c:v>-0.25142399999999998</c:v>
                </c:pt>
                <c:pt idx="18383">
                  <c:v>-0.24995800000000001</c:v>
                </c:pt>
                <c:pt idx="18384">
                  <c:v>-0.24848899999999999</c:v>
                </c:pt>
                <c:pt idx="18385">
                  <c:v>-0.24717600000000001</c:v>
                </c:pt>
                <c:pt idx="18386">
                  <c:v>-0.24619099999999999</c:v>
                </c:pt>
                <c:pt idx="18387">
                  <c:v>-0.24507000000000001</c:v>
                </c:pt>
                <c:pt idx="18388">
                  <c:v>-0.24352099999999999</c:v>
                </c:pt>
                <c:pt idx="18389">
                  <c:v>-0.24210200000000001</c:v>
                </c:pt>
                <c:pt idx="18390">
                  <c:v>-0.24079999999999999</c:v>
                </c:pt>
                <c:pt idx="18391">
                  <c:v>-0.239815</c:v>
                </c:pt>
                <c:pt idx="18392">
                  <c:v>-0.238735</c:v>
                </c:pt>
                <c:pt idx="18393">
                  <c:v>-0.237204</c:v>
                </c:pt>
                <c:pt idx="18394">
                  <c:v>-0.235759</c:v>
                </c:pt>
                <c:pt idx="18395">
                  <c:v>-0.23445099999999999</c:v>
                </c:pt>
                <c:pt idx="18396">
                  <c:v>-0.23330500000000001</c:v>
                </c:pt>
                <c:pt idx="18397">
                  <c:v>-0.23205899999999999</c:v>
                </c:pt>
                <c:pt idx="18398">
                  <c:v>-0.23062199999999999</c:v>
                </c:pt>
                <c:pt idx="18399">
                  <c:v>-0.229325</c:v>
                </c:pt>
                <c:pt idx="18400">
                  <c:v>-0.228209</c:v>
                </c:pt>
                <c:pt idx="18401">
                  <c:v>-0.227635</c:v>
                </c:pt>
                <c:pt idx="18402">
                  <c:v>-0.22730600000000001</c:v>
                </c:pt>
                <c:pt idx="18403">
                  <c:v>-0.22720199999999999</c:v>
                </c:pt>
                <c:pt idx="18404">
                  <c:v>-0.22758999999999999</c:v>
                </c:pt>
                <c:pt idx="18405">
                  <c:v>-0.227941</c:v>
                </c:pt>
                <c:pt idx="18406">
                  <c:v>-0.22847000000000001</c:v>
                </c:pt>
                <c:pt idx="18407">
                  <c:v>-0.22903000000000001</c:v>
                </c:pt>
                <c:pt idx="18408">
                  <c:v>-0.22949800000000001</c:v>
                </c:pt>
                <c:pt idx="18409">
                  <c:v>-0.22997300000000001</c:v>
                </c:pt>
                <c:pt idx="18410">
                  <c:v>-0.23047000000000001</c:v>
                </c:pt>
                <c:pt idx="18411">
                  <c:v>-0.231123</c:v>
                </c:pt>
                <c:pt idx="18412">
                  <c:v>-0.231567</c:v>
                </c:pt>
                <c:pt idx="18413">
                  <c:v>-0.232098</c:v>
                </c:pt>
                <c:pt idx="18414">
                  <c:v>-0.23252600000000001</c:v>
                </c:pt>
                <c:pt idx="18415">
                  <c:v>-0.23322499999999999</c:v>
                </c:pt>
                <c:pt idx="18416">
                  <c:v>-0.23361399999999999</c:v>
                </c:pt>
                <c:pt idx="18417">
                  <c:v>-0.234184</c:v>
                </c:pt>
                <c:pt idx="18418">
                  <c:v>-0.23455599999999999</c:v>
                </c:pt>
                <c:pt idx="18419">
                  <c:v>-0.23528499999999999</c:v>
                </c:pt>
                <c:pt idx="18420">
                  <c:v>-0.23572399999999999</c:v>
                </c:pt>
                <c:pt idx="18421">
                  <c:v>-0.23635600000000001</c:v>
                </c:pt>
                <c:pt idx="18422">
                  <c:v>-0.23682300000000001</c:v>
                </c:pt>
                <c:pt idx="18423">
                  <c:v>-0.23764299999999999</c:v>
                </c:pt>
                <c:pt idx="18424">
                  <c:v>-0.238311</c:v>
                </c:pt>
                <c:pt idx="18425">
                  <c:v>-0.23900099999999999</c:v>
                </c:pt>
                <c:pt idx="18426">
                  <c:v>-0.23968500000000001</c:v>
                </c:pt>
                <c:pt idx="18427">
                  <c:v>-0.240647</c:v>
                </c:pt>
                <c:pt idx="18428">
                  <c:v>-0.24166499999999999</c:v>
                </c:pt>
                <c:pt idx="18429">
                  <c:v>-0.24249000000000001</c:v>
                </c:pt>
                <c:pt idx="18430">
                  <c:v>-0.24338299999999999</c:v>
                </c:pt>
                <c:pt idx="18431">
                  <c:v>-0.244308</c:v>
                </c:pt>
                <c:pt idx="18432">
                  <c:v>-0.24562</c:v>
                </c:pt>
                <c:pt idx="18433">
                  <c:v>-0.24654300000000001</c:v>
                </c:pt>
                <c:pt idx="18434">
                  <c:v>-0.24773300000000001</c:v>
                </c:pt>
                <c:pt idx="18435">
                  <c:v>-0.24873600000000001</c:v>
                </c:pt>
                <c:pt idx="18436">
                  <c:v>-0.250467</c:v>
                </c:pt>
                <c:pt idx="18437">
                  <c:v>-0.25166100000000002</c:v>
                </c:pt>
                <c:pt idx="18438">
                  <c:v>-0.25323699999999999</c:v>
                </c:pt>
                <c:pt idx="18439">
                  <c:v>-0.25451600000000002</c:v>
                </c:pt>
                <c:pt idx="18440">
                  <c:v>-0.25648700000000002</c:v>
                </c:pt>
                <c:pt idx="18441">
                  <c:v>-0.25809300000000002</c:v>
                </c:pt>
                <c:pt idx="18442">
                  <c:v>-0.259932</c:v>
                </c:pt>
                <c:pt idx="18443">
                  <c:v>-0.26182699999999998</c:v>
                </c:pt>
                <c:pt idx="18444">
                  <c:v>-0.26397199999999998</c:v>
                </c:pt>
                <c:pt idx="18445">
                  <c:v>-0.26600099999999999</c:v>
                </c:pt>
                <c:pt idx="18446">
                  <c:v>-0.26819199999999999</c:v>
                </c:pt>
                <c:pt idx="18447">
                  <c:v>-0.27002199999999998</c:v>
                </c:pt>
                <c:pt idx="18448">
                  <c:v>-0.27215899999999998</c:v>
                </c:pt>
                <c:pt idx="18449">
                  <c:v>-0.27421400000000001</c:v>
                </c:pt>
                <c:pt idx="18450">
                  <c:v>-0.27592299999999997</c:v>
                </c:pt>
                <c:pt idx="18451">
                  <c:v>-0.276895</c:v>
                </c:pt>
                <c:pt idx="18452">
                  <c:v>-0.27707500000000002</c:v>
                </c:pt>
                <c:pt idx="18453">
                  <c:v>-0.276698</c:v>
                </c:pt>
                <c:pt idx="18454">
                  <c:v>-0.27658100000000002</c:v>
                </c:pt>
                <c:pt idx="18455">
                  <c:v>-0.276362</c:v>
                </c:pt>
                <c:pt idx="18456">
                  <c:v>-0.27621899999999999</c:v>
                </c:pt>
                <c:pt idx="18457">
                  <c:v>-0.27589900000000001</c:v>
                </c:pt>
                <c:pt idx="18458">
                  <c:v>-0.27544299999999999</c:v>
                </c:pt>
                <c:pt idx="18459">
                  <c:v>-0.27533099999999999</c:v>
                </c:pt>
                <c:pt idx="18460">
                  <c:v>-0.27518900000000002</c:v>
                </c:pt>
                <c:pt idx="18461">
                  <c:v>-0.27493099999999998</c:v>
                </c:pt>
                <c:pt idx="18462">
                  <c:v>-0.27444600000000002</c:v>
                </c:pt>
                <c:pt idx="18463">
                  <c:v>-0.274092</c:v>
                </c:pt>
                <c:pt idx="18464">
                  <c:v>-0.27401300000000001</c:v>
                </c:pt>
                <c:pt idx="18465">
                  <c:v>-0.27396100000000001</c:v>
                </c:pt>
                <c:pt idx="18466">
                  <c:v>-0.27363799999999999</c:v>
                </c:pt>
                <c:pt idx="18467">
                  <c:v>-0.27300799999999997</c:v>
                </c:pt>
                <c:pt idx="18468">
                  <c:v>-0.27273799999999998</c:v>
                </c:pt>
                <c:pt idx="18469">
                  <c:v>-0.27257799999999999</c:v>
                </c:pt>
                <c:pt idx="18470">
                  <c:v>-0.27252999999999999</c:v>
                </c:pt>
                <c:pt idx="18471">
                  <c:v>-0.27225899999999997</c:v>
                </c:pt>
                <c:pt idx="18472">
                  <c:v>-0.27161200000000002</c:v>
                </c:pt>
                <c:pt idx="18473">
                  <c:v>-0.27126699999999998</c:v>
                </c:pt>
                <c:pt idx="18474">
                  <c:v>-0.27107700000000001</c:v>
                </c:pt>
                <c:pt idx="18475">
                  <c:v>-0.27088699999999999</c:v>
                </c:pt>
                <c:pt idx="18476">
                  <c:v>-0.27088800000000002</c:v>
                </c:pt>
                <c:pt idx="18477">
                  <c:v>-0.270561</c:v>
                </c:pt>
                <c:pt idx="18478">
                  <c:v>-0.26992100000000002</c:v>
                </c:pt>
                <c:pt idx="18479">
                  <c:v>-0.26962700000000001</c:v>
                </c:pt>
                <c:pt idx="18480">
                  <c:v>-0.269403</c:v>
                </c:pt>
                <c:pt idx="18481">
                  <c:v>-0.26924100000000001</c:v>
                </c:pt>
                <c:pt idx="18482">
                  <c:v>-0.26924900000000002</c:v>
                </c:pt>
                <c:pt idx="18483">
                  <c:v>-0.269036</c:v>
                </c:pt>
                <c:pt idx="18484">
                  <c:v>-0.26841599999999999</c:v>
                </c:pt>
                <c:pt idx="18485">
                  <c:v>-0.26804</c:v>
                </c:pt>
                <c:pt idx="18486">
                  <c:v>-0.26788099999999998</c:v>
                </c:pt>
                <c:pt idx="18487">
                  <c:v>-0.26772200000000002</c:v>
                </c:pt>
                <c:pt idx="18488">
                  <c:v>-0.26770100000000002</c:v>
                </c:pt>
                <c:pt idx="18489">
                  <c:v>-0.26728400000000002</c:v>
                </c:pt>
                <c:pt idx="18490">
                  <c:v>-0.26668999999999998</c:v>
                </c:pt>
                <c:pt idx="18491">
                  <c:v>-0.26654600000000001</c:v>
                </c:pt>
                <c:pt idx="18492">
                  <c:v>-0.266291</c:v>
                </c:pt>
                <c:pt idx="18493">
                  <c:v>-0.26624199999999998</c:v>
                </c:pt>
                <c:pt idx="18494">
                  <c:v>-0.26619500000000001</c:v>
                </c:pt>
                <c:pt idx="18495">
                  <c:v>-0.26582299999999998</c:v>
                </c:pt>
                <c:pt idx="18496">
                  <c:v>-0.26523999999999998</c:v>
                </c:pt>
                <c:pt idx="18497">
                  <c:v>-0.26506999999999997</c:v>
                </c:pt>
                <c:pt idx="18498">
                  <c:v>-0.26485799999999998</c:v>
                </c:pt>
                <c:pt idx="18499">
                  <c:v>-0.26482499999999998</c:v>
                </c:pt>
                <c:pt idx="18500">
                  <c:v>-0.26491599999999998</c:v>
                </c:pt>
                <c:pt idx="18501">
                  <c:v>-0.26516000000000001</c:v>
                </c:pt>
                <c:pt idx="18502">
                  <c:v>-0.26563799999999999</c:v>
                </c:pt>
                <c:pt idx="18503">
                  <c:v>-0.266374</c:v>
                </c:pt>
                <c:pt idx="18504">
                  <c:v>-0.26706099999999999</c:v>
                </c:pt>
                <c:pt idx="18505">
                  <c:v>-0.26819300000000001</c:v>
                </c:pt>
                <c:pt idx="18506">
                  <c:v>-0.26917999999999997</c:v>
                </c:pt>
                <c:pt idx="18507">
                  <c:v>-0.26909899999999998</c:v>
                </c:pt>
                <c:pt idx="18508">
                  <c:v>-0.26825700000000002</c:v>
                </c:pt>
                <c:pt idx="18509">
                  <c:v>-0.26694200000000001</c:v>
                </c:pt>
                <c:pt idx="18510">
                  <c:v>-0.26538400000000001</c:v>
                </c:pt>
                <c:pt idx="18511">
                  <c:v>-0.26333299999999998</c:v>
                </c:pt>
                <c:pt idx="18512">
                  <c:v>-0.261513</c:v>
                </c:pt>
                <c:pt idx="18513">
                  <c:v>-0.25994899999999999</c:v>
                </c:pt>
                <c:pt idx="18514">
                  <c:v>-0.258913</c:v>
                </c:pt>
                <c:pt idx="18515">
                  <c:v>-0.25792900000000002</c:v>
                </c:pt>
                <c:pt idx="18516">
                  <c:v>-0.257187</c:v>
                </c:pt>
                <c:pt idx="18517">
                  <c:v>-0.256884</c:v>
                </c:pt>
                <c:pt idx="18518">
                  <c:v>-0.25656400000000001</c:v>
                </c:pt>
                <c:pt idx="18519">
                  <c:v>-0.25534499999999999</c:v>
                </c:pt>
                <c:pt idx="18520">
                  <c:v>-0.25367299999999998</c:v>
                </c:pt>
                <c:pt idx="18521">
                  <c:v>-0.25154799999999999</c:v>
                </c:pt>
                <c:pt idx="18522">
                  <c:v>-0.24950800000000001</c:v>
                </c:pt>
                <c:pt idx="18523">
                  <c:v>-0.247776</c:v>
                </c:pt>
                <c:pt idx="18524">
                  <c:v>-0.24612000000000001</c:v>
                </c:pt>
                <c:pt idx="18525">
                  <c:v>-0.24487600000000001</c:v>
                </c:pt>
                <c:pt idx="18526">
                  <c:v>-0.243669</c:v>
                </c:pt>
                <c:pt idx="18527">
                  <c:v>-0.24185000000000001</c:v>
                </c:pt>
                <c:pt idx="18528">
                  <c:v>-0.239625</c:v>
                </c:pt>
                <c:pt idx="18529">
                  <c:v>-0.23751900000000001</c:v>
                </c:pt>
                <c:pt idx="18530">
                  <c:v>-0.23505899999999999</c:v>
                </c:pt>
                <c:pt idx="18531">
                  <c:v>-0.23269599999999999</c:v>
                </c:pt>
                <c:pt idx="18532">
                  <c:v>-0.23042799999999999</c:v>
                </c:pt>
                <c:pt idx="18533">
                  <c:v>-0.22878399999999999</c:v>
                </c:pt>
                <c:pt idx="18534">
                  <c:v>-0.226908</c:v>
                </c:pt>
                <c:pt idx="18535">
                  <c:v>-0.224361</c:v>
                </c:pt>
                <c:pt idx="18536">
                  <c:v>-0.22165799999999999</c:v>
                </c:pt>
                <c:pt idx="18537">
                  <c:v>-0.21950700000000001</c:v>
                </c:pt>
                <c:pt idx="18538">
                  <c:v>-0.21725700000000001</c:v>
                </c:pt>
                <c:pt idx="18539">
                  <c:v>-0.21483099999999999</c:v>
                </c:pt>
                <c:pt idx="18540">
                  <c:v>-0.21251</c:v>
                </c:pt>
                <c:pt idx="18541">
                  <c:v>-0.21049200000000001</c:v>
                </c:pt>
                <c:pt idx="18542">
                  <c:v>-0.2087</c:v>
                </c:pt>
                <c:pt idx="18543">
                  <c:v>-0.20674699999999999</c:v>
                </c:pt>
                <c:pt idx="18544">
                  <c:v>-0.20414099999999999</c:v>
                </c:pt>
                <c:pt idx="18545">
                  <c:v>-0.201739</c:v>
                </c:pt>
                <c:pt idx="18546">
                  <c:v>-0.199548</c:v>
                </c:pt>
                <c:pt idx="18547">
                  <c:v>-0.19752600000000001</c:v>
                </c:pt>
                <c:pt idx="18548">
                  <c:v>-0.195686</c:v>
                </c:pt>
                <c:pt idx="18549">
                  <c:v>-0.19322300000000001</c:v>
                </c:pt>
                <c:pt idx="18550">
                  <c:v>-0.19101699999999999</c:v>
                </c:pt>
                <c:pt idx="18551">
                  <c:v>-0.188833</c:v>
                </c:pt>
                <c:pt idx="18552">
                  <c:v>-0.18673999999999999</c:v>
                </c:pt>
                <c:pt idx="18553">
                  <c:v>-0.18460199999999999</c:v>
                </c:pt>
                <c:pt idx="18554">
                  <c:v>-0.182589</c:v>
                </c:pt>
                <c:pt idx="18555">
                  <c:v>-0.18081700000000001</c:v>
                </c:pt>
                <c:pt idx="18556">
                  <c:v>-0.179316</c:v>
                </c:pt>
                <c:pt idx="18557">
                  <c:v>-0.17757800000000001</c:v>
                </c:pt>
                <c:pt idx="18558">
                  <c:v>-0.175757</c:v>
                </c:pt>
                <c:pt idx="18559">
                  <c:v>-0.17414399999999999</c:v>
                </c:pt>
                <c:pt idx="18560">
                  <c:v>-0.173064</c:v>
                </c:pt>
                <c:pt idx="18561">
                  <c:v>-0.17180599999999999</c:v>
                </c:pt>
                <c:pt idx="18562">
                  <c:v>-0.17071800000000001</c:v>
                </c:pt>
                <c:pt idx="18563">
                  <c:v>-0.16978599999999999</c:v>
                </c:pt>
                <c:pt idx="18564">
                  <c:v>-0.169568</c:v>
                </c:pt>
                <c:pt idx="18565">
                  <c:v>-0.16919699999999999</c:v>
                </c:pt>
                <c:pt idx="18566">
                  <c:v>-0.168654</c:v>
                </c:pt>
                <c:pt idx="18567">
                  <c:v>-0.167908</c:v>
                </c:pt>
                <c:pt idx="18568">
                  <c:v>-0.16696800000000001</c:v>
                </c:pt>
                <c:pt idx="18569">
                  <c:v>-0.16652700000000001</c:v>
                </c:pt>
                <c:pt idx="18570">
                  <c:v>-0.16647600000000001</c:v>
                </c:pt>
                <c:pt idx="18571">
                  <c:v>-0.16630700000000001</c:v>
                </c:pt>
                <c:pt idx="18572">
                  <c:v>-0.166384</c:v>
                </c:pt>
                <c:pt idx="18573">
                  <c:v>-0.16621900000000001</c:v>
                </c:pt>
                <c:pt idx="18574">
                  <c:v>-0.16555500000000001</c:v>
                </c:pt>
                <c:pt idx="18575">
                  <c:v>-0.16461300000000001</c:v>
                </c:pt>
                <c:pt idx="18576">
                  <c:v>-0.164414</c:v>
                </c:pt>
                <c:pt idx="18577">
                  <c:v>-0.164243</c:v>
                </c:pt>
                <c:pt idx="18578">
                  <c:v>-0.16422100000000001</c:v>
                </c:pt>
                <c:pt idx="18579">
                  <c:v>-0.16408900000000001</c:v>
                </c:pt>
                <c:pt idx="18580">
                  <c:v>-0.16363</c:v>
                </c:pt>
                <c:pt idx="18581">
                  <c:v>-0.16275700000000001</c:v>
                </c:pt>
                <c:pt idx="18582">
                  <c:v>-0.16250899999999999</c:v>
                </c:pt>
                <c:pt idx="18583">
                  <c:v>-0.162632</c:v>
                </c:pt>
                <c:pt idx="18584">
                  <c:v>-0.16245200000000001</c:v>
                </c:pt>
                <c:pt idx="18585">
                  <c:v>-0.161944</c:v>
                </c:pt>
                <c:pt idx="18586">
                  <c:v>-0.16106200000000001</c:v>
                </c:pt>
                <c:pt idx="18587">
                  <c:v>-0.16021199999999999</c:v>
                </c:pt>
                <c:pt idx="18588">
                  <c:v>-0.16004599999999999</c:v>
                </c:pt>
                <c:pt idx="18589">
                  <c:v>-0.15982399999999999</c:v>
                </c:pt>
                <c:pt idx="18590">
                  <c:v>-0.15979399999999999</c:v>
                </c:pt>
                <c:pt idx="18591">
                  <c:v>-0.16012899999999999</c:v>
                </c:pt>
                <c:pt idx="18592">
                  <c:v>-0.159994</c:v>
                </c:pt>
                <c:pt idx="18593">
                  <c:v>-0.159302</c:v>
                </c:pt>
                <c:pt idx="18594">
                  <c:v>-0.158689</c:v>
                </c:pt>
                <c:pt idx="18595">
                  <c:v>-0.158661</c:v>
                </c:pt>
                <c:pt idx="18596">
                  <c:v>-0.15859500000000001</c:v>
                </c:pt>
                <c:pt idx="18597">
                  <c:v>-0.15848799999999999</c:v>
                </c:pt>
                <c:pt idx="18598">
                  <c:v>-0.15810299999999999</c:v>
                </c:pt>
                <c:pt idx="18599">
                  <c:v>-0.15778</c:v>
                </c:pt>
                <c:pt idx="18600">
                  <c:v>-0.15785099999999999</c:v>
                </c:pt>
                <c:pt idx="18601">
                  <c:v>-0.157665</c:v>
                </c:pt>
                <c:pt idx="18602">
                  <c:v>-0.15732099999999999</c:v>
                </c:pt>
                <c:pt idx="18603">
                  <c:v>-0.15642300000000001</c:v>
                </c:pt>
                <c:pt idx="18604">
                  <c:v>-0.155138</c:v>
                </c:pt>
                <c:pt idx="18605">
                  <c:v>-0.153978</c:v>
                </c:pt>
                <c:pt idx="18606">
                  <c:v>-0.15283099999999999</c:v>
                </c:pt>
                <c:pt idx="18607">
                  <c:v>-0.15155399999999999</c:v>
                </c:pt>
                <c:pt idx="18608">
                  <c:v>-0.150085</c:v>
                </c:pt>
                <c:pt idx="18609">
                  <c:v>-0.14838999999999999</c:v>
                </c:pt>
                <c:pt idx="18610">
                  <c:v>-0.14674499999999999</c:v>
                </c:pt>
                <c:pt idx="18611">
                  <c:v>-0.145317</c:v>
                </c:pt>
                <c:pt idx="18612">
                  <c:v>-0.143925</c:v>
                </c:pt>
                <c:pt idx="18613">
                  <c:v>-0.142652</c:v>
                </c:pt>
                <c:pt idx="18614">
                  <c:v>-0.14132600000000001</c:v>
                </c:pt>
                <c:pt idx="18615">
                  <c:v>-0.139821</c:v>
                </c:pt>
                <c:pt idx="18616">
                  <c:v>-0.138323</c:v>
                </c:pt>
                <c:pt idx="18617">
                  <c:v>-0.13675899999999999</c:v>
                </c:pt>
                <c:pt idx="18618">
                  <c:v>-0.13528799999999999</c:v>
                </c:pt>
                <c:pt idx="18619">
                  <c:v>-0.13397000000000001</c:v>
                </c:pt>
                <c:pt idx="18620">
                  <c:v>-0.13261200000000001</c:v>
                </c:pt>
                <c:pt idx="18621">
                  <c:v>-0.131184</c:v>
                </c:pt>
                <c:pt idx="18622">
                  <c:v>-0.12967600000000001</c:v>
                </c:pt>
                <c:pt idx="18623">
                  <c:v>-0.128027</c:v>
                </c:pt>
                <c:pt idx="18624">
                  <c:v>-0.126413</c:v>
                </c:pt>
                <c:pt idx="18625">
                  <c:v>-0.124768</c:v>
                </c:pt>
                <c:pt idx="18626">
                  <c:v>-0.123275</c:v>
                </c:pt>
                <c:pt idx="18627">
                  <c:v>-0.12174500000000001</c:v>
                </c:pt>
                <c:pt idx="18628">
                  <c:v>-0.120266</c:v>
                </c:pt>
                <c:pt idx="18629">
                  <c:v>-0.118826</c:v>
                </c:pt>
                <c:pt idx="18630">
                  <c:v>-0.117268</c:v>
                </c:pt>
                <c:pt idx="18631">
                  <c:v>-0.115686</c:v>
                </c:pt>
                <c:pt idx="18632">
                  <c:v>-0.11418499999999999</c:v>
                </c:pt>
                <c:pt idx="18633">
                  <c:v>-0.112663</c:v>
                </c:pt>
                <c:pt idx="18634">
                  <c:v>-0.111252</c:v>
                </c:pt>
                <c:pt idx="18635">
                  <c:v>-0.109816</c:v>
                </c:pt>
                <c:pt idx="18636">
                  <c:v>-0.108296</c:v>
                </c:pt>
                <c:pt idx="18637">
                  <c:v>-0.106777</c:v>
                </c:pt>
                <c:pt idx="18638">
                  <c:v>-0.105098</c:v>
                </c:pt>
                <c:pt idx="18639">
                  <c:v>-0.10351100000000001</c:v>
                </c:pt>
                <c:pt idx="18640">
                  <c:v>-0.10194</c:v>
                </c:pt>
                <c:pt idx="18641">
                  <c:v>-0.10029</c:v>
                </c:pt>
                <c:pt idx="18642">
                  <c:v>-9.8700099999999999E-2</c:v>
                </c:pt>
                <c:pt idx="18643">
                  <c:v>-9.7054500000000002E-2</c:v>
                </c:pt>
                <c:pt idx="18644">
                  <c:v>-9.5332100000000003E-2</c:v>
                </c:pt>
                <c:pt idx="18645">
                  <c:v>-9.3676300000000004E-2</c:v>
                </c:pt>
                <c:pt idx="18646">
                  <c:v>-9.1991000000000003E-2</c:v>
                </c:pt>
                <c:pt idx="18647">
                  <c:v>-9.02998E-2</c:v>
                </c:pt>
                <c:pt idx="18648">
                  <c:v>-8.8666900000000007E-2</c:v>
                </c:pt>
                <c:pt idx="18649">
                  <c:v>-8.6977499999999999E-2</c:v>
                </c:pt>
                <c:pt idx="18650">
                  <c:v>-8.5597500000000007E-2</c:v>
                </c:pt>
                <c:pt idx="18651">
                  <c:v>-8.4453899999999998E-2</c:v>
                </c:pt>
                <c:pt idx="18652">
                  <c:v>-8.4189E-2</c:v>
                </c:pt>
                <c:pt idx="18653">
                  <c:v>-8.4902900000000003E-2</c:v>
                </c:pt>
                <c:pt idx="18654">
                  <c:v>-8.5191799999999998E-2</c:v>
                </c:pt>
                <c:pt idx="18655">
                  <c:v>-8.5991100000000001E-2</c:v>
                </c:pt>
                <c:pt idx="18656">
                  <c:v>-8.7088100000000002E-2</c:v>
                </c:pt>
                <c:pt idx="18657">
                  <c:v>-8.7754200000000004E-2</c:v>
                </c:pt>
                <c:pt idx="18658">
                  <c:v>-8.8717500000000005E-2</c:v>
                </c:pt>
                <c:pt idx="18659">
                  <c:v>-8.9667999999999998E-2</c:v>
                </c:pt>
                <c:pt idx="18660">
                  <c:v>-9.07245E-2</c:v>
                </c:pt>
                <c:pt idx="18661">
                  <c:v>-9.1750899999999996E-2</c:v>
                </c:pt>
                <c:pt idx="18662">
                  <c:v>-9.2081200000000002E-2</c:v>
                </c:pt>
                <c:pt idx="18663">
                  <c:v>-9.2023499999999994E-2</c:v>
                </c:pt>
                <c:pt idx="18664">
                  <c:v>-9.2014200000000004E-2</c:v>
                </c:pt>
                <c:pt idx="18665">
                  <c:v>-9.2209299999999994E-2</c:v>
                </c:pt>
                <c:pt idx="18666">
                  <c:v>-9.2710399999999998E-2</c:v>
                </c:pt>
                <c:pt idx="18667">
                  <c:v>-9.3305200000000005E-2</c:v>
                </c:pt>
                <c:pt idx="18668">
                  <c:v>-9.4484899999999997E-2</c:v>
                </c:pt>
                <c:pt idx="18669">
                  <c:v>-9.5324999999999993E-2</c:v>
                </c:pt>
                <c:pt idx="18670">
                  <c:v>-9.55487E-2</c:v>
                </c:pt>
                <c:pt idx="18671">
                  <c:v>-9.5551499999999998E-2</c:v>
                </c:pt>
                <c:pt idx="18672">
                  <c:v>-9.5774399999999996E-2</c:v>
                </c:pt>
                <c:pt idx="18673">
                  <c:v>-9.68001E-2</c:v>
                </c:pt>
                <c:pt idx="18674">
                  <c:v>-9.7751400000000002E-2</c:v>
                </c:pt>
                <c:pt idx="18675">
                  <c:v>-9.8965999999999998E-2</c:v>
                </c:pt>
                <c:pt idx="18676">
                  <c:v>-9.9674600000000002E-2</c:v>
                </c:pt>
                <c:pt idx="18677">
                  <c:v>-9.9894700000000003E-2</c:v>
                </c:pt>
                <c:pt idx="18678">
                  <c:v>-9.9914900000000001E-2</c:v>
                </c:pt>
                <c:pt idx="18679">
                  <c:v>-9.98719E-2</c:v>
                </c:pt>
                <c:pt idx="18680">
                  <c:v>-9.9887599999999993E-2</c:v>
                </c:pt>
                <c:pt idx="18681">
                  <c:v>-0.10055</c:v>
                </c:pt>
                <c:pt idx="18682">
                  <c:v>-0.100935</c:v>
                </c:pt>
                <c:pt idx="18683">
                  <c:v>-0.10191699999999999</c:v>
                </c:pt>
                <c:pt idx="18684">
                  <c:v>-0.102795</c:v>
                </c:pt>
                <c:pt idx="18685">
                  <c:v>-0.10376299999999999</c:v>
                </c:pt>
                <c:pt idx="18686">
                  <c:v>-0.104833</c:v>
                </c:pt>
                <c:pt idx="18687">
                  <c:v>-0.10598</c:v>
                </c:pt>
                <c:pt idx="18688">
                  <c:v>-0.106445</c:v>
                </c:pt>
                <c:pt idx="18689">
                  <c:v>-0.106196</c:v>
                </c:pt>
                <c:pt idx="18690">
                  <c:v>-0.105836</c:v>
                </c:pt>
                <c:pt idx="18691">
                  <c:v>-0.105451</c:v>
                </c:pt>
                <c:pt idx="18692">
                  <c:v>-0.10545599999999999</c:v>
                </c:pt>
                <c:pt idx="18693">
                  <c:v>-0.105546</c:v>
                </c:pt>
                <c:pt idx="18694">
                  <c:v>-0.10549500000000001</c:v>
                </c:pt>
                <c:pt idx="18695">
                  <c:v>-0.106</c:v>
                </c:pt>
                <c:pt idx="18696">
                  <c:v>-0.106253</c:v>
                </c:pt>
                <c:pt idx="18697">
                  <c:v>-0.10720200000000001</c:v>
                </c:pt>
                <c:pt idx="18698">
                  <c:v>-0.10795100000000001</c:v>
                </c:pt>
                <c:pt idx="18699">
                  <c:v>-0.108753</c:v>
                </c:pt>
                <c:pt idx="18700">
                  <c:v>-0.109732</c:v>
                </c:pt>
                <c:pt idx="18701">
                  <c:v>-0.110752</c:v>
                </c:pt>
                <c:pt idx="18702">
                  <c:v>-0.112078</c:v>
                </c:pt>
                <c:pt idx="18703">
                  <c:v>-0.11362899999999999</c:v>
                </c:pt>
                <c:pt idx="18704">
                  <c:v>-0.11497300000000001</c:v>
                </c:pt>
                <c:pt idx="18705">
                  <c:v>-0.116675</c:v>
                </c:pt>
                <c:pt idx="18706">
                  <c:v>-0.118671</c:v>
                </c:pt>
                <c:pt idx="18707">
                  <c:v>-0.120162</c:v>
                </c:pt>
                <c:pt idx="18708">
                  <c:v>-0.12044100000000001</c:v>
                </c:pt>
                <c:pt idx="18709">
                  <c:v>-0.11979099999999999</c:v>
                </c:pt>
                <c:pt idx="18710">
                  <c:v>-0.120347</c:v>
                </c:pt>
                <c:pt idx="18711">
                  <c:v>-0.12063699999999999</c:v>
                </c:pt>
                <c:pt idx="18712">
                  <c:v>-0.119951</c:v>
                </c:pt>
                <c:pt idx="18713">
                  <c:v>-0.12023300000000001</c:v>
                </c:pt>
                <c:pt idx="18714">
                  <c:v>-0.121173</c:v>
                </c:pt>
                <c:pt idx="18715">
                  <c:v>-0.12131500000000001</c:v>
                </c:pt>
                <c:pt idx="18716">
                  <c:v>-0.121401</c:v>
                </c:pt>
                <c:pt idx="18717">
                  <c:v>-0.121182</c:v>
                </c:pt>
                <c:pt idx="18718">
                  <c:v>-0.12055200000000001</c:v>
                </c:pt>
                <c:pt idx="18719">
                  <c:v>-0.121073</c:v>
                </c:pt>
                <c:pt idx="18720">
                  <c:v>-0.121486</c:v>
                </c:pt>
                <c:pt idx="18721">
                  <c:v>-0.12146800000000001</c:v>
                </c:pt>
                <c:pt idx="18722">
                  <c:v>-0.12241299999999999</c:v>
                </c:pt>
                <c:pt idx="18723">
                  <c:v>-0.123283</c:v>
                </c:pt>
                <c:pt idx="18724">
                  <c:v>-0.123789</c:v>
                </c:pt>
                <c:pt idx="18725">
                  <c:v>-0.123922</c:v>
                </c:pt>
                <c:pt idx="18726">
                  <c:v>-0.12347</c:v>
                </c:pt>
                <c:pt idx="18727">
                  <c:v>-0.12359199999999999</c:v>
                </c:pt>
                <c:pt idx="18728">
                  <c:v>-0.124297</c:v>
                </c:pt>
                <c:pt idx="18729">
                  <c:v>-0.124387</c:v>
                </c:pt>
                <c:pt idx="18730">
                  <c:v>-0.124806</c:v>
                </c:pt>
                <c:pt idx="18731">
                  <c:v>-0.125892</c:v>
                </c:pt>
                <c:pt idx="18732">
                  <c:v>-0.126196</c:v>
                </c:pt>
                <c:pt idx="18733">
                  <c:v>-0.12643799999999999</c:v>
                </c:pt>
                <c:pt idx="18734">
                  <c:v>-0.12683</c:v>
                </c:pt>
                <c:pt idx="18735">
                  <c:v>-0.12751799999999999</c:v>
                </c:pt>
                <c:pt idx="18736">
                  <c:v>-0.12814900000000001</c:v>
                </c:pt>
                <c:pt idx="18737">
                  <c:v>-0.128246</c:v>
                </c:pt>
                <c:pt idx="18738">
                  <c:v>-0.128085</c:v>
                </c:pt>
                <c:pt idx="18739">
                  <c:v>-0.12826899999999999</c:v>
                </c:pt>
                <c:pt idx="18740">
                  <c:v>-0.129053</c:v>
                </c:pt>
                <c:pt idx="18741">
                  <c:v>-0.129498</c:v>
                </c:pt>
                <c:pt idx="18742">
                  <c:v>-0.13006499999999999</c:v>
                </c:pt>
                <c:pt idx="18743">
                  <c:v>-0.13039000000000001</c:v>
                </c:pt>
                <c:pt idx="18744">
                  <c:v>-0.13043299999999999</c:v>
                </c:pt>
                <c:pt idx="18745">
                  <c:v>-0.13072800000000001</c:v>
                </c:pt>
                <c:pt idx="18746">
                  <c:v>-0.13145399999999999</c:v>
                </c:pt>
                <c:pt idx="18747">
                  <c:v>-0.13187699999999999</c:v>
                </c:pt>
                <c:pt idx="18748">
                  <c:v>-0.13241800000000001</c:v>
                </c:pt>
                <c:pt idx="18749">
                  <c:v>-0.13306599999999999</c:v>
                </c:pt>
                <c:pt idx="18750">
                  <c:v>-0.134024</c:v>
                </c:pt>
                <c:pt idx="18751">
                  <c:v>-0.134383</c:v>
                </c:pt>
                <c:pt idx="18752">
                  <c:v>-0.13473099999999999</c:v>
                </c:pt>
                <c:pt idx="18753">
                  <c:v>-0.1346</c:v>
                </c:pt>
                <c:pt idx="18754">
                  <c:v>-0.13498399999999999</c:v>
                </c:pt>
                <c:pt idx="18755">
                  <c:v>-0.13528499999999999</c:v>
                </c:pt>
                <c:pt idx="18756">
                  <c:v>-0.13552900000000001</c:v>
                </c:pt>
                <c:pt idx="18757">
                  <c:v>-0.135822</c:v>
                </c:pt>
                <c:pt idx="18758">
                  <c:v>-0.13605900000000001</c:v>
                </c:pt>
                <c:pt idx="18759">
                  <c:v>-0.136264</c:v>
                </c:pt>
                <c:pt idx="18760">
                  <c:v>-0.13633999999999999</c:v>
                </c:pt>
                <c:pt idx="18761">
                  <c:v>-0.13646900000000001</c:v>
                </c:pt>
                <c:pt idx="18762">
                  <c:v>-0.13667199999999999</c:v>
                </c:pt>
                <c:pt idx="18763">
                  <c:v>-0.13686200000000001</c:v>
                </c:pt>
                <c:pt idx="18764">
                  <c:v>-0.13689200000000001</c:v>
                </c:pt>
                <c:pt idx="18765">
                  <c:v>-0.136855</c:v>
                </c:pt>
                <c:pt idx="18766">
                  <c:v>-0.13694000000000001</c:v>
                </c:pt>
                <c:pt idx="18767">
                  <c:v>-0.13692399999999999</c:v>
                </c:pt>
                <c:pt idx="18768">
                  <c:v>-0.136938</c:v>
                </c:pt>
                <c:pt idx="18769">
                  <c:v>-0.136826</c:v>
                </c:pt>
                <c:pt idx="18770">
                  <c:v>-0.136569</c:v>
                </c:pt>
                <c:pt idx="18771">
                  <c:v>-0.13628999999999999</c:v>
                </c:pt>
                <c:pt idx="18772">
                  <c:v>-0.135849</c:v>
                </c:pt>
                <c:pt idx="18773">
                  <c:v>-0.13533100000000001</c:v>
                </c:pt>
                <c:pt idx="18774">
                  <c:v>-0.13486200000000001</c:v>
                </c:pt>
                <c:pt idx="18775">
                  <c:v>-0.13447600000000001</c:v>
                </c:pt>
                <c:pt idx="18776">
                  <c:v>-0.13408500000000001</c:v>
                </c:pt>
                <c:pt idx="18777">
                  <c:v>-0.133689</c:v>
                </c:pt>
                <c:pt idx="18778">
                  <c:v>-0.13320100000000001</c:v>
                </c:pt>
                <c:pt idx="18779">
                  <c:v>-0.132664</c:v>
                </c:pt>
                <c:pt idx="18780">
                  <c:v>-0.132135</c:v>
                </c:pt>
                <c:pt idx="18781">
                  <c:v>-0.13167599999999999</c:v>
                </c:pt>
                <c:pt idx="18782">
                  <c:v>-0.13125800000000001</c:v>
                </c:pt>
                <c:pt idx="18783">
                  <c:v>-0.130851</c:v>
                </c:pt>
                <c:pt idx="18784">
                  <c:v>-0.13040099999999999</c:v>
                </c:pt>
                <c:pt idx="18785">
                  <c:v>-0.12987899999999999</c:v>
                </c:pt>
                <c:pt idx="18786">
                  <c:v>-0.12933</c:v>
                </c:pt>
                <c:pt idx="18787">
                  <c:v>-0.12881200000000001</c:v>
                </c:pt>
                <c:pt idx="18788">
                  <c:v>-0.12834999999999999</c:v>
                </c:pt>
                <c:pt idx="18789">
                  <c:v>-0.127911</c:v>
                </c:pt>
                <c:pt idx="18790">
                  <c:v>-0.12748300000000001</c:v>
                </c:pt>
                <c:pt idx="18791">
                  <c:v>-0.12697</c:v>
                </c:pt>
                <c:pt idx="18792">
                  <c:v>-0.12646299999999999</c:v>
                </c:pt>
                <c:pt idx="18793">
                  <c:v>-0.125912</c:v>
                </c:pt>
                <c:pt idx="18794">
                  <c:v>-0.12542400000000001</c:v>
                </c:pt>
                <c:pt idx="18795">
                  <c:v>-0.124927</c:v>
                </c:pt>
                <c:pt idx="18796">
                  <c:v>-0.124431</c:v>
                </c:pt>
                <c:pt idx="18797">
                  <c:v>-0.12391199999999999</c:v>
                </c:pt>
                <c:pt idx="18798">
                  <c:v>-0.123363</c:v>
                </c:pt>
                <c:pt idx="18799">
                  <c:v>-0.122824</c:v>
                </c:pt>
                <c:pt idx="18800">
                  <c:v>-0.12220300000000001</c:v>
                </c:pt>
                <c:pt idx="18801">
                  <c:v>-0.121278</c:v>
                </c:pt>
                <c:pt idx="18802">
                  <c:v>-0.121332</c:v>
                </c:pt>
                <c:pt idx="18803">
                  <c:v>-0.121669</c:v>
                </c:pt>
                <c:pt idx="18804">
                  <c:v>-0.121715</c:v>
                </c:pt>
                <c:pt idx="18805">
                  <c:v>-0.121611</c:v>
                </c:pt>
                <c:pt idx="18806">
                  <c:v>-0.121392</c:v>
                </c:pt>
                <c:pt idx="18807">
                  <c:v>-0.121549</c:v>
                </c:pt>
                <c:pt idx="18808">
                  <c:v>-0.121474</c:v>
                </c:pt>
                <c:pt idx="18809">
                  <c:v>-0.12106600000000001</c:v>
                </c:pt>
                <c:pt idx="18810">
                  <c:v>-0.12067700000000001</c:v>
                </c:pt>
                <c:pt idx="18811">
                  <c:v>-0.120555</c:v>
                </c:pt>
                <c:pt idx="18812">
                  <c:v>-0.120369</c:v>
                </c:pt>
                <c:pt idx="18813">
                  <c:v>-0.120064</c:v>
                </c:pt>
                <c:pt idx="18814">
                  <c:v>-0.11949899999999999</c:v>
                </c:pt>
                <c:pt idx="18815">
                  <c:v>-0.119196</c:v>
                </c:pt>
                <c:pt idx="18816">
                  <c:v>-0.118952</c:v>
                </c:pt>
                <c:pt idx="18817">
                  <c:v>-0.118563</c:v>
                </c:pt>
                <c:pt idx="18818">
                  <c:v>-0.118036</c:v>
                </c:pt>
                <c:pt idx="18819">
                  <c:v>-0.11741799999999999</c:v>
                </c:pt>
                <c:pt idx="18820">
                  <c:v>-0.117177</c:v>
                </c:pt>
                <c:pt idx="18821">
                  <c:v>-0.11683499999999999</c:v>
                </c:pt>
                <c:pt idx="18822">
                  <c:v>-0.11637</c:v>
                </c:pt>
                <c:pt idx="18823">
                  <c:v>-0.11576500000000001</c:v>
                </c:pt>
                <c:pt idx="18824">
                  <c:v>-0.11536299999999999</c:v>
                </c:pt>
                <c:pt idx="18825">
                  <c:v>-0.11508</c:v>
                </c:pt>
                <c:pt idx="18826">
                  <c:v>-0.114622</c:v>
                </c:pt>
                <c:pt idx="18827">
                  <c:v>-0.114042</c:v>
                </c:pt>
                <c:pt idx="18828">
                  <c:v>-0.11339</c:v>
                </c:pt>
                <c:pt idx="18829">
                  <c:v>-0.11310199999999999</c:v>
                </c:pt>
                <c:pt idx="18830">
                  <c:v>-0.11271399999999999</c:v>
                </c:pt>
                <c:pt idx="18831">
                  <c:v>-0.112265</c:v>
                </c:pt>
                <c:pt idx="18832">
                  <c:v>-0.111717</c:v>
                </c:pt>
                <c:pt idx="18833">
                  <c:v>-0.11151</c:v>
                </c:pt>
                <c:pt idx="18834">
                  <c:v>-0.111494</c:v>
                </c:pt>
                <c:pt idx="18835">
                  <c:v>-0.111053</c:v>
                </c:pt>
                <c:pt idx="18836">
                  <c:v>-0.110453</c:v>
                </c:pt>
                <c:pt idx="18837">
                  <c:v>-0.10985</c:v>
                </c:pt>
                <c:pt idx="18838">
                  <c:v>-0.109664</c:v>
                </c:pt>
                <c:pt idx="18839">
                  <c:v>-0.10932500000000001</c:v>
                </c:pt>
                <c:pt idx="18840">
                  <c:v>-0.108751</c:v>
                </c:pt>
                <c:pt idx="18841">
                  <c:v>-0.10823199999999999</c:v>
                </c:pt>
                <c:pt idx="18842">
                  <c:v>-0.10795100000000001</c:v>
                </c:pt>
                <c:pt idx="18843">
                  <c:v>-0.107594</c:v>
                </c:pt>
                <c:pt idx="18844">
                  <c:v>-0.107111</c:v>
                </c:pt>
                <c:pt idx="18845">
                  <c:v>-0.106433</c:v>
                </c:pt>
                <c:pt idx="18846">
                  <c:v>-0.106111</c:v>
                </c:pt>
                <c:pt idx="18847">
                  <c:v>-0.105964</c:v>
                </c:pt>
                <c:pt idx="18848">
                  <c:v>-0.10550900000000001</c:v>
                </c:pt>
                <c:pt idx="18849">
                  <c:v>-0.10478700000000001</c:v>
                </c:pt>
                <c:pt idx="18850">
                  <c:v>-0.104187</c:v>
                </c:pt>
                <c:pt idx="18851">
                  <c:v>-0.10456799999999999</c:v>
                </c:pt>
                <c:pt idx="18852">
                  <c:v>-0.10520400000000001</c:v>
                </c:pt>
                <c:pt idx="18853">
                  <c:v>-0.10605100000000001</c:v>
                </c:pt>
                <c:pt idx="18854">
                  <c:v>-0.107223</c:v>
                </c:pt>
                <c:pt idx="18855">
                  <c:v>-0.108736</c:v>
                </c:pt>
                <c:pt idx="18856">
                  <c:v>-0.110386</c:v>
                </c:pt>
                <c:pt idx="18857">
                  <c:v>-0.112244</c:v>
                </c:pt>
                <c:pt idx="18858">
                  <c:v>-0.1143</c:v>
                </c:pt>
                <c:pt idx="18859">
                  <c:v>-0.11615200000000001</c:v>
                </c:pt>
                <c:pt idx="18860">
                  <c:v>-0.116854</c:v>
                </c:pt>
                <c:pt idx="18861">
                  <c:v>-0.116684</c:v>
                </c:pt>
                <c:pt idx="18862">
                  <c:v>-0.116979</c:v>
                </c:pt>
                <c:pt idx="18863">
                  <c:v>-0.11752700000000001</c:v>
                </c:pt>
                <c:pt idx="18864">
                  <c:v>-0.117864</c:v>
                </c:pt>
                <c:pt idx="18865">
                  <c:v>-0.11887</c:v>
                </c:pt>
                <c:pt idx="18866">
                  <c:v>-0.12042</c:v>
                </c:pt>
                <c:pt idx="18867">
                  <c:v>-0.121783</c:v>
                </c:pt>
                <c:pt idx="18868">
                  <c:v>-0.122588</c:v>
                </c:pt>
                <c:pt idx="18869">
                  <c:v>-0.12257999999999999</c:v>
                </c:pt>
                <c:pt idx="18870">
                  <c:v>-0.12244099999999999</c:v>
                </c:pt>
                <c:pt idx="18871">
                  <c:v>-0.123436</c:v>
                </c:pt>
                <c:pt idx="18872">
                  <c:v>-0.12481100000000001</c:v>
                </c:pt>
                <c:pt idx="18873">
                  <c:v>-0.126027</c:v>
                </c:pt>
                <c:pt idx="18874">
                  <c:v>-0.12792000000000001</c:v>
                </c:pt>
                <c:pt idx="18875">
                  <c:v>-0.129769</c:v>
                </c:pt>
                <c:pt idx="18876">
                  <c:v>-0.131717</c:v>
                </c:pt>
                <c:pt idx="18877">
                  <c:v>-0.133603</c:v>
                </c:pt>
                <c:pt idx="18878">
                  <c:v>-0.134518</c:v>
                </c:pt>
                <c:pt idx="18879">
                  <c:v>-0.13481699999999999</c:v>
                </c:pt>
                <c:pt idx="18880">
                  <c:v>-0.13553000000000001</c:v>
                </c:pt>
                <c:pt idx="18881">
                  <c:v>-0.13680600000000001</c:v>
                </c:pt>
                <c:pt idx="18882">
                  <c:v>-0.137873</c:v>
                </c:pt>
                <c:pt idx="18883">
                  <c:v>-0.13921800000000001</c:v>
                </c:pt>
                <c:pt idx="18884">
                  <c:v>-0.140934</c:v>
                </c:pt>
                <c:pt idx="18885">
                  <c:v>-0.142621</c:v>
                </c:pt>
                <c:pt idx="18886">
                  <c:v>-0.144506</c:v>
                </c:pt>
                <c:pt idx="18887">
                  <c:v>-0.146677</c:v>
                </c:pt>
                <c:pt idx="18888">
                  <c:v>-0.148257</c:v>
                </c:pt>
                <c:pt idx="18889">
                  <c:v>-0.148787</c:v>
                </c:pt>
                <c:pt idx="18890">
                  <c:v>-0.148704</c:v>
                </c:pt>
                <c:pt idx="18891">
                  <c:v>-0.14930499999999999</c:v>
                </c:pt>
                <c:pt idx="18892">
                  <c:v>-0.15035299999999999</c:v>
                </c:pt>
                <c:pt idx="18893">
                  <c:v>-0.151141</c:v>
                </c:pt>
                <c:pt idx="18894">
                  <c:v>-0.152642</c:v>
                </c:pt>
                <c:pt idx="18895">
                  <c:v>-0.15456500000000001</c:v>
                </c:pt>
                <c:pt idx="18896">
                  <c:v>-0.15615599999999999</c:v>
                </c:pt>
                <c:pt idx="18897">
                  <c:v>-0.15815599999999999</c:v>
                </c:pt>
                <c:pt idx="18898">
                  <c:v>-0.15981100000000001</c:v>
                </c:pt>
                <c:pt idx="18899">
                  <c:v>-0.16069900000000001</c:v>
                </c:pt>
                <c:pt idx="18900">
                  <c:v>-0.16087399999999999</c:v>
                </c:pt>
                <c:pt idx="18901">
                  <c:v>-0.160992</c:v>
                </c:pt>
                <c:pt idx="18902">
                  <c:v>-0.16047</c:v>
                </c:pt>
                <c:pt idx="18903">
                  <c:v>-0.159771</c:v>
                </c:pt>
                <c:pt idx="18904">
                  <c:v>-0.158997</c:v>
                </c:pt>
                <c:pt idx="18905">
                  <c:v>-0.158003</c:v>
                </c:pt>
                <c:pt idx="18906">
                  <c:v>-0.157281</c:v>
                </c:pt>
                <c:pt idx="18907">
                  <c:v>-0.156336</c:v>
                </c:pt>
                <c:pt idx="18908">
                  <c:v>-0.15538099999999999</c:v>
                </c:pt>
                <c:pt idx="18909">
                  <c:v>-0.15459500000000001</c:v>
                </c:pt>
                <c:pt idx="18910">
                  <c:v>-0.15373000000000001</c:v>
                </c:pt>
                <c:pt idx="18911">
                  <c:v>-0.152783</c:v>
                </c:pt>
                <c:pt idx="18912">
                  <c:v>-0.151752</c:v>
                </c:pt>
                <c:pt idx="18913">
                  <c:v>-0.15071899999999999</c:v>
                </c:pt>
                <c:pt idx="18914">
                  <c:v>-0.14973500000000001</c:v>
                </c:pt>
                <c:pt idx="18915">
                  <c:v>-0.148947</c:v>
                </c:pt>
                <c:pt idx="18916">
                  <c:v>-0.14791599999999999</c:v>
                </c:pt>
                <c:pt idx="18917">
                  <c:v>-0.146754</c:v>
                </c:pt>
                <c:pt idx="18918">
                  <c:v>-0.14544000000000001</c:v>
                </c:pt>
                <c:pt idx="18919">
                  <c:v>-0.14430399999999999</c:v>
                </c:pt>
                <c:pt idx="18920">
                  <c:v>-0.14316000000000001</c:v>
                </c:pt>
                <c:pt idx="18921">
                  <c:v>-0.14210800000000001</c:v>
                </c:pt>
                <c:pt idx="18922">
                  <c:v>-0.141066</c:v>
                </c:pt>
                <c:pt idx="18923">
                  <c:v>-0.13975199999999999</c:v>
                </c:pt>
                <c:pt idx="18924">
                  <c:v>-0.13870399999999999</c:v>
                </c:pt>
                <c:pt idx="18925">
                  <c:v>-0.137799</c:v>
                </c:pt>
                <c:pt idx="18926">
                  <c:v>-0.136819</c:v>
                </c:pt>
                <c:pt idx="18927">
                  <c:v>-0.13585900000000001</c:v>
                </c:pt>
                <c:pt idx="18928">
                  <c:v>-0.13488</c:v>
                </c:pt>
                <c:pt idx="18929">
                  <c:v>-0.13389300000000001</c:v>
                </c:pt>
                <c:pt idx="18930">
                  <c:v>-0.13301299999999999</c:v>
                </c:pt>
                <c:pt idx="18931">
                  <c:v>-0.13215299999999999</c:v>
                </c:pt>
                <c:pt idx="18932">
                  <c:v>-0.131164</c:v>
                </c:pt>
                <c:pt idx="18933">
                  <c:v>-0.13017799999999999</c:v>
                </c:pt>
                <c:pt idx="18934">
                  <c:v>-0.12916900000000001</c:v>
                </c:pt>
                <c:pt idx="18935">
                  <c:v>-0.128106</c:v>
                </c:pt>
                <c:pt idx="18936">
                  <c:v>-0.12701399999999999</c:v>
                </c:pt>
                <c:pt idx="18937">
                  <c:v>-0.12594</c:v>
                </c:pt>
                <c:pt idx="18938">
                  <c:v>-0.124935</c:v>
                </c:pt>
                <c:pt idx="18939">
                  <c:v>-0.123933</c:v>
                </c:pt>
                <c:pt idx="18940">
                  <c:v>-0.12291100000000001</c:v>
                </c:pt>
                <c:pt idx="18941">
                  <c:v>-0.12191100000000001</c:v>
                </c:pt>
                <c:pt idx="18942">
                  <c:v>-0.121061</c:v>
                </c:pt>
                <c:pt idx="18943">
                  <c:v>-0.120117</c:v>
                </c:pt>
                <c:pt idx="18944">
                  <c:v>-0.119297</c:v>
                </c:pt>
                <c:pt idx="18945">
                  <c:v>-0.118561</c:v>
                </c:pt>
                <c:pt idx="18946">
                  <c:v>-0.11787599999999999</c:v>
                </c:pt>
                <c:pt idx="18947">
                  <c:v>-0.117218</c:v>
                </c:pt>
                <c:pt idx="18948">
                  <c:v>-0.116561</c:v>
                </c:pt>
                <c:pt idx="18949">
                  <c:v>-0.115924</c:v>
                </c:pt>
                <c:pt idx="18950">
                  <c:v>-0.115373</c:v>
                </c:pt>
                <c:pt idx="18951">
                  <c:v>-0.115186</c:v>
                </c:pt>
                <c:pt idx="18952">
                  <c:v>-0.115547</c:v>
                </c:pt>
                <c:pt idx="18953">
                  <c:v>-0.11685</c:v>
                </c:pt>
                <c:pt idx="18954">
                  <c:v>-0.118531</c:v>
                </c:pt>
                <c:pt idx="18955">
                  <c:v>-0.12034</c:v>
                </c:pt>
                <c:pt idx="18956">
                  <c:v>-0.12300800000000001</c:v>
                </c:pt>
                <c:pt idx="18957">
                  <c:v>-0.12553500000000001</c:v>
                </c:pt>
                <c:pt idx="18958">
                  <c:v>-0.128334</c:v>
                </c:pt>
                <c:pt idx="18959">
                  <c:v>-0.13167599999999999</c:v>
                </c:pt>
                <c:pt idx="18960">
                  <c:v>-0.134634</c:v>
                </c:pt>
                <c:pt idx="18961">
                  <c:v>-0.13705100000000001</c:v>
                </c:pt>
                <c:pt idx="18962">
                  <c:v>-0.13882</c:v>
                </c:pt>
                <c:pt idx="18963">
                  <c:v>-0.14097599999999999</c:v>
                </c:pt>
                <c:pt idx="18964">
                  <c:v>-0.14371999999999999</c:v>
                </c:pt>
                <c:pt idx="18965">
                  <c:v>-0.14588000000000001</c:v>
                </c:pt>
                <c:pt idx="18966">
                  <c:v>-0.148365</c:v>
                </c:pt>
                <c:pt idx="18967">
                  <c:v>-0.15151999999999999</c:v>
                </c:pt>
                <c:pt idx="18968">
                  <c:v>-0.154224</c:v>
                </c:pt>
                <c:pt idx="18969">
                  <c:v>-0.15737100000000001</c:v>
                </c:pt>
                <c:pt idx="18970">
                  <c:v>-0.160492</c:v>
                </c:pt>
                <c:pt idx="18971">
                  <c:v>-0.16308400000000001</c:v>
                </c:pt>
                <c:pt idx="18972">
                  <c:v>-0.165325</c:v>
                </c:pt>
                <c:pt idx="18973">
                  <c:v>-0.16843</c:v>
                </c:pt>
                <c:pt idx="18974">
                  <c:v>-0.17125000000000001</c:v>
                </c:pt>
                <c:pt idx="18975">
                  <c:v>-0.17405200000000001</c:v>
                </c:pt>
                <c:pt idx="18976">
                  <c:v>-0.177422</c:v>
                </c:pt>
                <c:pt idx="18977">
                  <c:v>-0.18079600000000001</c:v>
                </c:pt>
                <c:pt idx="18978">
                  <c:v>-0.184114</c:v>
                </c:pt>
                <c:pt idx="18979">
                  <c:v>-0.187747</c:v>
                </c:pt>
                <c:pt idx="18980">
                  <c:v>-0.190717</c:v>
                </c:pt>
                <c:pt idx="18981">
                  <c:v>-0.19290299999999999</c:v>
                </c:pt>
                <c:pt idx="18982">
                  <c:v>-0.19503499999999999</c:v>
                </c:pt>
                <c:pt idx="18983">
                  <c:v>-0.197766</c:v>
                </c:pt>
                <c:pt idx="18984">
                  <c:v>-0.19999400000000001</c:v>
                </c:pt>
                <c:pt idx="18985">
                  <c:v>-0.20224700000000001</c:v>
                </c:pt>
                <c:pt idx="18986">
                  <c:v>-0.20538400000000001</c:v>
                </c:pt>
                <c:pt idx="18987">
                  <c:v>-0.208289</c:v>
                </c:pt>
                <c:pt idx="18988">
                  <c:v>-0.21127099999999999</c:v>
                </c:pt>
                <c:pt idx="18989">
                  <c:v>-0.21460199999999999</c:v>
                </c:pt>
                <c:pt idx="18990">
                  <c:v>-0.21751400000000001</c:v>
                </c:pt>
                <c:pt idx="18991">
                  <c:v>-0.219747</c:v>
                </c:pt>
                <c:pt idx="18992">
                  <c:v>-0.22234599999999999</c:v>
                </c:pt>
                <c:pt idx="18993">
                  <c:v>-0.225132</c:v>
                </c:pt>
                <c:pt idx="18994">
                  <c:v>-0.22745799999999999</c:v>
                </c:pt>
                <c:pt idx="18995">
                  <c:v>-0.23010800000000001</c:v>
                </c:pt>
                <c:pt idx="18996">
                  <c:v>-0.233291</c:v>
                </c:pt>
                <c:pt idx="18997">
                  <c:v>-0.23591999999999999</c:v>
                </c:pt>
                <c:pt idx="18998">
                  <c:v>-0.23818600000000001</c:v>
                </c:pt>
                <c:pt idx="18999">
                  <c:v>-0.240005</c:v>
                </c:pt>
                <c:pt idx="19000">
                  <c:v>-0.2417</c:v>
                </c:pt>
                <c:pt idx="19001">
                  <c:v>-0.24354999999999999</c:v>
                </c:pt>
                <c:pt idx="19002">
                  <c:v>-0.24480399999999999</c:v>
                </c:pt>
                <c:pt idx="19003">
                  <c:v>-0.24585799999999999</c:v>
                </c:pt>
                <c:pt idx="19004">
                  <c:v>-0.24684600000000001</c:v>
                </c:pt>
                <c:pt idx="19005">
                  <c:v>-0.24785299999999999</c:v>
                </c:pt>
                <c:pt idx="19006">
                  <c:v>-0.24883</c:v>
                </c:pt>
                <c:pt idx="19007">
                  <c:v>-0.24995800000000001</c:v>
                </c:pt>
                <c:pt idx="19008">
                  <c:v>-0.25109199999999998</c:v>
                </c:pt>
                <c:pt idx="19009">
                  <c:v>-0.25237399999999999</c:v>
                </c:pt>
                <c:pt idx="19010">
                  <c:v>-0.25372</c:v>
                </c:pt>
                <c:pt idx="19011">
                  <c:v>-0.25519599999999998</c:v>
                </c:pt>
                <c:pt idx="19012">
                  <c:v>-0.256685</c:v>
                </c:pt>
                <c:pt idx="19013">
                  <c:v>-0.25830999999999998</c:v>
                </c:pt>
                <c:pt idx="19014">
                  <c:v>-0.26003500000000002</c:v>
                </c:pt>
                <c:pt idx="19015">
                  <c:v>-0.26164700000000002</c:v>
                </c:pt>
                <c:pt idx="19016">
                  <c:v>-0.26318599999999998</c:v>
                </c:pt>
                <c:pt idx="19017">
                  <c:v>-0.26478099999999999</c:v>
                </c:pt>
                <c:pt idx="19018">
                  <c:v>-0.26634400000000003</c:v>
                </c:pt>
                <c:pt idx="19019">
                  <c:v>-0.26787699999999998</c:v>
                </c:pt>
                <c:pt idx="19020">
                  <c:v>-0.26944000000000001</c:v>
                </c:pt>
                <c:pt idx="19021">
                  <c:v>-0.27100999999999997</c:v>
                </c:pt>
                <c:pt idx="19022">
                  <c:v>-0.27252399999999999</c:v>
                </c:pt>
                <c:pt idx="19023">
                  <c:v>-0.27404000000000001</c:v>
                </c:pt>
                <c:pt idx="19024">
                  <c:v>-0.275592</c:v>
                </c:pt>
                <c:pt idx="19025">
                  <c:v>-0.27710800000000002</c:v>
                </c:pt>
                <c:pt idx="19026">
                  <c:v>-0.27859800000000001</c:v>
                </c:pt>
                <c:pt idx="19027">
                  <c:v>-0.28012900000000002</c:v>
                </c:pt>
                <c:pt idx="19028">
                  <c:v>-0.28165800000000002</c:v>
                </c:pt>
                <c:pt idx="19029">
                  <c:v>-0.283142</c:v>
                </c:pt>
                <c:pt idx="19030">
                  <c:v>-0.28464200000000001</c:v>
                </c:pt>
                <c:pt idx="19031">
                  <c:v>-0.28616399999999997</c:v>
                </c:pt>
                <c:pt idx="19032">
                  <c:v>-0.28764099999999998</c:v>
                </c:pt>
                <c:pt idx="19033">
                  <c:v>-0.289107</c:v>
                </c:pt>
                <c:pt idx="19034">
                  <c:v>-0.29060599999999998</c:v>
                </c:pt>
                <c:pt idx="19035">
                  <c:v>-0.29208499999999998</c:v>
                </c:pt>
                <c:pt idx="19036">
                  <c:v>-0.29353200000000002</c:v>
                </c:pt>
                <c:pt idx="19037">
                  <c:v>-0.29500999999999999</c:v>
                </c:pt>
                <c:pt idx="19038">
                  <c:v>-0.29648999999999998</c:v>
                </c:pt>
                <c:pt idx="19039">
                  <c:v>-0.29793199999999997</c:v>
                </c:pt>
                <c:pt idx="19040">
                  <c:v>-0.29940099999999997</c:v>
                </c:pt>
                <c:pt idx="19041">
                  <c:v>-0.30087999999999998</c:v>
                </c:pt>
                <c:pt idx="19042">
                  <c:v>-0.302317</c:v>
                </c:pt>
                <c:pt idx="19043">
                  <c:v>-0.30375600000000003</c:v>
                </c:pt>
                <c:pt idx="19044">
                  <c:v>-0.30520900000000001</c:v>
                </c:pt>
                <c:pt idx="19045">
                  <c:v>-0.30662899999999998</c:v>
                </c:pt>
                <c:pt idx="19046">
                  <c:v>-0.30801099999999998</c:v>
                </c:pt>
                <c:pt idx="19047">
                  <c:v>-0.30943399999999999</c:v>
                </c:pt>
                <c:pt idx="19048">
                  <c:v>-0.31085400000000002</c:v>
                </c:pt>
                <c:pt idx="19049">
                  <c:v>-0.31218299999999999</c:v>
                </c:pt>
                <c:pt idx="19050">
                  <c:v>-0.31370300000000001</c:v>
                </c:pt>
                <c:pt idx="19051">
                  <c:v>-0.31516100000000002</c:v>
                </c:pt>
                <c:pt idx="19052">
                  <c:v>-0.31666800000000001</c:v>
                </c:pt>
                <c:pt idx="19053">
                  <c:v>-0.31811</c:v>
                </c:pt>
                <c:pt idx="19054">
                  <c:v>-0.31953399999999998</c:v>
                </c:pt>
                <c:pt idx="19055">
                  <c:v>-0.32095299999999999</c:v>
                </c:pt>
                <c:pt idx="19056">
                  <c:v>-0.32238099999999997</c:v>
                </c:pt>
                <c:pt idx="19057">
                  <c:v>-0.32389299999999999</c:v>
                </c:pt>
                <c:pt idx="19058">
                  <c:v>-0.325185</c:v>
                </c:pt>
                <c:pt idx="19059">
                  <c:v>-0.32675999999999999</c:v>
                </c:pt>
                <c:pt idx="19060">
                  <c:v>-0.328015</c:v>
                </c:pt>
                <c:pt idx="19061">
                  <c:v>-0.329627</c:v>
                </c:pt>
                <c:pt idx="19062">
                  <c:v>-0.330847</c:v>
                </c:pt>
                <c:pt idx="19063">
                  <c:v>-0.33246300000000001</c:v>
                </c:pt>
                <c:pt idx="19064">
                  <c:v>-0.33376299999999998</c:v>
                </c:pt>
                <c:pt idx="19065">
                  <c:v>-0.33535199999999998</c:v>
                </c:pt>
                <c:pt idx="19066">
                  <c:v>-0.336787</c:v>
                </c:pt>
                <c:pt idx="19067">
                  <c:v>-0.33829100000000001</c:v>
                </c:pt>
                <c:pt idx="19068">
                  <c:v>-0.339814</c:v>
                </c:pt>
                <c:pt idx="19069">
                  <c:v>-0.34130500000000003</c:v>
                </c:pt>
                <c:pt idx="19070">
                  <c:v>-0.34294000000000002</c:v>
                </c:pt>
                <c:pt idx="19071">
                  <c:v>-0.34446700000000002</c:v>
                </c:pt>
                <c:pt idx="19072">
                  <c:v>-0.34606300000000001</c:v>
                </c:pt>
                <c:pt idx="19073">
                  <c:v>-0.34754400000000002</c:v>
                </c:pt>
                <c:pt idx="19074">
                  <c:v>-0.34916000000000003</c:v>
                </c:pt>
                <c:pt idx="19075">
                  <c:v>-0.35048400000000002</c:v>
                </c:pt>
                <c:pt idx="19076">
                  <c:v>-0.35213299999999997</c:v>
                </c:pt>
                <c:pt idx="19077">
                  <c:v>-0.35344399999999998</c:v>
                </c:pt>
                <c:pt idx="19078">
                  <c:v>-0.35513400000000001</c:v>
                </c:pt>
                <c:pt idx="19079">
                  <c:v>-0.35654400000000003</c:v>
                </c:pt>
                <c:pt idx="19080">
                  <c:v>-0.35817300000000002</c:v>
                </c:pt>
                <c:pt idx="19081">
                  <c:v>-0.35959099999999999</c:v>
                </c:pt>
                <c:pt idx="19082">
                  <c:v>-0.36121700000000001</c:v>
                </c:pt>
                <c:pt idx="19083">
                  <c:v>-0.36264800000000003</c:v>
                </c:pt>
                <c:pt idx="19084">
                  <c:v>-0.36421399999999998</c:v>
                </c:pt>
                <c:pt idx="19085">
                  <c:v>-0.36562</c:v>
                </c:pt>
                <c:pt idx="19086">
                  <c:v>-0.36712699999999998</c:v>
                </c:pt>
                <c:pt idx="19087">
                  <c:v>-0.36857699999999999</c:v>
                </c:pt>
                <c:pt idx="19088">
                  <c:v>-0.37004799999999999</c:v>
                </c:pt>
                <c:pt idx="19089">
                  <c:v>-0.3715</c:v>
                </c:pt>
                <c:pt idx="19090">
                  <c:v>-0.372894</c:v>
                </c:pt>
                <c:pt idx="19091">
                  <c:v>-0.374386</c:v>
                </c:pt>
                <c:pt idx="19092">
                  <c:v>-0.37577700000000003</c:v>
                </c:pt>
                <c:pt idx="19093">
                  <c:v>-0.37730399999999997</c:v>
                </c:pt>
                <c:pt idx="19094">
                  <c:v>-0.37864799999999998</c:v>
                </c:pt>
                <c:pt idx="19095">
                  <c:v>-0.38023600000000002</c:v>
                </c:pt>
                <c:pt idx="19096">
                  <c:v>-0.381581</c:v>
                </c:pt>
                <c:pt idx="19097">
                  <c:v>-0.38319700000000001</c:v>
                </c:pt>
                <c:pt idx="19098">
                  <c:v>-0.38463999999999998</c:v>
                </c:pt>
                <c:pt idx="19099">
                  <c:v>-0.38626100000000002</c:v>
                </c:pt>
                <c:pt idx="19100">
                  <c:v>-0.38738</c:v>
                </c:pt>
                <c:pt idx="19101">
                  <c:v>-0.38832100000000003</c:v>
                </c:pt>
                <c:pt idx="19102">
                  <c:v>-0.38918700000000001</c:v>
                </c:pt>
                <c:pt idx="19103">
                  <c:v>-0.38935199999999998</c:v>
                </c:pt>
                <c:pt idx="19104">
                  <c:v>-0.38957900000000001</c:v>
                </c:pt>
                <c:pt idx="19105">
                  <c:v>-0.39019500000000001</c:v>
                </c:pt>
                <c:pt idx="19106">
                  <c:v>-0.39108199999999999</c:v>
                </c:pt>
                <c:pt idx="19107">
                  <c:v>-0.39098100000000002</c:v>
                </c:pt>
                <c:pt idx="19108">
                  <c:v>-0.38977499999999998</c:v>
                </c:pt>
                <c:pt idx="19109">
                  <c:v>-0.38814799999999999</c:v>
                </c:pt>
                <c:pt idx="19110">
                  <c:v>-0.38689200000000001</c:v>
                </c:pt>
                <c:pt idx="19111">
                  <c:v>-0.38657200000000003</c:v>
                </c:pt>
                <c:pt idx="19112">
                  <c:v>-0.386098</c:v>
                </c:pt>
                <c:pt idx="19113">
                  <c:v>-0.38597300000000001</c:v>
                </c:pt>
                <c:pt idx="19114">
                  <c:v>-0.38543699999999997</c:v>
                </c:pt>
                <c:pt idx="19115">
                  <c:v>-0.38451600000000002</c:v>
                </c:pt>
                <c:pt idx="19116">
                  <c:v>-0.38220900000000002</c:v>
                </c:pt>
                <c:pt idx="19117">
                  <c:v>-0.379029</c:v>
                </c:pt>
                <c:pt idx="19118">
                  <c:v>-0.37595000000000001</c:v>
                </c:pt>
                <c:pt idx="19119">
                  <c:v>-0.37363000000000002</c:v>
                </c:pt>
                <c:pt idx="19120">
                  <c:v>-0.37179200000000001</c:v>
                </c:pt>
                <c:pt idx="19121">
                  <c:v>-0.37032599999999999</c:v>
                </c:pt>
                <c:pt idx="19122">
                  <c:v>-0.369695</c:v>
                </c:pt>
                <c:pt idx="19123">
                  <c:v>-0.36880099999999999</c:v>
                </c:pt>
                <c:pt idx="19124">
                  <c:v>-0.36840400000000001</c:v>
                </c:pt>
                <c:pt idx="19125">
                  <c:v>-0.367871</c:v>
                </c:pt>
                <c:pt idx="19126">
                  <c:v>-0.36687199999999998</c:v>
                </c:pt>
                <c:pt idx="19127">
                  <c:v>-0.364788</c:v>
                </c:pt>
                <c:pt idx="19128">
                  <c:v>-0.36247299999999999</c:v>
                </c:pt>
                <c:pt idx="19129">
                  <c:v>-0.36002499999999998</c:v>
                </c:pt>
                <c:pt idx="19130">
                  <c:v>-0.35782399999999998</c:v>
                </c:pt>
                <c:pt idx="19131">
                  <c:v>-0.35617700000000002</c:v>
                </c:pt>
                <c:pt idx="19132">
                  <c:v>-0.35486800000000002</c:v>
                </c:pt>
                <c:pt idx="19133">
                  <c:v>-0.35313600000000001</c:v>
                </c:pt>
                <c:pt idx="19134">
                  <c:v>-0.35064299999999998</c:v>
                </c:pt>
                <c:pt idx="19135">
                  <c:v>-0.3483</c:v>
                </c:pt>
                <c:pt idx="19136">
                  <c:v>-0.34620899999999999</c:v>
                </c:pt>
                <c:pt idx="19137">
                  <c:v>-0.34439999999999998</c:v>
                </c:pt>
                <c:pt idx="19138">
                  <c:v>-0.34173700000000001</c:v>
                </c:pt>
                <c:pt idx="19139">
                  <c:v>-0.33825499999999997</c:v>
                </c:pt>
                <c:pt idx="19140">
                  <c:v>-0.335038</c:v>
                </c:pt>
                <c:pt idx="19141">
                  <c:v>-0.33277299999999999</c:v>
                </c:pt>
                <c:pt idx="19142">
                  <c:v>-0.33084200000000002</c:v>
                </c:pt>
                <c:pt idx="19143">
                  <c:v>-0.329482</c:v>
                </c:pt>
                <c:pt idx="19144">
                  <c:v>-0.328349</c:v>
                </c:pt>
                <c:pt idx="19145">
                  <c:v>-0.326963</c:v>
                </c:pt>
                <c:pt idx="19146">
                  <c:v>-0.32438699999999998</c:v>
                </c:pt>
                <c:pt idx="19147">
                  <c:v>-0.32141199999999998</c:v>
                </c:pt>
                <c:pt idx="19148">
                  <c:v>-0.31919900000000001</c:v>
                </c:pt>
                <c:pt idx="19149">
                  <c:v>-0.31683099999999997</c:v>
                </c:pt>
                <c:pt idx="19150">
                  <c:v>-0.31542799999999999</c:v>
                </c:pt>
                <c:pt idx="19151">
                  <c:v>-0.31387700000000002</c:v>
                </c:pt>
                <c:pt idx="19152">
                  <c:v>-0.31225000000000003</c:v>
                </c:pt>
                <c:pt idx="19153">
                  <c:v>-0.31110500000000002</c:v>
                </c:pt>
                <c:pt idx="19154">
                  <c:v>-0.31030999999999997</c:v>
                </c:pt>
                <c:pt idx="19155">
                  <c:v>-0.31002000000000002</c:v>
                </c:pt>
                <c:pt idx="19156">
                  <c:v>-0.309701</c:v>
                </c:pt>
                <c:pt idx="19157">
                  <c:v>-0.309118</c:v>
                </c:pt>
                <c:pt idx="19158">
                  <c:v>-0.30817899999999998</c:v>
                </c:pt>
                <c:pt idx="19159">
                  <c:v>-0.30736599999999997</c:v>
                </c:pt>
                <c:pt idx="19160">
                  <c:v>-0.30690600000000001</c:v>
                </c:pt>
                <c:pt idx="19161">
                  <c:v>-0.30627500000000002</c:v>
                </c:pt>
                <c:pt idx="19162">
                  <c:v>-0.30571999999999999</c:v>
                </c:pt>
                <c:pt idx="19163">
                  <c:v>-0.30506299999999997</c:v>
                </c:pt>
                <c:pt idx="19164">
                  <c:v>-0.30481799999999998</c:v>
                </c:pt>
                <c:pt idx="19165">
                  <c:v>-0.30466599999999999</c:v>
                </c:pt>
                <c:pt idx="19166">
                  <c:v>-0.30443599999999998</c:v>
                </c:pt>
                <c:pt idx="19167">
                  <c:v>-0.30353400000000003</c:v>
                </c:pt>
                <c:pt idx="19168">
                  <c:v>-0.30229600000000001</c:v>
                </c:pt>
                <c:pt idx="19169">
                  <c:v>-0.301512</c:v>
                </c:pt>
                <c:pt idx="19170">
                  <c:v>-0.300925</c:v>
                </c:pt>
                <c:pt idx="19171">
                  <c:v>-0.30074499999999998</c:v>
                </c:pt>
                <c:pt idx="19172">
                  <c:v>-0.30032700000000001</c:v>
                </c:pt>
                <c:pt idx="19173">
                  <c:v>-0.29897899999999999</c:v>
                </c:pt>
                <c:pt idx="19174">
                  <c:v>-0.29704700000000001</c:v>
                </c:pt>
                <c:pt idx="19175">
                  <c:v>-0.29579</c:v>
                </c:pt>
                <c:pt idx="19176">
                  <c:v>-0.29481499999999999</c:v>
                </c:pt>
                <c:pt idx="19177">
                  <c:v>-0.29424800000000001</c:v>
                </c:pt>
                <c:pt idx="19178">
                  <c:v>-0.29332599999999998</c:v>
                </c:pt>
                <c:pt idx="19179">
                  <c:v>-0.29234300000000002</c:v>
                </c:pt>
                <c:pt idx="19180">
                  <c:v>-0.29150799999999999</c:v>
                </c:pt>
                <c:pt idx="19181">
                  <c:v>-0.29095700000000002</c:v>
                </c:pt>
                <c:pt idx="19182">
                  <c:v>-0.290578</c:v>
                </c:pt>
                <c:pt idx="19183">
                  <c:v>-0.28969699999999998</c:v>
                </c:pt>
                <c:pt idx="19184">
                  <c:v>-0.28864499999999998</c:v>
                </c:pt>
                <c:pt idx="19185">
                  <c:v>-0.28780299999999998</c:v>
                </c:pt>
                <c:pt idx="19186">
                  <c:v>-0.28730800000000001</c:v>
                </c:pt>
                <c:pt idx="19187">
                  <c:v>-0.28703099999999998</c:v>
                </c:pt>
                <c:pt idx="19188">
                  <c:v>-0.286972</c:v>
                </c:pt>
                <c:pt idx="19189">
                  <c:v>-0.286352</c:v>
                </c:pt>
                <c:pt idx="19190">
                  <c:v>-0.28481800000000002</c:v>
                </c:pt>
                <c:pt idx="19191">
                  <c:v>-0.28350700000000001</c:v>
                </c:pt>
                <c:pt idx="19192">
                  <c:v>-0.28264600000000001</c:v>
                </c:pt>
                <c:pt idx="19193">
                  <c:v>-0.28226499999999999</c:v>
                </c:pt>
                <c:pt idx="19194">
                  <c:v>-0.282134</c:v>
                </c:pt>
                <c:pt idx="19195">
                  <c:v>-0.28174500000000002</c:v>
                </c:pt>
                <c:pt idx="19196">
                  <c:v>-0.28050399999999998</c:v>
                </c:pt>
                <c:pt idx="19197">
                  <c:v>-0.27959099999999998</c:v>
                </c:pt>
                <c:pt idx="19198">
                  <c:v>-0.278588</c:v>
                </c:pt>
                <c:pt idx="19199">
                  <c:v>-0.27801100000000001</c:v>
                </c:pt>
                <c:pt idx="19200">
                  <c:v>-0.277866</c:v>
                </c:pt>
                <c:pt idx="19201">
                  <c:v>-0.27785300000000002</c:v>
                </c:pt>
                <c:pt idx="19202">
                  <c:v>-0.27776200000000001</c:v>
                </c:pt>
                <c:pt idx="19203">
                  <c:v>-0.27805000000000002</c:v>
                </c:pt>
                <c:pt idx="19204">
                  <c:v>-0.27844200000000002</c:v>
                </c:pt>
                <c:pt idx="19205">
                  <c:v>-0.27929799999999999</c:v>
                </c:pt>
                <c:pt idx="19206">
                  <c:v>-0.27988000000000002</c:v>
                </c:pt>
                <c:pt idx="19207">
                  <c:v>-0.280005</c:v>
                </c:pt>
                <c:pt idx="19208">
                  <c:v>-0.27999600000000002</c:v>
                </c:pt>
                <c:pt idx="19209">
                  <c:v>-0.28029999999999999</c:v>
                </c:pt>
                <c:pt idx="19210">
                  <c:v>-0.28057599999999999</c:v>
                </c:pt>
                <c:pt idx="19211">
                  <c:v>-0.280503</c:v>
                </c:pt>
                <c:pt idx="19212">
                  <c:v>-0.28043000000000001</c:v>
                </c:pt>
                <c:pt idx="19213">
                  <c:v>-0.28064499999999998</c:v>
                </c:pt>
                <c:pt idx="19214">
                  <c:v>-0.280835</c:v>
                </c:pt>
                <c:pt idx="19215">
                  <c:v>-0.28083999999999998</c:v>
                </c:pt>
                <c:pt idx="19216">
                  <c:v>-0.28086299999999997</c:v>
                </c:pt>
                <c:pt idx="19217">
                  <c:v>-0.28108499999999997</c:v>
                </c:pt>
                <c:pt idx="19218">
                  <c:v>-0.281329</c:v>
                </c:pt>
                <c:pt idx="19219">
                  <c:v>-0.28148499999999999</c:v>
                </c:pt>
                <c:pt idx="19220">
                  <c:v>-0.28175699999999998</c:v>
                </c:pt>
                <c:pt idx="19221">
                  <c:v>-0.28203</c:v>
                </c:pt>
                <c:pt idx="19222">
                  <c:v>-0.28216599999999997</c:v>
                </c:pt>
                <c:pt idx="19223">
                  <c:v>-0.28243800000000002</c:v>
                </c:pt>
                <c:pt idx="19224">
                  <c:v>-0.28261399999999998</c:v>
                </c:pt>
                <c:pt idx="19225">
                  <c:v>-0.28304299999999999</c:v>
                </c:pt>
                <c:pt idx="19226">
                  <c:v>-0.28327200000000002</c:v>
                </c:pt>
                <c:pt idx="19227">
                  <c:v>-0.28346500000000002</c:v>
                </c:pt>
                <c:pt idx="19228">
                  <c:v>-0.28384199999999998</c:v>
                </c:pt>
                <c:pt idx="19229">
                  <c:v>-0.28446399999999999</c:v>
                </c:pt>
                <c:pt idx="19230">
                  <c:v>-0.284688</c:v>
                </c:pt>
                <c:pt idx="19231">
                  <c:v>-0.28471400000000002</c:v>
                </c:pt>
                <c:pt idx="19232">
                  <c:v>-0.28494399999999998</c:v>
                </c:pt>
                <c:pt idx="19233">
                  <c:v>-0.28556300000000001</c:v>
                </c:pt>
                <c:pt idx="19234">
                  <c:v>-0.285937</c:v>
                </c:pt>
                <c:pt idx="19235">
                  <c:v>-0.285831</c:v>
                </c:pt>
                <c:pt idx="19236">
                  <c:v>-0.28576000000000001</c:v>
                </c:pt>
                <c:pt idx="19237">
                  <c:v>-0.28605999999999998</c:v>
                </c:pt>
                <c:pt idx="19238">
                  <c:v>-0.28661300000000001</c:v>
                </c:pt>
                <c:pt idx="19239">
                  <c:v>-0.28689199999999998</c:v>
                </c:pt>
                <c:pt idx="19240">
                  <c:v>-0.287024</c:v>
                </c:pt>
                <c:pt idx="19241">
                  <c:v>-0.28722500000000001</c:v>
                </c:pt>
                <c:pt idx="19242">
                  <c:v>-0.28784199999999999</c:v>
                </c:pt>
                <c:pt idx="19243">
                  <c:v>-0.28847400000000001</c:v>
                </c:pt>
                <c:pt idx="19244">
                  <c:v>-0.28874699999999998</c:v>
                </c:pt>
                <c:pt idx="19245">
                  <c:v>-0.288968</c:v>
                </c:pt>
                <c:pt idx="19246">
                  <c:v>-0.28942699999999999</c:v>
                </c:pt>
                <c:pt idx="19247">
                  <c:v>-0.29014800000000002</c:v>
                </c:pt>
                <c:pt idx="19248">
                  <c:v>-0.290439</c:v>
                </c:pt>
                <c:pt idx="19249">
                  <c:v>-0.29067300000000001</c:v>
                </c:pt>
                <c:pt idx="19250">
                  <c:v>-0.290931</c:v>
                </c:pt>
                <c:pt idx="19251">
                  <c:v>-0.29200500000000001</c:v>
                </c:pt>
                <c:pt idx="19252">
                  <c:v>-0.293184</c:v>
                </c:pt>
                <c:pt idx="19253">
                  <c:v>-0.29461700000000002</c:v>
                </c:pt>
                <c:pt idx="19254">
                  <c:v>-0.296373</c:v>
                </c:pt>
                <c:pt idx="19255">
                  <c:v>-0.298155</c:v>
                </c:pt>
                <c:pt idx="19256">
                  <c:v>-0.29935699999999998</c:v>
                </c:pt>
                <c:pt idx="19257">
                  <c:v>-0.30020000000000002</c:v>
                </c:pt>
                <c:pt idx="19258">
                  <c:v>-0.30129699999999998</c:v>
                </c:pt>
                <c:pt idx="19259">
                  <c:v>-0.30268400000000001</c:v>
                </c:pt>
                <c:pt idx="19260">
                  <c:v>-0.30431200000000003</c:v>
                </c:pt>
                <c:pt idx="19261">
                  <c:v>-0.306118</c:v>
                </c:pt>
                <c:pt idx="19262">
                  <c:v>-0.307842</c:v>
                </c:pt>
                <c:pt idx="19263">
                  <c:v>-0.30934499999999998</c:v>
                </c:pt>
                <c:pt idx="19264">
                  <c:v>-0.310784</c:v>
                </c:pt>
                <c:pt idx="19265">
                  <c:v>-0.31264799999999998</c:v>
                </c:pt>
                <c:pt idx="19266">
                  <c:v>-0.314745</c:v>
                </c:pt>
                <c:pt idx="19267">
                  <c:v>-0.31650600000000001</c:v>
                </c:pt>
                <c:pt idx="19268">
                  <c:v>-0.31771899999999997</c:v>
                </c:pt>
                <c:pt idx="19269">
                  <c:v>-0.318693</c:v>
                </c:pt>
                <c:pt idx="19270">
                  <c:v>-0.32011099999999998</c:v>
                </c:pt>
                <c:pt idx="19271">
                  <c:v>-0.32189200000000001</c:v>
                </c:pt>
                <c:pt idx="19272">
                  <c:v>-0.32363900000000001</c:v>
                </c:pt>
                <c:pt idx="19273">
                  <c:v>-0.325604</c:v>
                </c:pt>
                <c:pt idx="19274">
                  <c:v>-0.326934</c:v>
                </c:pt>
                <c:pt idx="19275">
                  <c:v>-0.32813599999999998</c:v>
                </c:pt>
                <c:pt idx="19276">
                  <c:v>-0.32926100000000003</c:v>
                </c:pt>
                <c:pt idx="19277">
                  <c:v>-0.330926</c:v>
                </c:pt>
                <c:pt idx="19278">
                  <c:v>-0.33261499999999999</c:v>
                </c:pt>
                <c:pt idx="19279">
                  <c:v>-0.33451799999999998</c:v>
                </c:pt>
                <c:pt idx="19280">
                  <c:v>-0.33672800000000003</c:v>
                </c:pt>
                <c:pt idx="19281">
                  <c:v>-0.33888800000000002</c:v>
                </c:pt>
                <c:pt idx="19282">
                  <c:v>-0.34023599999999998</c:v>
                </c:pt>
                <c:pt idx="19283">
                  <c:v>-0.34127400000000002</c:v>
                </c:pt>
                <c:pt idx="19284">
                  <c:v>-0.34250799999999998</c:v>
                </c:pt>
                <c:pt idx="19285">
                  <c:v>-0.344142</c:v>
                </c:pt>
                <c:pt idx="19286">
                  <c:v>-0.34573999999999999</c:v>
                </c:pt>
                <c:pt idx="19287">
                  <c:v>-0.34759400000000001</c:v>
                </c:pt>
                <c:pt idx="19288">
                  <c:v>-0.34893600000000002</c:v>
                </c:pt>
                <c:pt idx="19289">
                  <c:v>-0.35016999999999998</c:v>
                </c:pt>
                <c:pt idx="19290">
                  <c:v>-0.35136899999999999</c:v>
                </c:pt>
                <c:pt idx="19291">
                  <c:v>-0.35309299999999999</c:v>
                </c:pt>
                <c:pt idx="19292">
                  <c:v>-0.35498200000000002</c:v>
                </c:pt>
                <c:pt idx="19293">
                  <c:v>-0.357047</c:v>
                </c:pt>
                <c:pt idx="19294">
                  <c:v>-0.359288</c:v>
                </c:pt>
                <c:pt idx="19295">
                  <c:v>-0.36099599999999998</c:v>
                </c:pt>
                <c:pt idx="19296">
                  <c:v>-0.36235400000000001</c:v>
                </c:pt>
                <c:pt idx="19297">
                  <c:v>-0.36377100000000001</c:v>
                </c:pt>
                <c:pt idx="19298">
                  <c:v>-0.36560599999999999</c:v>
                </c:pt>
                <c:pt idx="19299">
                  <c:v>-0.36753599999999997</c:v>
                </c:pt>
                <c:pt idx="19300">
                  <c:v>-0.36837700000000001</c:v>
                </c:pt>
                <c:pt idx="19301">
                  <c:v>-0.36759199999999997</c:v>
                </c:pt>
                <c:pt idx="19302">
                  <c:v>-0.36662800000000001</c:v>
                </c:pt>
                <c:pt idx="19303">
                  <c:v>-0.36547200000000002</c:v>
                </c:pt>
                <c:pt idx="19304">
                  <c:v>-0.36461700000000002</c:v>
                </c:pt>
                <c:pt idx="19305">
                  <c:v>-0.36374200000000001</c:v>
                </c:pt>
                <c:pt idx="19306">
                  <c:v>-0.36252200000000001</c:v>
                </c:pt>
                <c:pt idx="19307">
                  <c:v>-0.361817</c:v>
                </c:pt>
                <c:pt idx="19308">
                  <c:v>-0.360925</c:v>
                </c:pt>
                <c:pt idx="19309">
                  <c:v>-0.35993999999999998</c:v>
                </c:pt>
                <c:pt idx="19310">
                  <c:v>-0.35862100000000002</c:v>
                </c:pt>
                <c:pt idx="19311">
                  <c:v>-0.35737400000000002</c:v>
                </c:pt>
                <c:pt idx="19312">
                  <c:v>-0.35625899999999999</c:v>
                </c:pt>
                <c:pt idx="19313">
                  <c:v>-0.355375</c:v>
                </c:pt>
                <c:pt idx="19314">
                  <c:v>-0.35450700000000002</c:v>
                </c:pt>
                <c:pt idx="19315">
                  <c:v>-0.35351300000000002</c:v>
                </c:pt>
                <c:pt idx="19316">
                  <c:v>-0.352354</c:v>
                </c:pt>
                <c:pt idx="19317">
                  <c:v>-0.351215</c:v>
                </c:pt>
                <c:pt idx="19318">
                  <c:v>-0.35020400000000002</c:v>
                </c:pt>
                <c:pt idx="19319">
                  <c:v>-0.34927000000000002</c:v>
                </c:pt>
                <c:pt idx="19320">
                  <c:v>-0.34838799999999998</c:v>
                </c:pt>
                <c:pt idx="19321">
                  <c:v>-0.34742200000000001</c:v>
                </c:pt>
                <c:pt idx="19322">
                  <c:v>-0.34628999999999999</c:v>
                </c:pt>
                <c:pt idx="19323">
                  <c:v>-0.34514499999999998</c:v>
                </c:pt>
                <c:pt idx="19324">
                  <c:v>-0.34406700000000001</c:v>
                </c:pt>
                <c:pt idx="19325">
                  <c:v>-0.34307300000000002</c:v>
                </c:pt>
                <c:pt idx="19326">
                  <c:v>-0.34217199999999998</c:v>
                </c:pt>
                <c:pt idx="19327">
                  <c:v>-0.34120899999999998</c:v>
                </c:pt>
                <c:pt idx="19328">
                  <c:v>-0.34009800000000001</c:v>
                </c:pt>
                <c:pt idx="19329">
                  <c:v>-0.33894400000000002</c:v>
                </c:pt>
                <c:pt idx="19330">
                  <c:v>-0.33780500000000002</c:v>
                </c:pt>
                <c:pt idx="19331">
                  <c:v>-0.336758</c:v>
                </c:pt>
                <c:pt idx="19332">
                  <c:v>-0.33582899999999999</c:v>
                </c:pt>
                <c:pt idx="19333">
                  <c:v>-0.33485500000000001</c:v>
                </c:pt>
                <c:pt idx="19334">
                  <c:v>-0.333762</c:v>
                </c:pt>
                <c:pt idx="19335">
                  <c:v>-0.33260099999999998</c:v>
                </c:pt>
                <c:pt idx="19336">
                  <c:v>-0.33141399999999999</c:v>
                </c:pt>
                <c:pt idx="19337">
                  <c:v>-0.33032699999999998</c:v>
                </c:pt>
                <c:pt idx="19338">
                  <c:v>-0.32935999999999999</c:v>
                </c:pt>
                <c:pt idx="19339">
                  <c:v>-0.32837899999999998</c:v>
                </c:pt>
                <c:pt idx="19340">
                  <c:v>-0.327343</c:v>
                </c:pt>
                <c:pt idx="19341">
                  <c:v>-0.32614199999999999</c:v>
                </c:pt>
                <c:pt idx="19342">
                  <c:v>-0.32489099999999999</c:v>
                </c:pt>
                <c:pt idx="19343">
                  <c:v>-0.32372600000000001</c:v>
                </c:pt>
                <c:pt idx="19344">
                  <c:v>-0.32263900000000001</c:v>
                </c:pt>
                <c:pt idx="19345">
                  <c:v>-0.32158500000000001</c:v>
                </c:pt>
                <c:pt idx="19346">
                  <c:v>-0.32049299999999997</c:v>
                </c:pt>
                <c:pt idx="19347">
                  <c:v>-0.31927100000000003</c:v>
                </c:pt>
                <c:pt idx="19348">
                  <c:v>-0.31801000000000001</c:v>
                </c:pt>
                <c:pt idx="19349">
                  <c:v>-0.31681999999999999</c:v>
                </c:pt>
                <c:pt idx="19350">
                  <c:v>-0.31568200000000002</c:v>
                </c:pt>
                <c:pt idx="19351">
                  <c:v>-0.31481199999999998</c:v>
                </c:pt>
                <c:pt idx="19352">
                  <c:v>-0.31419000000000002</c:v>
                </c:pt>
                <c:pt idx="19353">
                  <c:v>-0.31342900000000001</c:v>
                </c:pt>
                <c:pt idx="19354">
                  <c:v>-0.31261899999999998</c:v>
                </c:pt>
                <c:pt idx="19355">
                  <c:v>-0.31177500000000002</c:v>
                </c:pt>
                <c:pt idx="19356">
                  <c:v>-0.31080999999999998</c:v>
                </c:pt>
                <c:pt idx="19357">
                  <c:v>-0.30988599999999999</c:v>
                </c:pt>
                <c:pt idx="19358">
                  <c:v>-0.30894100000000002</c:v>
                </c:pt>
                <c:pt idx="19359">
                  <c:v>-0.30799599999999999</c:v>
                </c:pt>
                <c:pt idx="19360">
                  <c:v>-0.306952</c:v>
                </c:pt>
                <c:pt idx="19361">
                  <c:v>-0.30588100000000001</c:v>
                </c:pt>
                <c:pt idx="19362">
                  <c:v>-0.30483399999999999</c:v>
                </c:pt>
                <c:pt idx="19363">
                  <c:v>-0.303894</c:v>
                </c:pt>
                <c:pt idx="19364">
                  <c:v>-0.30309799999999998</c:v>
                </c:pt>
                <c:pt idx="19365">
                  <c:v>-0.30234299999999997</c:v>
                </c:pt>
                <c:pt idx="19366">
                  <c:v>-0.30161100000000002</c:v>
                </c:pt>
                <c:pt idx="19367">
                  <c:v>-0.30074800000000002</c:v>
                </c:pt>
                <c:pt idx="19368">
                  <c:v>-0.30002600000000001</c:v>
                </c:pt>
                <c:pt idx="19369">
                  <c:v>-0.29921399999999998</c:v>
                </c:pt>
                <c:pt idx="19370">
                  <c:v>-0.29836299999999999</c:v>
                </c:pt>
                <c:pt idx="19371">
                  <c:v>-0.29753499999999999</c:v>
                </c:pt>
                <c:pt idx="19372">
                  <c:v>-0.29661300000000002</c:v>
                </c:pt>
                <c:pt idx="19373">
                  <c:v>-0.29582199999999997</c:v>
                </c:pt>
                <c:pt idx="19374">
                  <c:v>-0.29490300000000003</c:v>
                </c:pt>
                <c:pt idx="19375">
                  <c:v>-0.29396600000000001</c:v>
                </c:pt>
                <c:pt idx="19376">
                  <c:v>-0.29306199999999999</c:v>
                </c:pt>
                <c:pt idx="19377">
                  <c:v>-0.29208000000000001</c:v>
                </c:pt>
                <c:pt idx="19378">
                  <c:v>-0.29103499999999999</c:v>
                </c:pt>
                <c:pt idx="19379">
                  <c:v>-0.289989</c:v>
                </c:pt>
                <c:pt idx="19380">
                  <c:v>-0.28908600000000001</c:v>
                </c:pt>
                <c:pt idx="19381">
                  <c:v>-0.28819699999999998</c:v>
                </c:pt>
                <c:pt idx="19382">
                  <c:v>-0.28739100000000001</c:v>
                </c:pt>
                <c:pt idx="19383">
                  <c:v>-0.28641899999999998</c:v>
                </c:pt>
                <c:pt idx="19384">
                  <c:v>-0.28553099999999998</c:v>
                </c:pt>
                <c:pt idx="19385">
                  <c:v>-0.28465200000000002</c:v>
                </c:pt>
                <c:pt idx="19386">
                  <c:v>-0.283833</c:v>
                </c:pt>
                <c:pt idx="19387">
                  <c:v>-0.28281200000000001</c:v>
                </c:pt>
                <c:pt idx="19388">
                  <c:v>-0.281802</c:v>
                </c:pt>
                <c:pt idx="19389">
                  <c:v>-0.28076099999999998</c:v>
                </c:pt>
                <c:pt idx="19390">
                  <c:v>-0.279781</c:v>
                </c:pt>
                <c:pt idx="19391">
                  <c:v>-0.278692</c:v>
                </c:pt>
                <c:pt idx="19392">
                  <c:v>-0.277586</c:v>
                </c:pt>
                <c:pt idx="19393">
                  <c:v>-0.276638</c:v>
                </c:pt>
                <c:pt idx="19394">
                  <c:v>-0.27553</c:v>
                </c:pt>
                <c:pt idx="19395">
                  <c:v>-0.27459600000000001</c:v>
                </c:pt>
                <c:pt idx="19396">
                  <c:v>-0.27348499999999998</c:v>
                </c:pt>
                <c:pt idx="19397">
                  <c:v>-0.27261400000000002</c:v>
                </c:pt>
                <c:pt idx="19398">
                  <c:v>-0.27179799999999998</c:v>
                </c:pt>
                <c:pt idx="19399">
                  <c:v>-0.27084399999999997</c:v>
                </c:pt>
                <c:pt idx="19400">
                  <c:v>-0.269924</c:v>
                </c:pt>
                <c:pt idx="19401">
                  <c:v>-0.269063</c:v>
                </c:pt>
                <c:pt idx="19402">
                  <c:v>-0.26835100000000001</c:v>
                </c:pt>
                <c:pt idx="19403">
                  <c:v>-0.26832299999999998</c:v>
                </c:pt>
                <c:pt idx="19404">
                  <c:v>-0.26800400000000002</c:v>
                </c:pt>
                <c:pt idx="19405">
                  <c:v>-0.267621</c:v>
                </c:pt>
                <c:pt idx="19406">
                  <c:v>-0.26742199999999999</c:v>
                </c:pt>
                <c:pt idx="19407">
                  <c:v>-0.26710699999999998</c:v>
                </c:pt>
                <c:pt idx="19408">
                  <c:v>-0.26665699999999998</c:v>
                </c:pt>
                <c:pt idx="19409">
                  <c:v>-0.26630700000000002</c:v>
                </c:pt>
                <c:pt idx="19410">
                  <c:v>-0.26638899999999999</c:v>
                </c:pt>
                <c:pt idx="19411">
                  <c:v>-0.26644499999999999</c:v>
                </c:pt>
                <c:pt idx="19412">
                  <c:v>-0.26619300000000001</c:v>
                </c:pt>
                <c:pt idx="19413">
                  <c:v>-0.26581199999999999</c:v>
                </c:pt>
                <c:pt idx="19414">
                  <c:v>-0.265787</c:v>
                </c:pt>
                <c:pt idx="19415">
                  <c:v>-0.26588000000000001</c:v>
                </c:pt>
                <c:pt idx="19416">
                  <c:v>-0.26565499999999997</c:v>
                </c:pt>
                <c:pt idx="19417">
                  <c:v>-0.26539800000000002</c:v>
                </c:pt>
                <c:pt idx="19418">
                  <c:v>-0.26534200000000002</c:v>
                </c:pt>
                <c:pt idx="19419">
                  <c:v>-0.26545299999999999</c:v>
                </c:pt>
                <c:pt idx="19420">
                  <c:v>-0.26522499999999999</c:v>
                </c:pt>
                <c:pt idx="19421">
                  <c:v>-0.26498500000000003</c:v>
                </c:pt>
                <c:pt idx="19422">
                  <c:v>-0.26493100000000003</c:v>
                </c:pt>
                <c:pt idx="19423">
                  <c:v>-0.26510800000000001</c:v>
                </c:pt>
                <c:pt idx="19424">
                  <c:v>-0.26496799999999998</c:v>
                </c:pt>
                <c:pt idx="19425">
                  <c:v>-0.264658</c:v>
                </c:pt>
                <c:pt idx="19426">
                  <c:v>-0.26448300000000002</c:v>
                </c:pt>
                <c:pt idx="19427">
                  <c:v>-0.264658</c:v>
                </c:pt>
                <c:pt idx="19428">
                  <c:v>-0.26456499999999999</c:v>
                </c:pt>
                <c:pt idx="19429">
                  <c:v>-0.26427699999999998</c:v>
                </c:pt>
                <c:pt idx="19430">
                  <c:v>-0.26411499999999999</c:v>
                </c:pt>
                <c:pt idx="19431">
                  <c:v>-0.26430900000000002</c:v>
                </c:pt>
                <c:pt idx="19432">
                  <c:v>-0.26419100000000001</c:v>
                </c:pt>
                <c:pt idx="19433">
                  <c:v>-0.263876</c:v>
                </c:pt>
                <c:pt idx="19434">
                  <c:v>-0.26375300000000002</c:v>
                </c:pt>
                <c:pt idx="19435">
                  <c:v>-0.26395299999999999</c:v>
                </c:pt>
                <c:pt idx="19436">
                  <c:v>-0.26375599999999999</c:v>
                </c:pt>
                <c:pt idx="19437">
                  <c:v>-0.263401</c:v>
                </c:pt>
                <c:pt idx="19438">
                  <c:v>-0.263235</c:v>
                </c:pt>
                <c:pt idx="19439">
                  <c:v>-0.263376</c:v>
                </c:pt>
                <c:pt idx="19440">
                  <c:v>-0.26313599999999998</c:v>
                </c:pt>
                <c:pt idx="19441">
                  <c:v>-0.26274900000000001</c:v>
                </c:pt>
                <c:pt idx="19442">
                  <c:v>-0.262542</c:v>
                </c:pt>
                <c:pt idx="19443">
                  <c:v>-0.26267699999999999</c:v>
                </c:pt>
                <c:pt idx="19444">
                  <c:v>-0.26253900000000002</c:v>
                </c:pt>
                <c:pt idx="19445">
                  <c:v>-0.26217000000000001</c:v>
                </c:pt>
                <c:pt idx="19446">
                  <c:v>-0.26207999999999998</c:v>
                </c:pt>
                <c:pt idx="19447">
                  <c:v>-0.26222499999999999</c:v>
                </c:pt>
                <c:pt idx="19448">
                  <c:v>-0.26203199999999999</c:v>
                </c:pt>
                <c:pt idx="19449">
                  <c:v>-0.26163900000000001</c:v>
                </c:pt>
                <c:pt idx="19450">
                  <c:v>-0.261685</c:v>
                </c:pt>
                <c:pt idx="19451">
                  <c:v>-0.26203300000000002</c:v>
                </c:pt>
                <c:pt idx="19452">
                  <c:v>-0.26202500000000001</c:v>
                </c:pt>
                <c:pt idx="19453">
                  <c:v>-0.26245000000000002</c:v>
                </c:pt>
                <c:pt idx="19454">
                  <c:v>-0.26287700000000003</c:v>
                </c:pt>
                <c:pt idx="19455">
                  <c:v>-0.26314399999999999</c:v>
                </c:pt>
                <c:pt idx="19456">
                  <c:v>-0.263631</c:v>
                </c:pt>
                <c:pt idx="19457">
                  <c:v>-0.26406499999999999</c:v>
                </c:pt>
                <c:pt idx="19458">
                  <c:v>-0.26466000000000001</c:v>
                </c:pt>
                <c:pt idx="19459">
                  <c:v>-0.26513500000000001</c:v>
                </c:pt>
                <c:pt idx="19460">
                  <c:v>-0.26583200000000001</c:v>
                </c:pt>
                <c:pt idx="19461">
                  <c:v>-0.26646599999999998</c:v>
                </c:pt>
                <c:pt idx="19462">
                  <c:v>-0.26711499999999999</c:v>
                </c:pt>
                <c:pt idx="19463">
                  <c:v>-0.26780300000000001</c:v>
                </c:pt>
                <c:pt idx="19464">
                  <c:v>-0.26851700000000001</c:v>
                </c:pt>
                <c:pt idx="19465">
                  <c:v>-0.26925100000000002</c:v>
                </c:pt>
                <c:pt idx="19466">
                  <c:v>-0.26990900000000001</c:v>
                </c:pt>
                <c:pt idx="19467">
                  <c:v>-0.270673</c:v>
                </c:pt>
                <c:pt idx="19468">
                  <c:v>-0.27126499999999998</c:v>
                </c:pt>
                <c:pt idx="19469">
                  <c:v>-0.27205200000000002</c:v>
                </c:pt>
                <c:pt idx="19470">
                  <c:v>-0.27262500000000001</c:v>
                </c:pt>
                <c:pt idx="19471">
                  <c:v>-0.27340399999999998</c:v>
                </c:pt>
                <c:pt idx="19472">
                  <c:v>-0.274005</c:v>
                </c:pt>
                <c:pt idx="19473">
                  <c:v>-0.27473900000000001</c:v>
                </c:pt>
                <c:pt idx="19474">
                  <c:v>-0.27538499999999999</c:v>
                </c:pt>
                <c:pt idx="19475">
                  <c:v>-0.276061</c:v>
                </c:pt>
                <c:pt idx="19476">
                  <c:v>-0.276756</c:v>
                </c:pt>
                <c:pt idx="19477">
                  <c:v>-0.27739200000000003</c:v>
                </c:pt>
                <c:pt idx="19478">
                  <c:v>-0.27812900000000002</c:v>
                </c:pt>
                <c:pt idx="19479">
                  <c:v>-0.27871299999999999</c:v>
                </c:pt>
                <c:pt idx="19480">
                  <c:v>-0.27946199999999999</c:v>
                </c:pt>
                <c:pt idx="19481">
                  <c:v>-0.28003499999999998</c:v>
                </c:pt>
                <c:pt idx="19482">
                  <c:v>-0.28078900000000001</c:v>
                </c:pt>
                <c:pt idx="19483">
                  <c:v>-0.28138200000000002</c:v>
                </c:pt>
                <c:pt idx="19484">
                  <c:v>-0.28211900000000001</c:v>
                </c:pt>
                <c:pt idx="19485">
                  <c:v>-0.28275899999999998</c:v>
                </c:pt>
                <c:pt idx="19486">
                  <c:v>-0.28347600000000001</c:v>
                </c:pt>
                <c:pt idx="19487">
                  <c:v>-0.28416999999999998</c:v>
                </c:pt>
                <c:pt idx="19488">
                  <c:v>-0.284854</c:v>
                </c:pt>
                <c:pt idx="19489">
                  <c:v>-0.28559499999999999</c:v>
                </c:pt>
                <c:pt idx="19490">
                  <c:v>-0.28625299999999998</c:v>
                </c:pt>
                <c:pt idx="19491">
                  <c:v>-0.28701900000000002</c:v>
                </c:pt>
                <c:pt idx="19492">
                  <c:v>-0.28767300000000001</c:v>
                </c:pt>
                <c:pt idx="19493">
                  <c:v>-0.28844900000000001</c:v>
                </c:pt>
                <c:pt idx="19494">
                  <c:v>-0.28911799999999999</c:v>
                </c:pt>
                <c:pt idx="19495">
                  <c:v>-0.28990199999999999</c:v>
                </c:pt>
                <c:pt idx="19496">
                  <c:v>-0.290599</c:v>
                </c:pt>
                <c:pt idx="19497">
                  <c:v>-0.29138700000000001</c:v>
                </c:pt>
                <c:pt idx="19498">
                  <c:v>-0.29211900000000002</c:v>
                </c:pt>
                <c:pt idx="19499">
                  <c:v>-0.29290500000000003</c:v>
                </c:pt>
                <c:pt idx="19500">
                  <c:v>-0.29321999999999998</c:v>
                </c:pt>
                <c:pt idx="19501">
                  <c:v>-0.29250300000000001</c:v>
                </c:pt>
                <c:pt idx="19502">
                  <c:v>-0.29111900000000002</c:v>
                </c:pt>
                <c:pt idx="19503">
                  <c:v>-0.28998000000000002</c:v>
                </c:pt>
                <c:pt idx="19504">
                  <c:v>-0.28898299999999999</c:v>
                </c:pt>
                <c:pt idx="19505">
                  <c:v>-0.28781000000000001</c:v>
                </c:pt>
                <c:pt idx="19506">
                  <c:v>-0.286881</c:v>
                </c:pt>
                <c:pt idx="19507">
                  <c:v>-0.28569499999999998</c:v>
                </c:pt>
                <c:pt idx="19508">
                  <c:v>-0.28483700000000001</c:v>
                </c:pt>
                <c:pt idx="19509">
                  <c:v>-0.284302</c:v>
                </c:pt>
                <c:pt idx="19510">
                  <c:v>-0.283912</c:v>
                </c:pt>
                <c:pt idx="19511">
                  <c:v>-0.28303699999999998</c:v>
                </c:pt>
                <c:pt idx="19512">
                  <c:v>-0.28193200000000002</c:v>
                </c:pt>
                <c:pt idx="19513">
                  <c:v>-0.28100700000000001</c:v>
                </c:pt>
                <c:pt idx="19514">
                  <c:v>-0.28029799999999999</c:v>
                </c:pt>
                <c:pt idx="19515">
                  <c:v>-0.27957399999999999</c:v>
                </c:pt>
                <c:pt idx="19516">
                  <c:v>-0.27910400000000002</c:v>
                </c:pt>
                <c:pt idx="19517">
                  <c:v>-0.278281</c:v>
                </c:pt>
                <c:pt idx="19518">
                  <c:v>-0.27709800000000001</c:v>
                </c:pt>
                <c:pt idx="19519">
                  <c:v>-0.27620600000000001</c:v>
                </c:pt>
                <c:pt idx="19520">
                  <c:v>-0.275418</c:v>
                </c:pt>
                <c:pt idx="19521">
                  <c:v>-0.27478399999999997</c:v>
                </c:pt>
                <c:pt idx="19522">
                  <c:v>-0.27406000000000003</c:v>
                </c:pt>
                <c:pt idx="19523">
                  <c:v>-0.27297900000000003</c:v>
                </c:pt>
                <c:pt idx="19524">
                  <c:v>-0.27206200000000003</c:v>
                </c:pt>
                <c:pt idx="19525">
                  <c:v>-0.27123599999999998</c:v>
                </c:pt>
                <c:pt idx="19526">
                  <c:v>-0.27051599999999998</c:v>
                </c:pt>
                <c:pt idx="19527">
                  <c:v>-0.26962599999999998</c:v>
                </c:pt>
                <c:pt idx="19528">
                  <c:v>-0.268758</c:v>
                </c:pt>
                <c:pt idx="19529">
                  <c:v>-0.26796599999999998</c:v>
                </c:pt>
                <c:pt idx="19530">
                  <c:v>-0.267202</c:v>
                </c:pt>
                <c:pt idx="19531">
                  <c:v>-0.26629399999999998</c:v>
                </c:pt>
                <c:pt idx="19532">
                  <c:v>-0.26544000000000001</c:v>
                </c:pt>
                <c:pt idx="19533">
                  <c:v>-0.26464900000000002</c:v>
                </c:pt>
                <c:pt idx="19534">
                  <c:v>-0.26385399999999998</c:v>
                </c:pt>
                <c:pt idx="19535">
                  <c:v>-0.26293299999999997</c:v>
                </c:pt>
                <c:pt idx="19536">
                  <c:v>-0.262102</c:v>
                </c:pt>
                <c:pt idx="19537">
                  <c:v>-0.261293</c:v>
                </c:pt>
                <c:pt idx="19538">
                  <c:v>-0.260434</c:v>
                </c:pt>
                <c:pt idx="19539">
                  <c:v>-0.259579</c:v>
                </c:pt>
                <c:pt idx="19540">
                  <c:v>-0.25874999999999998</c:v>
                </c:pt>
                <c:pt idx="19541">
                  <c:v>-0.25789200000000001</c:v>
                </c:pt>
                <c:pt idx="19542">
                  <c:v>-0.25705899999999998</c:v>
                </c:pt>
                <c:pt idx="19543">
                  <c:v>-0.25617600000000001</c:v>
                </c:pt>
                <c:pt idx="19544">
                  <c:v>-0.25530900000000001</c:v>
                </c:pt>
                <c:pt idx="19545">
                  <c:v>-0.25442999999999999</c:v>
                </c:pt>
                <c:pt idx="19546">
                  <c:v>-0.25356699999999999</c:v>
                </c:pt>
                <c:pt idx="19547">
                  <c:v>-0.25272299999999998</c:v>
                </c:pt>
                <c:pt idx="19548">
                  <c:v>-0.25185800000000003</c:v>
                </c:pt>
                <c:pt idx="19549">
                  <c:v>-0.25101699999999999</c:v>
                </c:pt>
                <c:pt idx="19550">
                  <c:v>-0.25022699999999998</c:v>
                </c:pt>
                <c:pt idx="19551">
                  <c:v>-0.249666</c:v>
                </c:pt>
                <c:pt idx="19552">
                  <c:v>-0.24921199999999999</c:v>
                </c:pt>
                <c:pt idx="19553">
                  <c:v>-0.24920100000000001</c:v>
                </c:pt>
                <c:pt idx="19554">
                  <c:v>-0.2492</c:v>
                </c:pt>
                <c:pt idx="19555">
                  <c:v>-0.24920300000000001</c:v>
                </c:pt>
                <c:pt idx="19556">
                  <c:v>-0.24923500000000001</c:v>
                </c:pt>
                <c:pt idx="19557">
                  <c:v>-0.24884500000000001</c:v>
                </c:pt>
                <c:pt idx="19558">
                  <c:v>-0.248585</c:v>
                </c:pt>
                <c:pt idx="19559">
                  <c:v>-0.24863099999999999</c:v>
                </c:pt>
                <c:pt idx="19560">
                  <c:v>-0.24881600000000001</c:v>
                </c:pt>
                <c:pt idx="19561">
                  <c:v>-0.24898100000000001</c:v>
                </c:pt>
                <c:pt idx="19562">
                  <c:v>-0.24882899999999999</c:v>
                </c:pt>
                <c:pt idx="19563">
                  <c:v>-0.248692</c:v>
                </c:pt>
                <c:pt idx="19564">
                  <c:v>-0.24871399999999999</c:v>
                </c:pt>
                <c:pt idx="19565">
                  <c:v>-0.24881300000000001</c:v>
                </c:pt>
                <c:pt idx="19566">
                  <c:v>-0.24879999999999999</c:v>
                </c:pt>
                <c:pt idx="19567">
                  <c:v>-0.24871299999999999</c:v>
                </c:pt>
                <c:pt idx="19568">
                  <c:v>-0.24873700000000001</c:v>
                </c:pt>
                <c:pt idx="19569">
                  <c:v>-0.24884899999999999</c:v>
                </c:pt>
                <c:pt idx="19570">
                  <c:v>-0.24881200000000001</c:v>
                </c:pt>
                <c:pt idx="19571">
                  <c:v>-0.24870400000000001</c:v>
                </c:pt>
                <c:pt idx="19572">
                  <c:v>-0.24875</c:v>
                </c:pt>
                <c:pt idx="19573">
                  <c:v>-0.24884200000000001</c:v>
                </c:pt>
                <c:pt idx="19574">
                  <c:v>-0.24878900000000001</c:v>
                </c:pt>
                <c:pt idx="19575">
                  <c:v>-0.24870500000000001</c:v>
                </c:pt>
                <c:pt idx="19576">
                  <c:v>-0.24876699999999999</c:v>
                </c:pt>
                <c:pt idx="19577">
                  <c:v>-0.24884999999999999</c:v>
                </c:pt>
                <c:pt idx="19578">
                  <c:v>-0.24878</c:v>
                </c:pt>
                <c:pt idx="19579">
                  <c:v>-0.24870700000000001</c:v>
                </c:pt>
                <c:pt idx="19580">
                  <c:v>-0.24878500000000001</c:v>
                </c:pt>
                <c:pt idx="19581">
                  <c:v>-0.24884899999999999</c:v>
                </c:pt>
                <c:pt idx="19582">
                  <c:v>-0.24876400000000001</c:v>
                </c:pt>
                <c:pt idx="19583">
                  <c:v>-0.24870999999999999</c:v>
                </c:pt>
                <c:pt idx="19584">
                  <c:v>-0.24879799999999999</c:v>
                </c:pt>
                <c:pt idx="19585">
                  <c:v>-0.24884200000000001</c:v>
                </c:pt>
                <c:pt idx="19586">
                  <c:v>-0.248752</c:v>
                </c:pt>
                <c:pt idx="19587">
                  <c:v>-0.248719</c:v>
                </c:pt>
                <c:pt idx="19588">
                  <c:v>-0.24881300000000001</c:v>
                </c:pt>
                <c:pt idx="19589">
                  <c:v>-0.248836</c:v>
                </c:pt>
                <c:pt idx="19590">
                  <c:v>-0.24874099999999999</c:v>
                </c:pt>
                <c:pt idx="19591">
                  <c:v>-0.248728</c:v>
                </c:pt>
                <c:pt idx="19592">
                  <c:v>-0.24882199999999999</c:v>
                </c:pt>
                <c:pt idx="19593">
                  <c:v>-0.24882399999999999</c:v>
                </c:pt>
                <c:pt idx="19594">
                  <c:v>-0.24873100000000001</c:v>
                </c:pt>
                <c:pt idx="19595">
                  <c:v>-0.24873999999999999</c:v>
                </c:pt>
                <c:pt idx="19596">
                  <c:v>-0.24883</c:v>
                </c:pt>
                <c:pt idx="19597">
                  <c:v>-0.24881200000000001</c:v>
                </c:pt>
                <c:pt idx="19598">
                  <c:v>-0.248726</c:v>
                </c:pt>
                <c:pt idx="19599">
                  <c:v>-0.248753</c:v>
                </c:pt>
                <c:pt idx="19600">
                  <c:v>-0.24895300000000001</c:v>
                </c:pt>
                <c:pt idx="19601">
                  <c:v>-0.24898999999999999</c:v>
                </c:pt>
                <c:pt idx="19602">
                  <c:v>-0.24886800000000001</c:v>
                </c:pt>
                <c:pt idx="19603">
                  <c:v>-0.24885399999999999</c:v>
                </c:pt>
                <c:pt idx="19604">
                  <c:v>-0.24859300000000001</c:v>
                </c:pt>
                <c:pt idx="19605">
                  <c:v>-0.24851300000000001</c:v>
                </c:pt>
                <c:pt idx="19606">
                  <c:v>-0.24862999999999999</c:v>
                </c:pt>
                <c:pt idx="19607">
                  <c:v>-0.249114</c:v>
                </c:pt>
                <c:pt idx="19608">
                  <c:v>-0.249362</c:v>
                </c:pt>
                <c:pt idx="19609">
                  <c:v>-0.24990899999999999</c:v>
                </c:pt>
                <c:pt idx="19610">
                  <c:v>-0.249746</c:v>
                </c:pt>
                <c:pt idx="19611">
                  <c:v>-0.24909000000000001</c:v>
                </c:pt>
                <c:pt idx="19612">
                  <c:v>-0.248561</c:v>
                </c:pt>
                <c:pt idx="19613">
                  <c:v>-0.248164</c:v>
                </c:pt>
                <c:pt idx="19614">
                  <c:v>-0.24793499999999999</c:v>
                </c:pt>
                <c:pt idx="19615">
                  <c:v>-0.24768100000000001</c:v>
                </c:pt>
                <c:pt idx="19616">
                  <c:v>-0.247862</c:v>
                </c:pt>
                <c:pt idx="19617">
                  <c:v>-0.24829100000000001</c:v>
                </c:pt>
                <c:pt idx="19618">
                  <c:v>-0.24843199999999999</c:v>
                </c:pt>
                <c:pt idx="19619">
                  <c:v>-0.24890200000000001</c:v>
                </c:pt>
                <c:pt idx="19620">
                  <c:v>-0.24897</c:v>
                </c:pt>
                <c:pt idx="19621">
                  <c:v>-0.248941</c:v>
                </c:pt>
                <c:pt idx="19622">
                  <c:v>-0.24821599999999999</c:v>
                </c:pt>
                <c:pt idx="19623">
                  <c:v>-0.24746399999999999</c:v>
                </c:pt>
                <c:pt idx="19624">
                  <c:v>-0.246837</c:v>
                </c:pt>
                <c:pt idx="19625">
                  <c:v>-0.24659700000000001</c:v>
                </c:pt>
                <c:pt idx="19626">
                  <c:v>-0.246416</c:v>
                </c:pt>
                <c:pt idx="19627">
                  <c:v>-0.24665300000000001</c:v>
                </c:pt>
                <c:pt idx="19628">
                  <c:v>-0.24737899999999999</c:v>
                </c:pt>
                <c:pt idx="19629">
                  <c:v>-0.24775800000000001</c:v>
                </c:pt>
                <c:pt idx="19630">
                  <c:v>-0.248415</c:v>
                </c:pt>
                <c:pt idx="19631">
                  <c:v>-0.248861</c:v>
                </c:pt>
                <c:pt idx="19632">
                  <c:v>-0.24917400000000001</c:v>
                </c:pt>
                <c:pt idx="19633">
                  <c:v>-0.249058</c:v>
                </c:pt>
                <c:pt idx="19634">
                  <c:v>-0.24811800000000001</c:v>
                </c:pt>
                <c:pt idx="19635">
                  <c:v>-0.24718200000000001</c:v>
                </c:pt>
                <c:pt idx="19636">
                  <c:v>-0.24634400000000001</c:v>
                </c:pt>
                <c:pt idx="19637">
                  <c:v>-0.24593899999999999</c:v>
                </c:pt>
                <c:pt idx="19638">
                  <c:v>-0.24592</c:v>
                </c:pt>
                <c:pt idx="19639">
                  <c:v>-0.246168</c:v>
                </c:pt>
                <c:pt idx="19640">
                  <c:v>-0.24652099999999999</c:v>
                </c:pt>
                <c:pt idx="19641">
                  <c:v>-0.24662400000000001</c:v>
                </c:pt>
                <c:pt idx="19642">
                  <c:v>-0.247197</c:v>
                </c:pt>
                <c:pt idx="19643">
                  <c:v>-0.24737500000000001</c:v>
                </c:pt>
                <c:pt idx="19644">
                  <c:v>-0.24721799999999999</c:v>
                </c:pt>
                <c:pt idx="19645">
                  <c:v>-0.24638199999999999</c:v>
                </c:pt>
                <c:pt idx="19646">
                  <c:v>-0.24559300000000001</c:v>
                </c:pt>
                <c:pt idx="19647">
                  <c:v>-0.245113</c:v>
                </c:pt>
                <c:pt idx="19648">
                  <c:v>-0.24491599999999999</c:v>
                </c:pt>
                <c:pt idx="19649">
                  <c:v>-0.24515700000000001</c:v>
                </c:pt>
                <c:pt idx="19650">
                  <c:v>-0.245369</c:v>
                </c:pt>
                <c:pt idx="19651">
                  <c:v>-0.24537200000000001</c:v>
                </c:pt>
                <c:pt idx="19652">
                  <c:v>-0.24623900000000001</c:v>
                </c:pt>
                <c:pt idx="19653">
                  <c:v>-0.247169</c:v>
                </c:pt>
                <c:pt idx="19654">
                  <c:v>-0.24868799999999999</c:v>
                </c:pt>
                <c:pt idx="19655">
                  <c:v>-0.250029</c:v>
                </c:pt>
                <c:pt idx="19656">
                  <c:v>-0.25141599999999997</c:v>
                </c:pt>
                <c:pt idx="19657">
                  <c:v>-0.252917</c:v>
                </c:pt>
                <c:pt idx="19658">
                  <c:v>-0.254635</c:v>
                </c:pt>
                <c:pt idx="19659">
                  <c:v>-0.25654199999999999</c:v>
                </c:pt>
                <c:pt idx="19660">
                  <c:v>-0.25851299999999999</c:v>
                </c:pt>
                <c:pt idx="19661">
                  <c:v>-0.260853</c:v>
                </c:pt>
                <c:pt idx="19662">
                  <c:v>-0.26252199999999998</c:v>
                </c:pt>
                <c:pt idx="19663">
                  <c:v>-0.26300400000000002</c:v>
                </c:pt>
                <c:pt idx="19664">
                  <c:v>-0.26298500000000002</c:v>
                </c:pt>
                <c:pt idx="19665">
                  <c:v>-0.26386799999999999</c:v>
                </c:pt>
                <c:pt idx="19666">
                  <c:v>-0.26441300000000001</c:v>
                </c:pt>
                <c:pt idx="19667">
                  <c:v>-0.26487300000000003</c:v>
                </c:pt>
                <c:pt idx="19668">
                  <c:v>-0.266069</c:v>
                </c:pt>
                <c:pt idx="19669">
                  <c:v>-0.267235</c:v>
                </c:pt>
                <c:pt idx="19670">
                  <c:v>-0.26825599999999999</c:v>
                </c:pt>
                <c:pt idx="19671">
                  <c:v>-0.26997199999999999</c:v>
                </c:pt>
                <c:pt idx="19672">
                  <c:v>-0.27163799999999999</c:v>
                </c:pt>
                <c:pt idx="19673">
                  <c:v>-0.27247500000000002</c:v>
                </c:pt>
                <c:pt idx="19674">
                  <c:v>-0.272596</c:v>
                </c:pt>
                <c:pt idx="19675">
                  <c:v>-0.27295199999999997</c:v>
                </c:pt>
                <c:pt idx="19676">
                  <c:v>-0.273843</c:v>
                </c:pt>
                <c:pt idx="19677">
                  <c:v>-0.27440199999999998</c:v>
                </c:pt>
                <c:pt idx="19678">
                  <c:v>-0.27483600000000002</c:v>
                </c:pt>
                <c:pt idx="19679">
                  <c:v>-0.27626600000000001</c:v>
                </c:pt>
                <c:pt idx="19680">
                  <c:v>-0.27699099999999999</c:v>
                </c:pt>
                <c:pt idx="19681">
                  <c:v>-0.27715899999999999</c:v>
                </c:pt>
                <c:pt idx="19682">
                  <c:v>-0.27727200000000002</c:v>
                </c:pt>
                <c:pt idx="19683">
                  <c:v>-0.27816299999999999</c:v>
                </c:pt>
                <c:pt idx="19684">
                  <c:v>-0.27900399999999997</c:v>
                </c:pt>
                <c:pt idx="19685">
                  <c:v>-0.28014</c:v>
                </c:pt>
                <c:pt idx="19686">
                  <c:v>-0.28178199999999998</c:v>
                </c:pt>
                <c:pt idx="19687">
                  <c:v>-0.28247299999999997</c:v>
                </c:pt>
                <c:pt idx="19688">
                  <c:v>-0.28245399999999998</c:v>
                </c:pt>
                <c:pt idx="19689">
                  <c:v>-0.28248600000000001</c:v>
                </c:pt>
                <c:pt idx="19690">
                  <c:v>-0.28348499999999999</c:v>
                </c:pt>
                <c:pt idx="19691">
                  <c:v>-0.284223</c:v>
                </c:pt>
                <c:pt idx="19692">
                  <c:v>-0.28514400000000001</c:v>
                </c:pt>
                <c:pt idx="19693">
                  <c:v>-0.28651799999999999</c:v>
                </c:pt>
                <c:pt idx="19694">
                  <c:v>-0.28717599999999999</c:v>
                </c:pt>
                <c:pt idx="19695">
                  <c:v>-0.28727200000000003</c:v>
                </c:pt>
                <c:pt idx="19696">
                  <c:v>-0.287441</c:v>
                </c:pt>
                <c:pt idx="19697">
                  <c:v>-0.28836299999999998</c:v>
                </c:pt>
                <c:pt idx="19698">
                  <c:v>-0.28918100000000002</c:v>
                </c:pt>
                <c:pt idx="19699">
                  <c:v>-0.290103</c:v>
                </c:pt>
                <c:pt idx="19700">
                  <c:v>-0.29130800000000001</c:v>
                </c:pt>
                <c:pt idx="19701">
                  <c:v>-0.29143200000000002</c:v>
                </c:pt>
                <c:pt idx="19702">
                  <c:v>-0.291298</c:v>
                </c:pt>
                <c:pt idx="19703">
                  <c:v>-0.29064299999999998</c:v>
                </c:pt>
                <c:pt idx="19704">
                  <c:v>-0.28990500000000002</c:v>
                </c:pt>
                <c:pt idx="19705">
                  <c:v>-0.28933999999999999</c:v>
                </c:pt>
                <c:pt idx="19706">
                  <c:v>-0.28816900000000001</c:v>
                </c:pt>
                <c:pt idx="19707">
                  <c:v>-0.28723500000000002</c:v>
                </c:pt>
                <c:pt idx="19708">
                  <c:v>-0.28653699999999999</c:v>
                </c:pt>
                <c:pt idx="19709">
                  <c:v>-0.28565400000000002</c:v>
                </c:pt>
                <c:pt idx="19710">
                  <c:v>-0.28470099999999998</c:v>
                </c:pt>
                <c:pt idx="19711">
                  <c:v>-0.28381899999999999</c:v>
                </c:pt>
                <c:pt idx="19712">
                  <c:v>-0.28309499999999999</c:v>
                </c:pt>
                <c:pt idx="19713">
                  <c:v>-0.28235300000000002</c:v>
                </c:pt>
                <c:pt idx="19714">
                  <c:v>-0.28165499999999999</c:v>
                </c:pt>
                <c:pt idx="19715">
                  <c:v>-0.28099499999999999</c:v>
                </c:pt>
                <c:pt idx="19716">
                  <c:v>-0.28092200000000001</c:v>
                </c:pt>
                <c:pt idx="19717">
                  <c:v>-0.28123399999999998</c:v>
                </c:pt>
                <c:pt idx="19718">
                  <c:v>-0.28124199999999999</c:v>
                </c:pt>
                <c:pt idx="19719">
                  <c:v>-0.28197899999999998</c:v>
                </c:pt>
                <c:pt idx="19720">
                  <c:v>-0.28184799999999999</c:v>
                </c:pt>
                <c:pt idx="19721">
                  <c:v>-0.28216799999999997</c:v>
                </c:pt>
                <c:pt idx="19722">
                  <c:v>-0.28269899999999998</c:v>
                </c:pt>
                <c:pt idx="19723">
                  <c:v>-0.28329900000000002</c:v>
                </c:pt>
                <c:pt idx="19724">
                  <c:v>-0.28358899999999998</c:v>
                </c:pt>
                <c:pt idx="19725">
                  <c:v>-0.28330899999999998</c:v>
                </c:pt>
                <c:pt idx="19726">
                  <c:v>-0.282337</c:v>
                </c:pt>
                <c:pt idx="19727">
                  <c:v>-0.28106599999999998</c:v>
                </c:pt>
                <c:pt idx="19728">
                  <c:v>-0.27981400000000001</c:v>
                </c:pt>
                <c:pt idx="19729">
                  <c:v>-0.278613</c:v>
                </c:pt>
                <c:pt idx="19730">
                  <c:v>-0.27768799999999999</c:v>
                </c:pt>
                <c:pt idx="19731">
                  <c:v>-0.27673599999999998</c:v>
                </c:pt>
                <c:pt idx="19732">
                  <c:v>-0.27571899999999999</c:v>
                </c:pt>
                <c:pt idx="19733">
                  <c:v>-0.274698</c:v>
                </c:pt>
                <c:pt idx="19734">
                  <c:v>-0.27361999999999997</c:v>
                </c:pt>
                <c:pt idx="19735">
                  <c:v>-0.272702</c:v>
                </c:pt>
                <c:pt idx="19736">
                  <c:v>-0.27191799999999999</c:v>
                </c:pt>
                <c:pt idx="19737">
                  <c:v>-0.27143099999999998</c:v>
                </c:pt>
                <c:pt idx="19738">
                  <c:v>-0.27180199999999999</c:v>
                </c:pt>
                <c:pt idx="19739">
                  <c:v>-0.27202999999999999</c:v>
                </c:pt>
                <c:pt idx="19740">
                  <c:v>-0.27273700000000001</c:v>
                </c:pt>
                <c:pt idx="19741">
                  <c:v>-0.27379900000000001</c:v>
                </c:pt>
                <c:pt idx="19742">
                  <c:v>-0.27427699999999999</c:v>
                </c:pt>
                <c:pt idx="19743">
                  <c:v>-0.27532800000000002</c:v>
                </c:pt>
                <c:pt idx="19744">
                  <c:v>-0.27594099999999999</c:v>
                </c:pt>
                <c:pt idx="19745">
                  <c:v>-0.27687099999999998</c:v>
                </c:pt>
                <c:pt idx="19746">
                  <c:v>-0.27739999999999998</c:v>
                </c:pt>
                <c:pt idx="19747">
                  <c:v>-0.27819700000000003</c:v>
                </c:pt>
                <c:pt idx="19748">
                  <c:v>-0.278113</c:v>
                </c:pt>
                <c:pt idx="19749">
                  <c:v>-0.27712500000000001</c:v>
                </c:pt>
                <c:pt idx="19750">
                  <c:v>-0.275924</c:v>
                </c:pt>
                <c:pt idx="19751">
                  <c:v>-0.27461200000000002</c:v>
                </c:pt>
                <c:pt idx="19752">
                  <c:v>-0.27341399999999999</c:v>
                </c:pt>
                <c:pt idx="19753">
                  <c:v>-0.27293499999999998</c:v>
                </c:pt>
                <c:pt idx="19754">
                  <c:v>-0.27259299999999997</c:v>
                </c:pt>
                <c:pt idx="19755">
                  <c:v>-0.27283600000000002</c:v>
                </c:pt>
                <c:pt idx="19756">
                  <c:v>-0.273343</c:v>
                </c:pt>
                <c:pt idx="19757">
                  <c:v>-0.27355299999999999</c:v>
                </c:pt>
                <c:pt idx="19758">
                  <c:v>-0.27313700000000002</c:v>
                </c:pt>
                <c:pt idx="19759">
                  <c:v>-0.272673</c:v>
                </c:pt>
                <c:pt idx="19760">
                  <c:v>-0.27190999999999999</c:v>
                </c:pt>
                <c:pt idx="19761">
                  <c:v>-0.27124599999999999</c:v>
                </c:pt>
                <c:pt idx="19762">
                  <c:v>-0.27076</c:v>
                </c:pt>
                <c:pt idx="19763">
                  <c:v>-0.27024500000000001</c:v>
                </c:pt>
                <c:pt idx="19764">
                  <c:v>-0.26966699999999999</c:v>
                </c:pt>
                <c:pt idx="19765">
                  <c:v>-0.26900200000000002</c:v>
                </c:pt>
                <c:pt idx="19766">
                  <c:v>-0.268399</c:v>
                </c:pt>
                <c:pt idx="19767">
                  <c:v>-0.26788699999999999</c:v>
                </c:pt>
                <c:pt idx="19768">
                  <c:v>-0.26739800000000002</c:v>
                </c:pt>
                <c:pt idx="19769">
                  <c:v>-0.26691799999999999</c:v>
                </c:pt>
                <c:pt idx="19770">
                  <c:v>-0.26636399999999999</c:v>
                </c:pt>
                <c:pt idx="19771">
                  <c:v>-0.26575700000000002</c:v>
                </c:pt>
                <c:pt idx="19772">
                  <c:v>-0.26518999999999998</c:v>
                </c:pt>
                <c:pt idx="19773">
                  <c:v>-0.26464300000000002</c:v>
                </c:pt>
                <c:pt idx="19774">
                  <c:v>-0.26416299999999998</c:v>
                </c:pt>
                <c:pt idx="19775">
                  <c:v>-0.263687</c:v>
                </c:pt>
                <c:pt idx="19776">
                  <c:v>-0.26314300000000002</c:v>
                </c:pt>
                <c:pt idx="19777">
                  <c:v>-0.26259500000000002</c:v>
                </c:pt>
                <c:pt idx="19778">
                  <c:v>-0.262017</c:v>
                </c:pt>
                <c:pt idx="19779">
                  <c:v>-0.26147799999999999</c:v>
                </c:pt>
                <c:pt idx="19780">
                  <c:v>-0.26099899999999998</c:v>
                </c:pt>
                <c:pt idx="19781">
                  <c:v>-0.26048399999999999</c:v>
                </c:pt>
                <c:pt idx="19782">
                  <c:v>-0.25997199999999998</c:v>
                </c:pt>
                <c:pt idx="19783">
                  <c:v>-0.25940999999999997</c:v>
                </c:pt>
                <c:pt idx="19784">
                  <c:v>-0.25882899999999998</c:v>
                </c:pt>
                <c:pt idx="19785">
                  <c:v>-0.25830999999999998</c:v>
                </c:pt>
                <c:pt idx="19786">
                  <c:v>-0.25778499999999999</c:v>
                </c:pt>
                <c:pt idx="19787">
                  <c:v>-0.257295</c:v>
                </c:pt>
                <c:pt idx="19788">
                  <c:v>-0.256772</c:v>
                </c:pt>
                <c:pt idx="19789">
                  <c:v>-0.25620500000000002</c:v>
                </c:pt>
                <c:pt idx="19790">
                  <c:v>-0.25564799999999999</c:v>
                </c:pt>
                <c:pt idx="19791">
                  <c:v>-0.25509399999999999</c:v>
                </c:pt>
                <c:pt idx="19792">
                  <c:v>-0.25458500000000001</c:v>
                </c:pt>
                <c:pt idx="19793">
                  <c:v>-0.25411699999999998</c:v>
                </c:pt>
                <c:pt idx="19794">
                  <c:v>-0.25359500000000001</c:v>
                </c:pt>
                <c:pt idx="19795">
                  <c:v>-0.25307800000000003</c:v>
                </c:pt>
                <c:pt idx="19796">
                  <c:v>-0.252525</c:v>
                </c:pt>
                <c:pt idx="19797">
                  <c:v>-0.25197900000000001</c:v>
                </c:pt>
                <c:pt idx="19798">
                  <c:v>-0.2515</c:v>
                </c:pt>
                <c:pt idx="19799">
                  <c:v>-0.25099100000000002</c:v>
                </c:pt>
                <c:pt idx="19800">
                  <c:v>-0.25059199999999998</c:v>
                </c:pt>
                <c:pt idx="19801">
                  <c:v>-0.25030599999999997</c:v>
                </c:pt>
                <c:pt idx="19802">
                  <c:v>-0.25080599999999997</c:v>
                </c:pt>
                <c:pt idx="19803">
                  <c:v>-0.25192599999999998</c:v>
                </c:pt>
                <c:pt idx="19804">
                  <c:v>-0.25293500000000002</c:v>
                </c:pt>
                <c:pt idx="19805">
                  <c:v>-0.25411499999999998</c:v>
                </c:pt>
                <c:pt idx="19806">
                  <c:v>-0.25564399999999998</c:v>
                </c:pt>
                <c:pt idx="19807">
                  <c:v>-0.25687700000000002</c:v>
                </c:pt>
                <c:pt idx="19808">
                  <c:v>-0.258577</c:v>
                </c:pt>
                <c:pt idx="19809">
                  <c:v>-0.260519</c:v>
                </c:pt>
                <c:pt idx="19810">
                  <c:v>-0.26232</c:v>
                </c:pt>
                <c:pt idx="19811">
                  <c:v>-0.26440200000000003</c:v>
                </c:pt>
                <c:pt idx="19812">
                  <c:v>-0.26665499999999998</c:v>
                </c:pt>
                <c:pt idx="19813">
                  <c:v>-0.26885599999999998</c:v>
                </c:pt>
                <c:pt idx="19814">
                  <c:v>-0.27122800000000002</c:v>
                </c:pt>
                <c:pt idx="19815">
                  <c:v>-0.27388299999999999</c:v>
                </c:pt>
                <c:pt idx="19816">
                  <c:v>-0.27654600000000001</c:v>
                </c:pt>
                <c:pt idx="19817">
                  <c:v>-0.27929799999999999</c:v>
                </c:pt>
                <c:pt idx="19818">
                  <c:v>-0.28173999999999999</c:v>
                </c:pt>
                <c:pt idx="19819">
                  <c:v>-0.28275</c:v>
                </c:pt>
                <c:pt idx="19820">
                  <c:v>-0.28273999999999999</c:v>
                </c:pt>
                <c:pt idx="19821">
                  <c:v>-0.283161</c:v>
                </c:pt>
                <c:pt idx="19822">
                  <c:v>-0.283721</c:v>
                </c:pt>
                <c:pt idx="19823">
                  <c:v>-0.28338400000000002</c:v>
                </c:pt>
                <c:pt idx="19824">
                  <c:v>-0.28348400000000001</c:v>
                </c:pt>
                <c:pt idx="19825">
                  <c:v>-0.28481699999999999</c:v>
                </c:pt>
                <c:pt idx="19826">
                  <c:v>-0.285408</c:v>
                </c:pt>
                <c:pt idx="19827">
                  <c:v>-0.28592299999999998</c:v>
                </c:pt>
                <c:pt idx="19828">
                  <c:v>-0.28756900000000002</c:v>
                </c:pt>
                <c:pt idx="19829">
                  <c:v>-0.28871200000000002</c:v>
                </c:pt>
                <c:pt idx="19830">
                  <c:v>-0.289661</c:v>
                </c:pt>
                <c:pt idx="19831">
                  <c:v>-0.29089199999999998</c:v>
                </c:pt>
                <c:pt idx="19832">
                  <c:v>-0.29269600000000001</c:v>
                </c:pt>
                <c:pt idx="19833">
                  <c:v>-0.29467599999999999</c:v>
                </c:pt>
                <c:pt idx="19834">
                  <c:v>-0.29612100000000002</c:v>
                </c:pt>
                <c:pt idx="19835">
                  <c:v>-0.29704999999999998</c:v>
                </c:pt>
                <c:pt idx="19836">
                  <c:v>-0.29742600000000002</c:v>
                </c:pt>
                <c:pt idx="19837">
                  <c:v>-0.29805399999999999</c:v>
                </c:pt>
                <c:pt idx="19838">
                  <c:v>-0.29940099999999997</c:v>
                </c:pt>
                <c:pt idx="19839">
                  <c:v>-0.30119299999999999</c:v>
                </c:pt>
                <c:pt idx="19840">
                  <c:v>-0.30277799999999999</c:v>
                </c:pt>
                <c:pt idx="19841">
                  <c:v>-0.304919</c:v>
                </c:pt>
                <c:pt idx="19842">
                  <c:v>-0.30710500000000002</c:v>
                </c:pt>
                <c:pt idx="19843">
                  <c:v>-0.30895400000000001</c:v>
                </c:pt>
                <c:pt idx="19844">
                  <c:v>-0.31096699999999999</c:v>
                </c:pt>
                <c:pt idx="19845">
                  <c:v>-0.31192700000000001</c:v>
                </c:pt>
                <c:pt idx="19846">
                  <c:v>-0.31223400000000001</c:v>
                </c:pt>
                <c:pt idx="19847">
                  <c:v>-0.31266300000000002</c:v>
                </c:pt>
                <c:pt idx="19848">
                  <c:v>-0.31353500000000001</c:v>
                </c:pt>
                <c:pt idx="19849">
                  <c:v>-0.31409599999999999</c:v>
                </c:pt>
                <c:pt idx="19850">
                  <c:v>-0.31456299999999998</c:v>
                </c:pt>
                <c:pt idx="19851">
                  <c:v>-0.31576799999999999</c:v>
                </c:pt>
                <c:pt idx="19852">
                  <c:v>-0.31664700000000001</c:v>
                </c:pt>
                <c:pt idx="19853">
                  <c:v>-0.31728699999999999</c:v>
                </c:pt>
                <c:pt idx="19854">
                  <c:v>-0.31800400000000001</c:v>
                </c:pt>
                <c:pt idx="19855">
                  <c:v>-0.31883099999999998</c:v>
                </c:pt>
                <c:pt idx="19856">
                  <c:v>-0.31953399999999998</c:v>
                </c:pt>
                <c:pt idx="19857">
                  <c:v>-0.32010100000000002</c:v>
                </c:pt>
                <c:pt idx="19858">
                  <c:v>-0.32077699999999998</c:v>
                </c:pt>
                <c:pt idx="19859">
                  <c:v>-0.321384</c:v>
                </c:pt>
                <c:pt idx="19860">
                  <c:v>-0.32203500000000002</c:v>
                </c:pt>
                <c:pt idx="19861">
                  <c:v>-0.32274599999999998</c:v>
                </c:pt>
                <c:pt idx="19862">
                  <c:v>-0.32344600000000001</c:v>
                </c:pt>
                <c:pt idx="19863">
                  <c:v>-0.32416200000000001</c:v>
                </c:pt>
                <c:pt idx="19864">
                  <c:v>-0.32489899999999999</c:v>
                </c:pt>
                <c:pt idx="19865">
                  <c:v>-0.32558700000000002</c:v>
                </c:pt>
                <c:pt idx="19866">
                  <c:v>-0.32625300000000002</c:v>
                </c:pt>
                <c:pt idx="19867">
                  <c:v>-0.32691500000000001</c:v>
                </c:pt>
                <c:pt idx="19868">
                  <c:v>-0.327596</c:v>
                </c:pt>
                <c:pt idx="19869">
                  <c:v>-0.32827200000000001</c:v>
                </c:pt>
                <c:pt idx="19870">
                  <c:v>-0.32894499999999999</c:v>
                </c:pt>
                <c:pt idx="19871">
                  <c:v>-0.32961800000000002</c:v>
                </c:pt>
                <c:pt idx="19872">
                  <c:v>-0.33027400000000001</c:v>
                </c:pt>
                <c:pt idx="19873">
                  <c:v>-0.33091799999999999</c:v>
                </c:pt>
                <c:pt idx="19874">
                  <c:v>-0.33156200000000002</c:v>
                </c:pt>
                <c:pt idx="19875">
                  <c:v>-0.332204</c:v>
                </c:pt>
                <c:pt idx="19876">
                  <c:v>-0.33285100000000001</c:v>
                </c:pt>
                <c:pt idx="19877">
                  <c:v>-0.33349200000000001</c:v>
                </c:pt>
                <c:pt idx="19878">
                  <c:v>-0.33412799999999998</c:v>
                </c:pt>
                <c:pt idx="19879">
                  <c:v>-0.33475899999999997</c:v>
                </c:pt>
                <c:pt idx="19880">
                  <c:v>-0.33537699999999998</c:v>
                </c:pt>
                <c:pt idx="19881">
                  <c:v>-0.33599499999999999</c:v>
                </c:pt>
                <c:pt idx="19882">
                  <c:v>-0.33661400000000002</c:v>
                </c:pt>
                <c:pt idx="19883">
                  <c:v>-0.33722299999999999</c:v>
                </c:pt>
                <c:pt idx="19884">
                  <c:v>-0.337835</c:v>
                </c:pt>
                <c:pt idx="19885">
                  <c:v>-0.33843899999999999</c:v>
                </c:pt>
                <c:pt idx="19886">
                  <c:v>-0.339036</c:v>
                </c:pt>
                <c:pt idx="19887">
                  <c:v>-0.33963199999999999</c:v>
                </c:pt>
                <c:pt idx="19888">
                  <c:v>-0.34021899999999999</c:v>
                </c:pt>
                <c:pt idx="19889">
                  <c:v>-0.340806</c:v>
                </c:pt>
                <c:pt idx="19890">
                  <c:v>-0.341389</c:v>
                </c:pt>
                <c:pt idx="19891">
                  <c:v>-0.34196399999999999</c:v>
                </c:pt>
                <c:pt idx="19892">
                  <c:v>-0.34253899999999998</c:v>
                </c:pt>
                <c:pt idx="19893">
                  <c:v>-0.34310600000000002</c:v>
                </c:pt>
                <c:pt idx="19894">
                  <c:v>-0.34368900000000002</c:v>
                </c:pt>
                <c:pt idx="19895">
                  <c:v>-0.34451700000000002</c:v>
                </c:pt>
                <c:pt idx="19896">
                  <c:v>-0.34537699999999999</c:v>
                </c:pt>
                <c:pt idx="19897">
                  <c:v>-0.34627799999999997</c:v>
                </c:pt>
                <c:pt idx="19898">
                  <c:v>-0.34711999999999998</c:v>
                </c:pt>
                <c:pt idx="19899">
                  <c:v>-0.34798000000000001</c:v>
                </c:pt>
                <c:pt idx="19900">
                  <c:v>-0.34851300000000002</c:v>
                </c:pt>
                <c:pt idx="19901">
                  <c:v>-0.34811300000000001</c:v>
                </c:pt>
                <c:pt idx="19902">
                  <c:v>-0.347638</c:v>
                </c:pt>
                <c:pt idx="19903">
                  <c:v>-0.34774100000000002</c:v>
                </c:pt>
                <c:pt idx="19904">
                  <c:v>-0.347862</c:v>
                </c:pt>
                <c:pt idx="19905">
                  <c:v>-0.34803800000000001</c:v>
                </c:pt>
                <c:pt idx="19906">
                  <c:v>-0.34784799999999999</c:v>
                </c:pt>
                <c:pt idx="19907">
                  <c:v>-0.34739300000000001</c:v>
                </c:pt>
                <c:pt idx="19908">
                  <c:v>-0.34742099999999998</c:v>
                </c:pt>
                <c:pt idx="19909">
                  <c:v>-0.347524</c:v>
                </c:pt>
                <c:pt idx="19910">
                  <c:v>-0.34764699999999998</c:v>
                </c:pt>
                <c:pt idx="19911">
                  <c:v>-0.34793800000000003</c:v>
                </c:pt>
                <c:pt idx="19912">
                  <c:v>-0.34835700000000003</c:v>
                </c:pt>
                <c:pt idx="19913">
                  <c:v>-0.34825600000000001</c:v>
                </c:pt>
                <c:pt idx="19914">
                  <c:v>-0.34799400000000003</c:v>
                </c:pt>
                <c:pt idx="19915">
                  <c:v>-0.34805799999999998</c:v>
                </c:pt>
                <c:pt idx="19916">
                  <c:v>-0.348221</c:v>
                </c:pt>
                <c:pt idx="19917">
                  <c:v>-0.34846899999999997</c:v>
                </c:pt>
                <c:pt idx="19918">
                  <c:v>-0.34853499999999998</c:v>
                </c:pt>
                <c:pt idx="19919">
                  <c:v>-0.34825600000000001</c:v>
                </c:pt>
                <c:pt idx="19920">
                  <c:v>-0.34814800000000001</c:v>
                </c:pt>
                <c:pt idx="19921">
                  <c:v>-0.34831499999999999</c:v>
                </c:pt>
                <c:pt idx="19922">
                  <c:v>-0.34846100000000002</c:v>
                </c:pt>
                <c:pt idx="19923">
                  <c:v>-0.348553</c:v>
                </c:pt>
                <c:pt idx="19924">
                  <c:v>-0.34893299999999999</c:v>
                </c:pt>
                <c:pt idx="19925">
                  <c:v>-0.34926600000000002</c:v>
                </c:pt>
                <c:pt idx="19926">
                  <c:v>-0.349132</c:v>
                </c:pt>
                <c:pt idx="19927">
                  <c:v>-0.34885899999999997</c:v>
                </c:pt>
                <c:pt idx="19928">
                  <c:v>-0.34890199999999999</c:v>
                </c:pt>
                <c:pt idx="19929">
                  <c:v>-0.34907300000000002</c:v>
                </c:pt>
                <c:pt idx="19930">
                  <c:v>-0.34931899999999999</c:v>
                </c:pt>
                <c:pt idx="19931">
                  <c:v>-0.34944900000000001</c:v>
                </c:pt>
                <c:pt idx="19932">
                  <c:v>-0.34923799999999999</c:v>
                </c:pt>
                <c:pt idx="19933">
                  <c:v>-0.34910400000000003</c:v>
                </c:pt>
                <c:pt idx="19934">
                  <c:v>-0.34925699999999998</c:v>
                </c:pt>
                <c:pt idx="19935">
                  <c:v>-0.34942899999999999</c:v>
                </c:pt>
                <c:pt idx="19936">
                  <c:v>-0.34942800000000002</c:v>
                </c:pt>
                <c:pt idx="19937">
                  <c:v>-0.34961199999999998</c:v>
                </c:pt>
                <c:pt idx="19938">
                  <c:v>-0.34997800000000001</c:v>
                </c:pt>
                <c:pt idx="19939">
                  <c:v>-0.35022399999999998</c:v>
                </c:pt>
                <c:pt idx="19940">
                  <c:v>-0.35008600000000001</c:v>
                </c:pt>
                <c:pt idx="19941">
                  <c:v>-0.34977999999999998</c:v>
                </c:pt>
                <c:pt idx="19942">
                  <c:v>-0.34986499999999998</c:v>
                </c:pt>
                <c:pt idx="19943">
                  <c:v>-0.35003800000000002</c:v>
                </c:pt>
                <c:pt idx="19944">
                  <c:v>-0.350213</c:v>
                </c:pt>
                <c:pt idx="19945">
                  <c:v>-0.35026800000000002</c:v>
                </c:pt>
                <c:pt idx="19946">
                  <c:v>-0.35064299999999998</c:v>
                </c:pt>
                <c:pt idx="19947">
                  <c:v>-0.35098400000000002</c:v>
                </c:pt>
                <c:pt idx="19948">
                  <c:v>-0.351101</c:v>
                </c:pt>
                <c:pt idx="19949">
                  <c:v>-0.350887</c:v>
                </c:pt>
                <c:pt idx="19950">
                  <c:v>-0.35070400000000002</c:v>
                </c:pt>
                <c:pt idx="19951">
                  <c:v>-0.351184</c:v>
                </c:pt>
                <c:pt idx="19952">
                  <c:v>-0.351576</c:v>
                </c:pt>
                <c:pt idx="19953">
                  <c:v>-0.351713</c:v>
                </c:pt>
                <c:pt idx="19954">
                  <c:v>-0.35172900000000001</c:v>
                </c:pt>
                <c:pt idx="19955">
                  <c:v>-0.352051</c:v>
                </c:pt>
                <c:pt idx="19956">
                  <c:v>-0.35230499999999998</c:v>
                </c:pt>
                <c:pt idx="19957">
                  <c:v>-0.35262199999999999</c:v>
                </c:pt>
                <c:pt idx="19958">
                  <c:v>-0.35309800000000002</c:v>
                </c:pt>
                <c:pt idx="19959">
                  <c:v>-0.35313600000000001</c:v>
                </c:pt>
                <c:pt idx="19960">
                  <c:v>-0.35315600000000003</c:v>
                </c:pt>
                <c:pt idx="19961">
                  <c:v>-0.353321</c:v>
                </c:pt>
                <c:pt idx="19962">
                  <c:v>-0.35363499999999998</c:v>
                </c:pt>
                <c:pt idx="19963">
                  <c:v>-0.35377999999999998</c:v>
                </c:pt>
                <c:pt idx="19964">
                  <c:v>-0.35398099999999999</c:v>
                </c:pt>
                <c:pt idx="19965">
                  <c:v>-0.353827</c:v>
                </c:pt>
                <c:pt idx="19966">
                  <c:v>-0.35392000000000001</c:v>
                </c:pt>
                <c:pt idx="19967">
                  <c:v>-0.35420200000000002</c:v>
                </c:pt>
                <c:pt idx="19968">
                  <c:v>-0.35436499999999999</c:v>
                </c:pt>
                <c:pt idx="19969">
                  <c:v>-0.35487099999999999</c:v>
                </c:pt>
                <c:pt idx="19970">
                  <c:v>-0.35498000000000002</c:v>
                </c:pt>
                <c:pt idx="19971">
                  <c:v>-0.35489100000000001</c:v>
                </c:pt>
                <c:pt idx="19972">
                  <c:v>-0.35487200000000002</c:v>
                </c:pt>
                <c:pt idx="19973">
                  <c:v>-0.35508800000000001</c:v>
                </c:pt>
                <c:pt idx="19974">
                  <c:v>-0.355819</c:v>
                </c:pt>
                <c:pt idx="19975">
                  <c:v>-0.35639799999999999</c:v>
                </c:pt>
                <c:pt idx="19976">
                  <c:v>-0.35734399999999999</c:v>
                </c:pt>
                <c:pt idx="19977">
                  <c:v>-0.35810999999999998</c:v>
                </c:pt>
                <c:pt idx="19978">
                  <c:v>-0.35843399999999997</c:v>
                </c:pt>
                <c:pt idx="19979">
                  <c:v>-0.35867900000000003</c:v>
                </c:pt>
                <c:pt idx="19980">
                  <c:v>-0.35883500000000002</c:v>
                </c:pt>
                <c:pt idx="19981">
                  <c:v>-0.35941099999999998</c:v>
                </c:pt>
                <c:pt idx="19982">
                  <c:v>-0.35964200000000002</c:v>
                </c:pt>
                <c:pt idx="19983">
                  <c:v>-0.35985</c:v>
                </c:pt>
                <c:pt idx="19984">
                  <c:v>-0.359879</c:v>
                </c:pt>
                <c:pt idx="19985">
                  <c:v>-0.36016900000000002</c:v>
                </c:pt>
                <c:pt idx="19986">
                  <c:v>-0.36035</c:v>
                </c:pt>
                <c:pt idx="19987">
                  <c:v>-0.36064400000000002</c:v>
                </c:pt>
                <c:pt idx="19988">
                  <c:v>-0.36110199999999998</c:v>
                </c:pt>
                <c:pt idx="19989">
                  <c:v>-0.361178</c:v>
                </c:pt>
                <c:pt idx="19990">
                  <c:v>-0.36127799999999999</c:v>
                </c:pt>
                <c:pt idx="19991">
                  <c:v>-0.36152499999999999</c:v>
                </c:pt>
                <c:pt idx="19992">
                  <c:v>-0.36180600000000002</c:v>
                </c:pt>
                <c:pt idx="19993">
                  <c:v>-0.362126</c:v>
                </c:pt>
                <c:pt idx="19994">
                  <c:v>-0.36230299999999999</c:v>
                </c:pt>
                <c:pt idx="19995">
                  <c:v>-0.36249999999999999</c:v>
                </c:pt>
                <c:pt idx="19996">
                  <c:v>-0.36314299999999999</c:v>
                </c:pt>
                <c:pt idx="19997">
                  <c:v>-0.36355599999999999</c:v>
                </c:pt>
                <c:pt idx="19998">
                  <c:v>-0.36404900000000001</c:v>
                </c:pt>
                <c:pt idx="19999">
                  <c:v>-0.36438500000000001</c:v>
                </c:pt>
                <c:pt idx="20000">
                  <c:v>-0.364313</c:v>
                </c:pt>
                <c:pt idx="20001">
                  <c:v>-0.36378100000000002</c:v>
                </c:pt>
                <c:pt idx="20002">
                  <c:v>-0.362958</c:v>
                </c:pt>
                <c:pt idx="20003">
                  <c:v>-0.36198399999999997</c:v>
                </c:pt>
                <c:pt idx="20004">
                  <c:v>-0.36104399999999998</c:v>
                </c:pt>
                <c:pt idx="20005">
                  <c:v>-0.359958</c:v>
                </c:pt>
                <c:pt idx="20006">
                  <c:v>-0.358792</c:v>
                </c:pt>
                <c:pt idx="20007">
                  <c:v>-0.35775200000000001</c:v>
                </c:pt>
                <c:pt idx="20008">
                  <c:v>-0.356734</c:v>
                </c:pt>
                <c:pt idx="20009">
                  <c:v>-0.355763</c:v>
                </c:pt>
                <c:pt idx="20010">
                  <c:v>-0.354744</c:v>
                </c:pt>
                <c:pt idx="20011">
                  <c:v>-0.35358099999999998</c:v>
                </c:pt>
                <c:pt idx="20012">
                  <c:v>-0.35244300000000001</c:v>
                </c:pt>
                <c:pt idx="20013">
                  <c:v>-0.35139999999999999</c:v>
                </c:pt>
                <c:pt idx="20014">
                  <c:v>-0.35041800000000001</c:v>
                </c:pt>
                <c:pt idx="20015">
                  <c:v>-0.34938900000000001</c:v>
                </c:pt>
                <c:pt idx="20016">
                  <c:v>-0.34826699999999999</c:v>
                </c:pt>
                <c:pt idx="20017">
                  <c:v>-0.347113</c:v>
                </c:pt>
                <c:pt idx="20018">
                  <c:v>-0.34598400000000001</c:v>
                </c:pt>
                <c:pt idx="20019">
                  <c:v>-0.344974</c:v>
                </c:pt>
                <c:pt idx="20020">
                  <c:v>-0.34396199999999999</c:v>
                </c:pt>
                <c:pt idx="20021">
                  <c:v>-0.34284799999999999</c:v>
                </c:pt>
                <c:pt idx="20022">
                  <c:v>-0.34168900000000002</c:v>
                </c:pt>
                <c:pt idx="20023">
                  <c:v>-0.34052100000000002</c:v>
                </c:pt>
                <c:pt idx="20024">
                  <c:v>-0.33945399999999998</c:v>
                </c:pt>
                <c:pt idx="20025">
                  <c:v>-0.33844200000000002</c:v>
                </c:pt>
                <c:pt idx="20026">
                  <c:v>-0.33734900000000001</c:v>
                </c:pt>
                <c:pt idx="20027">
                  <c:v>-0.33618500000000001</c:v>
                </c:pt>
                <c:pt idx="20028">
                  <c:v>-0.33499299999999999</c:v>
                </c:pt>
                <c:pt idx="20029">
                  <c:v>-0.333872</c:v>
                </c:pt>
                <c:pt idx="20030">
                  <c:v>-0.33282699999999998</c:v>
                </c:pt>
                <c:pt idx="20031">
                  <c:v>-0.33175900000000003</c:v>
                </c:pt>
                <c:pt idx="20032">
                  <c:v>-0.33061000000000001</c:v>
                </c:pt>
                <c:pt idx="20033">
                  <c:v>-0.32939299999999999</c:v>
                </c:pt>
                <c:pt idx="20034">
                  <c:v>-0.32823000000000002</c:v>
                </c:pt>
                <c:pt idx="20035">
                  <c:v>-0.32714199999999999</c:v>
                </c:pt>
                <c:pt idx="20036">
                  <c:v>-0.32607700000000001</c:v>
                </c:pt>
                <c:pt idx="20037">
                  <c:v>-0.32495400000000002</c:v>
                </c:pt>
                <c:pt idx="20038">
                  <c:v>-0.32373000000000002</c:v>
                </c:pt>
                <c:pt idx="20039">
                  <c:v>-0.32252700000000001</c:v>
                </c:pt>
                <c:pt idx="20040">
                  <c:v>-0.32139600000000002</c:v>
                </c:pt>
                <c:pt idx="20041">
                  <c:v>-0.32031399999999999</c:v>
                </c:pt>
                <c:pt idx="20042">
                  <c:v>-0.31920999999999999</c:v>
                </c:pt>
                <c:pt idx="20043">
                  <c:v>-0.31799899999999998</c:v>
                </c:pt>
                <c:pt idx="20044">
                  <c:v>-0.31676799999999999</c:v>
                </c:pt>
                <c:pt idx="20045">
                  <c:v>-0.31559199999999998</c:v>
                </c:pt>
                <c:pt idx="20046">
                  <c:v>-0.31448300000000001</c:v>
                </c:pt>
                <c:pt idx="20047">
                  <c:v>-0.31338100000000002</c:v>
                </c:pt>
                <c:pt idx="20048">
                  <c:v>-0.312193</c:v>
                </c:pt>
                <c:pt idx="20049">
                  <c:v>-0.31095099999999998</c:v>
                </c:pt>
                <c:pt idx="20050">
                  <c:v>-0.30980799999999997</c:v>
                </c:pt>
                <c:pt idx="20051">
                  <c:v>-0.30887100000000001</c:v>
                </c:pt>
                <c:pt idx="20052">
                  <c:v>-0.30794300000000002</c:v>
                </c:pt>
                <c:pt idx="20053">
                  <c:v>-0.30716199999999999</c:v>
                </c:pt>
                <c:pt idx="20054">
                  <c:v>-0.30617899999999998</c:v>
                </c:pt>
                <c:pt idx="20055">
                  <c:v>-0.30527500000000002</c:v>
                </c:pt>
                <c:pt idx="20056">
                  <c:v>-0.30433399999999999</c:v>
                </c:pt>
                <c:pt idx="20057">
                  <c:v>-0.30334800000000001</c:v>
                </c:pt>
                <c:pt idx="20058">
                  <c:v>-0.30233199999999999</c:v>
                </c:pt>
                <c:pt idx="20059">
                  <c:v>-0.30134699999999998</c:v>
                </c:pt>
                <c:pt idx="20060">
                  <c:v>-0.3004</c:v>
                </c:pt>
                <c:pt idx="20061">
                  <c:v>-0.29945300000000002</c:v>
                </c:pt>
                <c:pt idx="20062">
                  <c:v>-0.29847499999999999</c:v>
                </c:pt>
                <c:pt idx="20063">
                  <c:v>-0.29746099999999998</c:v>
                </c:pt>
                <c:pt idx="20064">
                  <c:v>-0.29645700000000003</c:v>
                </c:pt>
                <c:pt idx="20065">
                  <c:v>-0.29548200000000002</c:v>
                </c:pt>
                <c:pt idx="20066">
                  <c:v>-0.29452400000000001</c:v>
                </c:pt>
                <c:pt idx="20067">
                  <c:v>-0.293549</c:v>
                </c:pt>
                <c:pt idx="20068">
                  <c:v>-0.292545</c:v>
                </c:pt>
                <c:pt idx="20069">
                  <c:v>-0.29153099999999998</c:v>
                </c:pt>
                <c:pt idx="20070">
                  <c:v>-0.29053200000000001</c:v>
                </c:pt>
                <c:pt idx="20071">
                  <c:v>-0.289553</c:v>
                </c:pt>
                <c:pt idx="20072">
                  <c:v>-0.28857100000000002</c:v>
                </c:pt>
                <c:pt idx="20073">
                  <c:v>-0.28757500000000003</c:v>
                </c:pt>
                <c:pt idx="20074">
                  <c:v>-0.28655799999999998</c:v>
                </c:pt>
                <c:pt idx="20075">
                  <c:v>-0.28554000000000002</c:v>
                </c:pt>
                <c:pt idx="20076">
                  <c:v>-0.284528</c:v>
                </c:pt>
                <c:pt idx="20077">
                  <c:v>-0.283528</c:v>
                </c:pt>
                <c:pt idx="20078">
                  <c:v>-0.28253099999999998</c:v>
                </c:pt>
                <c:pt idx="20079">
                  <c:v>-0.281524</c:v>
                </c:pt>
                <c:pt idx="20080">
                  <c:v>-0.28050399999999998</c:v>
                </c:pt>
                <c:pt idx="20081">
                  <c:v>-0.27947699999999998</c:v>
                </c:pt>
                <c:pt idx="20082">
                  <c:v>-0.27845599999999998</c:v>
                </c:pt>
                <c:pt idx="20083">
                  <c:v>-0.27744400000000002</c:v>
                </c:pt>
                <c:pt idx="20084">
                  <c:v>-0.27643600000000002</c:v>
                </c:pt>
                <c:pt idx="20085">
                  <c:v>-0.27541900000000002</c:v>
                </c:pt>
                <c:pt idx="20086">
                  <c:v>-0.27438899999999999</c:v>
                </c:pt>
                <c:pt idx="20087">
                  <c:v>-0.27335300000000001</c:v>
                </c:pt>
                <c:pt idx="20088">
                  <c:v>-0.27232200000000001</c:v>
                </c:pt>
                <c:pt idx="20089">
                  <c:v>-0.27129900000000001</c:v>
                </c:pt>
                <c:pt idx="20090">
                  <c:v>-0.27027800000000002</c:v>
                </c:pt>
                <c:pt idx="20091">
                  <c:v>-0.26924900000000002</c:v>
                </c:pt>
                <c:pt idx="20092">
                  <c:v>-0.26821</c:v>
                </c:pt>
                <c:pt idx="20093">
                  <c:v>-0.26716499999999999</c:v>
                </c:pt>
                <c:pt idx="20094">
                  <c:v>-0.266123</c:v>
                </c:pt>
                <c:pt idx="20095">
                  <c:v>-0.26508799999999999</c:v>
                </c:pt>
                <c:pt idx="20096">
                  <c:v>-0.26405600000000001</c:v>
                </c:pt>
                <c:pt idx="20097">
                  <c:v>-0.26301600000000003</c:v>
                </c:pt>
                <c:pt idx="20098">
                  <c:v>-0.26196799999999998</c:v>
                </c:pt>
                <c:pt idx="20099">
                  <c:v>-0.26091399999999998</c:v>
                </c:pt>
                <c:pt idx="20100">
                  <c:v>-0.25976500000000002</c:v>
                </c:pt>
                <c:pt idx="20101">
                  <c:v>-0.25852799999999998</c:v>
                </c:pt>
                <c:pt idx="20102">
                  <c:v>-0.25795200000000001</c:v>
                </c:pt>
                <c:pt idx="20103">
                  <c:v>-0.25819199999999998</c:v>
                </c:pt>
                <c:pt idx="20104">
                  <c:v>-0.25812200000000002</c:v>
                </c:pt>
                <c:pt idx="20105">
                  <c:v>-0.25864500000000001</c:v>
                </c:pt>
                <c:pt idx="20106">
                  <c:v>-0.25919199999999998</c:v>
                </c:pt>
                <c:pt idx="20107">
                  <c:v>-0.25964399999999999</c:v>
                </c:pt>
                <c:pt idx="20108">
                  <c:v>-0.26049099999999997</c:v>
                </c:pt>
                <c:pt idx="20109">
                  <c:v>-0.26155800000000001</c:v>
                </c:pt>
                <c:pt idx="20110">
                  <c:v>-0.26266699999999998</c:v>
                </c:pt>
                <c:pt idx="20111">
                  <c:v>-0.26406299999999999</c:v>
                </c:pt>
                <c:pt idx="20112">
                  <c:v>-0.26570100000000002</c:v>
                </c:pt>
                <c:pt idx="20113">
                  <c:v>-0.26723400000000003</c:v>
                </c:pt>
                <c:pt idx="20114">
                  <c:v>-0.268345</c:v>
                </c:pt>
                <c:pt idx="20115">
                  <c:v>-0.26844000000000001</c:v>
                </c:pt>
                <c:pt idx="20116">
                  <c:v>-0.26794000000000001</c:v>
                </c:pt>
                <c:pt idx="20117">
                  <c:v>-0.26840599999999998</c:v>
                </c:pt>
                <c:pt idx="20118">
                  <c:v>-0.268895</c:v>
                </c:pt>
                <c:pt idx="20119">
                  <c:v>-0.26871</c:v>
                </c:pt>
                <c:pt idx="20120">
                  <c:v>-0.269542</c:v>
                </c:pt>
                <c:pt idx="20121">
                  <c:v>-0.27058300000000002</c:v>
                </c:pt>
                <c:pt idx="20122">
                  <c:v>-0.27112199999999997</c:v>
                </c:pt>
                <c:pt idx="20123">
                  <c:v>-0.27155299999999999</c:v>
                </c:pt>
                <c:pt idx="20124">
                  <c:v>-0.27256399999999997</c:v>
                </c:pt>
                <c:pt idx="20125">
                  <c:v>-0.27336199999999999</c:v>
                </c:pt>
                <c:pt idx="20126">
                  <c:v>-0.27405600000000002</c:v>
                </c:pt>
                <c:pt idx="20127">
                  <c:v>-0.27479799999999999</c:v>
                </c:pt>
                <c:pt idx="20128">
                  <c:v>-0.27573500000000001</c:v>
                </c:pt>
                <c:pt idx="20129">
                  <c:v>-0.27627299999999999</c:v>
                </c:pt>
                <c:pt idx="20130">
                  <c:v>-0.27656399999999998</c:v>
                </c:pt>
                <c:pt idx="20131">
                  <c:v>-0.277169</c:v>
                </c:pt>
                <c:pt idx="20132">
                  <c:v>-0.27801700000000001</c:v>
                </c:pt>
                <c:pt idx="20133">
                  <c:v>-0.27860299999999999</c:v>
                </c:pt>
                <c:pt idx="20134">
                  <c:v>-0.27926400000000001</c:v>
                </c:pt>
                <c:pt idx="20135">
                  <c:v>-0.27968999999999999</c:v>
                </c:pt>
                <c:pt idx="20136">
                  <c:v>-0.280727</c:v>
                </c:pt>
                <c:pt idx="20137">
                  <c:v>-0.28158300000000003</c:v>
                </c:pt>
                <c:pt idx="20138">
                  <c:v>-0.28200999999999998</c:v>
                </c:pt>
                <c:pt idx="20139">
                  <c:v>-0.28260999999999997</c:v>
                </c:pt>
                <c:pt idx="20140">
                  <c:v>-0.28337000000000001</c:v>
                </c:pt>
                <c:pt idx="20141">
                  <c:v>-0.28434300000000001</c:v>
                </c:pt>
                <c:pt idx="20142">
                  <c:v>-0.28492400000000001</c:v>
                </c:pt>
                <c:pt idx="20143">
                  <c:v>-0.28525699999999998</c:v>
                </c:pt>
                <c:pt idx="20144">
                  <c:v>-0.28549200000000002</c:v>
                </c:pt>
                <c:pt idx="20145">
                  <c:v>-0.28645399999999999</c:v>
                </c:pt>
                <c:pt idx="20146">
                  <c:v>-0.28690100000000002</c:v>
                </c:pt>
                <c:pt idx="20147">
                  <c:v>-0.28722799999999998</c:v>
                </c:pt>
                <c:pt idx="20148">
                  <c:v>-0.28799799999999998</c:v>
                </c:pt>
                <c:pt idx="20149">
                  <c:v>-0.28807899999999997</c:v>
                </c:pt>
                <c:pt idx="20150">
                  <c:v>-0.28854200000000002</c:v>
                </c:pt>
                <c:pt idx="20151">
                  <c:v>-0.290132</c:v>
                </c:pt>
                <c:pt idx="20152">
                  <c:v>-0.29163</c:v>
                </c:pt>
                <c:pt idx="20153">
                  <c:v>-0.29317199999999999</c:v>
                </c:pt>
                <c:pt idx="20154">
                  <c:v>-0.29605700000000001</c:v>
                </c:pt>
                <c:pt idx="20155">
                  <c:v>-0.29879600000000001</c:v>
                </c:pt>
                <c:pt idx="20156">
                  <c:v>-0.30113099999999998</c:v>
                </c:pt>
                <c:pt idx="20157">
                  <c:v>-0.30381000000000002</c:v>
                </c:pt>
                <c:pt idx="20158">
                  <c:v>-0.306201</c:v>
                </c:pt>
                <c:pt idx="20159">
                  <c:v>-0.30825900000000001</c:v>
                </c:pt>
                <c:pt idx="20160">
                  <c:v>-0.31050499999999998</c:v>
                </c:pt>
                <c:pt idx="20161">
                  <c:v>-0.31254500000000002</c:v>
                </c:pt>
                <c:pt idx="20162">
                  <c:v>-0.31425799999999998</c:v>
                </c:pt>
                <c:pt idx="20163">
                  <c:v>-0.31559199999999998</c:v>
                </c:pt>
                <c:pt idx="20164">
                  <c:v>-0.31729600000000002</c:v>
                </c:pt>
                <c:pt idx="20165">
                  <c:v>-0.31884800000000002</c:v>
                </c:pt>
                <c:pt idx="20166">
                  <c:v>-0.320407</c:v>
                </c:pt>
                <c:pt idx="20167">
                  <c:v>-0.32144200000000001</c:v>
                </c:pt>
                <c:pt idx="20168">
                  <c:v>-0.32256600000000002</c:v>
                </c:pt>
                <c:pt idx="20169">
                  <c:v>-0.32363599999999998</c:v>
                </c:pt>
                <c:pt idx="20170">
                  <c:v>-0.32492399999999999</c:v>
                </c:pt>
                <c:pt idx="20171">
                  <c:v>-0.32640400000000003</c:v>
                </c:pt>
                <c:pt idx="20172">
                  <c:v>-0.32752100000000001</c:v>
                </c:pt>
                <c:pt idx="20173">
                  <c:v>-0.32816800000000002</c:v>
                </c:pt>
                <c:pt idx="20174">
                  <c:v>-0.32886100000000001</c:v>
                </c:pt>
                <c:pt idx="20175">
                  <c:v>-0.32981500000000002</c:v>
                </c:pt>
                <c:pt idx="20176">
                  <c:v>-0.331015</c:v>
                </c:pt>
                <c:pt idx="20177">
                  <c:v>-0.332507</c:v>
                </c:pt>
                <c:pt idx="20178">
                  <c:v>-0.33416899999999999</c:v>
                </c:pt>
                <c:pt idx="20179">
                  <c:v>-0.33568599999999998</c:v>
                </c:pt>
                <c:pt idx="20180">
                  <c:v>-0.33680300000000002</c:v>
                </c:pt>
                <c:pt idx="20181">
                  <c:v>-0.33800000000000002</c:v>
                </c:pt>
                <c:pt idx="20182">
                  <c:v>-0.33942099999999997</c:v>
                </c:pt>
                <c:pt idx="20183">
                  <c:v>-0.34110400000000002</c:v>
                </c:pt>
                <c:pt idx="20184">
                  <c:v>-0.34238400000000002</c:v>
                </c:pt>
                <c:pt idx="20185">
                  <c:v>-0.34324900000000003</c:v>
                </c:pt>
                <c:pt idx="20186">
                  <c:v>-0.34429700000000002</c:v>
                </c:pt>
                <c:pt idx="20187">
                  <c:v>-0.34537499999999999</c:v>
                </c:pt>
                <c:pt idx="20188">
                  <c:v>-0.34640599999999999</c:v>
                </c:pt>
                <c:pt idx="20189">
                  <c:v>-0.34766200000000003</c:v>
                </c:pt>
                <c:pt idx="20190">
                  <c:v>-0.34888000000000002</c:v>
                </c:pt>
                <c:pt idx="20191">
                  <c:v>-0.35047299999999998</c:v>
                </c:pt>
                <c:pt idx="20192">
                  <c:v>-0.35154299999999999</c:v>
                </c:pt>
                <c:pt idx="20193">
                  <c:v>-0.352296</c:v>
                </c:pt>
                <c:pt idx="20194">
                  <c:v>-0.35320099999999999</c:v>
                </c:pt>
                <c:pt idx="20195">
                  <c:v>-0.35435</c:v>
                </c:pt>
                <c:pt idx="20196">
                  <c:v>-0.35532000000000002</c:v>
                </c:pt>
                <c:pt idx="20197">
                  <c:v>-0.35669200000000001</c:v>
                </c:pt>
                <c:pt idx="20198">
                  <c:v>-0.35796899999999998</c:v>
                </c:pt>
                <c:pt idx="20199">
                  <c:v>-0.35975699999999999</c:v>
                </c:pt>
                <c:pt idx="20200">
                  <c:v>-0.36105199999999998</c:v>
                </c:pt>
                <c:pt idx="20201">
                  <c:v>-0.36146200000000001</c:v>
                </c:pt>
                <c:pt idx="20202">
                  <c:v>-0.36151499999999998</c:v>
                </c:pt>
                <c:pt idx="20203">
                  <c:v>-0.361848</c:v>
                </c:pt>
                <c:pt idx="20204">
                  <c:v>-0.362066</c:v>
                </c:pt>
                <c:pt idx="20205">
                  <c:v>-0.361703</c:v>
                </c:pt>
                <c:pt idx="20206">
                  <c:v>-0.361211</c:v>
                </c:pt>
                <c:pt idx="20207">
                  <c:v>-0.360234</c:v>
                </c:pt>
                <c:pt idx="20208">
                  <c:v>-0.35984699999999997</c:v>
                </c:pt>
                <c:pt idx="20209">
                  <c:v>-0.35982700000000001</c:v>
                </c:pt>
                <c:pt idx="20210">
                  <c:v>-0.35938999999999999</c:v>
                </c:pt>
                <c:pt idx="20211">
                  <c:v>-0.35949700000000001</c:v>
                </c:pt>
                <c:pt idx="20212">
                  <c:v>-0.35928700000000002</c:v>
                </c:pt>
                <c:pt idx="20213">
                  <c:v>-0.35909099999999999</c:v>
                </c:pt>
                <c:pt idx="20214">
                  <c:v>-0.359039</c:v>
                </c:pt>
                <c:pt idx="20215">
                  <c:v>-0.359101</c:v>
                </c:pt>
                <c:pt idx="20216">
                  <c:v>-0.35937599999999997</c:v>
                </c:pt>
                <c:pt idx="20217">
                  <c:v>-0.35918800000000001</c:v>
                </c:pt>
                <c:pt idx="20218">
                  <c:v>-0.35866100000000001</c:v>
                </c:pt>
                <c:pt idx="20219">
                  <c:v>-0.35824299999999998</c:v>
                </c:pt>
                <c:pt idx="20220">
                  <c:v>-0.35829899999999998</c:v>
                </c:pt>
                <c:pt idx="20221">
                  <c:v>-0.35802200000000001</c:v>
                </c:pt>
                <c:pt idx="20222">
                  <c:v>-0.357881</c:v>
                </c:pt>
                <c:pt idx="20223">
                  <c:v>-0.35784899999999997</c:v>
                </c:pt>
                <c:pt idx="20224">
                  <c:v>-0.35771500000000001</c:v>
                </c:pt>
                <c:pt idx="20225">
                  <c:v>-0.35753200000000002</c:v>
                </c:pt>
                <c:pt idx="20226">
                  <c:v>-0.35748400000000002</c:v>
                </c:pt>
                <c:pt idx="20227">
                  <c:v>-0.357294</c:v>
                </c:pt>
                <c:pt idx="20228">
                  <c:v>-0.35677599999999998</c:v>
                </c:pt>
                <c:pt idx="20229">
                  <c:v>-0.356628</c:v>
                </c:pt>
                <c:pt idx="20230">
                  <c:v>-0.35668</c:v>
                </c:pt>
                <c:pt idx="20231">
                  <c:v>-0.35650199999999999</c:v>
                </c:pt>
                <c:pt idx="20232">
                  <c:v>-0.35598000000000002</c:v>
                </c:pt>
                <c:pt idx="20233">
                  <c:v>-0.35545199999999999</c:v>
                </c:pt>
                <c:pt idx="20234">
                  <c:v>-0.35563</c:v>
                </c:pt>
                <c:pt idx="20235">
                  <c:v>-0.35556199999999999</c:v>
                </c:pt>
                <c:pt idx="20236">
                  <c:v>-0.35535699999999998</c:v>
                </c:pt>
                <c:pt idx="20237">
                  <c:v>-0.35511999999999999</c:v>
                </c:pt>
                <c:pt idx="20238">
                  <c:v>-0.35529100000000002</c:v>
                </c:pt>
                <c:pt idx="20239">
                  <c:v>-0.35522900000000002</c:v>
                </c:pt>
                <c:pt idx="20240">
                  <c:v>-0.35480600000000001</c:v>
                </c:pt>
                <c:pt idx="20241">
                  <c:v>-0.354265</c:v>
                </c:pt>
                <c:pt idx="20242">
                  <c:v>-0.35436600000000001</c:v>
                </c:pt>
                <c:pt idx="20243">
                  <c:v>-0.35448299999999999</c:v>
                </c:pt>
                <c:pt idx="20244">
                  <c:v>-0.35427999999999998</c:v>
                </c:pt>
                <c:pt idx="20245">
                  <c:v>-0.35381299999999999</c:v>
                </c:pt>
                <c:pt idx="20246">
                  <c:v>-0.35339599999999999</c:v>
                </c:pt>
                <c:pt idx="20247">
                  <c:v>-0.35350300000000001</c:v>
                </c:pt>
                <c:pt idx="20248">
                  <c:v>-0.35333100000000001</c:v>
                </c:pt>
                <c:pt idx="20249">
                  <c:v>-0.35302899999999998</c:v>
                </c:pt>
                <c:pt idx="20250">
                  <c:v>-0.35318699999999997</c:v>
                </c:pt>
                <c:pt idx="20251">
                  <c:v>-0.354078</c:v>
                </c:pt>
                <c:pt idx="20252">
                  <c:v>-0.35470800000000002</c:v>
                </c:pt>
                <c:pt idx="20253">
                  <c:v>-0.35592499999999999</c:v>
                </c:pt>
                <c:pt idx="20254">
                  <c:v>-0.356012</c:v>
                </c:pt>
                <c:pt idx="20255">
                  <c:v>-0.35695199999999999</c:v>
                </c:pt>
                <c:pt idx="20256">
                  <c:v>-0.35757100000000003</c:v>
                </c:pt>
                <c:pt idx="20257">
                  <c:v>-0.35813200000000001</c:v>
                </c:pt>
                <c:pt idx="20258">
                  <c:v>-0.358099</c:v>
                </c:pt>
                <c:pt idx="20259">
                  <c:v>-0.35838500000000001</c:v>
                </c:pt>
                <c:pt idx="20260">
                  <c:v>-0.35830000000000001</c:v>
                </c:pt>
                <c:pt idx="20261">
                  <c:v>-0.35865000000000002</c:v>
                </c:pt>
                <c:pt idx="20262">
                  <c:v>-0.35856199999999999</c:v>
                </c:pt>
                <c:pt idx="20263">
                  <c:v>-0.35869600000000001</c:v>
                </c:pt>
                <c:pt idx="20264">
                  <c:v>-0.35844700000000002</c:v>
                </c:pt>
                <c:pt idx="20265">
                  <c:v>-0.35856199999999999</c:v>
                </c:pt>
                <c:pt idx="20266">
                  <c:v>-0.35858499999999999</c:v>
                </c:pt>
                <c:pt idx="20267">
                  <c:v>-0.35845700000000003</c:v>
                </c:pt>
                <c:pt idx="20268">
                  <c:v>-0.35817100000000002</c:v>
                </c:pt>
                <c:pt idx="20269">
                  <c:v>-0.35773199999999999</c:v>
                </c:pt>
                <c:pt idx="20270">
                  <c:v>-0.35765000000000002</c:v>
                </c:pt>
                <c:pt idx="20271">
                  <c:v>-0.35737400000000002</c:v>
                </c:pt>
                <c:pt idx="20272">
                  <c:v>-0.35679699999999998</c:v>
                </c:pt>
                <c:pt idx="20273">
                  <c:v>-0.35601100000000002</c:v>
                </c:pt>
                <c:pt idx="20274">
                  <c:v>-0.35537099999999999</c:v>
                </c:pt>
                <c:pt idx="20275">
                  <c:v>-0.35496699999999998</c:v>
                </c:pt>
                <c:pt idx="20276">
                  <c:v>-0.35424</c:v>
                </c:pt>
                <c:pt idx="20277">
                  <c:v>-0.35399999999999998</c:v>
                </c:pt>
                <c:pt idx="20278">
                  <c:v>-0.35370499999999999</c:v>
                </c:pt>
                <c:pt idx="20279">
                  <c:v>-0.35298200000000002</c:v>
                </c:pt>
                <c:pt idx="20280">
                  <c:v>-0.35216199999999998</c:v>
                </c:pt>
                <c:pt idx="20281">
                  <c:v>-0.35135300000000003</c:v>
                </c:pt>
                <c:pt idx="20282">
                  <c:v>-0.35104400000000002</c:v>
                </c:pt>
                <c:pt idx="20283">
                  <c:v>-0.35046500000000003</c:v>
                </c:pt>
                <c:pt idx="20284">
                  <c:v>-0.35023500000000002</c:v>
                </c:pt>
                <c:pt idx="20285">
                  <c:v>-0.34990199999999999</c:v>
                </c:pt>
                <c:pt idx="20286">
                  <c:v>-0.34938599999999997</c:v>
                </c:pt>
                <c:pt idx="20287">
                  <c:v>-0.348582</c:v>
                </c:pt>
                <c:pt idx="20288">
                  <c:v>-0.347804</c:v>
                </c:pt>
                <c:pt idx="20289">
                  <c:v>-0.34692400000000001</c:v>
                </c:pt>
                <c:pt idx="20290">
                  <c:v>-0.34646700000000002</c:v>
                </c:pt>
                <c:pt idx="20291">
                  <c:v>-0.34602699999999997</c:v>
                </c:pt>
                <c:pt idx="20292">
                  <c:v>-0.34562900000000002</c:v>
                </c:pt>
                <c:pt idx="20293">
                  <c:v>-0.34494799999999998</c:v>
                </c:pt>
                <c:pt idx="20294">
                  <c:v>-0.34429900000000002</c:v>
                </c:pt>
                <c:pt idx="20295">
                  <c:v>-0.34369699999999997</c:v>
                </c:pt>
                <c:pt idx="20296">
                  <c:v>-0.343225</c:v>
                </c:pt>
                <c:pt idx="20297">
                  <c:v>-0.34272900000000001</c:v>
                </c:pt>
                <c:pt idx="20298">
                  <c:v>-0.342862</c:v>
                </c:pt>
                <c:pt idx="20299">
                  <c:v>-0.34236</c:v>
                </c:pt>
                <c:pt idx="20300">
                  <c:v>-0.34192699999999998</c:v>
                </c:pt>
                <c:pt idx="20301">
                  <c:v>-0.34174599999999999</c:v>
                </c:pt>
                <c:pt idx="20302">
                  <c:v>-0.341806</c:v>
                </c:pt>
                <c:pt idx="20303">
                  <c:v>-0.34223900000000002</c:v>
                </c:pt>
                <c:pt idx="20304">
                  <c:v>-0.34292899999999998</c:v>
                </c:pt>
                <c:pt idx="20305">
                  <c:v>-0.34386499999999998</c:v>
                </c:pt>
                <c:pt idx="20306">
                  <c:v>-0.34510800000000003</c:v>
                </c:pt>
                <c:pt idx="20307">
                  <c:v>-0.34637099999999998</c:v>
                </c:pt>
                <c:pt idx="20308">
                  <c:v>-0.347939</c:v>
                </c:pt>
                <c:pt idx="20309">
                  <c:v>-0.34940100000000002</c:v>
                </c:pt>
                <c:pt idx="20310">
                  <c:v>-0.35079500000000002</c:v>
                </c:pt>
                <c:pt idx="20311">
                  <c:v>-0.35186600000000001</c:v>
                </c:pt>
                <c:pt idx="20312">
                  <c:v>-0.353213</c:v>
                </c:pt>
                <c:pt idx="20313">
                  <c:v>-0.35464600000000002</c:v>
                </c:pt>
                <c:pt idx="20314">
                  <c:v>-0.35620099999999999</c:v>
                </c:pt>
                <c:pt idx="20315">
                  <c:v>-0.35766199999999998</c:v>
                </c:pt>
                <c:pt idx="20316">
                  <c:v>-0.35897099999999998</c:v>
                </c:pt>
                <c:pt idx="20317">
                  <c:v>-0.36031000000000002</c:v>
                </c:pt>
                <c:pt idx="20318">
                  <c:v>-0.361786</c:v>
                </c:pt>
                <c:pt idx="20319">
                  <c:v>-0.36357499999999998</c:v>
                </c:pt>
                <c:pt idx="20320">
                  <c:v>-0.36529299999999998</c:v>
                </c:pt>
                <c:pt idx="20321">
                  <c:v>-0.36683100000000002</c:v>
                </c:pt>
                <c:pt idx="20322">
                  <c:v>-0.36831000000000003</c:v>
                </c:pt>
                <c:pt idx="20323">
                  <c:v>-0.36971199999999999</c:v>
                </c:pt>
                <c:pt idx="20324">
                  <c:v>-0.371361</c:v>
                </c:pt>
                <c:pt idx="20325">
                  <c:v>-0.37319000000000002</c:v>
                </c:pt>
                <c:pt idx="20326">
                  <c:v>-0.37494499999999997</c:v>
                </c:pt>
                <c:pt idx="20327">
                  <c:v>-0.37653700000000001</c:v>
                </c:pt>
                <c:pt idx="20328">
                  <c:v>-0.37812800000000002</c:v>
                </c:pt>
                <c:pt idx="20329">
                  <c:v>-0.37964300000000001</c:v>
                </c:pt>
                <c:pt idx="20330">
                  <c:v>-0.38140400000000002</c:v>
                </c:pt>
                <c:pt idx="20331">
                  <c:v>-0.38333699999999998</c:v>
                </c:pt>
                <c:pt idx="20332">
                  <c:v>-0.38510100000000003</c:v>
                </c:pt>
                <c:pt idx="20333">
                  <c:v>-0.38673600000000002</c:v>
                </c:pt>
                <c:pt idx="20334">
                  <c:v>-0.38830300000000001</c:v>
                </c:pt>
                <c:pt idx="20335">
                  <c:v>-0.38981199999999999</c:v>
                </c:pt>
                <c:pt idx="20336">
                  <c:v>-0.39160299999999998</c:v>
                </c:pt>
                <c:pt idx="20337">
                  <c:v>-0.39322299999999999</c:v>
                </c:pt>
                <c:pt idx="20338">
                  <c:v>-0.39498100000000003</c:v>
                </c:pt>
                <c:pt idx="20339">
                  <c:v>-0.396758</c:v>
                </c:pt>
                <c:pt idx="20340">
                  <c:v>-0.398509</c:v>
                </c:pt>
                <c:pt idx="20341">
                  <c:v>-0.40050599999999997</c:v>
                </c:pt>
                <c:pt idx="20342">
                  <c:v>-0.402588</c:v>
                </c:pt>
                <c:pt idx="20343">
                  <c:v>-0.40468100000000001</c:v>
                </c:pt>
                <c:pt idx="20344">
                  <c:v>-0.40686</c:v>
                </c:pt>
                <c:pt idx="20345">
                  <c:v>-0.40905399999999997</c:v>
                </c:pt>
                <c:pt idx="20346">
                  <c:v>-0.411163</c:v>
                </c:pt>
                <c:pt idx="20347">
                  <c:v>-0.413331</c:v>
                </c:pt>
                <c:pt idx="20348">
                  <c:v>-0.41549399999999997</c:v>
                </c:pt>
                <c:pt idx="20349">
                  <c:v>-0.417572</c:v>
                </c:pt>
                <c:pt idx="20350">
                  <c:v>-0.41919000000000001</c:v>
                </c:pt>
                <c:pt idx="20351">
                  <c:v>-0.41990100000000002</c:v>
                </c:pt>
                <c:pt idx="20352">
                  <c:v>-0.42047099999999998</c:v>
                </c:pt>
                <c:pt idx="20353">
                  <c:v>-0.42052099999999998</c:v>
                </c:pt>
                <c:pt idx="20354">
                  <c:v>-0.420458</c:v>
                </c:pt>
                <c:pt idx="20355">
                  <c:v>-0.42009600000000002</c:v>
                </c:pt>
                <c:pt idx="20356">
                  <c:v>-0.41966700000000001</c:v>
                </c:pt>
                <c:pt idx="20357">
                  <c:v>-0.419068</c:v>
                </c:pt>
                <c:pt idx="20358">
                  <c:v>-0.418464</c:v>
                </c:pt>
                <c:pt idx="20359">
                  <c:v>-0.41794700000000001</c:v>
                </c:pt>
                <c:pt idx="20360">
                  <c:v>-0.417493</c:v>
                </c:pt>
                <c:pt idx="20361">
                  <c:v>-0.41683500000000001</c:v>
                </c:pt>
                <c:pt idx="20362">
                  <c:v>-0.415939</c:v>
                </c:pt>
                <c:pt idx="20363">
                  <c:v>-0.415238</c:v>
                </c:pt>
                <c:pt idx="20364">
                  <c:v>-0.41459000000000001</c:v>
                </c:pt>
                <c:pt idx="20365">
                  <c:v>-0.41389100000000001</c:v>
                </c:pt>
                <c:pt idx="20366">
                  <c:v>-0.413935</c:v>
                </c:pt>
                <c:pt idx="20367">
                  <c:v>-0.41393200000000002</c:v>
                </c:pt>
                <c:pt idx="20368">
                  <c:v>-0.41370299999999999</c:v>
                </c:pt>
                <c:pt idx="20369">
                  <c:v>-0.413053</c:v>
                </c:pt>
                <c:pt idx="20370">
                  <c:v>-0.41244700000000001</c:v>
                </c:pt>
                <c:pt idx="20371">
                  <c:v>-0.41161799999999998</c:v>
                </c:pt>
                <c:pt idx="20372">
                  <c:v>-0.41056100000000001</c:v>
                </c:pt>
                <c:pt idx="20373">
                  <c:v>-0.41040100000000002</c:v>
                </c:pt>
                <c:pt idx="20374">
                  <c:v>-0.41025299999999998</c:v>
                </c:pt>
                <c:pt idx="20375">
                  <c:v>-0.40989799999999998</c:v>
                </c:pt>
                <c:pt idx="20376">
                  <c:v>-0.41007100000000002</c:v>
                </c:pt>
                <c:pt idx="20377">
                  <c:v>-0.41021800000000003</c:v>
                </c:pt>
                <c:pt idx="20378">
                  <c:v>-0.40993000000000002</c:v>
                </c:pt>
                <c:pt idx="20379">
                  <c:v>-0.40967900000000002</c:v>
                </c:pt>
                <c:pt idx="20380">
                  <c:v>-0.40913100000000002</c:v>
                </c:pt>
                <c:pt idx="20381">
                  <c:v>-0.40904400000000002</c:v>
                </c:pt>
                <c:pt idx="20382">
                  <c:v>-0.40906999999999999</c:v>
                </c:pt>
                <c:pt idx="20383">
                  <c:v>-0.40895999999999999</c:v>
                </c:pt>
                <c:pt idx="20384">
                  <c:v>-0.40899999999999997</c:v>
                </c:pt>
                <c:pt idx="20385">
                  <c:v>-0.40886299999999998</c:v>
                </c:pt>
                <c:pt idx="20386">
                  <c:v>-0.40826699999999999</c:v>
                </c:pt>
                <c:pt idx="20387">
                  <c:v>-0.40779799999999999</c:v>
                </c:pt>
                <c:pt idx="20388">
                  <c:v>-0.40759099999999998</c:v>
                </c:pt>
                <c:pt idx="20389">
                  <c:v>-0.40734500000000001</c:v>
                </c:pt>
                <c:pt idx="20390">
                  <c:v>-0.40745700000000001</c:v>
                </c:pt>
                <c:pt idx="20391">
                  <c:v>-0.40778700000000001</c:v>
                </c:pt>
                <c:pt idx="20392">
                  <c:v>-0.40784199999999998</c:v>
                </c:pt>
                <c:pt idx="20393">
                  <c:v>-0.40746500000000002</c:v>
                </c:pt>
                <c:pt idx="20394">
                  <c:v>-0.40698899999999999</c:v>
                </c:pt>
                <c:pt idx="20395">
                  <c:v>-0.406582</c:v>
                </c:pt>
                <c:pt idx="20396">
                  <c:v>-0.406281</c:v>
                </c:pt>
                <c:pt idx="20397">
                  <c:v>-0.40643099999999999</c:v>
                </c:pt>
                <c:pt idx="20398">
                  <c:v>-0.40654699999999999</c:v>
                </c:pt>
                <c:pt idx="20399">
                  <c:v>-0.406337</c:v>
                </c:pt>
                <c:pt idx="20400">
                  <c:v>-0.40590700000000002</c:v>
                </c:pt>
                <c:pt idx="20401">
                  <c:v>-0.40556500000000001</c:v>
                </c:pt>
                <c:pt idx="20402">
                  <c:v>-0.40521000000000001</c:v>
                </c:pt>
                <c:pt idx="20403">
                  <c:v>-0.40540199999999998</c:v>
                </c:pt>
                <c:pt idx="20404">
                  <c:v>-0.40554499999999999</c:v>
                </c:pt>
                <c:pt idx="20405">
                  <c:v>-0.40556999999999999</c:v>
                </c:pt>
                <c:pt idx="20406">
                  <c:v>-0.40584100000000001</c:v>
                </c:pt>
                <c:pt idx="20407">
                  <c:v>-0.40632099999999999</c:v>
                </c:pt>
                <c:pt idx="20408">
                  <c:v>-0.40664499999999998</c:v>
                </c:pt>
                <c:pt idx="20409">
                  <c:v>-0.40658899999999998</c:v>
                </c:pt>
                <c:pt idx="20410">
                  <c:v>-0.40664299999999998</c:v>
                </c:pt>
                <c:pt idx="20411">
                  <c:v>-0.40665899999999999</c:v>
                </c:pt>
                <c:pt idx="20412">
                  <c:v>-0.40690500000000002</c:v>
                </c:pt>
                <c:pt idx="20413">
                  <c:v>-0.40714400000000001</c:v>
                </c:pt>
                <c:pt idx="20414">
                  <c:v>-0.40736600000000001</c:v>
                </c:pt>
                <c:pt idx="20415">
                  <c:v>-0.40713899999999997</c:v>
                </c:pt>
                <c:pt idx="20416">
                  <c:v>-0.40709000000000001</c:v>
                </c:pt>
                <c:pt idx="20417">
                  <c:v>-0.40705599999999997</c:v>
                </c:pt>
                <c:pt idx="20418">
                  <c:v>-0.40707700000000002</c:v>
                </c:pt>
                <c:pt idx="20419">
                  <c:v>-0.40753299999999998</c:v>
                </c:pt>
                <c:pt idx="20420">
                  <c:v>-0.407918</c:v>
                </c:pt>
                <c:pt idx="20421">
                  <c:v>-0.407827</c:v>
                </c:pt>
                <c:pt idx="20422">
                  <c:v>-0.40764299999999998</c:v>
                </c:pt>
                <c:pt idx="20423">
                  <c:v>-0.40762999999999999</c:v>
                </c:pt>
                <c:pt idx="20424">
                  <c:v>-0.40770299999999998</c:v>
                </c:pt>
                <c:pt idx="20425">
                  <c:v>-0.40802100000000002</c:v>
                </c:pt>
                <c:pt idx="20426">
                  <c:v>-0.40831299999999998</c:v>
                </c:pt>
                <c:pt idx="20427">
                  <c:v>-0.40829700000000002</c:v>
                </c:pt>
                <c:pt idx="20428">
                  <c:v>-0.40827400000000003</c:v>
                </c:pt>
                <c:pt idx="20429">
                  <c:v>-0.40838400000000002</c:v>
                </c:pt>
                <c:pt idx="20430">
                  <c:v>-0.40851599999999999</c:v>
                </c:pt>
                <c:pt idx="20431">
                  <c:v>-0.40901500000000002</c:v>
                </c:pt>
                <c:pt idx="20432">
                  <c:v>-0.40941899999999998</c:v>
                </c:pt>
                <c:pt idx="20433">
                  <c:v>-0.40942800000000001</c:v>
                </c:pt>
                <c:pt idx="20434">
                  <c:v>-0.40942200000000001</c:v>
                </c:pt>
                <c:pt idx="20435">
                  <c:v>-0.40962199999999999</c:v>
                </c:pt>
                <c:pt idx="20436">
                  <c:v>-0.40981499999999998</c:v>
                </c:pt>
                <c:pt idx="20437">
                  <c:v>-0.41012900000000002</c:v>
                </c:pt>
                <c:pt idx="20438">
                  <c:v>-0.41005000000000003</c:v>
                </c:pt>
                <c:pt idx="20439">
                  <c:v>-0.41002300000000003</c:v>
                </c:pt>
                <c:pt idx="20440">
                  <c:v>-0.41019699999999998</c:v>
                </c:pt>
                <c:pt idx="20441">
                  <c:v>-0.41038000000000002</c:v>
                </c:pt>
                <c:pt idx="20442">
                  <c:v>-0.41086699999999998</c:v>
                </c:pt>
                <c:pt idx="20443">
                  <c:v>-0.41133700000000001</c:v>
                </c:pt>
                <c:pt idx="20444">
                  <c:v>-0.41132999999999997</c:v>
                </c:pt>
                <c:pt idx="20445">
                  <c:v>-0.41120699999999999</c:v>
                </c:pt>
                <c:pt idx="20446">
                  <c:v>-0.41126299999999999</c:v>
                </c:pt>
                <c:pt idx="20447">
                  <c:v>-0.41143999999999997</c:v>
                </c:pt>
                <c:pt idx="20448">
                  <c:v>-0.411796</c:v>
                </c:pt>
                <c:pt idx="20449">
                  <c:v>-0.41219099999999997</c:v>
                </c:pt>
                <c:pt idx="20450">
                  <c:v>-0.41276299999999999</c:v>
                </c:pt>
                <c:pt idx="20451">
                  <c:v>-0.41350199999999998</c:v>
                </c:pt>
                <c:pt idx="20452">
                  <c:v>-0.41444199999999998</c:v>
                </c:pt>
                <c:pt idx="20453">
                  <c:v>-0.41575200000000001</c:v>
                </c:pt>
                <c:pt idx="20454">
                  <c:v>-0.41695399999999999</c:v>
                </c:pt>
                <c:pt idx="20455">
                  <c:v>-0.418271</c:v>
                </c:pt>
                <c:pt idx="20456">
                  <c:v>-0.41947899999999999</c:v>
                </c:pt>
                <c:pt idx="20457">
                  <c:v>-0.42079</c:v>
                </c:pt>
                <c:pt idx="20458">
                  <c:v>-0.42207299999999998</c:v>
                </c:pt>
                <c:pt idx="20459">
                  <c:v>-0.42344900000000002</c:v>
                </c:pt>
                <c:pt idx="20460">
                  <c:v>-0.42491499999999999</c:v>
                </c:pt>
                <c:pt idx="20461">
                  <c:v>-0.426288</c:v>
                </c:pt>
                <c:pt idx="20462">
                  <c:v>-0.42786099999999999</c:v>
                </c:pt>
                <c:pt idx="20463">
                  <c:v>-0.42918499999999998</c:v>
                </c:pt>
                <c:pt idx="20464">
                  <c:v>-0.43068400000000001</c:v>
                </c:pt>
                <c:pt idx="20465">
                  <c:v>-0.43197600000000003</c:v>
                </c:pt>
                <c:pt idx="20466">
                  <c:v>-0.433564</c:v>
                </c:pt>
                <c:pt idx="20467">
                  <c:v>-0.43487500000000001</c:v>
                </c:pt>
                <c:pt idx="20468">
                  <c:v>-0.436552</c:v>
                </c:pt>
                <c:pt idx="20469">
                  <c:v>-0.43798700000000002</c:v>
                </c:pt>
                <c:pt idx="20470">
                  <c:v>-0.43961</c:v>
                </c:pt>
                <c:pt idx="20471">
                  <c:v>-0.44103399999999998</c:v>
                </c:pt>
                <c:pt idx="20472">
                  <c:v>-0.44255699999999998</c:v>
                </c:pt>
                <c:pt idx="20473">
                  <c:v>-0.44399899999999998</c:v>
                </c:pt>
                <c:pt idx="20474">
                  <c:v>-0.44545000000000001</c:v>
                </c:pt>
                <c:pt idx="20475">
                  <c:v>-0.446936</c:v>
                </c:pt>
                <c:pt idx="20476">
                  <c:v>-0.44838699999999998</c:v>
                </c:pt>
                <c:pt idx="20477">
                  <c:v>-0.449984</c:v>
                </c:pt>
                <c:pt idx="20478">
                  <c:v>-0.45139000000000001</c:v>
                </c:pt>
                <c:pt idx="20479">
                  <c:v>-0.452955</c:v>
                </c:pt>
                <c:pt idx="20480">
                  <c:v>-0.45428299999999999</c:v>
                </c:pt>
                <c:pt idx="20481">
                  <c:v>-0.45585900000000001</c:v>
                </c:pt>
                <c:pt idx="20482">
                  <c:v>-0.45717400000000002</c:v>
                </c:pt>
                <c:pt idx="20483">
                  <c:v>-0.45883800000000002</c:v>
                </c:pt>
                <c:pt idx="20484">
                  <c:v>-0.46022999999999997</c:v>
                </c:pt>
                <c:pt idx="20485">
                  <c:v>-0.46186199999999999</c:v>
                </c:pt>
                <c:pt idx="20486">
                  <c:v>-0.46327099999999999</c:v>
                </c:pt>
                <c:pt idx="20487">
                  <c:v>-0.464806</c:v>
                </c:pt>
                <c:pt idx="20488">
                  <c:v>-0.466221</c:v>
                </c:pt>
                <c:pt idx="20489">
                  <c:v>-0.46767599999999998</c:v>
                </c:pt>
                <c:pt idx="20490">
                  <c:v>-0.46912999999999999</c:v>
                </c:pt>
                <c:pt idx="20491">
                  <c:v>-0.47060800000000003</c:v>
                </c:pt>
                <c:pt idx="20492">
                  <c:v>-0.47220699999999999</c:v>
                </c:pt>
                <c:pt idx="20493">
                  <c:v>-0.47363699999999997</c:v>
                </c:pt>
                <c:pt idx="20494">
                  <c:v>-0.47518300000000002</c:v>
                </c:pt>
                <c:pt idx="20495">
                  <c:v>-0.47651100000000002</c:v>
                </c:pt>
                <c:pt idx="20496">
                  <c:v>-0.47809000000000001</c:v>
                </c:pt>
                <c:pt idx="20497">
                  <c:v>-0.47936899999999999</c:v>
                </c:pt>
                <c:pt idx="20498">
                  <c:v>-0.480931</c:v>
                </c:pt>
                <c:pt idx="20499">
                  <c:v>-0.48224699999999998</c:v>
                </c:pt>
                <c:pt idx="20500">
                  <c:v>-0.48341000000000001</c:v>
                </c:pt>
                <c:pt idx="20501">
                  <c:v>-0.48383799999999999</c:v>
                </c:pt>
                <c:pt idx="20502">
                  <c:v>-0.483821</c:v>
                </c:pt>
                <c:pt idx="20503">
                  <c:v>-0.48363800000000001</c:v>
                </c:pt>
                <c:pt idx="20504">
                  <c:v>-0.48340100000000003</c:v>
                </c:pt>
                <c:pt idx="20505">
                  <c:v>-0.48334899999999997</c:v>
                </c:pt>
                <c:pt idx="20506">
                  <c:v>-0.483265</c:v>
                </c:pt>
                <c:pt idx="20507">
                  <c:v>-0.483238</c:v>
                </c:pt>
                <c:pt idx="20508">
                  <c:v>-0.48317900000000003</c:v>
                </c:pt>
                <c:pt idx="20509">
                  <c:v>-0.483128</c:v>
                </c:pt>
                <c:pt idx="20510">
                  <c:v>-0.48305199999999998</c:v>
                </c:pt>
                <c:pt idx="20511">
                  <c:v>-0.48302099999999998</c:v>
                </c:pt>
                <c:pt idx="20512">
                  <c:v>-0.48299300000000001</c:v>
                </c:pt>
                <c:pt idx="20513">
                  <c:v>-0.48295700000000003</c:v>
                </c:pt>
                <c:pt idx="20514">
                  <c:v>-0.482902</c:v>
                </c:pt>
                <c:pt idx="20515">
                  <c:v>-0.48284899999999997</c:v>
                </c:pt>
                <c:pt idx="20516">
                  <c:v>-0.48283300000000001</c:v>
                </c:pt>
                <c:pt idx="20517">
                  <c:v>-0.48281299999999999</c:v>
                </c:pt>
                <c:pt idx="20518">
                  <c:v>-0.48278100000000002</c:v>
                </c:pt>
                <c:pt idx="20519">
                  <c:v>-0.48273300000000002</c:v>
                </c:pt>
                <c:pt idx="20520">
                  <c:v>-0.48269600000000001</c:v>
                </c:pt>
                <c:pt idx="20521">
                  <c:v>-0.482684</c:v>
                </c:pt>
                <c:pt idx="20522">
                  <c:v>-0.482678</c:v>
                </c:pt>
                <c:pt idx="20523">
                  <c:v>-0.482657</c:v>
                </c:pt>
                <c:pt idx="20524">
                  <c:v>-0.48261500000000002</c:v>
                </c:pt>
                <c:pt idx="20525">
                  <c:v>-0.482599</c:v>
                </c:pt>
                <c:pt idx="20526">
                  <c:v>-0.482601</c:v>
                </c:pt>
                <c:pt idx="20527">
                  <c:v>-0.48259000000000002</c:v>
                </c:pt>
                <c:pt idx="20528">
                  <c:v>-0.48255900000000002</c:v>
                </c:pt>
                <c:pt idx="20529">
                  <c:v>-0.48253699999999999</c:v>
                </c:pt>
                <c:pt idx="20530">
                  <c:v>-0.48255599999999998</c:v>
                </c:pt>
                <c:pt idx="20531">
                  <c:v>-0.48255399999999998</c:v>
                </c:pt>
                <c:pt idx="20532">
                  <c:v>-0.482518</c:v>
                </c:pt>
                <c:pt idx="20533">
                  <c:v>-0.48248400000000002</c:v>
                </c:pt>
                <c:pt idx="20534">
                  <c:v>-0.48250799999999999</c:v>
                </c:pt>
                <c:pt idx="20535">
                  <c:v>-0.48251899999999998</c:v>
                </c:pt>
                <c:pt idx="20536">
                  <c:v>-0.48250500000000002</c:v>
                </c:pt>
                <c:pt idx="20537">
                  <c:v>-0.48247800000000002</c:v>
                </c:pt>
                <c:pt idx="20538">
                  <c:v>-0.48246899999999998</c:v>
                </c:pt>
                <c:pt idx="20539">
                  <c:v>-0.48249999999999998</c:v>
                </c:pt>
                <c:pt idx="20540">
                  <c:v>-0.48249799999999998</c:v>
                </c:pt>
                <c:pt idx="20541">
                  <c:v>-0.48246299999999998</c:v>
                </c:pt>
                <c:pt idx="20542">
                  <c:v>-0.48246699999999998</c:v>
                </c:pt>
                <c:pt idx="20543">
                  <c:v>-0.48253400000000002</c:v>
                </c:pt>
                <c:pt idx="20544">
                  <c:v>-0.48252699999999998</c:v>
                </c:pt>
                <c:pt idx="20545">
                  <c:v>-0.48250399999999999</c:v>
                </c:pt>
                <c:pt idx="20546">
                  <c:v>-0.48253000000000001</c:v>
                </c:pt>
                <c:pt idx="20547">
                  <c:v>-0.48260199999999998</c:v>
                </c:pt>
                <c:pt idx="20548">
                  <c:v>-0.482572</c:v>
                </c:pt>
                <c:pt idx="20549">
                  <c:v>-0.482545</c:v>
                </c:pt>
                <c:pt idx="20550">
                  <c:v>-0.48261199999999999</c:v>
                </c:pt>
                <c:pt idx="20551">
                  <c:v>-0.48267399999999999</c:v>
                </c:pt>
                <c:pt idx="20552">
                  <c:v>-0.48259400000000002</c:v>
                </c:pt>
                <c:pt idx="20553">
                  <c:v>-0.48259600000000002</c:v>
                </c:pt>
                <c:pt idx="20554">
                  <c:v>-0.48266900000000001</c:v>
                </c:pt>
                <c:pt idx="20555">
                  <c:v>-0.48262500000000003</c:v>
                </c:pt>
                <c:pt idx="20556">
                  <c:v>-0.48258899999999999</c:v>
                </c:pt>
                <c:pt idx="20557">
                  <c:v>-0.482659</c:v>
                </c:pt>
                <c:pt idx="20558">
                  <c:v>-0.48264400000000002</c:v>
                </c:pt>
                <c:pt idx="20559">
                  <c:v>-0.48258699999999999</c:v>
                </c:pt>
                <c:pt idx="20560">
                  <c:v>-0.48264200000000002</c:v>
                </c:pt>
                <c:pt idx="20561">
                  <c:v>-0.48265599999999997</c:v>
                </c:pt>
                <c:pt idx="20562">
                  <c:v>-0.48259200000000002</c:v>
                </c:pt>
                <c:pt idx="20563">
                  <c:v>-0.482622</c:v>
                </c:pt>
                <c:pt idx="20564">
                  <c:v>-0.48266100000000001</c:v>
                </c:pt>
                <c:pt idx="20565">
                  <c:v>-0.482603</c:v>
                </c:pt>
                <c:pt idx="20566">
                  <c:v>-0.48260700000000001</c:v>
                </c:pt>
                <c:pt idx="20567">
                  <c:v>-0.48265999999999998</c:v>
                </c:pt>
                <c:pt idx="20568">
                  <c:v>-0.48261900000000002</c:v>
                </c:pt>
                <c:pt idx="20569">
                  <c:v>-0.48259800000000003</c:v>
                </c:pt>
                <c:pt idx="20570">
                  <c:v>-0.48265400000000003</c:v>
                </c:pt>
                <c:pt idx="20571">
                  <c:v>-0.48263400000000001</c:v>
                </c:pt>
                <c:pt idx="20572">
                  <c:v>-0.48259600000000002</c:v>
                </c:pt>
                <c:pt idx="20573">
                  <c:v>-0.48264200000000002</c:v>
                </c:pt>
                <c:pt idx="20574">
                  <c:v>-0.48264600000000002</c:v>
                </c:pt>
                <c:pt idx="20575">
                  <c:v>-0.48259800000000003</c:v>
                </c:pt>
                <c:pt idx="20576">
                  <c:v>-0.48262899999999997</c:v>
                </c:pt>
                <c:pt idx="20577">
                  <c:v>-0.48265200000000003</c:v>
                </c:pt>
                <c:pt idx="20578">
                  <c:v>-0.48260599999999998</c:v>
                </c:pt>
                <c:pt idx="20579">
                  <c:v>-0.48261599999999999</c:v>
                </c:pt>
                <c:pt idx="20580">
                  <c:v>-0.482653</c:v>
                </c:pt>
                <c:pt idx="20581">
                  <c:v>-0.48261700000000002</c:v>
                </c:pt>
                <c:pt idx="20582">
                  <c:v>-0.48260799999999998</c:v>
                </c:pt>
                <c:pt idx="20583">
                  <c:v>-0.48264899999999999</c:v>
                </c:pt>
                <c:pt idx="20584">
                  <c:v>-0.482628</c:v>
                </c:pt>
                <c:pt idx="20585">
                  <c:v>-0.48260399999999998</c:v>
                </c:pt>
                <c:pt idx="20586">
                  <c:v>-0.48264099999999999</c:v>
                </c:pt>
                <c:pt idx="20587">
                  <c:v>-0.48263800000000001</c:v>
                </c:pt>
                <c:pt idx="20588">
                  <c:v>-0.48260500000000001</c:v>
                </c:pt>
                <c:pt idx="20589">
                  <c:v>-0.48263200000000001</c:v>
                </c:pt>
                <c:pt idx="20590">
                  <c:v>-0.48264400000000002</c:v>
                </c:pt>
                <c:pt idx="20591">
                  <c:v>-0.48260999999999998</c:v>
                </c:pt>
                <c:pt idx="20592">
                  <c:v>-0.48262300000000002</c:v>
                </c:pt>
                <c:pt idx="20593">
                  <c:v>-0.48264600000000002</c:v>
                </c:pt>
                <c:pt idx="20594">
                  <c:v>-0.48261700000000002</c:v>
                </c:pt>
                <c:pt idx="20595">
                  <c:v>-0.48261599999999999</c:v>
                </c:pt>
                <c:pt idx="20596">
                  <c:v>-0.48264400000000002</c:v>
                </c:pt>
                <c:pt idx="20597">
                  <c:v>-0.48262500000000003</c:v>
                </c:pt>
                <c:pt idx="20598">
                  <c:v>-0.48261199999999999</c:v>
                </c:pt>
                <c:pt idx="20599">
                  <c:v>-0.48264000000000001</c:v>
                </c:pt>
                <c:pt idx="20600">
                  <c:v>-0.48259299999999999</c:v>
                </c:pt>
                <c:pt idx="20601">
                  <c:v>-0.48247499999999999</c:v>
                </c:pt>
                <c:pt idx="20602">
                  <c:v>-0.481908</c:v>
                </c:pt>
                <c:pt idx="20603">
                  <c:v>-0.48175600000000002</c:v>
                </c:pt>
                <c:pt idx="20604">
                  <c:v>-0.48148099999999999</c:v>
                </c:pt>
                <c:pt idx="20605">
                  <c:v>-0.48137600000000003</c:v>
                </c:pt>
                <c:pt idx="20606">
                  <c:v>-0.48096800000000001</c:v>
                </c:pt>
                <c:pt idx="20607">
                  <c:v>-0.480686</c:v>
                </c:pt>
                <c:pt idx="20608">
                  <c:v>-0.48017100000000001</c:v>
                </c:pt>
                <c:pt idx="20609">
                  <c:v>-0.47991400000000001</c:v>
                </c:pt>
                <c:pt idx="20610">
                  <c:v>-0.47952499999999998</c:v>
                </c:pt>
                <c:pt idx="20611">
                  <c:v>-0.47920299999999999</c:v>
                </c:pt>
                <c:pt idx="20612">
                  <c:v>-0.47888700000000001</c:v>
                </c:pt>
                <c:pt idx="20613">
                  <c:v>-0.47853400000000001</c:v>
                </c:pt>
                <c:pt idx="20614">
                  <c:v>-0.47842200000000001</c:v>
                </c:pt>
                <c:pt idx="20615">
                  <c:v>-0.47793099999999999</c:v>
                </c:pt>
                <c:pt idx="20616">
                  <c:v>-0.47778300000000001</c:v>
                </c:pt>
                <c:pt idx="20617">
                  <c:v>-0.47726000000000002</c:v>
                </c:pt>
                <c:pt idx="20618">
                  <c:v>-0.47710799999999998</c:v>
                </c:pt>
                <c:pt idx="20619">
                  <c:v>-0.476659</c:v>
                </c:pt>
                <c:pt idx="20620">
                  <c:v>-0.476516</c:v>
                </c:pt>
                <c:pt idx="20621">
                  <c:v>-0.47610999999999998</c:v>
                </c:pt>
                <c:pt idx="20622">
                  <c:v>-0.47597499999999998</c:v>
                </c:pt>
                <c:pt idx="20623">
                  <c:v>-0.47573300000000002</c:v>
                </c:pt>
                <c:pt idx="20624">
                  <c:v>-0.47544799999999998</c:v>
                </c:pt>
                <c:pt idx="20625">
                  <c:v>-0.47521000000000002</c:v>
                </c:pt>
                <c:pt idx="20626">
                  <c:v>-0.47505399999999998</c:v>
                </c:pt>
                <c:pt idx="20627">
                  <c:v>-0.47538200000000003</c:v>
                </c:pt>
                <c:pt idx="20628">
                  <c:v>-0.47514699999999999</c:v>
                </c:pt>
                <c:pt idx="20629">
                  <c:v>-0.47532099999999999</c:v>
                </c:pt>
                <c:pt idx="20630">
                  <c:v>-0.47493000000000002</c:v>
                </c:pt>
                <c:pt idx="20631">
                  <c:v>-0.47513300000000003</c:v>
                </c:pt>
                <c:pt idx="20632">
                  <c:v>-0.474941</c:v>
                </c:pt>
                <c:pt idx="20633">
                  <c:v>-0.475186</c:v>
                </c:pt>
                <c:pt idx="20634">
                  <c:v>-0.475304</c:v>
                </c:pt>
                <c:pt idx="20635">
                  <c:v>-0.47542800000000002</c:v>
                </c:pt>
                <c:pt idx="20636">
                  <c:v>-0.47586200000000001</c:v>
                </c:pt>
                <c:pt idx="20637">
                  <c:v>-0.47588799999999998</c:v>
                </c:pt>
                <c:pt idx="20638">
                  <c:v>-0.47664800000000002</c:v>
                </c:pt>
                <c:pt idx="20639">
                  <c:v>-0.476655</c:v>
                </c:pt>
                <c:pt idx="20640">
                  <c:v>-0.47740300000000002</c:v>
                </c:pt>
                <c:pt idx="20641">
                  <c:v>-0.47748200000000002</c:v>
                </c:pt>
                <c:pt idx="20642">
                  <c:v>-0.47819400000000001</c:v>
                </c:pt>
                <c:pt idx="20643">
                  <c:v>-0.47857499999999997</c:v>
                </c:pt>
                <c:pt idx="20644">
                  <c:v>-0.47897899999999999</c:v>
                </c:pt>
                <c:pt idx="20645">
                  <c:v>-0.47939999999999999</c:v>
                </c:pt>
                <c:pt idx="20646">
                  <c:v>-0.47978100000000001</c:v>
                </c:pt>
                <c:pt idx="20647">
                  <c:v>-0.48066300000000001</c:v>
                </c:pt>
                <c:pt idx="20648">
                  <c:v>-0.48084399999999999</c:v>
                </c:pt>
                <c:pt idx="20649">
                  <c:v>-0.48152499999999998</c:v>
                </c:pt>
                <c:pt idx="20650">
                  <c:v>-0.481574</c:v>
                </c:pt>
                <c:pt idx="20651">
                  <c:v>-0.48185</c:v>
                </c:pt>
                <c:pt idx="20652">
                  <c:v>-0.48259800000000003</c:v>
                </c:pt>
                <c:pt idx="20653">
                  <c:v>-0.48276400000000003</c:v>
                </c:pt>
                <c:pt idx="20654">
                  <c:v>-0.48321500000000001</c:v>
                </c:pt>
                <c:pt idx="20655">
                  <c:v>-0.483101</c:v>
                </c:pt>
                <c:pt idx="20656">
                  <c:v>-0.48280899999999999</c:v>
                </c:pt>
                <c:pt idx="20657">
                  <c:v>-0.48235699999999998</c:v>
                </c:pt>
                <c:pt idx="20658">
                  <c:v>-0.481819</c:v>
                </c:pt>
                <c:pt idx="20659">
                  <c:v>-0.481323</c:v>
                </c:pt>
                <c:pt idx="20660">
                  <c:v>-0.480964</c:v>
                </c:pt>
                <c:pt idx="20661">
                  <c:v>-0.48063</c:v>
                </c:pt>
                <c:pt idx="20662">
                  <c:v>-0.48017900000000002</c:v>
                </c:pt>
                <c:pt idx="20663">
                  <c:v>-0.47970699999999999</c:v>
                </c:pt>
                <c:pt idx="20664">
                  <c:v>-0.47920400000000002</c:v>
                </c:pt>
                <c:pt idx="20665">
                  <c:v>-0.47858600000000001</c:v>
                </c:pt>
                <c:pt idx="20666">
                  <c:v>-0.47808400000000001</c:v>
                </c:pt>
                <c:pt idx="20667">
                  <c:v>-0.47777999999999998</c:v>
                </c:pt>
                <c:pt idx="20668">
                  <c:v>-0.47741400000000001</c:v>
                </c:pt>
                <c:pt idx="20669">
                  <c:v>-0.476997</c:v>
                </c:pt>
                <c:pt idx="20670">
                  <c:v>-0.47652699999999998</c:v>
                </c:pt>
                <c:pt idx="20671">
                  <c:v>-0.47595500000000002</c:v>
                </c:pt>
                <c:pt idx="20672">
                  <c:v>-0.475221</c:v>
                </c:pt>
                <c:pt idx="20673">
                  <c:v>-0.47471600000000003</c:v>
                </c:pt>
                <c:pt idx="20674">
                  <c:v>-0.47433999999999998</c:v>
                </c:pt>
                <c:pt idx="20675">
                  <c:v>-0.47399799999999997</c:v>
                </c:pt>
                <c:pt idx="20676">
                  <c:v>-0.47357199999999999</c:v>
                </c:pt>
                <c:pt idx="20677">
                  <c:v>-0.47301900000000002</c:v>
                </c:pt>
                <c:pt idx="20678">
                  <c:v>-0.47236499999999998</c:v>
                </c:pt>
                <c:pt idx="20679">
                  <c:v>-0.47164400000000001</c:v>
                </c:pt>
                <c:pt idx="20680">
                  <c:v>-0.47118500000000002</c:v>
                </c:pt>
                <c:pt idx="20681">
                  <c:v>-0.47087099999999998</c:v>
                </c:pt>
                <c:pt idx="20682">
                  <c:v>-0.47056900000000002</c:v>
                </c:pt>
                <c:pt idx="20683">
                  <c:v>-0.47012799999999999</c:v>
                </c:pt>
                <c:pt idx="20684">
                  <c:v>-0.46957399999999999</c:v>
                </c:pt>
                <c:pt idx="20685">
                  <c:v>-0.468885</c:v>
                </c:pt>
                <c:pt idx="20686">
                  <c:v>-0.46819899999999998</c:v>
                </c:pt>
                <c:pt idx="20687">
                  <c:v>-0.46778900000000001</c:v>
                </c:pt>
                <c:pt idx="20688">
                  <c:v>-0.46761200000000003</c:v>
                </c:pt>
                <c:pt idx="20689">
                  <c:v>-0.46746199999999999</c:v>
                </c:pt>
                <c:pt idx="20690">
                  <c:v>-0.467144</c:v>
                </c:pt>
                <c:pt idx="20691">
                  <c:v>-0.46659699999999998</c:v>
                </c:pt>
                <c:pt idx="20692">
                  <c:v>-0.46584100000000001</c:v>
                </c:pt>
                <c:pt idx="20693">
                  <c:v>-0.46524300000000002</c:v>
                </c:pt>
                <c:pt idx="20694">
                  <c:v>-0.46489900000000001</c:v>
                </c:pt>
                <c:pt idx="20695">
                  <c:v>-0.464675</c:v>
                </c:pt>
                <c:pt idx="20696">
                  <c:v>-0.46424399999999999</c:v>
                </c:pt>
                <c:pt idx="20697">
                  <c:v>-0.46371299999999999</c:v>
                </c:pt>
                <c:pt idx="20698">
                  <c:v>-0.46306199999999997</c:v>
                </c:pt>
                <c:pt idx="20699">
                  <c:v>-0.46235900000000002</c:v>
                </c:pt>
                <c:pt idx="20700">
                  <c:v>-0.46162700000000001</c:v>
                </c:pt>
                <c:pt idx="20701">
                  <c:v>-0.46139799999999997</c:v>
                </c:pt>
                <c:pt idx="20702">
                  <c:v>-0.46158199999999999</c:v>
                </c:pt>
                <c:pt idx="20703">
                  <c:v>-0.46165800000000001</c:v>
                </c:pt>
                <c:pt idx="20704">
                  <c:v>-0.46164699999999997</c:v>
                </c:pt>
                <c:pt idx="20705">
                  <c:v>-0.46117900000000001</c:v>
                </c:pt>
                <c:pt idx="20706">
                  <c:v>-0.46090399999999998</c:v>
                </c:pt>
                <c:pt idx="20707">
                  <c:v>-0.46096799999999999</c:v>
                </c:pt>
                <c:pt idx="20708">
                  <c:v>-0.46106799999999998</c:v>
                </c:pt>
                <c:pt idx="20709">
                  <c:v>-0.46140500000000001</c:v>
                </c:pt>
                <c:pt idx="20710">
                  <c:v>-0.461808</c:v>
                </c:pt>
                <c:pt idx="20711">
                  <c:v>-0.46168500000000001</c:v>
                </c:pt>
                <c:pt idx="20712">
                  <c:v>-0.46153899999999998</c:v>
                </c:pt>
                <c:pt idx="20713">
                  <c:v>-0.46171899999999999</c:v>
                </c:pt>
                <c:pt idx="20714">
                  <c:v>-0.46194800000000003</c:v>
                </c:pt>
                <c:pt idx="20715">
                  <c:v>-0.46226299999999998</c:v>
                </c:pt>
                <c:pt idx="20716">
                  <c:v>-0.46223599999999998</c:v>
                </c:pt>
                <c:pt idx="20717">
                  <c:v>-0.46181</c:v>
                </c:pt>
                <c:pt idx="20718">
                  <c:v>-0.461669</c:v>
                </c:pt>
                <c:pt idx="20719">
                  <c:v>-0.46172600000000003</c:v>
                </c:pt>
                <c:pt idx="20720">
                  <c:v>-0.461837</c:v>
                </c:pt>
                <c:pt idx="20721">
                  <c:v>-0.462281</c:v>
                </c:pt>
                <c:pt idx="20722">
                  <c:v>-0.46265499999999998</c:v>
                </c:pt>
                <c:pt idx="20723">
                  <c:v>-0.46243099999999998</c:v>
                </c:pt>
                <c:pt idx="20724">
                  <c:v>-0.46218500000000001</c:v>
                </c:pt>
                <c:pt idx="20725">
                  <c:v>-0.46235799999999999</c:v>
                </c:pt>
                <c:pt idx="20726">
                  <c:v>-0.46254499999999998</c:v>
                </c:pt>
                <c:pt idx="20727">
                  <c:v>-0.46288299999999999</c:v>
                </c:pt>
                <c:pt idx="20728">
                  <c:v>-0.46295500000000001</c:v>
                </c:pt>
                <c:pt idx="20729">
                  <c:v>-0.462474</c:v>
                </c:pt>
                <c:pt idx="20730">
                  <c:v>-0.46203100000000003</c:v>
                </c:pt>
                <c:pt idx="20731">
                  <c:v>-0.46203100000000003</c:v>
                </c:pt>
                <c:pt idx="20732">
                  <c:v>-0.46181100000000003</c:v>
                </c:pt>
                <c:pt idx="20733">
                  <c:v>-0.461812</c:v>
                </c:pt>
                <c:pt idx="20734">
                  <c:v>-0.46182099999999998</c:v>
                </c:pt>
                <c:pt idx="20735">
                  <c:v>-0.46163999999999999</c:v>
                </c:pt>
                <c:pt idx="20736">
                  <c:v>-0.46167000000000002</c:v>
                </c:pt>
                <c:pt idx="20737">
                  <c:v>-0.46186100000000002</c:v>
                </c:pt>
                <c:pt idx="20738">
                  <c:v>-0.462032</c:v>
                </c:pt>
                <c:pt idx="20739">
                  <c:v>-0.46187600000000001</c:v>
                </c:pt>
                <c:pt idx="20740">
                  <c:v>-0.46161799999999997</c:v>
                </c:pt>
                <c:pt idx="20741">
                  <c:v>-0.46179900000000002</c:v>
                </c:pt>
                <c:pt idx="20742">
                  <c:v>-0.461949</c:v>
                </c:pt>
                <c:pt idx="20743">
                  <c:v>-0.46218999999999999</c:v>
                </c:pt>
                <c:pt idx="20744">
                  <c:v>-0.462557</c:v>
                </c:pt>
                <c:pt idx="20745">
                  <c:v>-0.46271099999999998</c:v>
                </c:pt>
                <c:pt idx="20746">
                  <c:v>-0.46243000000000001</c:v>
                </c:pt>
                <c:pt idx="20747">
                  <c:v>-0.46222800000000003</c:v>
                </c:pt>
                <c:pt idx="20748">
                  <c:v>-0.46238499999999999</c:v>
                </c:pt>
                <c:pt idx="20749">
                  <c:v>-0.46249499999999999</c:v>
                </c:pt>
                <c:pt idx="20750">
                  <c:v>-0.46246599999999999</c:v>
                </c:pt>
                <c:pt idx="20751">
                  <c:v>-0.46121299999999998</c:v>
                </c:pt>
                <c:pt idx="20752">
                  <c:v>-0.45959299999999997</c:v>
                </c:pt>
                <c:pt idx="20753">
                  <c:v>-0.45836399999999999</c:v>
                </c:pt>
                <c:pt idx="20754">
                  <c:v>-0.457374</c:v>
                </c:pt>
                <c:pt idx="20755">
                  <c:v>-0.45610200000000001</c:v>
                </c:pt>
                <c:pt idx="20756">
                  <c:v>-0.45545099999999999</c:v>
                </c:pt>
                <c:pt idx="20757">
                  <c:v>-0.45477899999999999</c:v>
                </c:pt>
                <c:pt idx="20758">
                  <c:v>-0.45358300000000001</c:v>
                </c:pt>
                <c:pt idx="20759">
                  <c:v>-0.45256200000000002</c:v>
                </c:pt>
                <c:pt idx="20760">
                  <c:v>-0.45189699999999999</c:v>
                </c:pt>
                <c:pt idx="20761">
                  <c:v>-0.45117000000000002</c:v>
                </c:pt>
                <c:pt idx="20762">
                  <c:v>-0.450185</c:v>
                </c:pt>
                <c:pt idx="20763">
                  <c:v>-0.44932699999999998</c:v>
                </c:pt>
                <c:pt idx="20764">
                  <c:v>-0.44867299999999999</c:v>
                </c:pt>
                <c:pt idx="20765">
                  <c:v>-0.44770700000000002</c:v>
                </c:pt>
                <c:pt idx="20766">
                  <c:v>-0.44686300000000001</c:v>
                </c:pt>
                <c:pt idx="20767">
                  <c:v>-0.44625900000000002</c:v>
                </c:pt>
                <c:pt idx="20768">
                  <c:v>-0.44542700000000002</c:v>
                </c:pt>
                <c:pt idx="20769">
                  <c:v>-0.44442900000000002</c:v>
                </c:pt>
                <c:pt idx="20770">
                  <c:v>-0.44372499999999998</c:v>
                </c:pt>
                <c:pt idx="20771">
                  <c:v>-0.44305099999999997</c:v>
                </c:pt>
                <c:pt idx="20772">
                  <c:v>-0.442054</c:v>
                </c:pt>
                <c:pt idx="20773">
                  <c:v>-0.44120399999999999</c:v>
                </c:pt>
                <c:pt idx="20774">
                  <c:v>-0.44053700000000001</c:v>
                </c:pt>
                <c:pt idx="20775">
                  <c:v>-0.439666</c:v>
                </c:pt>
                <c:pt idx="20776">
                  <c:v>-0.43867</c:v>
                </c:pt>
                <c:pt idx="20777">
                  <c:v>-0.43794</c:v>
                </c:pt>
                <c:pt idx="20778">
                  <c:v>-0.43716699999999997</c:v>
                </c:pt>
                <c:pt idx="20779">
                  <c:v>-0.43616199999999999</c:v>
                </c:pt>
                <c:pt idx="20780">
                  <c:v>-0.43535000000000001</c:v>
                </c:pt>
                <c:pt idx="20781">
                  <c:v>-0.43464199999999997</c:v>
                </c:pt>
                <c:pt idx="20782">
                  <c:v>-0.43368899999999999</c:v>
                </c:pt>
                <c:pt idx="20783">
                  <c:v>-0.432724</c:v>
                </c:pt>
                <c:pt idx="20784">
                  <c:v>-0.43199399999999999</c:v>
                </c:pt>
                <c:pt idx="20785">
                  <c:v>-0.43112600000000001</c:v>
                </c:pt>
                <c:pt idx="20786">
                  <c:v>-0.43012</c:v>
                </c:pt>
                <c:pt idx="20787">
                  <c:v>-0.42937399999999998</c:v>
                </c:pt>
                <c:pt idx="20788">
                  <c:v>-0.42861300000000002</c:v>
                </c:pt>
                <c:pt idx="20789">
                  <c:v>-0.42757200000000001</c:v>
                </c:pt>
                <c:pt idx="20790">
                  <c:v>-0.42672599999999999</c:v>
                </c:pt>
                <c:pt idx="20791">
                  <c:v>-0.425987</c:v>
                </c:pt>
                <c:pt idx="20792">
                  <c:v>-0.425012</c:v>
                </c:pt>
                <c:pt idx="20793">
                  <c:v>-0.42411799999999999</c:v>
                </c:pt>
                <c:pt idx="20794">
                  <c:v>-0.423398</c:v>
                </c:pt>
                <c:pt idx="20795">
                  <c:v>-0.42242499999999999</c:v>
                </c:pt>
                <c:pt idx="20796">
                  <c:v>-0.421512</c:v>
                </c:pt>
                <c:pt idx="20797">
                  <c:v>-0.42074699999999998</c:v>
                </c:pt>
                <c:pt idx="20798">
                  <c:v>-0.41975600000000002</c:v>
                </c:pt>
                <c:pt idx="20799">
                  <c:v>-0.41888900000000001</c:v>
                </c:pt>
                <c:pt idx="20800">
                  <c:v>-0.41814299999999999</c:v>
                </c:pt>
                <c:pt idx="20801">
                  <c:v>-0.417375</c:v>
                </c:pt>
                <c:pt idx="20802">
                  <c:v>-0.41658200000000001</c:v>
                </c:pt>
                <c:pt idx="20803">
                  <c:v>-0.415377</c:v>
                </c:pt>
                <c:pt idx="20804">
                  <c:v>-0.41401900000000003</c:v>
                </c:pt>
                <c:pt idx="20805">
                  <c:v>-0.41280099999999997</c:v>
                </c:pt>
                <c:pt idx="20806">
                  <c:v>-0.411632</c:v>
                </c:pt>
                <c:pt idx="20807">
                  <c:v>-0.410416</c:v>
                </c:pt>
                <c:pt idx="20808">
                  <c:v>-0.40915000000000001</c:v>
                </c:pt>
                <c:pt idx="20809">
                  <c:v>-0.40774100000000002</c:v>
                </c:pt>
                <c:pt idx="20810">
                  <c:v>-0.406335</c:v>
                </c:pt>
                <c:pt idx="20811">
                  <c:v>-0.40501100000000001</c:v>
                </c:pt>
                <c:pt idx="20812">
                  <c:v>-0.40376800000000002</c:v>
                </c:pt>
                <c:pt idx="20813">
                  <c:v>-0.402561</c:v>
                </c:pt>
                <c:pt idx="20814">
                  <c:v>-0.401314</c:v>
                </c:pt>
                <c:pt idx="20815">
                  <c:v>-0.39995199999999997</c:v>
                </c:pt>
                <c:pt idx="20816">
                  <c:v>-0.39852599999999999</c:v>
                </c:pt>
                <c:pt idx="20817">
                  <c:v>-0.39713100000000001</c:v>
                </c:pt>
                <c:pt idx="20818">
                  <c:v>-0.39583600000000002</c:v>
                </c:pt>
                <c:pt idx="20819">
                  <c:v>-0.39460400000000001</c:v>
                </c:pt>
                <c:pt idx="20820">
                  <c:v>-0.39338499999999998</c:v>
                </c:pt>
                <c:pt idx="20821">
                  <c:v>-0.39206400000000002</c:v>
                </c:pt>
                <c:pt idx="20822">
                  <c:v>-0.39064900000000002</c:v>
                </c:pt>
                <c:pt idx="20823">
                  <c:v>-0.38922299999999999</c:v>
                </c:pt>
                <c:pt idx="20824">
                  <c:v>-0.38786599999999999</c:v>
                </c:pt>
                <c:pt idx="20825">
                  <c:v>-0.38661200000000001</c:v>
                </c:pt>
                <c:pt idx="20826">
                  <c:v>-0.38539800000000002</c:v>
                </c:pt>
                <c:pt idx="20827">
                  <c:v>-0.38413799999999998</c:v>
                </c:pt>
                <c:pt idx="20828">
                  <c:v>-0.38275100000000001</c:v>
                </c:pt>
                <c:pt idx="20829">
                  <c:v>-0.38130999999999998</c:v>
                </c:pt>
                <c:pt idx="20830">
                  <c:v>-0.37991399999999997</c:v>
                </c:pt>
                <c:pt idx="20831">
                  <c:v>-0.37864100000000001</c:v>
                </c:pt>
                <c:pt idx="20832">
                  <c:v>-0.37743399999999999</c:v>
                </c:pt>
                <c:pt idx="20833">
                  <c:v>-0.37623200000000001</c:v>
                </c:pt>
                <c:pt idx="20834">
                  <c:v>-0.374886</c:v>
                </c:pt>
                <c:pt idx="20835">
                  <c:v>-0.373471</c:v>
                </c:pt>
                <c:pt idx="20836">
                  <c:v>-0.37202499999999999</c:v>
                </c:pt>
                <c:pt idx="20837">
                  <c:v>-0.37069000000000002</c:v>
                </c:pt>
                <c:pt idx="20838">
                  <c:v>-0.36947400000000002</c:v>
                </c:pt>
                <c:pt idx="20839">
                  <c:v>-0.36829299999999998</c:v>
                </c:pt>
                <c:pt idx="20840">
                  <c:v>-0.36701800000000001</c:v>
                </c:pt>
                <c:pt idx="20841">
                  <c:v>-0.36561100000000002</c:v>
                </c:pt>
                <c:pt idx="20842">
                  <c:v>-0.36418099999999998</c:v>
                </c:pt>
                <c:pt idx="20843">
                  <c:v>-0.362786</c:v>
                </c:pt>
                <c:pt idx="20844">
                  <c:v>-0.361572</c:v>
                </c:pt>
                <c:pt idx="20845">
                  <c:v>-0.36040499999999998</c:v>
                </c:pt>
                <c:pt idx="20846">
                  <c:v>-0.35919099999999998</c:v>
                </c:pt>
                <c:pt idx="20847">
                  <c:v>-0.35784500000000002</c:v>
                </c:pt>
                <c:pt idx="20848">
                  <c:v>-0.35644700000000001</c:v>
                </c:pt>
                <c:pt idx="20849">
                  <c:v>-0.35504000000000002</c:v>
                </c:pt>
                <c:pt idx="20850">
                  <c:v>-0.35365600000000003</c:v>
                </c:pt>
                <c:pt idx="20851">
                  <c:v>-0.35219600000000001</c:v>
                </c:pt>
                <c:pt idx="20852">
                  <c:v>-0.35184799999999999</c:v>
                </c:pt>
                <c:pt idx="20853">
                  <c:v>-0.35157300000000002</c:v>
                </c:pt>
                <c:pt idx="20854">
                  <c:v>-0.35123399999999999</c:v>
                </c:pt>
                <c:pt idx="20855">
                  <c:v>-0.351072</c:v>
                </c:pt>
                <c:pt idx="20856">
                  <c:v>-0.35070899999999999</c:v>
                </c:pt>
                <c:pt idx="20857">
                  <c:v>-0.35033199999999998</c:v>
                </c:pt>
                <c:pt idx="20858">
                  <c:v>-0.34995399999999999</c:v>
                </c:pt>
                <c:pt idx="20859">
                  <c:v>-0.34967399999999998</c:v>
                </c:pt>
                <c:pt idx="20860">
                  <c:v>-0.34933399999999998</c:v>
                </c:pt>
                <c:pt idx="20861">
                  <c:v>-0.34908299999999998</c:v>
                </c:pt>
                <c:pt idx="20862">
                  <c:v>-0.34890500000000002</c:v>
                </c:pt>
                <c:pt idx="20863">
                  <c:v>-0.348719</c:v>
                </c:pt>
                <c:pt idx="20864">
                  <c:v>-0.34851100000000002</c:v>
                </c:pt>
                <c:pt idx="20865">
                  <c:v>-0.34822799999999998</c:v>
                </c:pt>
                <c:pt idx="20866">
                  <c:v>-0.348001</c:v>
                </c:pt>
                <c:pt idx="20867">
                  <c:v>-0.34776699999999999</c:v>
                </c:pt>
                <c:pt idx="20868">
                  <c:v>-0.34761199999999998</c:v>
                </c:pt>
                <c:pt idx="20869">
                  <c:v>-0.34745100000000001</c:v>
                </c:pt>
                <c:pt idx="20870">
                  <c:v>-0.347277</c:v>
                </c:pt>
                <c:pt idx="20871">
                  <c:v>-0.34706500000000001</c:v>
                </c:pt>
                <c:pt idx="20872">
                  <c:v>-0.346856</c:v>
                </c:pt>
                <c:pt idx="20873">
                  <c:v>-0.34663500000000003</c:v>
                </c:pt>
                <c:pt idx="20874">
                  <c:v>-0.34643699999999999</c:v>
                </c:pt>
                <c:pt idx="20875">
                  <c:v>-0.34625299999999998</c:v>
                </c:pt>
                <c:pt idx="20876">
                  <c:v>-0.34604699999999999</c:v>
                </c:pt>
                <c:pt idx="20877">
                  <c:v>-0.34584700000000002</c:v>
                </c:pt>
                <c:pt idx="20878">
                  <c:v>-0.34562100000000001</c:v>
                </c:pt>
                <c:pt idx="20879">
                  <c:v>-0.345383</c:v>
                </c:pt>
                <c:pt idx="20880">
                  <c:v>-0.34516599999999997</c:v>
                </c:pt>
                <c:pt idx="20881">
                  <c:v>-0.34492699999999998</c:v>
                </c:pt>
                <c:pt idx="20882">
                  <c:v>-0.34470499999999998</c:v>
                </c:pt>
                <c:pt idx="20883">
                  <c:v>-0.344472</c:v>
                </c:pt>
                <c:pt idx="20884">
                  <c:v>-0.34421400000000002</c:v>
                </c:pt>
                <c:pt idx="20885">
                  <c:v>-0.34398000000000001</c:v>
                </c:pt>
                <c:pt idx="20886">
                  <c:v>-0.34371299999999999</c:v>
                </c:pt>
                <c:pt idx="20887">
                  <c:v>-0.34345999999999999</c:v>
                </c:pt>
                <c:pt idx="20888">
                  <c:v>-0.34320899999999999</c:v>
                </c:pt>
                <c:pt idx="20889">
                  <c:v>-0.34292699999999998</c:v>
                </c:pt>
                <c:pt idx="20890">
                  <c:v>-0.34267700000000001</c:v>
                </c:pt>
                <c:pt idx="20891">
                  <c:v>-0.34239000000000003</c:v>
                </c:pt>
                <c:pt idx="20892">
                  <c:v>-0.34210800000000002</c:v>
                </c:pt>
                <c:pt idx="20893">
                  <c:v>-0.341839</c:v>
                </c:pt>
                <c:pt idx="20894">
                  <c:v>-0.34152900000000003</c:v>
                </c:pt>
                <c:pt idx="20895">
                  <c:v>-0.34125899999999998</c:v>
                </c:pt>
                <c:pt idx="20896">
                  <c:v>-0.340951</c:v>
                </c:pt>
                <c:pt idx="20897">
                  <c:v>-0.34064299999999997</c:v>
                </c:pt>
                <c:pt idx="20898">
                  <c:v>-0.34035599999999999</c:v>
                </c:pt>
                <c:pt idx="20899">
                  <c:v>-0.34001799999999999</c:v>
                </c:pt>
                <c:pt idx="20900">
                  <c:v>-0.33973999999999999</c:v>
                </c:pt>
                <c:pt idx="20901">
                  <c:v>-0.33927200000000002</c:v>
                </c:pt>
                <c:pt idx="20902">
                  <c:v>-0.338694</c:v>
                </c:pt>
                <c:pt idx="20903">
                  <c:v>-0.33810899999999999</c:v>
                </c:pt>
                <c:pt idx="20904">
                  <c:v>-0.33760600000000002</c:v>
                </c:pt>
                <c:pt idx="20905">
                  <c:v>-0.33727299999999999</c:v>
                </c:pt>
                <c:pt idx="20906">
                  <c:v>-0.33686500000000003</c:v>
                </c:pt>
                <c:pt idx="20907">
                  <c:v>-0.33637699999999998</c:v>
                </c:pt>
                <c:pt idx="20908">
                  <c:v>-0.33580900000000002</c:v>
                </c:pt>
                <c:pt idx="20909">
                  <c:v>-0.335233</c:v>
                </c:pt>
                <c:pt idx="20910">
                  <c:v>-0.33480399999999999</c:v>
                </c:pt>
                <c:pt idx="20911">
                  <c:v>-0.33438400000000001</c:v>
                </c:pt>
                <c:pt idx="20912">
                  <c:v>-0.33394299999999999</c:v>
                </c:pt>
                <c:pt idx="20913">
                  <c:v>-0.33346399999999998</c:v>
                </c:pt>
                <c:pt idx="20914">
                  <c:v>-0.33278000000000002</c:v>
                </c:pt>
                <c:pt idx="20915">
                  <c:v>-0.33203700000000003</c:v>
                </c:pt>
                <c:pt idx="20916">
                  <c:v>-0.33124599999999998</c:v>
                </c:pt>
                <c:pt idx="20917">
                  <c:v>-0.330459</c:v>
                </c:pt>
                <c:pt idx="20918">
                  <c:v>-0.32966099999999998</c:v>
                </c:pt>
                <c:pt idx="20919">
                  <c:v>-0.32887499999999997</c:v>
                </c:pt>
                <c:pt idx="20920">
                  <c:v>-0.32807199999999997</c:v>
                </c:pt>
                <c:pt idx="20921">
                  <c:v>-0.32721299999999998</c:v>
                </c:pt>
                <c:pt idx="20922">
                  <c:v>-0.32636599999999999</c:v>
                </c:pt>
                <c:pt idx="20923">
                  <c:v>-0.32549099999999997</c:v>
                </c:pt>
                <c:pt idx="20924">
                  <c:v>-0.324627</c:v>
                </c:pt>
                <c:pt idx="20925">
                  <c:v>-0.32375399999999999</c:v>
                </c:pt>
                <c:pt idx="20926">
                  <c:v>-0.32281599999999999</c:v>
                </c:pt>
                <c:pt idx="20927">
                  <c:v>-0.32189800000000002</c:v>
                </c:pt>
                <c:pt idx="20928">
                  <c:v>-0.32095499999999999</c:v>
                </c:pt>
                <c:pt idx="20929">
                  <c:v>-0.32001400000000002</c:v>
                </c:pt>
                <c:pt idx="20930">
                  <c:v>-0.31907400000000002</c:v>
                </c:pt>
                <c:pt idx="20931">
                  <c:v>-0.31807099999999999</c:v>
                </c:pt>
                <c:pt idx="20932">
                  <c:v>-0.31706800000000002</c:v>
                </c:pt>
                <c:pt idx="20933">
                  <c:v>-0.31606299999999998</c:v>
                </c:pt>
                <c:pt idx="20934">
                  <c:v>-0.31504799999999999</c:v>
                </c:pt>
                <c:pt idx="20935">
                  <c:v>-0.31404900000000002</c:v>
                </c:pt>
                <c:pt idx="20936">
                  <c:v>-0.31302000000000002</c:v>
                </c:pt>
                <c:pt idx="20937">
                  <c:v>-0.31195899999999999</c:v>
                </c:pt>
                <c:pt idx="20938">
                  <c:v>-0.310919</c:v>
                </c:pt>
                <c:pt idx="20939">
                  <c:v>-0.30985600000000002</c:v>
                </c:pt>
                <c:pt idx="20940">
                  <c:v>-0.308805</c:v>
                </c:pt>
                <c:pt idx="20941">
                  <c:v>-0.30774099999999999</c:v>
                </c:pt>
                <c:pt idx="20942">
                  <c:v>-0.306645</c:v>
                </c:pt>
                <c:pt idx="20943">
                  <c:v>-0.30555500000000002</c:v>
                </c:pt>
                <c:pt idx="20944">
                  <c:v>-0.30446099999999998</c:v>
                </c:pt>
                <c:pt idx="20945">
                  <c:v>-0.30335499999999999</c:v>
                </c:pt>
                <c:pt idx="20946">
                  <c:v>-0.30224600000000001</c:v>
                </c:pt>
                <c:pt idx="20947">
                  <c:v>-0.301124</c:v>
                </c:pt>
                <c:pt idx="20948">
                  <c:v>-0.29998200000000003</c:v>
                </c:pt>
                <c:pt idx="20949">
                  <c:v>-0.29885</c:v>
                </c:pt>
                <c:pt idx="20950">
                  <c:v>-0.29787000000000002</c:v>
                </c:pt>
                <c:pt idx="20951">
                  <c:v>-0.29684899999999997</c:v>
                </c:pt>
                <c:pt idx="20952">
                  <c:v>-0.296211</c:v>
                </c:pt>
                <c:pt idx="20953">
                  <c:v>-0.29569299999999998</c:v>
                </c:pt>
                <c:pt idx="20954">
                  <c:v>-0.295265</c:v>
                </c:pt>
                <c:pt idx="20955">
                  <c:v>-0.29435099999999997</c:v>
                </c:pt>
                <c:pt idx="20956">
                  <c:v>-0.293605</c:v>
                </c:pt>
                <c:pt idx="20957">
                  <c:v>-0.29296</c:v>
                </c:pt>
                <c:pt idx="20958">
                  <c:v>-0.29224299999999998</c:v>
                </c:pt>
                <c:pt idx="20959">
                  <c:v>-0.29196499999999997</c:v>
                </c:pt>
                <c:pt idx="20960">
                  <c:v>-0.29150799999999999</c:v>
                </c:pt>
                <c:pt idx="20961">
                  <c:v>-0.29105500000000001</c:v>
                </c:pt>
                <c:pt idx="20962">
                  <c:v>-0.29068300000000002</c:v>
                </c:pt>
                <c:pt idx="20963">
                  <c:v>-0.29039700000000002</c:v>
                </c:pt>
                <c:pt idx="20964">
                  <c:v>-0.29001700000000002</c:v>
                </c:pt>
                <c:pt idx="20965">
                  <c:v>-0.28965299999999999</c:v>
                </c:pt>
                <c:pt idx="20966">
                  <c:v>-0.28929300000000002</c:v>
                </c:pt>
                <c:pt idx="20967">
                  <c:v>-0.28894399999999998</c:v>
                </c:pt>
                <c:pt idx="20968">
                  <c:v>-0.28859099999999999</c:v>
                </c:pt>
                <c:pt idx="20969">
                  <c:v>-0.288217</c:v>
                </c:pt>
                <c:pt idx="20970">
                  <c:v>-0.28789500000000001</c:v>
                </c:pt>
                <c:pt idx="20971">
                  <c:v>-0.28752499999999998</c:v>
                </c:pt>
                <c:pt idx="20972">
                  <c:v>-0.28719</c:v>
                </c:pt>
                <c:pt idx="20973">
                  <c:v>-0.28686600000000001</c:v>
                </c:pt>
                <c:pt idx="20974">
                  <c:v>-0.28648299999999999</c:v>
                </c:pt>
                <c:pt idx="20975">
                  <c:v>-0.28615200000000002</c:v>
                </c:pt>
                <c:pt idx="20976">
                  <c:v>-0.28576200000000002</c:v>
                </c:pt>
                <c:pt idx="20977">
                  <c:v>-0.28544700000000001</c:v>
                </c:pt>
                <c:pt idx="20978">
                  <c:v>-0.28509099999999998</c:v>
                </c:pt>
                <c:pt idx="20979">
                  <c:v>-0.28474100000000002</c:v>
                </c:pt>
                <c:pt idx="20980">
                  <c:v>-0.28441300000000003</c:v>
                </c:pt>
                <c:pt idx="20981">
                  <c:v>-0.28399200000000002</c:v>
                </c:pt>
                <c:pt idx="20982">
                  <c:v>-0.28365000000000001</c:v>
                </c:pt>
                <c:pt idx="20983">
                  <c:v>-0.283279</c:v>
                </c:pt>
                <c:pt idx="20984">
                  <c:v>-0.28295399999999998</c:v>
                </c:pt>
                <c:pt idx="20985">
                  <c:v>-0.282551</c:v>
                </c:pt>
                <c:pt idx="20986">
                  <c:v>-0.28215299999999999</c:v>
                </c:pt>
                <c:pt idx="20987">
                  <c:v>-0.28181</c:v>
                </c:pt>
                <c:pt idx="20988">
                  <c:v>-0.28149000000000002</c:v>
                </c:pt>
                <c:pt idx="20989">
                  <c:v>-0.281196</c:v>
                </c:pt>
                <c:pt idx="20990">
                  <c:v>-0.28078500000000001</c:v>
                </c:pt>
                <c:pt idx="20991">
                  <c:v>-0.28040300000000001</c:v>
                </c:pt>
                <c:pt idx="20992">
                  <c:v>-0.28004299999999999</c:v>
                </c:pt>
                <c:pt idx="20993">
                  <c:v>-0.279671</c:v>
                </c:pt>
                <c:pt idx="20994">
                  <c:v>-0.279333</c:v>
                </c:pt>
                <c:pt idx="20995">
                  <c:v>-0.27894099999999999</c:v>
                </c:pt>
                <c:pt idx="20996">
                  <c:v>-0.27857799999999999</c:v>
                </c:pt>
                <c:pt idx="20997">
                  <c:v>-0.27819199999999999</c:v>
                </c:pt>
                <c:pt idx="20998">
                  <c:v>-0.27784399999999998</c:v>
                </c:pt>
                <c:pt idx="20999">
                  <c:v>-0.27751599999999998</c:v>
                </c:pt>
                <c:pt idx="21000">
                  <c:v>-0.27709</c:v>
                </c:pt>
                <c:pt idx="21001">
                  <c:v>-0.27721200000000001</c:v>
                </c:pt>
                <c:pt idx="21002">
                  <c:v>-0.277694</c:v>
                </c:pt>
                <c:pt idx="21003">
                  <c:v>-0.278306</c:v>
                </c:pt>
                <c:pt idx="21004">
                  <c:v>-0.27903299999999998</c:v>
                </c:pt>
                <c:pt idx="21005">
                  <c:v>-0.27980500000000003</c:v>
                </c:pt>
                <c:pt idx="21006">
                  <c:v>-0.28090300000000001</c:v>
                </c:pt>
                <c:pt idx="21007">
                  <c:v>-0.28204899999999999</c:v>
                </c:pt>
                <c:pt idx="21008">
                  <c:v>-0.28341300000000003</c:v>
                </c:pt>
                <c:pt idx="21009">
                  <c:v>-0.28443299999999999</c:v>
                </c:pt>
                <c:pt idx="21010">
                  <c:v>-0.285082</c:v>
                </c:pt>
                <c:pt idx="21011">
                  <c:v>-0.28588200000000002</c:v>
                </c:pt>
                <c:pt idx="21012">
                  <c:v>-0.28653699999999999</c:v>
                </c:pt>
                <c:pt idx="21013">
                  <c:v>-0.28707199999999999</c:v>
                </c:pt>
                <c:pt idx="21014">
                  <c:v>-0.287688</c:v>
                </c:pt>
                <c:pt idx="21015">
                  <c:v>-0.288439</c:v>
                </c:pt>
                <c:pt idx="21016">
                  <c:v>-0.288993</c:v>
                </c:pt>
                <c:pt idx="21017">
                  <c:v>-0.28961700000000001</c:v>
                </c:pt>
                <c:pt idx="21018">
                  <c:v>-0.2903</c:v>
                </c:pt>
                <c:pt idx="21019">
                  <c:v>-0.29092800000000002</c:v>
                </c:pt>
                <c:pt idx="21020">
                  <c:v>-0.29149199999999997</c:v>
                </c:pt>
                <c:pt idx="21021">
                  <c:v>-0.29216199999999998</c:v>
                </c:pt>
                <c:pt idx="21022">
                  <c:v>-0.29299999999999998</c:v>
                </c:pt>
                <c:pt idx="21023">
                  <c:v>-0.29363699999999998</c:v>
                </c:pt>
                <c:pt idx="21024">
                  <c:v>-0.29421700000000001</c:v>
                </c:pt>
                <c:pt idx="21025">
                  <c:v>-0.29483100000000001</c:v>
                </c:pt>
                <c:pt idx="21026">
                  <c:v>-0.29547099999999998</c:v>
                </c:pt>
                <c:pt idx="21027">
                  <c:v>-0.29622199999999999</c:v>
                </c:pt>
                <c:pt idx="21028">
                  <c:v>-0.29707299999999998</c:v>
                </c:pt>
                <c:pt idx="21029">
                  <c:v>-0.29795500000000003</c:v>
                </c:pt>
                <c:pt idx="21030">
                  <c:v>-0.29869099999999998</c:v>
                </c:pt>
                <c:pt idx="21031">
                  <c:v>-0.29931000000000002</c:v>
                </c:pt>
                <c:pt idx="21032">
                  <c:v>-0.30005500000000002</c:v>
                </c:pt>
                <c:pt idx="21033">
                  <c:v>-0.30070799999999998</c:v>
                </c:pt>
                <c:pt idx="21034">
                  <c:v>-0.30121900000000001</c:v>
                </c:pt>
                <c:pt idx="21035">
                  <c:v>-0.30173899999999998</c:v>
                </c:pt>
                <c:pt idx="21036">
                  <c:v>-0.30241200000000001</c:v>
                </c:pt>
                <c:pt idx="21037">
                  <c:v>-0.30324299999999998</c:v>
                </c:pt>
                <c:pt idx="21038">
                  <c:v>-0.304012</c:v>
                </c:pt>
                <c:pt idx="21039">
                  <c:v>-0.30457099999999998</c:v>
                </c:pt>
                <c:pt idx="21040">
                  <c:v>-0.30531900000000001</c:v>
                </c:pt>
                <c:pt idx="21041">
                  <c:v>-0.30601499999999998</c:v>
                </c:pt>
                <c:pt idx="21042">
                  <c:v>-0.30653599999999998</c:v>
                </c:pt>
                <c:pt idx="21043">
                  <c:v>-0.30704100000000001</c:v>
                </c:pt>
                <c:pt idx="21044">
                  <c:v>-0.30769800000000003</c:v>
                </c:pt>
                <c:pt idx="21045">
                  <c:v>-0.30832700000000002</c:v>
                </c:pt>
                <c:pt idx="21046">
                  <c:v>-0.30889499999999998</c:v>
                </c:pt>
                <c:pt idx="21047">
                  <c:v>-0.30942900000000001</c:v>
                </c:pt>
                <c:pt idx="21048">
                  <c:v>-0.31014399999999998</c:v>
                </c:pt>
                <c:pt idx="21049">
                  <c:v>-0.310747</c:v>
                </c:pt>
                <c:pt idx="21050">
                  <c:v>-0.31132100000000001</c:v>
                </c:pt>
                <c:pt idx="21051">
                  <c:v>-0.31203900000000001</c:v>
                </c:pt>
                <c:pt idx="21052">
                  <c:v>-0.31287500000000001</c:v>
                </c:pt>
                <c:pt idx="21053">
                  <c:v>-0.31342799999999998</c:v>
                </c:pt>
                <c:pt idx="21054">
                  <c:v>-0.31442599999999998</c:v>
                </c:pt>
                <c:pt idx="21055">
                  <c:v>-0.31530399999999997</c:v>
                </c:pt>
                <c:pt idx="21056">
                  <c:v>-0.31625500000000001</c:v>
                </c:pt>
                <c:pt idx="21057">
                  <c:v>-0.317492</c:v>
                </c:pt>
                <c:pt idx="21058">
                  <c:v>-0.31883099999999998</c:v>
                </c:pt>
                <c:pt idx="21059">
                  <c:v>-0.32041500000000001</c:v>
                </c:pt>
                <c:pt idx="21060">
                  <c:v>-0.32213900000000001</c:v>
                </c:pt>
                <c:pt idx="21061">
                  <c:v>-0.32384299999999999</c:v>
                </c:pt>
                <c:pt idx="21062">
                  <c:v>-0.32556099999999999</c:v>
                </c:pt>
                <c:pt idx="21063">
                  <c:v>-0.32705499999999998</c:v>
                </c:pt>
                <c:pt idx="21064">
                  <c:v>-0.32861800000000002</c:v>
                </c:pt>
                <c:pt idx="21065">
                  <c:v>-0.33015299999999997</c:v>
                </c:pt>
                <c:pt idx="21066">
                  <c:v>-0.33195799999999998</c:v>
                </c:pt>
                <c:pt idx="21067">
                  <c:v>-0.33349099999999998</c:v>
                </c:pt>
                <c:pt idx="21068">
                  <c:v>-0.33499200000000001</c:v>
                </c:pt>
                <c:pt idx="21069">
                  <c:v>-0.336399</c:v>
                </c:pt>
                <c:pt idx="21070">
                  <c:v>-0.33820299999999998</c:v>
                </c:pt>
                <c:pt idx="21071">
                  <c:v>-0.33995999999999998</c:v>
                </c:pt>
                <c:pt idx="21072">
                  <c:v>-0.34197499999999997</c:v>
                </c:pt>
                <c:pt idx="21073">
                  <c:v>-0.34404099999999999</c:v>
                </c:pt>
                <c:pt idx="21074">
                  <c:v>-0.34603400000000001</c:v>
                </c:pt>
                <c:pt idx="21075">
                  <c:v>-0.34832800000000003</c:v>
                </c:pt>
                <c:pt idx="21076">
                  <c:v>-0.350437</c:v>
                </c:pt>
                <c:pt idx="21077">
                  <c:v>-0.35247400000000001</c:v>
                </c:pt>
                <c:pt idx="21078">
                  <c:v>-0.35439700000000002</c:v>
                </c:pt>
                <c:pt idx="21079">
                  <c:v>-0.35650700000000002</c:v>
                </c:pt>
                <c:pt idx="21080">
                  <c:v>-0.35853099999999999</c:v>
                </c:pt>
                <c:pt idx="21081">
                  <c:v>-0.36082799999999998</c:v>
                </c:pt>
                <c:pt idx="21082">
                  <c:v>-0.36309799999999998</c:v>
                </c:pt>
                <c:pt idx="21083">
                  <c:v>-0.36525600000000003</c:v>
                </c:pt>
                <c:pt idx="21084">
                  <c:v>-0.36733900000000003</c:v>
                </c:pt>
                <c:pt idx="21085">
                  <c:v>-0.369668</c:v>
                </c:pt>
                <c:pt idx="21086">
                  <c:v>-0.37201499999999998</c:v>
                </c:pt>
                <c:pt idx="21087">
                  <c:v>-0.37433499999999997</c:v>
                </c:pt>
                <c:pt idx="21088">
                  <c:v>-0.37687300000000001</c:v>
                </c:pt>
                <c:pt idx="21089">
                  <c:v>-0.37927699999999998</c:v>
                </c:pt>
                <c:pt idx="21090">
                  <c:v>-0.381579</c:v>
                </c:pt>
                <c:pt idx="21091">
                  <c:v>-0.38373099999999999</c:v>
                </c:pt>
                <c:pt idx="21092">
                  <c:v>-0.386181</c:v>
                </c:pt>
                <c:pt idx="21093">
                  <c:v>-0.38856000000000002</c:v>
                </c:pt>
                <c:pt idx="21094">
                  <c:v>-0.39087499999999997</c:v>
                </c:pt>
                <c:pt idx="21095">
                  <c:v>-0.39307599999999998</c:v>
                </c:pt>
                <c:pt idx="21096">
                  <c:v>-0.39516600000000002</c:v>
                </c:pt>
                <c:pt idx="21097">
                  <c:v>-0.397119</c:v>
                </c:pt>
                <c:pt idx="21098">
                  <c:v>-0.39913100000000001</c:v>
                </c:pt>
                <c:pt idx="21099">
                  <c:v>-0.40119100000000002</c:v>
                </c:pt>
                <c:pt idx="21100">
                  <c:v>-0.40345599999999998</c:v>
                </c:pt>
                <c:pt idx="21101">
                  <c:v>-0.40562399999999998</c:v>
                </c:pt>
                <c:pt idx="21102">
                  <c:v>-0.40786499999999998</c:v>
                </c:pt>
                <c:pt idx="21103">
                  <c:v>-0.40953099999999998</c:v>
                </c:pt>
                <c:pt idx="21104">
                  <c:v>-0.41109699999999999</c:v>
                </c:pt>
                <c:pt idx="21105">
                  <c:v>-0.41251300000000002</c:v>
                </c:pt>
                <c:pt idx="21106">
                  <c:v>-0.41389700000000001</c:v>
                </c:pt>
                <c:pt idx="21107">
                  <c:v>-0.414827</c:v>
                </c:pt>
                <c:pt idx="21108">
                  <c:v>-0.41556300000000002</c:v>
                </c:pt>
                <c:pt idx="21109">
                  <c:v>-0.41639399999999999</c:v>
                </c:pt>
                <c:pt idx="21110">
                  <c:v>-0.41745100000000002</c:v>
                </c:pt>
                <c:pt idx="21111">
                  <c:v>-0.41836099999999998</c:v>
                </c:pt>
                <c:pt idx="21112">
                  <c:v>-0.41929100000000002</c:v>
                </c:pt>
                <c:pt idx="21113">
                  <c:v>-0.41996899999999998</c:v>
                </c:pt>
                <c:pt idx="21114">
                  <c:v>-0.42067700000000002</c:v>
                </c:pt>
                <c:pt idx="21115">
                  <c:v>-0.42142200000000002</c:v>
                </c:pt>
                <c:pt idx="21116">
                  <c:v>-0.42227300000000001</c:v>
                </c:pt>
                <c:pt idx="21117">
                  <c:v>-0.42329</c:v>
                </c:pt>
                <c:pt idx="21118">
                  <c:v>-0.42424899999999999</c:v>
                </c:pt>
                <c:pt idx="21119">
                  <c:v>-0.42533500000000002</c:v>
                </c:pt>
                <c:pt idx="21120">
                  <c:v>-0.42652400000000001</c:v>
                </c:pt>
                <c:pt idx="21121">
                  <c:v>-0.42742799999999997</c:v>
                </c:pt>
                <c:pt idx="21122">
                  <c:v>-0.42809000000000003</c:v>
                </c:pt>
                <c:pt idx="21123">
                  <c:v>-0.42882199999999998</c:v>
                </c:pt>
                <c:pt idx="21124">
                  <c:v>-0.429786</c:v>
                </c:pt>
                <c:pt idx="21125">
                  <c:v>-0.43081199999999997</c:v>
                </c:pt>
                <c:pt idx="21126">
                  <c:v>-0.43184</c:v>
                </c:pt>
                <c:pt idx="21127">
                  <c:v>-0.43306099999999997</c:v>
                </c:pt>
                <c:pt idx="21128">
                  <c:v>-0.43399399999999999</c:v>
                </c:pt>
                <c:pt idx="21129">
                  <c:v>-0.43479099999999998</c:v>
                </c:pt>
                <c:pt idx="21130">
                  <c:v>-0.43569099999999999</c:v>
                </c:pt>
                <c:pt idx="21131">
                  <c:v>-0.43668699999999999</c:v>
                </c:pt>
                <c:pt idx="21132">
                  <c:v>-0.43781100000000001</c:v>
                </c:pt>
                <c:pt idx="21133">
                  <c:v>-0.43900400000000001</c:v>
                </c:pt>
                <c:pt idx="21134">
                  <c:v>-0.440363</c:v>
                </c:pt>
                <c:pt idx="21135">
                  <c:v>-0.441444</c:v>
                </c:pt>
                <c:pt idx="21136">
                  <c:v>-0.44226100000000002</c:v>
                </c:pt>
                <c:pt idx="21137">
                  <c:v>-0.44312800000000002</c:v>
                </c:pt>
                <c:pt idx="21138">
                  <c:v>-0.44415700000000002</c:v>
                </c:pt>
                <c:pt idx="21139">
                  <c:v>-0.44531199999999999</c:v>
                </c:pt>
                <c:pt idx="21140">
                  <c:v>-0.44655699999999998</c:v>
                </c:pt>
                <c:pt idx="21141">
                  <c:v>-0.447604</c:v>
                </c:pt>
                <c:pt idx="21142">
                  <c:v>-0.44840400000000002</c:v>
                </c:pt>
                <c:pt idx="21143">
                  <c:v>-0.44919500000000001</c:v>
                </c:pt>
                <c:pt idx="21144">
                  <c:v>-0.45007999999999998</c:v>
                </c:pt>
                <c:pt idx="21145">
                  <c:v>-0.45119700000000001</c:v>
                </c:pt>
                <c:pt idx="21146">
                  <c:v>-0.45230100000000001</c:v>
                </c:pt>
                <c:pt idx="21147">
                  <c:v>-0.45350699999999999</c:v>
                </c:pt>
                <c:pt idx="21148">
                  <c:v>-0.45465499999999998</c:v>
                </c:pt>
                <c:pt idx="21149">
                  <c:v>-0.45549600000000001</c:v>
                </c:pt>
                <c:pt idx="21150">
                  <c:v>-0.45601000000000003</c:v>
                </c:pt>
                <c:pt idx="21151">
                  <c:v>-0.45666899999999999</c:v>
                </c:pt>
                <c:pt idx="21152">
                  <c:v>-0.45787</c:v>
                </c:pt>
                <c:pt idx="21153">
                  <c:v>-0.45908500000000002</c:v>
                </c:pt>
                <c:pt idx="21154">
                  <c:v>-0.46036199999999999</c:v>
                </c:pt>
                <c:pt idx="21155">
                  <c:v>-0.46140100000000001</c:v>
                </c:pt>
                <c:pt idx="21156">
                  <c:v>-0.46243899999999999</c:v>
                </c:pt>
                <c:pt idx="21157">
                  <c:v>-0.46336300000000002</c:v>
                </c:pt>
                <c:pt idx="21158">
                  <c:v>-0.46438299999999999</c:v>
                </c:pt>
                <c:pt idx="21159">
                  <c:v>-0.46543000000000001</c:v>
                </c:pt>
                <c:pt idx="21160">
                  <c:v>-0.46667900000000001</c:v>
                </c:pt>
                <c:pt idx="21161">
                  <c:v>-0.46805000000000002</c:v>
                </c:pt>
                <c:pt idx="21162">
                  <c:v>-0.469607</c:v>
                </c:pt>
                <c:pt idx="21163">
                  <c:v>-0.47117799999999999</c:v>
                </c:pt>
                <c:pt idx="21164">
                  <c:v>-0.47283599999999998</c:v>
                </c:pt>
                <c:pt idx="21165">
                  <c:v>-0.47444599999999998</c:v>
                </c:pt>
                <c:pt idx="21166">
                  <c:v>-0.47597099999999998</c:v>
                </c:pt>
                <c:pt idx="21167">
                  <c:v>-0.47741400000000001</c:v>
                </c:pt>
                <c:pt idx="21168">
                  <c:v>-0.47875499999999999</c:v>
                </c:pt>
                <c:pt idx="21169">
                  <c:v>-0.479991</c:v>
                </c:pt>
                <c:pt idx="21170">
                  <c:v>-0.48123500000000002</c:v>
                </c:pt>
                <c:pt idx="21171">
                  <c:v>-0.48253800000000002</c:v>
                </c:pt>
                <c:pt idx="21172">
                  <c:v>-0.48392200000000002</c:v>
                </c:pt>
                <c:pt idx="21173">
                  <c:v>-0.485425</c:v>
                </c:pt>
                <c:pt idx="21174">
                  <c:v>-0.486925</c:v>
                </c:pt>
                <c:pt idx="21175">
                  <c:v>-0.48842600000000003</c:v>
                </c:pt>
                <c:pt idx="21176">
                  <c:v>-0.48982300000000001</c:v>
                </c:pt>
                <c:pt idx="21177">
                  <c:v>-0.49110100000000001</c:v>
                </c:pt>
                <c:pt idx="21178">
                  <c:v>-0.49232199999999998</c:v>
                </c:pt>
                <c:pt idx="21179">
                  <c:v>-0.49350899999999998</c:v>
                </c:pt>
                <c:pt idx="21180">
                  <c:v>-0.49477500000000002</c:v>
                </c:pt>
                <c:pt idx="21181">
                  <c:v>-0.49612099999999998</c:v>
                </c:pt>
                <c:pt idx="21182">
                  <c:v>-0.497562</c:v>
                </c:pt>
                <c:pt idx="21183">
                  <c:v>-0.49903500000000001</c:v>
                </c:pt>
                <c:pt idx="21184">
                  <c:v>-0.50044900000000003</c:v>
                </c:pt>
                <c:pt idx="21185">
                  <c:v>-0.501776</c:v>
                </c:pt>
                <c:pt idx="21186">
                  <c:v>-0.50298299999999996</c:v>
                </c:pt>
                <c:pt idx="21187">
                  <c:v>-0.50414499999999995</c:v>
                </c:pt>
                <c:pt idx="21188">
                  <c:v>-0.50532500000000002</c:v>
                </c:pt>
                <c:pt idx="21189">
                  <c:v>-0.50658599999999998</c:v>
                </c:pt>
                <c:pt idx="21190">
                  <c:v>-0.50795500000000005</c:v>
                </c:pt>
                <c:pt idx="21191">
                  <c:v>-0.50936400000000004</c:v>
                </c:pt>
                <c:pt idx="21192">
                  <c:v>-0.51075599999999999</c:v>
                </c:pt>
                <c:pt idx="21193">
                  <c:v>-0.512073</c:v>
                </c:pt>
                <c:pt idx="21194">
                  <c:v>-0.51326000000000005</c:v>
                </c:pt>
                <c:pt idx="21195">
                  <c:v>-0.51437999999999995</c:v>
                </c:pt>
                <c:pt idx="21196">
                  <c:v>-0.51551499999999995</c:v>
                </c:pt>
                <c:pt idx="21197">
                  <c:v>-0.51672099999999999</c:v>
                </c:pt>
                <c:pt idx="21198">
                  <c:v>-0.51800900000000005</c:v>
                </c:pt>
                <c:pt idx="21199">
                  <c:v>-0.51933200000000002</c:v>
                </c:pt>
                <c:pt idx="21200">
                  <c:v>-0.52056000000000002</c:v>
                </c:pt>
                <c:pt idx="21201">
                  <c:v>-0.52127299999999999</c:v>
                </c:pt>
                <c:pt idx="21202">
                  <c:v>-0.52130399999999999</c:v>
                </c:pt>
                <c:pt idx="21203">
                  <c:v>-0.520926</c:v>
                </c:pt>
                <c:pt idx="21204">
                  <c:v>-0.52048799999999995</c:v>
                </c:pt>
                <c:pt idx="21205">
                  <c:v>-0.520065</c:v>
                </c:pt>
                <c:pt idx="21206">
                  <c:v>-0.51980999999999999</c:v>
                </c:pt>
                <c:pt idx="21207">
                  <c:v>-0.51970000000000005</c:v>
                </c:pt>
                <c:pt idx="21208">
                  <c:v>-0.51972499999999999</c:v>
                </c:pt>
                <c:pt idx="21209">
                  <c:v>-0.51973599999999998</c:v>
                </c:pt>
                <c:pt idx="21210">
                  <c:v>-0.519617</c:v>
                </c:pt>
                <c:pt idx="21211">
                  <c:v>-0.51935399999999998</c:v>
                </c:pt>
                <c:pt idx="21212">
                  <c:v>-0.51896900000000001</c:v>
                </c:pt>
                <c:pt idx="21213">
                  <c:v>-0.51861400000000002</c:v>
                </c:pt>
                <c:pt idx="21214">
                  <c:v>-0.51842699999999997</c:v>
                </c:pt>
                <c:pt idx="21215">
                  <c:v>-0.51837299999999997</c:v>
                </c:pt>
                <c:pt idx="21216">
                  <c:v>-0.51844500000000004</c:v>
                </c:pt>
                <c:pt idx="21217">
                  <c:v>-0.51841199999999998</c:v>
                </c:pt>
                <c:pt idx="21218">
                  <c:v>-0.51822400000000002</c:v>
                </c:pt>
                <c:pt idx="21219">
                  <c:v>-0.51790000000000003</c:v>
                </c:pt>
                <c:pt idx="21220">
                  <c:v>-0.51751899999999995</c:v>
                </c:pt>
                <c:pt idx="21221">
                  <c:v>-0.51731000000000005</c:v>
                </c:pt>
                <c:pt idx="21222">
                  <c:v>-0.51722299999999999</c:v>
                </c:pt>
                <c:pt idx="21223">
                  <c:v>-0.51730100000000001</c:v>
                </c:pt>
                <c:pt idx="21224">
                  <c:v>-0.51732199999999995</c:v>
                </c:pt>
                <c:pt idx="21225">
                  <c:v>-0.51715800000000001</c:v>
                </c:pt>
                <c:pt idx="21226">
                  <c:v>-0.51689399999999996</c:v>
                </c:pt>
                <c:pt idx="21227">
                  <c:v>-0.51654900000000004</c:v>
                </c:pt>
                <c:pt idx="21228">
                  <c:v>-0.51633399999999996</c:v>
                </c:pt>
                <c:pt idx="21229">
                  <c:v>-0.51628300000000005</c:v>
                </c:pt>
                <c:pt idx="21230">
                  <c:v>-0.51634100000000005</c:v>
                </c:pt>
                <c:pt idx="21231">
                  <c:v>-0.51634100000000005</c:v>
                </c:pt>
                <c:pt idx="21232">
                  <c:v>-0.51617299999999999</c:v>
                </c:pt>
                <c:pt idx="21233">
                  <c:v>-0.515934</c:v>
                </c:pt>
                <c:pt idx="21234">
                  <c:v>-0.51563899999999996</c:v>
                </c:pt>
                <c:pt idx="21235">
                  <c:v>-0.51550600000000002</c:v>
                </c:pt>
                <c:pt idx="21236">
                  <c:v>-0.515517</c:v>
                </c:pt>
                <c:pt idx="21237">
                  <c:v>-0.51554699999999998</c:v>
                </c:pt>
                <c:pt idx="21238">
                  <c:v>-0.51545799999999997</c:v>
                </c:pt>
                <c:pt idx="21239">
                  <c:v>-0.51528499999999999</c:v>
                </c:pt>
                <c:pt idx="21240">
                  <c:v>-0.51505800000000002</c:v>
                </c:pt>
                <c:pt idx="21241">
                  <c:v>-0.51484399999999997</c:v>
                </c:pt>
                <c:pt idx="21242">
                  <c:v>-0.514818</c:v>
                </c:pt>
                <c:pt idx="21243">
                  <c:v>-0.514822</c:v>
                </c:pt>
                <c:pt idx="21244">
                  <c:v>-0.51476</c:v>
                </c:pt>
                <c:pt idx="21245">
                  <c:v>-0.51465899999999998</c:v>
                </c:pt>
                <c:pt idx="21246">
                  <c:v>-0.51447200000000004</c:v>
                </c:pt>
                <c:pt idx="21247">
                  <c:v>-0.51426700000000003</c:v>
                </c:pt>
                <c:pt idx="21248">
                  <c:v>-0.51419899999999996</c:v>
                </c:pt>
                <c:pt idx="21249">
                  <c:v>-0.51418299999999995</c:v>
                </c:pt>
                <c:pt idx="21250">
                  <c:v>-0.51415100000000002</c:v>
                </c:pt>
                <c:pt idx="21251">
                  <c:v>-0.51396600000000003</c:v>
                </c:pt>
                <c:pt idx="21252">
                  <c:v>-0.51371999999999995</c:v>
                </c:pt>
                <c:pt idx="21253">
                  <c:v>-0.51341199999999998</c:v>
                </c:pt>
                <c:pt idx="21254">
                  <c:v>-0.51305900000000004</c:v>
                </c:pt>
                <c:pt idx="21255">
                  <c:v>-0.51252600000000004</c:v>
                </c:pt>
                <c:pt idx="21256">
                  <c:v>-0.51222999999999996</c:v>
                </c:pt>
                <c:pt idx="21257">
                  <c:v>-0.51191299999999995</c:v>
                </c:pt>
                <c:pt idx="21258">
                  <c:v>-0.51166800000000001</c:v>
                </c:pt>
                <c:pt idx="21259">
                  <c:v>-0.51157799999999998</c:v>
                </c:pt>
                <c:pt idx="21260">
                  <c:v>-0.51127</c:v>
                </c:pt>
                <c:pt idx="21261">
                  <c:v>-0.51070400000000005</c:v>
                </c:pt>
                <c:pt idx="21262">
                  <c:v>-0.51031400000000005</c:v>
                </c:pt>
                <c:pt idx="21263">
                  <c:v>-0.50995900000000005</c:v>
                </c:pt>
                <c:pt idx="21264">
                  <c:v>-0.50962099999999999</c:v>
                </c:pt>
                <c:pt idx="21265">
                  <c:v>-0.50946800000000003</c:v>
                </c:pt>
                <c:pt idx="21266">
                  <c:v>-0.50927800000000001</c:v>
                </c:pt>
                <c:pt idx="21267">
                  <c:v>-0.50887400000000005</c:v>
                </c:pt>
                <c:pt idx="21268">
                  <c:v>-0.50830500000000001</c:v>
                </c:pt>
                <c:pt idx="21269">
                  <c:v>-0.50788800000000001</c:v>
                </c:pt>
                <c:pt idx="21270">
                  <c:v>-0.50750700000000004</c:v>
                </c:pt>
                <c:pt idx="21271">
                  <c:v>-0.50716799999999995</c:v>
                </c:pt>
                <c:pt idx="21272">
                  <c:v>-0.50699399999999994</c:v>
                </c:pt>
                <c:pt idx="21273">
                  <c:v>-0.50681799999999999</c:v>
                </c:pt>
                <c:pt idx="21274">
                  <c:v>-0.50674300000000005</c:v>
                </c:pt>
                <c:pt idx="21275">
                  <c:v>-0.50629000000000002</c:v>
                </c:pt>
                <c:pt idx="21276">
                  <c:v>-0.50584099999999999</c:v>
                </c:pt>
                <c:pt idx="21277">
                  <c:v>-0.50528200000000001</c:v>
                </c:pt>
                <c:pt idx="21278">
                  <c:v>-0.50493600000000005</c:v>
                </c:pt>
                <c:pt idx="21279">
                  <c:v>-0.50476600000000005</c:v>
                </c:pt>
                <c:pt idx="21280">
                  <c:v>-0.50455099999999997</c:v>
                </c:pt>
                <c:pt idx="21281">
                  <c:v>-0.50428200000000001</c:v>
                </c:pt>
                <c:pt idx="21282">
                  <c:v>-0.50368900000000005</c:v>
                </c:pt>
                <c:pt idx="21283">
                  <c:v>-0.50322199999999995</c:v>
                </c:pt>
                <c:pt idx="21284">
                  <c:v>-0.50261</c:v>
                </c:pt>
                <c:pt idx="21285">
                  <c:v>-0.50223399999999996</c:v>
                </c:pt>
                <c:pt idx="21286">
                  <c:v>-0.50191200000000002</c:v>
                </c:pt>
                <c:pt idx="21287">
                  <c:v>-0.50148099999999995</c:v>
                </c:pt>
                <c:pt idx="21288">
                  <c:v>-0.50142399999999998</c:v>
                </c:pt>
                <c:pt idx="21289">
                  <c:v>-0.50111799999999995</c:v>
                </c:pt>
                <c:pt idx="21290">
                  <c:v>-0.50071900000000003</c:v>
                </c:pt>
                <c:pt idx="21291">
                  <c:v>-0.50002100000000005</c:v>
                </c:pt>
                <c:pt idx="21292">
                  <c:v>-0.49962299999999998</c:v>
                </c:pt>
                <c:pt idx="21293">
                  <c:v>-0.499332</c:v>
                </c:pt>
                <c:pt idx="21294">
                  <c:v>-0.498859</c:v>
                </c:pt>
                <c:pt idx="21295">
                  <c:v>-0.49865100000000001</c:v>
                </c:pt>
                <c:pt idx="21296">
                  <c:v>-0.49812200000000001</c:v>
                </c:pt>
                <c:pt idx="21297">
                  <c:v>-0.49755700000000003</c:v>
                </c:pt>
                <c:pt idx="21298">
                  <c:v>-0.49679000000000001</c:v>
                </c:pt>
                <c:pt idx="21299">
                  <c:v>-0.496224</c:v>
                </c:pt>
                <c:pt idx="21300">
                  <c:v>-0.49584499999999998</c:v>
                </c:pt>
                <c:pt idx="21301">
                  <c:v>-0.49539100000000003</c:v>
                </c:pt>
                <c:pt idx="21302">
                  <c:v>-0.49553999999999998</c:v>
                </c:pt>
                <c:pt idx="21303">
                  <c:v>-0.49539699999999998</c:v>
                </c:pt>
                <c:pt idx="21304">
                  <c:v>-0.49527100000000002</c:v>
                </c:pt>
                <c:pt idx="21305">
                  <c:v>-0.494894</c:v>
                </c:pt>
                <c:pt idx="21306">
                  <c:v>-0.49485400000000002</c:v>
                </c:pt>
                <c:pt idx="21307">
                  <c:v>-0.49466700000000002</c:v>
                </c:pt>
                <c:pt idx="21308">
                  <c:v>-0.49418299999999998</c:v>
                </c:pt>
                <c:pt idx="21309">
                  <c:v>-0.49362299999999998</c:v>
                </c:pt>
                <c:pt idx="21310">
                  <c:v>-0.49335499999999999</c:v>
                </c:pt>
                <c:pt idx="21311">
                  <c:v>-0.49332599999999999</c:v>
                </c:pt>
                <c:pt idx="21312">
                  <c:v>-0.49357800000000002</c:v>
                </c:pt>
                <c:pt idx="21313">
                  <c:v>-0.49376500000000001</c:v>
                </c:pt>
                <c:pt idx="21314">
                  <c:v>-0.493533</c:v>
                </c:pt>
                <c:pt idx="21315">
                  <c:v>-0.492975</c:v>
                </c:pt>
                <c:pt idx="21316">
                  <c:v>-0.492676</c:v>
                </c:pt>
                <c:pt idx="21317">
                  <c:v>-0.49261100000000002</c:v>
                </c:pt>
                <c:pt idx="21318">
                  <c:v>-0.49280099999999999</c:v>
                </c:pt>
                <c:pt idx="21319">
                  <c:v>-0.49271700000000002</c:v>
                </c:pt>
                <c:pt idx="21320">
                  <c:v>-0.49222300000000002</c:v>
                </c:pt>
                <c:pt idx="21321">
                  <c:v>-0.49169499999999999</c:v>
                </c:pt>
                <c:pt idx="21322">
                  <c:v>-0.49140400000000001</c:v>
                </c:pt>
                <c:pt idx="21323">
                  <c:v>-0.49125999999999997</c:v>
                </c:pt>
                <c:pt idx="21324">
                  <c:v>-0.49138700000000002</c:v>
                </c:pt>
                <c:pt idx="21325">
                  <c:v>-0.49154100000000001</c:v>
                </c:pt>
                <c:pt idx="21326">
                  <c:v>-0.49147800000000003</c:v>
                </c:pt>
                <c:pt idx="21327">
                  <c:v>-0.49107099999999998</c:v>
                </c:pt>
                <c:pt idx="21328">
                  <c:v>-0.49085200000000001</c:v>
                </c:pt>
                <c:pt idx="21329">
                  <c:v>-0.49082399999999998</c:v>
                </c:pt>
                <c:pt idx="21330">
                  <c:v>-0.49099999999999999</c:v>
                </c:pt>
                <c:pt idx="21331">
                  <c:v>-0.49074099999999998</c:v>
                </c:pt>
                <c:pt idx="21332">
                  <c:v>-0.49021300000000001</c:v>
                </c:pt>
                <c:pt idx="21333">
                  <c:v>-0.48987900000000001</c:v>
                </c:pt>
                <c:pt idx="21334">
                  <c:v>-0.489869</c:v>
                </c:pt>
                <c:pt idx="21335">
                  <c:v>-0.49010199999999998</c:v>
                </c:pt>
                <c:pt idx="21336">
                  <c:v>-0.49012299999999998</c:v>
                </c:pt>
                <c:pt idx="21337">
                  <c:v>-0.48973299999999997</c:v>
                </c:pt>
                <c:pt idx="21338">
                  <c:v>-0.48927100000000001</c:v>
                </c:pt>
                <c:pt idx="21339">
                  <c:v>-0.48912699999999998</c:v>
                </c:pt>
                <c:pt idx="21340">
                  <c:v>-0.48911199999999999</c:v>
                </c:pt>
                <c:pt idx="21341">
                  <c:v>-0.48896099999999998</c:v>
                </c:pt>
                <c:pt idx="21342">
                  <c:v>-0.488487</c:v>
                </c:pt>
                <c:pt idx="21343">
                  <c:v>-0.488091</c:v>
                </c:pt>
                <c:pt idx="21344">
                  <c:v>-0.48797200000000002</c:v>
                </c:pt>
                <c:pt idx="21345">
                  <c:v>-0.48799500000000001</c:v>
                </c:pt>
                <c:pt idx="21346">
                  <c:v>-0.48776199999999997</c:v>
                </c:pt>
                <c:pt idx="21347">
                  <c:v>-0.48738700000000001</c:v>
                </c:pt>
                <c:pt idx="21348">
                  <c:v>-0.48706300000000002</c:v>
                </c:pt>
                <c:pt idx="21349">
                  <c:v>-0.48697499999999999</c:v>
                </c:pt>
                <c:pt idx="21350">
                  <c:v>-0.486759</c:v>
                </c:pt>
                <c:pt idx="21351">
                  <c:v>-0.48656100000000002</c:v>
                </c:pt>
                <c:pt idx="21352">
                  <c:v>-0.48617700000000003</c:v>
                </c:pt>
                <c:pt idx="21353">
                  <c:v>-0.48571900000000001</c:v>
                </c:pt>
                <c:pt idx="21354">
                  <c:v>-0.48533399999999999</c:v>
                </c:pt>
                <c:pt idx="21355">
                  <c:v>-0.485157</c:v>
                </c:pt>
                <c:pt idx="21356">
                  <c:v>-0.48514400000000002</c:v>
                </c:pt>
                <c:pt idx="21357">
                  <c:v>-0.48518899999999998</c:v>
                </c:pt>
                <c:pt idx="21358">
                  <c:v>-0.48547600000000002</c:v>
                </c:pt>
                <c:pt idx="21359">
                  <c:v>-0.48547499999999999</c:v>
                </c:pt>
                <c:pt idx="21360">
                  <c:v>-0.48527900000000002</c:v>
                </c:pt>
                <c:pt idx="21361">
                  <c:v>-0.48463400000000001</c:v>
                </c:pt>
                <c:pt idx="21362">
                  <c:v>-0.48414000000000001</c:v>
                </c:pt>
                <c:pt idx="21363">
                  <c:v>-0.483489</c:v>
                </c:pt>
                <c:pt idx="21364">
                  <c:v>-0.483377</c:v>
                </c:pt>
                <c:pt idx="21365">
                  <c:v>-0.48309800000000003</c:v>
                </c:pt>
                <c:pt idx="21366">
                  <c:v>-0.48311799999999999</c:v>
                </c:pt>
                <c:pt idx="21367">
                  <c:v>-0.48296899999999998</c:v>
                </c:pt>
                <c:pt idx="21368">
                  <c:v>-0.48277199999999998</c:v>
                </c:pt>
                <c:pt idx="21369">
                  <c:v>-0.48235699999999998</c:v>
                </c:pt>
                <c:pt idx="21370">
                  <c:v>-0.48218</c:v>
                </c:pt>
                <c:pt idx="21371">
                  <c:v>-0.48195900000000003</c:v>
                </c:pt>
                <c:pt idx="21372">
                  <c:v>-0.48180699999999999</c:v>
                </c:pt>
                <c:pt idx="21373">
                  <c:v>-0.48175200000000001</c:v>
                </c:pt>
                <c:pt idx="21374">
                  <c:v>-0.48164000000000001</c:v>
                </c:pt>
                <c:pt idx="21375">
                  <c:v>-0.48152299999999998</c:v>
                </c:pt>
                <c:pt idx="21376">
                  <c:v>-0.48127700000000001</c:v>
                </c:pt>
                <c:pt idx="21377">
                  <c:v>-0.48125400000000002</c:v>
                </c:pt>
                <c:pt idx="21378">
                  <c:v>-0.48101699999999997</c:v>
                </c:pt>
                <c:pt idx="21379">
                  <c:v>-0.48102099999999998</c:v>
                </c:pt>
                <c:pt idx="21380">
                  <c:v>-0.48076799999999997</c:v>
                </c:pt>
                <c:pt idx="21381">
                  <c:v>-0.480821</c:v>
                </c:pt>
                <c:pt idx="21382">
                  <c:v>-0.48055799999999999</c:v>
                </c:pt>
                <c:pt idx="21383">
                  <c:v>-0.48071399999999997</c:v>
                </c:pt>
                <c:pt idx="21384">
                  <c:v>-0.48055100000000001</c:v>
                </c:pt>
                <c:pt idx="21385">
                  <c:v>-0.48069899999999999</c:v>
                </c:pt>
                <c:pt idx="21386">
                  <c:v>-0.480545</c:v>
                </c:pt>
                <c:pt idx="21387">
                  <c:v>-0.480659</c:v>
                </c:pt>
                <c:pt idx="21388">
                  <c:v>-0.48061500000000001</c:v>
                </c:pt>
                <c:pt idx="21389">
                  <c:v>-0.480713</c:v>
                </c:pt>
                <c:pt idx="21390">
                  <c:v>-0.48071700000000001</c:v>
                </c:pt>
                <c:pt idx="21391">
                  <c:v>-0.480709</c:v>
                </c:pt>
                <c:pt idx="21392">
                  <c:v>-0.48070600000000002</c:v>
                </c:pt>
                <c:pt idx="21393">
                  <c:v>-0.48059499999999999</c:v>
                </c:pt>
                <c:pt idx="21394">
                  <c:v>-0.48067199999999999</c:v>
                </c:pt>
                <c:pt idx="21395">
                  <c:v>-0.48054200000000002</c:v>
                </c:pt>
                <c:pt idx="21396">
                  <c:v>-0.48062100000000002</c:v>
                </c:pt>
                <c:pt idx="21397">
                  <c:v>-0.48042099999999999</c:v>
                </c:pt>
                <c:pt idx="21398">
                  <c:v>-0.480522</c:v>
                </c:pt>
                <c:pt idx="21399">
                  <c:v>-0.48039700000000002</c:v>
                </c:pt>
                <c:pt idx="21400">
                  <c:v>-0.48016599999999998</c:v>
                </c:pt>
                <c:pt idx="21401">
                  <c:v>-0.47879300000000002</c:v>
                </c:pt>
                <c:pt idx="21402">
                  <c:v>-0.47733900000000001</c:v>
                </c:pt>
                <c:pt idx="21403">
                  <c:v>-0.47578300000000001</c:v>
                </c:pt>
                <c:pt idx="21404">
                  <c:v>-0.47479700000000002</c:v>
                </c:pt>
                <c:pt idx="21405">
                  <c:v>-0.47370699999999999</c:v>
                </c:pt>
                <c:pt idx="21406">
                  <c:v>-0.47286899999999998</c:v>
                </c:pt>
                <c:pt idx="21407">
                  <c:v>-0.47226000000000001</c:v>
                </c:pt>
                <c:pt idx="21408">
                  <c:v>-0.47145700000000001</c:v>
                </c:pt>
                <c:pt idx="21409">
                  <c:v>-0.47003600000000001</c:v>
                </c:pt>
                <c:pt idx="21410">
                  <c:v>-0.46842800000000001</c:v>
                </c:pt>
                <c:pt idx="21411">
                  <c:v>-0.467275</c:v>
                </c:pt>
                <c:pt idx="21412">
                  <c:v>-0.466248</c:v>
                </c:pt>
                <c:pt idx="21413">
                  <c:v>-0.46505600000000002</c:v>
                </c:pt>
                <c:pt idx="21414">
                  <c:v>-0.463754</c:v>
                </c:pt>
                <c:pt idx="21415">
                  <c:v>-0.46276099999999998</c:v>
                </c:pt>
                <c:pt idx="21416">
                  <c:v>-0.46163100000000001</c:v>
                </c:pt>
                <c:pt idx="21417">
                  <c:v>-0.46061800000000003</c:v>
                </c:pt>
                <c:pt idx="21418">
                  <c:v>-0.45942100000000002</c:v>
                </c:pt>
                <c:pt idx="21419">
                  <c:v>-0.45838499999999999</c:v>
                </c:pt>
                <c:pt idx="21420">
                  <c:v>-0.45734000000000002</c:v>
                </c:pt>
                <c:pt idx="21421">
                  <c:v>-0.45623799999999998</c:v>
                </c:pt>
                <c:pt idx="21422">
                  <c:v>-0.455202</c:v>
                </c:pt>
                <c:pt idx="21423">
                  <c:v>-0.454094</c:v>
                </c:pt>
                <c:pt idx="21424">
                  <c:v>-0.45299600000000001</c:v>
                </c:pt>
                <c:pt idx="21425">
                  <c:v>-0.45201200000000002</c:v>
                </c:pt>
                <c:pt idx="21426">
                  <c:v>-0.45086500000000002</c:v>
                </c:pt>
                <c:pt idx="21427">
                  <c:v>-0.44972699999999999</c:v>
                </c:pt>
                <c:pt idx="21428">
                  <c:v>-0.44878000000000001</c:v>
                </c:pt>
                <c:pt idx="21429">
                  <c:v>-0.44762200000000002</c:v>
                </c:pt>
                <c:pt idx="21430">
                  <c:v>-0.44644099999999998</c:v>
                </c:pt>
                <c:pt idx="21431">
                  <c:v>-0.44548199999999999</c:v>
                </c:pt>
                <c:pt idx="21432">
                  <c:v>-0.44433099999999998</c:v>
                </c:pt>
                <c:pt idx="21433">
                  <c:v>-0.44318099999999999</c:v>
                </c:pt>
                <c:pt idx="21434">
                  <c:v>-0.44218400000000002</c:v>
                </c:pt>
                <c:pt idx="21435">
                  <c:v>-0.44097399999999998</c:v>
                </c:pt>
                <c:pt idx="21436">
                  <c:v>-0.43987599999999999</c:v>
                </c:pt>
                <c:pt idx="21437">
                  <c:v>-0.438861</c:v>
                </c:pt>
                <c:pt idx="21438">
                  <c:v>-0.43762899999999999</c:v>
                </c:pt>
                <c:pt idx="21439">
                  <c:v>-0.43657099999999999</c:v>
                </c:pt>
                <c:pt idx="21440">
                  <c:v>-0.43552099999999999</c:v>
                </c:pt>
                <c:pt idx="21441">
                  <c:v>-0.43426799999999999</c:v>
                </c:pt>
                <c:pt idx="21442">
                  <c:v>-0.43325599999999997</c:v>
                </c:pt>
                <c:pt idx="21443">
                  <c:v>-0.43215599999999998</c:v>
                </c:pt>
                <c:pt idx="21444">
                  <c:v>-0.43090800000000001</c:v>
                </c:pt>
                <c:pt idx="21445">
                  <c:v>-0.42992000000000002</c:v>
                </c:pt>
                <c:pt idx="21446">
                  <c:v>-0.42874800000000002</c:v>
                </c:pt>
                <c:pt idx="21447">
                  <c:v>-0.42755399999999999</c:v>
                </c:pt>
                <c:pt idx="21448">
                  <c:v>-0.42655599999999999</c:v>
                </c:pt>
                <c:pt idx="21449">
                  <c:v>-0.425317</c:v>
                </c:pt>
                <c:pt idx="21450">
                  <c:v>-0.42410700000000001</c:v>
                </c:pt>
                <c:pt idx="21451">
                  <c:v>-0.42312499999999997</c:v>
                </c:pt>
                <c:pt idx="21452">
                  <c:v>-0.42286000000000001</c:v>
                </c:pt>
                <c:pt idx="21453">
                  <c:v>-0.42299399999999998</c:v>
                </c:pt>
                <c:pt idx="21454">
                  <c:v>-0.42329699999999998</c:v>
                </c:pt>
                <c:pt idx="21455">
                  <c:v>-0.42360100000000001</c:v>
                </c:pt>
                <c:pt idx="21456">
                  <c:v>-0.42365999999999998</c:v>
                </c:pt>
                <c:pt idx="21457">
                  <c:v>-0.423595</c:v>
                </c:pt>
                <c:pt idx="21458">
                  <c:v>-0.42360999999999999</c:v>
                </c:pt>
                <c:pt idx="21459">
                  <c:v>-0.42350399999999999</c:v>
                </c:pt>
                <c:pt idx="21460">
                  <c:v>-0.42334300000000002</c:v>
                </c:pt>
                <c:pt idx="21461">
                  <c:v>-0.42327799999999999</c:v>
                </c:pt>
                <c:pt idx="21462">
                  <c:v>-0.42319200000000001</c:v>
                </c:pt>
                <c:pt idx="21463">
                  <c:v>-0.42302699999999999</c:v>
                </c:pt>
                <c:pt idx="21464">
                  <c:v>-0.42297299999999999</c:v>
                </c:pt>
                <c:pt idx="21465">
                  <c:v>-0.42285200000000001</c:v>
                </c:pt>
                <c:pt idx="21466">
                  <c:v>-0.422682</c:v>
                </c:pt>
                <c:pt idx="21467">
                  <c:v>-0.42262</c:v>
                </c:pt>
                <c:pt idx="21468">
                  <c:v>-0.42244599999999999</c:v>
                </c:pt>
                <c:pt idx="21469">
                  <c:v>-0.42228500000000002</c:v>
                </c:pt>
                <c:pt idx="21470">
                  <c:v>-0.42220600000000003</c:v>
                </c:pt>
                <c:pt idx="21471">
                  <c:v>-0.42200100000000001</c:v>
                </c:pt>
                <c:pt idx="21472">
                  <c:v>-0.42181999999999997</c:v>
                </c:pt>
                <c:pt idx="21473">
                  <c:v>-0.42174299999999998</c:v>
                </c:pt>
                <c:pt idx="21474">
                  <c:v>-0.42150500000000002</c:v>
                </c:pt>
                <c:pt idx="21475">
                  <c:v>-0.42135299999999998</c:v>
                </c:pt>
                <c:pt idx="21476">
                  <c:v>-0.42125699999999999</c:v>
                </c:pt>
                <c:pt idx="21477">
                  <c:v>-0.420991</c:v>
                </c:pt>
                <c:pt idx="21478">
                  <c:v>-0.420819</c:v>
                </c:pt>
                <c:pt idx="21479">
                  <c:v>-0.42070299999999999</c:v>
                </c:pt>
                <c:pt idx="21480">
                  <c:v>-0.42040499999999997</c:v>
                </c:pt>
                <c:pt idx="21481">
                  <c:v>-0.42024099999999998</c:v>
                </c:pt>
                <c:pt idx="21482">
                  <c:v>-0.420099</c:v>
                </c:pt>
                <c:pt idx="21483">
                  <c:v>-0.41980400000000001</c:v>
                </c:pt>
                <c:pt idx="21484">
                  <c:v>-0.41958800000000002</c:v>
                </c:pt>
                <c:pt idx="21485">
                  <c:v>-0.41942200000000002</c:v>
                </c:pt>
                <c:pt idx="21486">
                  <c:v>-0.41916599999999998</c:v>
                </c:pt>
                <c:pt idx="21487">
                  <c:v>-0.41900100000000001</c:v>
                </c:pt>
                <c:pt idx="21488">
                  <c:v>-0.41877700000000001</c:v>
                </c:pt>
                <c:pt idx="21489">
                  <c:v>-0.41849199999999998</c:v>
                </c:pt>
                <c:pt idx="21490">
                  <c:v>-0.41831699999999999</c:v>
                </c:pt>
                <c:pt idx="21491">
                  <c:v>-0.418068</c:v>
                </c:pt>
                <c:pt idx="21492">
                  <c:v>-0.41775200000000001</c:v>
                </c:pt>
                <c:pt idx="21493">
                  <c:v>-0.41755599999999998</c:v>
                </c:pt>
                <c:pt idx="21494">
                  <c:v>-0.41727999999999998</c:v>
                </c:pt>
                <c:pt idx="21495">
                  <c:v>-0.41701899999999997</c:v>
                </c:pt>
                <c:pt idx="21496">
                  <c:v>-0.41680800000000001</c:v>
                </c:pt>
                <c:pt idx="21497">
                  <c:v>-0.41647200000000001</c:v>
                </c:pt>
                <c:pt idx="21498">
                  <c:v>-0.416217</c:v>
                </c:pt>
                <c:pt idx="21499">
                  <c:v>-0.41598299999999999</c:v>
                </c:pt>
                <c:pt idx="21500">
                  <c:v>-0.41570000000000001</c:v>
                </c:pt>
                <c:pt idx="21501">
                  <c:v>-0.41575699999999999</c:v>
                </c:pt>
                <c:pt idx="21502">
                  <c:v>-0.41614200000000001</c:v>
                </c:pt>
                <c:pt idx="21503">
                  <c:v>-0.41680400000000001</c:v>
                </c:pt>
                <c:pt idx="21504">
                  <c:v>-0.41799399999999998</c:v>
                </c:pt>
                <c:pt idx="21505">
                  <c:v>-0.41917199999999999</c:v>
                </c:pt>
                <c:pt idx="21506">
                  <c:v>-0.42109000000000002</c:v>
                </c:pt>
                <c:pt idx="21507">
                  <c:v>-0.42281600000000003</c:v>
                </c:pt>
                <c:pt idx="21508">
                  <c:v>-0.42455500000000002</c:v>
                </c:pt>
                <c:pt idx="21509">
                  <c:v>-0.42644100000000001</c:v>
                </c:pt>
                <c:pt idx="21510">
                  <c:v>-0.42852499999999999</c:v>
                </c:pt>
                <c:pt idx="21511">
                  <c:v>-0.43069800000000003</c:v>
                </c:pt>
                <c:pt idx="21512">
                  <c:v>-0.43251699999999998</c:v>
                </c:pt>
                <c:pt idx="21513">
                  <c:v>-0.43362899999999999</c:v>
                </c:pt>
                <c:pt idx="21514">
                  <c:v>-0.434253</c:v>
                </c:pt>
                <c:pt idx="21515">
                  <c:v>-0.43543500000000002</c:v>
                </c:pt>
                <c:pt idx="21516">
                  <c:v>-0.43645299999999998</c:v>
                </c:pt>
                <c:pt idx="21517">
                  <c:v>-0.43697200000000003</c:v>
                </c:pt>
                <c:pt idx="21518">
                  <c:v>-0.438</c:v>
                </c:pt>
                <c:pt idx="21519">
                  <c:v>-0.43872299999999997</c:v>
                </c:pt>
                <c:pt idx="21520">
                  <c:v>-0.43944499999999997</c:v>
                </c:pt>
                <c:pt idx="21521">
                  <c:v>-0.44083499999999998</c:v>
                </c:pt>
                <c:pt idx="21522">
                  <c:v>-0.44206699999999999</c:v>
                </c:pt>
                <c:pt idx="21523">
                  <c:v>-0.44345400000000001</c:v>
                </c:pt>
                <c:pt idx="21524">
                  <c:v>-0.44534600000000002</c:v>
                </c:pt>
                <c:pt idx="21525">
                  <c:v>-0.447293</c:v>
                </c:pt>
                <c:pt idx="21526">
                  <c:v>-0.44910699999999998</c:v>
                </c:pt>
                <c:pt idx="21527">
                  <c:v>-0.45035700000000001</c:v>
                </c:pt>
                <c:pt idx="21528">
                  <c:v>-0.450826</c:v>
                </c:pt>
                <c:pt idx="21529">
                  <c:v>-0.45136599999999999</c:v>
                </c:pt>
                <c:pt idx="21530">
                  <c:v>-0.45249299999999998</c:v>
                </c:pt>
                <c:pt idx="21531">
                  <c:v>-0.45361600000000002</c:v>
                </c:pt>
                <c:pt idx="21532">
                  <c:v>-0.454596</c:v>
                </c:pt>
                <c:pt idx="21533">
                  <c:v>-0.45561299999999999</c:v>
                </c:pt>
                <c:pt idx="21534">
                  <c:v>-0.45687699999999998</c:v>
                </c:pt>
                <c:pt idx="21535">
                  <c:v>-0.45858399999999999</c:v>
                </c:pt>
                <c:pt idx="21536">
                  <c:v>-0.4602</c:v>
                </c:pt>
                <c:pt idx="21537">
                  <c:v>-0.46187299999999998</c:v>
                </c:pt>
                <c:pt idx="21538">
                  <c:v>-0.464032</c:v>
                </c:pt>
                <c:pt idx="21539">
                  <c:v>-0.465559</c:v>
                </c:pt>
                <c:pt idx="21540">
                  <c:v>-0.46643400000000002</c:v>
                </c:pt>
                <c:pt idx="21541">
                  <c:v>-0.46733599999999997</c:v>
                </c:pt>
                <c:pt idx="21542">
                  <c:v>-0.46851500000000001</c:v>
                </c:pt>
                <c:pt idx="21543">
                  <c:v>-0.46950199999999997</c:v>
                </c:pt>
                <c:pt idx="21544">
                  <c:v>-0.47058499999999998</c:v>
                </c:pt>
                <c:pt idx="21545">
                  <c:v>-0.47187699999999999</c:v>
                </c:pt>
                <c:pt idx="21546">
                  <c:v>-0.47325299999999998</c:v>
                </c:pt>
                <c:pt idx="21547">
                  <c:v>-0.47482099999999999</c:v>
                </c:pt>
                <c:pt idx="21548">
                  <c:v>-0.47618500000000002</c:v>
                </c:pt>
                <c:pt idx="21549">
                  <c:v>-0.47699799999999998</c:v>
                </c:pt>
                <c:pt idx="21550">
                  <c:v>-0.47695799999999999</c:v>
                </c:pt>
                <c:pt idx="21551">
                  <c:v>-0.47575200000000001</c:v>
                </c:pt>
                <c:pt idx="21552">
                  <c:v>-0.47455799999999998</c:v>
                </c:pt>
                <c:pt idx="21553">
                  <c:v>-0.47305799999999998</c:v>
                </c:pt>
                <c:pt idx="21554">
                  <c:v>-0.47180699999999998</c:v>
                </c:pt>
                <c:pt idx="21555">
                  <c:v>-0.47087099999999998</c:v>
                </c:pt>
                <c:pt idx="21556">
                  <c:v>-0.46988200000000002</c:v>
                </c:pt>
                <c:pt idx="21557">
                  <c:v>-0.46870000000000001</c:v>
                </c:pt>
                <c:pt idx="21558">
                  <c:v>-0.467416</c:v>
                </c:pt>
                <c:pt idx="21559">
                  <c:v>-0.46620099999999998</c:v>
                </c:pt>
                <c:pt idx="21560">
                  <c:v>-0.46469899999999997</c:v>
                </c:pt>
                <c:pt idx="21561">
                  <c:v>-0.463453</c:v>
                </c:pt>
                <c:pt idx="21562">
                  <c:v>-0.462204</c:v>
                </c:pt>
                <c:pt idx="21563">
                  <c:v>-0.46078400000000003</c:v>
                </c:pt>
                <c:pt idx="21564">
                  <c:v>-0.45935799999999999</c:v>
                </c:pt>
                <c:pt idx="21565">
                  <c:v>-0.45806999999999998</c:v>
                </c:pt>
                <c:pt idx="21566">
                  <c:v>-0.456841</c:v>
                </c:pt>
                <c:pt idx="21567">
                  <c:v>-0.45538299999999998</c:v>
                </c:pt>
                <c:pt idx="21568">
                  <c:v>-0.45422499999999999</c:v>
                </c:pt>
                <c:pt idx="21569">
                  <c:v>-0.45298500000000003</c:v>
                </c:pt>
                <c:pt idx="21570">
                  <c:v>-0.451681</c:v>
                </c:pt>
                <c:pt idx="21571">
                  <c:v>-0.45022299999999998</c:v>
                </c:pt>
                <c:pt idx="21572">
                  <c:v>-0.44899600000000001</c:v>
                </c:pt>
                <c:pt idx="21573">
                  <c:v>-0.44777</c:v>
                </c:pt>
                <c:pt idx="21574">
                  <c:v>-0.44628699999999999</c:v>
                </c:pt>
                <c:pt idx="21575">
                  <c:v>-0.44474599999999997</c:v>
                </c:pt>
                <c:pt idx="21576">
                  <c:v>-0.44349699999999997</c:v>
                </c:pt>
                <c:pt idx="21577">
                  <c:v>-0.44233299999999998</c:v>
                </c:pt>
                <c:pt idx="21578">
                  <c:v>-0.44091200000000003</c:v>
                </c:pt>
                <c:pt idx="21579">
                  <c:v>-0.43982700000000002</c:v>
                </c:pt>
                <c:pt idx="21580">
                  <c:v>-0.43864599999999998</c:v>
                </c:pt>
                <c:pt idx="21581">
                  <c:v>-0.437305</c:v>
                </c:pt>
                <c:pt idx="21582">
                  <c:v>-0.43577500000000002</c:v>
                </c:pt>
                <c:pt idx="21583">
                  <c:v>-0.43450899999999998</c:v>
                </c:pt>
                <c:pt idx="21584">
                  <c:v>-0.43333199999999999</c:v>
                </c:pt>
                <c:pt idx="21585">
                  <c:v>-0.43174000000000001</c:v>
                </c:pt>
                <c:pt idx="21586">
                  <c:v>-0.43043500000000001</c:v>
                </c:pt>
                <c:pt idx="21587">
                  <c:v>-0.42920199999999997</c:v>
                </c:pt>
                <c:pt idx="21588">
                  <c:v>-0.427979</c:v>
                </c:pt>
                <c:pt idx="21589">
                  <c:v>-0.42638300000000001</c:v>
                </c:pt>
                <c:pt idx="21590">
                  <c:v>-0.42512299999999997</c:v>
                </c:pt>
                <c:pt idx="21591">
                  <c:v>-0.423873</c:v>
                </c:pt>
                <c:pt idx="21592">
                  <c:v>-0.42217399999999999</c:v>
                </c:pt>
                <c:pt idx="21593">
                  <c:v>-0.42080200000000001</c:v>
                </c:pt>
                <c:pt idx="21594">
                  <c:v>-0.41977900000000001</c:v>
                </c:pt>
                <c:pt idx="21595">
                  <c:v>-0.41825099999999998</c:v>
                </c:pt>
                <c:pt idx="21596">
                  <c:v>-0.41694999999999999</c:v>
                </c:pt>
                <c:pt idx="21597">
                  <c:v>-0.415543</c:v>
                </c:pt>
                <c:pt idx="21598">
                  <c:v>-0.41426800000000003</c:v>
                </c:pt>
                <c:pt idx="21599">
                  <c:v>-0.41282400000000002</c:v>
                </c:pt>
                <c:pt idx="21600">
                  <c:v>-0.41115400000000002</c:v>
                </c:pt>
                <c:pt idx="21601">
                  <c:v>-0.41033399999999998</c:v>
                </c:pt>
                <c:pt idx="21602">
                  <c:v>-0.40981099999999998</c:v>
                </c:pt>
                <c:pt idx="21603">
                  <c:v>-0.40924500000000003</c:v>
                </c:pt>
                <c:pt idx="21604">
                  <c:v>-0.40870000000000001</c:v>
                </c:pt>
                <c:pt idx="21605">
                  <c:v>-0.40823900000000002</c:v>
                </c:pt>
                <c:pt idx="21606">
                  <c:v>-0.40806999999999999</c:v>
                </c:pt>
                <c:pt idx="21607">
                  <c:v>-0.40788600000000003</c:v>
                </c:pt>
                <c:pt idx="21608">
                  <c:v>-0.40747</c:v>
                </c:pt>
                <c:pt idx="21609">
                  <c:v>-0.40727999999999998</c:v>
                </c:pt>
                <c:pt idx="21610">
                  <c:v>-0.40712300000000001</c:v>
                </c:pt>
                <c:pt idx="21611">
                  <c:v>-0.40678500000000001</c:v>
                </c:pt>
                <c:pt idx="21612">
                  <c:v>-0.40651599999999999</c:v>
                </c:pt>
                <c:pt idx="21613">
                  <c:v>-0.40631699999999998</c:v>
                </c:pt>
                <c:pt idx="21614">
                  <c:v>-0.406107</c:v>
                </c:pt>
                <c:pt idx="21615">
                  <c:v>-0.40584700000000001</c:v>
                </c:pt>
                <c:pt idx="21616">
                  <c:v>-0.40555799999999997</c:v>
                </c:pt>
                <c:pt idx="21617">
                  <c:v>-0.40524900000000003</c:v>
                </c:pt>
                <c:pt idx="21618">
                  <c:v>-0.40496199999999999</c:v>
                </c:pt>
                <c:pt idx="21619">
                  <c:v>-0.40466099999999999</c:v>
                </c:pt>
                <c:pt idx="21620">
                  <c:v>-0.40435900000000002</c:v>
                </c:pt>
                <c:pt idx="21621">
                  <c:v>-0.40406999999999998</c:v>
                </c:pt>
                <c:pt idx="21622">
                  <c:v>-0.40374399999999999</c:v>
                </c:pt>
                <c:pt idx="21623">
                  <c:v>-0.40343699999999999</c:v>
                </c:pt>
                <c:pt idx="21624">
                  <c:v>-0.403144</c:v>
                </c:pt>
                <c:pt idx="21625">
                  <c:v>-0.40281299999999998</c:v>
                </c:pt>
                <c:pt idx="21626">
                  <c:v>-0.402507</c:v>
                </c:pt>
                <c:pt idx="21627">
                  <c:v>-0.40218599999999999</c:v>
                </c:pt>
                <c:pt idx="21628">
                  <c:v>-0.40184900000000001</c:v>
                </c:pt>
                <c:pt idx="21629">
                  <c:v>-0.40155400000000002</c:v>
                </c:pt>
                <c:pt idx="21630">
                  <c:v>-0.40121499999999999</c:v>
                </c:pt>
                <c:pt idx="21631">
                  <c:v>-0.40087200000000001</c:v>
                </c:pt>
                <c:pt idx="21632">
                  <c:v>-0.400565</c:v>
                </c:pt>
                <c:pt idx="21633">
                  <c:v>-0.40021099999999998</c:v>
                </c:pt>
                <c:pt idx="21634">
                  <c:v>-0.39988600000000002</c:v>
                </c:pt>
                <c:pt idx="21635">
                  <c:v>-0.39956000000000003</c:v>
                </c:pt>
                <c:pt idx="21636">
                  <c:v>-0.39918399999999998</c:v>
                </c:pt>
                <c:pt idx="21637">
                  <c:v>-0.398868</c:v>
                </c:pt>
                <c:pt idx="21638">
                  <c:v>-0.39852599999999999</c:v>
                </c:pt>
                <c:pt idx="21639">
                  <c:v>-0.39815099999999998</c:v>
                </c:pt>
                <c:pt idx="21640">
                  <c:v>-0.39783400000000002</c:v>
                </c:pt>
                <c:pt idx="21641">
                  <c:v>-0.39745399999999997</c:v>
                </c:pt>
                <c:pt idx="21642">
                  <c:v>-0.397096</c:v>
                </c:pt>
                <c:pt idx="21643">
                  <c:v>-0.39677699999999999</c:v>
                </c:pt>
                <c:pt idx="21644">
                  <c:v>-0.39637099999999997</c:v>
                </c:pt>
                <c:pt idx="21645">
                  <c:v>-0.39602500000000002</c:v>
                </c:pt>
                <c:pt idx="21646">
                  <c:v>-0.395679</c:v>
                </c:pt>
                <c:pt idx="21647">
                  <c:v>-0.39526800000000001</c:v>
                </c:pt>
                <c:pt idx="21648">
                  <c:v>-0.39494699999999999</c:v>
                </c:pt>
                <c:pt idx="21649">
                  <c:v>-0.39455699999999999</c:v>
                </c:pt>
                <c:pt idx="21650">
                  <c:v>-0.39435999999999999</c:v>
                </c:pt>
                <c:pt idx="21651">
                  <c:v>-0.39430199999999999</c:v>
                </c:pt>
                <c:pt idx="21652">
                  <c:v>-0.393957</c:v>
                </c:pt>
                <c:pt idx="21653">
                  <c:v>-0.39356200000000002</c:v>
                </c:pt>
                <c:pt idx="21654">
                  <c:v>-0.39311400000000002</c:v>
                </c:pt>
                <c:pt idx="21655">
                  <c:v>-0.39280700000000002</c:v>
                </c:pt>
                <c:pt idx="21656">
                  <c:v>-0.39215800000000001</c:v>
                </c:pt>
                <c:pt idx="21657">
                  <c:v>-0.391156</c:v>
                </c:pt>
                <c:pt idx="21658">
                  <c:v>-0.39058599999999999</c:v>
                </c:pt>
                <c:pt idx="21659">
                  <c:v>-0.38995600000000002</c:v>
                </c:pt>
                <c:pt idx="21660">
                  <c:v>-0.38913700000000001</c:v>
                </c:pt>
                <c:pt idx="21661">
                  <c:v>-0.38852599999999998</c:v>
                </c:pt>
                <c:pt idx="21662">
                  <c:v>-0.38769700000000001</c:v>
                </c:pt>
                <c:pt idx="21663">
                  <c:v>-0.38690400000000003</c:v>
                </c:pt>
                <c:pt idx="21664">
                  <c:v>-0.38587100000000002</c:v>
                </c:pt>
                <c:pt idx="21665">
                  <c:v>-0.38527699999999998</c:v>
                </c:pt>
                <c:pt idx="21666">
                  <c:v>-0.384683</c:v>
                </c:pt>
                <c:pt idx="21667">
                  <c:v>-0.38381700000000002</c:v>
                </c:pt>
                <c:pt idx="21668">
                  <c:v>-0.383544</c:v>
                </c:pt>
                <c:pt idx="21669">
                  <c:v>-0.383272</c:v>
                </c:pt>
                <c:pt idx="21670">
                  <c:v>-0.383239</c:v>
                </c:pt>
                <c:pt idx="21671">
                  <c:v>-0.38255899999999998</c:v>
                </c:pt>
                <c:pt idx="21672">
                  <c:v>-0.38183600000000001</c:v>
                </c:pt>
                <c:pt idx="21673">
                  <c:v>-0.38178800000000002</c:v>
                </c:pt>
                <c:pt idx="21674">
                  <c:v>-0.38098500000000002</c:v>
                </c:pt>
                <c:pt idx="21675">
                  <c:v>-0.38012499999999999</c:v>
                </c:pt>
                <c:pt idx="21676">
                  <c:v>-0.378859</c:v>
                </c:pt>
                <c:pt idx="21677">
                  <c:v>-0.37771500000000002</c:v>
                </c:pt>
                <c:pt idx="21678">
                  <c:v>-0.37643100000000002</c:v>
                </c:pt>
                <c:pt idx="21679">
                  <c:v>-0.37515199999999999</c:v>
                </c:pt>
                <c:pt idx="21680">
                  <c:v>-0.37440499999999999</c:v>
                </c:pt>
                <c:pt idx="21681">
                  <c:v>-0.37376100000000001</c:v>
                </c:pt>
                <c:pt idx="21682">
                  <c:v>-0.37318400000000002</c:v>
                </c:pt>
                <c:pt idx="21683">
                  <c:v>-0.372894</c:v>
                </c:pt>
                <c:pt idx="21684">
                  <c:v>-0.37259599999999998</c:v>
                </c:pt>
                <c:pt idx="21685">
                  <c:v>-0.37240000000000001</c:v>
                </c:pt>
                <c:pt idx="21686">
                  <c:v>-0.37254500000000002</c:v>
                </c:pt>
                <c:pt idx="21687">
                  <c:v>-0.37282900000000002</c:v>
                </c:pt>
                <c:pt idx="21688">
                  <c:v>-0.37320599999999998</c:v>
                </c:pt>
                <c:pt idx="21689">
                  <c:v>-0.37276399999999998</c:v>
                </c:pt>
                <c:pt idx="21690">
                  <c:v>-0.37256800000000001</c:v>
                </c:pt>
                <c:pt idx="21691">
                  <c:v>-0.37250499999999998</c:v>
                </c:pt>
                <c:pt idx="21692">
                  <c:v>-0.371666</c:v>
                </c:pt>
                <c:pt idx="21693">
                  <c:v>-0.37116900000000003</c:v>
                </c:pt>
                <c:pt idx="21694">
                  <c:v>-0.37105300000000002</c:v>
                </c:pt>
                <c:pt idx="21695">
                  <c:v>-0.37094300000000002</c:v>
                </c:pt>
                <c:pt idx="21696">
                  <c:v>-0.37031900000000001</c:v>
                </c:pt>
                <c:pt idx="21697">
                  <c:v>-0.37003900000000001</c:v>
                </c:pt>
                <c:pt idx="21698">
                  <c:v>-0.36978100000000003</c:v>
                </c:pt>
                <c:pt idx="21699">
                  <c:v>-0.36942799999999998</c:v>
                </c:pt>
                <c:pt idx="21700">
                  <c:v>-0.36881199999999997</c:v>
                </c:pt>
                <c:pt idx="21701">
                  <c:v>-0.36781799999999998</c:v>
                </c:pt>
                <c:pt idx="21702">
                  <c:v>-0.366865</c:v>
                </c:pt>
                <c:pt idx="21703">
                  <c:v>-0.36614799999999997</c:v>
                </c:pt>
                <c:pt idx="21704">
                  <c:v>-0.36560799999999999</c:v>
                </c:pt>
                <c:pt idx="21705">
                  <c:v>-0.36513299999999999</c:v>
                </c:pt>
                <c:pt idx="21706">
                  <c:v>-0.36449599999999999</c:v>
                </c:pt>
                <c:pt idx="21707">
                  <c:v>-0.36391699999999999</c:v>
                </c:pt>
                <c:pt idx="21708">
                  <c:v>-0.36334300000000003</c:v>
                </c:pt>
                <c:pt idx="21709">
                  <c:v>-0.36262100000000003</c:v>
                </c:pt>
                <c:pt idx="21710">
                  <c:v>-0.36193599999999998</c:v>
                </c:pt>
                <c:pt idx="21711">
                  <c:v>-0.36149700000000001</c:v>
                </c:pt>
                <c:pt idx="21712">
                  <c:v>-0.36093199999999998</c:v>
                </c:pt>
                <c:pt idx="21713">
                  <c:v>-0.36024499999999998</c:v>
                </c:pt>
                <c:pt idx="21714">
                  <c:v>-0.359709</c:v>
                </c:pt>
                <c:pt idx="21715">
                  <c:v>-0.35933700000000002</c:v>
                </c:pt>
                <c:pt idx="21716">
                  <c:v>-0.35874699999999998</c:v>
                </c:pt>
                <c:pt idx="21717">
                  <c:v>-0.35799500000000001</c:v>
                </c:pt>
                <c:pt idx="21718">
                  <c:v>-0.35733999999999999</c:v>
                </c:pt>
                <c:pt idx="21719">
                  <c:v>-0.35687799999999997</c:v>
                </c:pt>
                <c:pt idx="21720">
                  <c:v>-0.35629300000000003</c:v>
                </c:pt>
                <c:pt idx="21721">
                  <c:v>-0.35561999999999999</c:v>
                </c:pt>
                <c:pt idx="21722">
                  <c:v>-0.35483300000000001</c:v>
                </c:pt>
                <c:pt idx="21723">
                  <c:v>-0.35429300000000002</c:v>
                </c:pt>
                <c:pt idx="21724">
                  <c:v>-0.35378799999999999</c:v>
                </c:pt>
                <c:pt idx="21725">
                  <c:v>-0.35318699999999997</c:v>
                </c:pt>
                <c:pt idx="21726">
                  <c:v>-0.35245399999999999</c:v>
                </c:pt>
                <c:pt idx="21727">
                  <c:v>-0.35174299999999997</c:v>
                </c:pt>
                <c:pt idx="21728">
                  <c:v>-0.35117199999999998</c:v>
                </c:pt>
                <c:pt idx="21729">
                  <c:v>-0.350636</c:v>
                </c:pt>
                <c:pt idx="21730">
                  <c:v>-0.35000999999999999</c:v>
                </c:pt>
                <c:pt idx="21731">
                  <c:v>-0.349219</c:v>
                </c:pt>
                <c:pt idx="21732">
                  <c:v>-0.34853000000000001</c:v>
                </c:pt>
                <c:pt idx="21733">
                  <c:v>-0.34791499999999997</c:v>
                </c:pt>
                <c:pt idx="21734">
                  <c:v>-0.34732400000000002</c:v>
                </c:pt>
                <c:pt idx="21735">
                  <c:v>-0.346638</c:v>
                </c:pt>
                <c:pt idx="21736">
                  <c:v>-0.34584399999999998</c:v>
                </c:pt>
                <c:pt idx="21737">
                  <c:v>-0.34528199999999998</c:v>
                </c:pt>
                <c:pt idx="21738">
                  <c:v>-0.34469499999999997</c:v>
                </c:pt>
                <c:pt idx="21739">
                  <c:v>-0.34396100000000002</c:v>
                </c:pt>
                <c:pt idx="21740">
                  <c:v>-0.34313300000000002</c:v>
                </c:pt>
                <c:pt idx="21741">
                  <c:v>-0.34238499999999999</c:v>
                </c:pt>
                <c:pt idx="21742">
                  <c:v>-0.34182899999999999</c:v>
                </c:pt>
                <c:pt idx="21743">
                  <c:v>-0.34115899999999999</c:v>
                </c:pt>
                <c:pt idx="21744">
                  <c:v>-0.34040799999999999</c:v>
                </c:pt>
                <c:pt idx="21745">
                  <c:v>-0.33965899999999999</c:v>
                </c:pt>
                <c:pt idx="21746">
                  <c:v>-0.33913199999999999</c:v>
                </c:pt>
                <c:pt idx="21747">
                  <c:v>-0.33855200000000002</c:v>
                </c:pt>
                <c:pt idx="21748">
                  <c:v>-0.33791900000000002</c:v>
                </c:pt>
                <c:pt idx="21749">
                  <c:v>-0.33707799999999999</c:v>
                </c:pt>
                <c:pt idx="21750">
                  <c:v>-0.33641900000000002</c:v>
                </c:pt>
                <c:pt idx="21751">
                  <c:v>-0.33627299999999999</c:v>
                </c:pt>
                <c:pt idx="21752">
                  <c:v>-0.33585599999999999</c:v>
                </c:pt>
                <c:pt idx="21753">
                  <c:v>-0.33594299999999999</c:v>
                </c:pt>
                <c:pt idx="21754">
                  <c:v>-0.33632800000000002</c:v>
                </c:pt>
                <c:pt idx="21755">
                  <c:v>-0.336982</c:v>
                </c:pt>
                <c:pt idx="21756">
                  <c:v>-0.33797199999999999</c:v>
                </c:pt>
                <c:pt idx="21757">
                  <c:v>-0.33906399999999998</c:v>
                </c:pt>
                <c:pt idx="21758">
                  <c:v>-0.34032600000000002</c:v>
                </c:pt>
                <c:pt idx="21759">
                  <c:v>-0.34178599999999998</c:v>
                </c:pt>
                <c:pt idx="21760">
                  <c:v>-0.34331299999999998</c:v>
                </c:pt>
                <c:pt idx="21761">
                  <c:v>-0.34497899999999998</c:v>
                </c:pt>
                <c:pt idx="21762">
                  <c:v>-0.34684900000000002</c:v>
                </c:pt>
                <c:pt idx="21763">
                  <c:v>-0.34885699999999997</c:v>
                </c:pt>
                <c:pt idx="21764">
                  <c:v>-0.35095799999999999</c:v>
                </c:pt>
                <c:pt idx="21765">
                  <c:v>-0.35297699999999999</c:v>
                </c:pt>
                <c:pt idx="21766">
                  <c:v>-0.35434399999999999</c:v>
                </c:pt>
                <c:pt idx="21767">
                  <c:v>-0.35530400000000001</c:v>
                </c:pt>
                <c:pt idx="21768">
                  <c:v>-0.35648999999999997</c:v>
                </c:pt>
                <c:pt idx="21769">
                  <c:v>-0.35769200000000001</c:v>
                </c:pt>
                <c:pt idx="21770">
                  <c:v>-0.35886099999999999</c:v>
                </c:pt>
                <c:pt idx="21771">
                  <c:v>-0.36005599999999999</c:v>
                </c:pt>
                <c:pt idx="21772">
                  <c:v>-0.36126599999999998</c:v>
                </c:pt>
                <c:pt idx="21773">
                  <c:v>-0.36246400000000001</c:v>
                </c:pt>
                <c:pt idx="21774">
                  <c:v>-0.36368299999999998</c:v>
                </c:pt>
                <c:pt idx="21775">
                  <c:v>-0.364925</c:v>
                </c:pt>
                <c:pt idx="21776">
                  <c:v>-0.36617699999999997</c:v>
                </c:pt>
                <c:pt idx="21777">
                  <c:v>-0.36744900000000003</c:v>
                </c:pt>
                <c:pt idx="21778">
                  <c:v>-0.36871799999999999</c:v>
                </c:pt>
                <c:pt idx="21779">
                  <c:v>-0.37001000000000001</c:v>
                </c:pt>
                <c:pt idx="21780">
                  <c:v>-0.37129699999999999</c:v>
                </c:pt>
                <c:pt idx="21781">
                  <c:v>-0.37258799999999997</c:v>
                </c:pt>
                <c:pt idx="21782">
                  <c:v>-0.37387500000000001</c:v>
                </c:pt>
                <c:pt idx="21783">
                  <c:v>-0.37514399999999998</c:v>
                </c:pt>
                <c:pt idx="21784">
                  <c:v>-0.37641200000000002</c:v>
                </c:pt>
                <c:pt idx="21785">
                  <c:v>-0.37766899999999998</c:v>
                </c:pt>
                <c:pt idx="21786">
                  <c:v>-0.37892300000000001</c:v>
                </c:pt>
                <c:pt idx="21787">
                  <c:v>-0.38018099999999999</c:v>
                </c:pt>
                <c:pt idx="21788">
                  <c:v>-0.38142799999999999</c:v>
                </c:pt>
                <c:pt idx="21789">
                  <c:v>-0.38268600000000003</c:v>
                </c:pt>
                <c:pt idx="21790">
                  <c:v>-0.38394600000000001</c:v>
                </c:pt>
                <c:pt idx="21791">
                  <c:v>-0.38519199999999998</c:v>
                </c:pt>
                <c:pt idx="21792">
                  <c:v>-0.38644899999999999</c:v>
                </c:pt>
                <c:pt idx="21793">
                  <c:v>-0.38770100000000002</c:v>
                </c:pt>
                <c:pt idx="21794">
                  <c:v>-0.38894299999999998</c:v>
                </c:pt>
                <c:pt idx="21795">
                  <c:v>-0.39018900000000001</c:v>
                </c:pt>
                <c:pt idx="21796">
                  <c:v>-0.39141999999999999</c:v>
                </c:pt>
                <c:pt idx="21797">
                  <c:v>-0.392648</c:v>
                </c:pt>
                <c:pt idx="21798">
                  <c:v>-0.39387</c:v>
                </c:pt>
                <c:pt idx="21799">
                  <c:v>-0.39508300000000002</c:v>
                </c:pt>
                <c:pt idx="21800">
                  <c:v>-0.39603100000000002</c:v>
                </c:pt>
                <c:pt idx="21801">
                  <c:v>-0.39671800000000002</c:v>
                </c:pt>
                <c:pt idx="21802">
                  <c:v>-0.39750400000000002</c:v>
                </c:pt>
                <c:pt idx="21803">
                  <c:v>-0.39775199999999999</c:v>
                </c:pt>
                <c:pt idx="21804">
                  <c:v>-0.397955</c:v>
                </c:pt>
                <c:pt idx="21805">
                  <c:v>-0.39809499999999998</c:v>
                </c:pt>
                <c:pt idx="21806">
                  <c:v>-0.39844299999999999</c:v>
                </c:pt>
                <c:pt idx="21807">
                  <c:v>-0.39885700000000002</c:v>
                </c:pt>
                <c:pt idx="21808">
                  <c:v>-0.39933400000000002</c:v>
                </c:pt>
                <c:pt idx="21809">
                  <c:v>-0.39947199999999999</c:v>
                </c:pt>
                <c:pt idx="21810">
                  <c:v>-0.39952799999999999</c:v>
                </c:pt>
                <c:pt idx="21811">
                  <c:v>-0.39937</c:v>
                </c:pt>
                <c:pt idx="21812">
                  <c:v>-0.39941700000000002</c:v>
                </c:pt>
                <c:pt idx="21813">
                  <c:v>-0.39923799999999998</c:v>
                </c:pt>
                <c:pt idx="21814">
                  <c:v>-0.39902599999999999</c:v>
                </c:pt>
                <c:pt idx="21815">
                  <c:v>-0.39879799999999999</c:v>
                </c:pt>
                <c:pt idx="21816">
                  <c:v>-0.39889200000000002</c:v>
                </c:pt>
                <c:pt idx="21817">
                  <c:v>-0.39859899999999998</c:v>
                </c:pt>
                <c:pt idx="21818">
                  <c:v>-0.39821800000000002</c:v>
                </c:pt>
                <c:pt idx="21819">
                  <c:v>-0.39811400000000002</c:v>
                </c:pt>
                <c:pt idx="21820">
                  <c:v>-0.39821800000000002</c:v>
                </c:pt>
                <c:pt idx="21821">
                  <c:v>-0.398007</c:v>
                </c:pt>
                <c:pt idx="21822">
                  <c:v>-0.39782400000000001</c:v>
                </c:pt>
                <c:pt idx="21823">
                  <c:v>-0.397648</c:v>
                </c:pt>
                <c:pt idx="21824">
                  <c:v>-0.397482</c:v>
                </c:pt>
                <c:pt idx="21825">
                  <c:v>-0.39696999999999999</c:v>
                </c:pt>
                <c:pt idx="21826">
                  <c:v>-0.39663700000000002</c:v>
                </c:pt>
                <c:pt idx="21827">
                  <c:v>-0.39677299999999999</c:v>
                </c:pt>
                <c:pt idx="21828">
                  <c:v>-0.39673199999999997</c:v>
                </c:pt>
                <c:pt idx="21829">
                  <c:v>-0.39649400000000001</c:v>
                </c:pt>
                <c:pt idx="21830">
                  <c:v>-0.39627400000000002</c:v>
                </c:pt>
                <c:pt idx="21831">
                  <c:v>-0.39636300000000002</c:v>
                </c:pt>
                <c:pt idx="21832">
                  <c:v>-0.39602500000000002</c:v>
                </c:pt>
                <c:pt idx="21833">
                  <c:v>-0.395735</c:v>
                </c:pt>
                <c:pt idx="21834">
                  <c:v>-0.39574500000000001</c:v>
                </c:pt>
                <c:pt idx="21835">
                  <c:v>-0.39584799999999998</c:v>
                </c:pt>
                <c:pt idx="21836">
                  <c:v>-0.39566400000000002</c:v>
                </c:pt>
                <c:pt idx="21837">
                  <c:v>-0.395511</c:v>
                </c:pt>
                <c:pt idx="21838">
                  <c:v>-0.39544299999999999</c:v>
                </c:pt>
                <c:pt idx="21839">
                  <c:v>-0.39527400000000001</c:v>
                </c:pt>
                <c:pt idx="21840">
                  <c:v>-0.39480399999999999</c:v>
                </c:pt>
                <c:pt idx="21841">
                  <c:v>-0.39471800000000001</c:v>
                </c:pt>
                <c:pt idx="21842">
                  <c:v>-0.39480300000000002</c:v>
                </c:pt>
                <c:pt idx="21843">
                  <c:v>-0.39468999999999999</c:v>
                </c:pt>
                <c:pt idx="21844">
                  <c:v>-0.39459899999999998</c:v>
                </c:pt>
                <c:pt idx="21845">
                  <c:v>-0.39439200000000002</c:v>
                </c:pt>
                <c:pt idx="21846">
                  <c:v>-0.39442700000000003</c:v>
                </c:pt>
                <c:pt idx="21847">
                  <c:v>-0.39410600000000001</c:v>
                </c:pt>
                <c:pt idx="21848">
                  <c:v>-0.39391799999999999</c:v>
                </c:pt>
                <c:pt idx="21849">
                  <c:v>-0.39387499999999998</c:v>
                </c:pt>
                <c:pt idx="21850">
                  <c:v>-0.39420100000000002</c:v>
                </c:pt>
                <c:pt idx="21851">
                  <c:v>-0.39436500000000002</c:v>
                </c:pt>
                <c:pt idx="21852">
                  <c:v>-0.39439299999999999</c:v>
                </c:pt>
                <c:pt idx="21853">
                  <c:v>-0.39459699999999998</c:v>
                </c:pt>
                <c:pt idx="21854">
                  <c:v>-0.39488400000000001</c:v>
                </c:pt>
                <c:pt idx="21855">
                  <c:v>-0.39485799999999999</c:v>
                </c:pt>
                <c:pt idx="21856">
                  <c:v>-0.39512900000000001</c:v>
                </c:pt>
                <c:pt idx="21857">
                  <c:v>-0.395538</c:v>
                </c:pt>
                <c:pt idx="21858">
                  <c:v>-0.39579700000000001</c:v>
                </c:pt>
                <c:pt idx="21859">
                  <c:v>-0.39570100000000002</c:v>
                </c:pt>
                <c:pt idx="21860">
                  <c:v>-0.39582099999999998</c:v>
                </c:pt>
                <c:pt idx="21861">
                  <c:v>-0.39628099999999999</c:v>
                </c:pt>
                <c:pt idx="21862">
                  <c:v>-0.39673700000000001</c:v>
                </c:pt>
                <c:pt idx="21863">
                  <c:v>-0.39740199999999998</c:v>
                </c:pt>
                <c:pt idx="21864">
                  <c:v>-0.39834900000000001</c:v>
                </c:pt>
                <c:pt idx="21865">
                  <c:v>-0.39912399999999998</c:v>
                </c:pt>
                <c:pt idx="21866">
                  <c:v>-0.39984900000000001</c:v>
                </c:pt>
                <c:pt idx="21867">
                  <c:v>-0.40049099999999999</c:v>
                </c:pt>
                <c:pt idx="21868">
                  <c:v>-0.40105400000000002</c:v>
                </c:pt>
                <c:pt idx="21869">
                  <c:v>-0.40121499999999999</c:v>
                </c:pt>
                <c:pt idx="21870">
                  <c:v>-0.40178199999999997</c:v>
                </c:pt>
                <c:pt idx="21871">
                  <c:v>-0.40230199999999999</c:v>
                </c:pt>
                <c:pt idx="21872">
                  <c:v>-0.40272000000000002</c:v>
                </c:pt>
                <c:pt idx="21873">
                  <c:v>-0.40336</c:v>
                </c:pt>
                <c:pt idx="21874">
                  <c:v>-0.40391100000000002</c:v>
                </c:pt>
                <c:pt idx="21875">
                  <c:v>-0.404279</c:v>
                </c:pt>
                <c:pt idx="21876">
                  <c:v>-0.40485700000000002</c:v>
                </c:pt>
                <c:pt idx="21877">
                  <c:v>-0.40550399999999998</c:v>
                </c:pt>
                <c:pt idx="21878">
                  <c:v>-0.405918</c:v>
                </c:pt>
                <c:pt idx="21879">
                  <c:v>-0.40622599999999998</c:v>
                </c:pt>
                <c:pt idx="21880">
                  <c:v>-0.406526</c:v>
                </c:pt>
                <c:pt idx="21881">
                  <c:v>-0.40695199999999998</c:v>
                </c:pt>
                <c:pt idx="21882">
                  <c:v>-0.40705000000000002</c:v>
                </c:pt>
                <c:pt idx="21883">
                  <c:v>-0.40749299999999999</c:v>
                </c:pt>
                <c:pt idx="21884">
                  <c:v>-0.407891</c:v>
                </c:pt>
                <c:pt idx="21885">
                  <c:v>-0.40815899999999999</c:v>
                </c:pt>
                <c:pt idx="21886">
                  <c:v>-0.40816200000000002</c:v>
                </c:pt>
                <c:pt idx="21887">
                  <c:v>-0.40856300000000001</c:v>
                </c:pt>
                <c:pt idx="21888">
                  <c:v>-0.40906199999999998</c:v>
                </c:pt>
                <c:pt idx="21889">
                  <c:v>-0.40984199999999998</c:v>
                </c:pt>
                <c:pt idx="21890">
                  <c:v>-0.41070600000000002</c:v>
                </c:pt>
                <c:pt idx="21891">
                  <c:v>-0.41142499999999999</c:v>
                </c:pt>
                <c:pt idx="21892">
                  <c:v>-0.411939</c:v>
                </c:pt>
                <c:pt idx="21893">
                  <c:v>-0.41248800000000002</c:v>
                </c:pt>
                <c:pt idx="21894">
                  <c:v>-0.41302499999999998</c:v>
                </c:pt>
                <c:pt idx="21895">
                  <c:v>-0.41331299999999999</c:v>
                </c:pt>
                <c:pt idx="21896">
                  <c:v>-0.41395199999999999</c:v>
                </c:pt>
                <c:pt idx="21897">
                  <c:v>-0.41453400000000001</c:v>
                </c:pt>
                <c:pt idx="21898">
                  <c:v>-0.41494300000000001</c:v>
                </c:pt>
                <c:pt idx="21899">
                  <c:v>-0.41536899999999999</c:v>
                </c:pt>
                <c:pt idx="21900">
                  <c:v>-0.41578599999999999</c:v>
                </c:pt>
                <c:pt idx="21901">
                  <c:v>-0.41597400000000001</c:v>
                </c:pt>
                <c:pt idx="21902">
                  <c:v>-0.41640899999999997</c:v>
                </c:pt>
                <c:pt idx="21903">
                  <c:v>-0.41661199999999998</c:v>
                </c:pt>
                <c:pt idx="21904">
                  <c:v>-0.41689199999999998</c:v>
                </c:pt>
                <c:pt idx="21905">
                  <c:v>-0.41723700000000002</c:v>
                </c:pt>
                <c:pt idx="21906">
                  <c:v>-0.41771999999999998</c:v>
                </c:pt>
                <c:pt idx="21907">
                  <c:v>-0.41791099999999998</c:v>
                </c:pt>
                <c:pt idx="21908">
                  <c:v>-0.41832900000000001</c:v>
                </c:pt>
                <c:pt idx="21909">
                  <c:v>-0.41866999999999999</c:v>
                </c:pt>
                <c:pt idx="21910">
                  <c:v>-0.41888999999999998</c:v>
                </c:pt>
                <c:pt idx="21911">
                  <c:v>-0.41933999999999999</c:v>
                </c:pt>
                <c:pt idx="21912">
                  <c:v>-0.41973100000000002</c:v>
                </c:pt>
                <c:pt idx="21913">
                  <c:v>-0.42015000000000002</c:v>
                </c:pt>
                <c:pt idx="21914">
                  <c:v>-0.420545</c:v>
                </c:pt>
                <c:pt idx="21915">
                  <c:v>-0.42086899999999999</c:v>
                </c:pt>
                <c:pt idx="21916">
                  <c:v>-0.421315</c:v>
                </c:pt>
                <c:pt idx="21917">
                  <c:v>-0.42167300000000002</c:v>
                </c:pt>
                <c:pt idx="21918">
                  <c:v>-0.42201899999999998</c:v>
                </c:pt>
                <c:pt idx="21919">
                  <c:v>-0.42247699999999999</c:v>
                </c:pt>
                <c:pt idx="21920">
                  <c:v>-0.42280200000000001</c:v>
                </c:pt>
                <c:pt idx="21921">
                  <c:v>-0.42322100000000001</c:v>
                </c:pt>
                <c:pt idx="21922">
                  <c:v>-0.42359999999999998</c:v>
                </c:pt>
                <c:pt idx="21923">
                  <c:v>-0.423896</c:v>
                </c:pt>
                <c:pt idx="21924">
                  <c:v>-0.42434100000000002</c:v>
                </c:pt>
                <c:pt idx="21925">
                  <c:v>-0.424647</c:v>
                </c:pt>
                <c:pt idx="21926">
                  <c:v>-0.42506100000000002</c:v>
                </c:pt>
                <c:pt idx="21927">
                  <c:v>-0.42542099999999999</c:v>
                </c:pt>
                <c:pt idx="21928">
                  <c:v>-0.42571900000000001</c:v>
                </c:pt>
                <c:pt idx="21929">
                  <c:v>-0.42614099999999999</c:v>
                </c:pt>
                <c:pt idx="21930">
                  <c:v>-0.42641200000000001</c:v>
                </c:pt>
                <c:pt idx="21931">
                  <c:v>-0.42683199999999999</c:v>
                </c:pt>
                <c:pt idx="21932">
                  <c:v>-0.42714299999999999</c:v>
                </c:pt>
                <c:pt idx="21933">
                  <c:v>-0.42746600000000001</c:v>
                </c:pt>
                <c:pt idx="21934">
                  <c:v>-0.427844</c:v>
                </c:pt>
                <c:pt idx="21935">
                  <c:v>-0.428091</c:v>
                </c:pt>
                <c:pt idx="21936">
                  <c:v>-0.428485</c:v>
                </c:pt>
                <c:pt idx="21937">
                  <c:v>-0.428734</c:v>
                </c:pt>
                <c:pt idx="21938">
                  <c:v>-0.42907099999999998</c:v>
                </c:pt>
                <c:pt idx="21939">
                  <c:v>-0.42936600000000003</c:v>
                </c:pt>
                <c:pt idx="21940">
                  <c:v>-0.429622</c:v>
                </c:pt>
                <c:pt idx="21941">
                  <c:v>-0.42994500000000002</c:v>
                </c:pt>
                <c:pt idx="21942">
                  <c:v>-0.430141</c:v>
                </c:pt>
                <c:pt idx="21943">
                  <c:v>-0.43042799999999998</c:v>
                </c:pt>
                <c:pt idx="21944">
                  <c:v>-0.43062099999999998</c:v>
                </c:pt>
                <c:pt idx="21945">
                  <c:v>-0.43085099999999998</c:v>
                </c:pt>
                <c:pt idx="21946">
                  <c:v>-0.43103999999999998</c:v>
                </c:pt>
                <c:pt idx="21947">
                  <c:v>-0.43122199999999999</c:v>
                </c:pt>
                <c:pt idx="21948">
                  <c:v>-0.431454</c:v>
                </c:pt>
                <c:pt idx="21949">
                  <c:v>-0.43163699999999999</c:v>
                </c:pt>
                <c:pt idx="21950">
                  <c:v>-0.432093</c:v>
                </c:pt>
                <c:pt idx="21951">
                  <c:v>-0.43267600000000001</c:v>
                </c:pt>
                <c:pt idx="21952">
                  <c:v>-0.433085</c:v>
                </c:pt>
                <c:pt idx="21953">
                  <c:v>-0.43309500000000001</c:v>
                </c:pt>
                <c:pt idx="21954">
                  <c:v>-0.432813</c:v>
                </c:pt>
                <c:pt idx="21955">
                  <c:v>-0.43253900000000001</c:v>
                </c:pt>
                <c:pt idx="21956">
                  <c:v>-0.43222699999999997</c:v>
                </c:pt>
                <c:pt idx="21957">
                  <c:v>-0.43196600000000002</c:v>
                </c:pt>
                <c:pt idx="21958">
                  <c:v>-0.43171700000000002</c:v>
                </c:pt>
                <c:pt idx="21959">
                  <c:v>-0.43147999999999997</c:v>
                </c:pt>
                <c:pt idx="21960">
                  <c:v>-0.43129200000000001</c:v>
                </c:pt>
                <c:pt idx="21961">
                  <c:v>-0.43110100000000001</c:v>
                </c:pt>
                <c:pt idx="21962">
                  <c:v>-0.43097299999999999</c:v>
                </c:pt>
                <c:pt idx="21963">
                  <c:v>-0.43079200000000001</c:v>
                </c:pt>
                <c:pt idx="21964">
                  <c:v>-0.43057899999999999</c:v>
                </c:pt>
                <c:pt idx="21965">
                  <c:v>-0.43030099999999999</c:v>
                </c:pt>
                <c:pt idx="21966">
                  <c:v>-0.42996899999999999</c:v>
                </c:pt>
                <c:pt idx="21967">
                  <c:v>-0.42976999999999999</c:v>
                </c:pt>
                <c:pt idx="21968">
                  <c:v>-0.42959000000000003</c:v>
                </c:pt>
                <c:pt idx="21969">
                  <c:v>-0.42951600000000001</c:v>
                </c:pt>
                <c:pt idx="21970">
                  <c:v>-0.42944500000000002</c:v>
                </c:pt>
                <c:pt idx="21971">
                  <c:v>-0.42936600000000003</c:v>
                </c:pt>
                <c:pt idx="21972">
                  <c:v>-0.42931900000000001</c:v>
                </c:pt>
                <c:pt idx="21973">
                  <c:v>-0.42921199999999998</c:v>
                </c:pt>
                <c:pt idx="21974">
                  <c:v>-0.42922500000000002</c:v>
                </c:pt>
                <c:pt idx="21975">
                  <c:v>-0.42922700000000003</c:v>
                </c:pt>
                <c:pt idx="21976">
                  <c:v>-0.42927399999999999</c:v>
                </c:pt>
                <c:pt idx="21977">
                  <c:v>-0.42934</c:v>
                </c:pt>
                <c:pt idx="21978">
                  <c:v>-0.42933500000000002</c:v>
                </c:pt>
                <c:pt idx="21979">
                  <c:v>-0.42943500000000001</c:v>
                </c:pt>
                <c:pt idx="21980">
                  <c:v>-0.42949500000000002</c:v>
                </c:pt>
                <c:pt idx="21981">
                  <c:v>-0.42964599999999997</c:v>
                </c:pt>
                <c:pt idx="21982">
                  <c:v>-0.42980099999999999</c:v>
                </c:pt>
                <c:pt idx="21983">
                  <c:v>-0.42993399999999998</c:v>
                </c:pt>
                <c:pt idx="21984">
                  <c:v>-0.43013299999999999</c:v>
                </c:pt>
                <c:pt idx="21985">
                  <c:v>-0.43028100000000002</c:v>
                </c:pt>
                <c:pt idx="21986">
                  <c:v>-0.43053999999999998</c:v>
                </c:pt>
                <c:pt idx="21987">
                  <c:v>-0.43073899999999998</c:v>
                </c:pt>
                <c:pt idx="21988">
                  <c:v>-0.43090899999999999</c:v>
                </c:pt>
                <c:pt idx="21989">
                  <c:v>-0.43104900000000002</c:v>
                </c:pt>
                <c:pt idx="21990">
                  <c:v>-0.43113000000000001</c:v>
                </c:pt>
                <c:pt idx="21991">
                  <c:v>-0.43131700000000001</c:v>
                </c:pt>
                <c:pt idx="21992">
                  <c:v>-0.431508</c:v>
                </c:pt>
                <c:pt idx="21993">
                  <c:v>-0.43179099999999998</c:v>
                </c:pt>
                <c:pt idx="21994">
                  <c:v>-0.43205700000000002</c:v>
                </c:pt>
                <c:pt idx="21995">
                  <c:v>-0.43226900000000001</c:v>
                </c:pt>
                <c:pt idx="21996">
                  <c:v>-0.43249300000000002</c:v>
                </c:pt>
                <c:pt idx="21997">
                  <c:v>-0.43264000000000002</c:v>
                </c:pt>
                <c:pt idx="21998">
                  <c:v>-0.43290400000000001</c:v>
                </c:pt>
                <c:pt idx="21999">
                  <c:v>-0.43318000000000001</c:v>
                </c:pt>
                <c:pt idx="22000">
                  <c:v>-0.43323600000000001</c:v>
                </c:pt>
                <c:pt idx="22001">
                  <c:v>-0.433085</c:v>
                </c:pt>
                <c:pt idx="22002">
                  <c:v>-0.43282199999999998</c:v>
                </c:pt>
                <c:pt idx="22003">
                  <c:v>-0.43267600000000001</c:v>
                </c:pt>
                <c:pt idx="22004">
                  <c:v>-0.43245600000000001</c:v>
                </c:pt>
                <c:pt idx="22005">
                  <c:v>-0.43245299999999998</c:v>
                </c:pt>
                <c:pt idx="22006">
                  <c:v>-0.43251699999999998</c:v>
                </c:pt>
                <c:pt idx="22007">
                  <c:v>-0.432531</c:v>
                </c:pt>
                <c:pt idx="22008">
                  <c:v>-0.43248999999999999</c:v>
                </c:pt>
                <c:pt idx="22009">
                  <c:v>-0.43240000000000001</c:v>
                </c:pt>
                <c:pt idx="22010">
                  <c:v>-0.43225599999999997</c:v>
                </c:pt>
                <c:pt idx="22011">
                  <c:v>-0.432033</c:v>
                </c:pt>
                <c:pt idx="22012">
                  <c:v>-0.43185499999999999</c:v>
                </c:pt>
                <c:pt idx="22013">
                  <c:v>-0.43177399999999999</c:v>
                </c:pt>
                <c:pt idx="22014">
                  <c:v>-0.43173499999999998</c:v>
                </c:pt>
                <c:pt idx="22015">
                  <c:v>-0.431732</c:v>
                </c:pt>
                <c:pt idx="22016">
                  <c:v>-0.431697</c:v>
                </c:pt>
                <c:pt idx="22017">
                  <c:v>-0.43156600000000001</c:v>
                </c:pt>
                <c:pt idx="22018">
                  <c:v>-0.43138300000000002</c:v>
                </c:pt>
                <c:pt idx="22019">
                  <c:v>-0.43123</c:v>
                </c:pt>
                <c:pt idx="22020">
                  <c:v>-0.43107699999999999</c:v>
                </c:pt>
                <c:pt idx="22021">
                  <c:v>-0.43095600000000001</c:v>
                </c:pt>
                <c:pt idx="22022">
                  <c:v>-0.43085899999999999</c:v>
                </c:pt>
                <c:pt idx="22023">
                  <c:v>-0.430757</c:v>
                </c:pt>
                <c:pt idx="22024">
                  <c:v>-0.43067</c:v>
                </c:pt>
                <c:pt idx="22025">
                  <c:v>-0.430558</c:v>
                </c:pt>
                <c:pt idx="22026">
                  <c:v>-0.43044399999999999</c:v>
                </c:pt>
                <c:pt idx="22027">
                  <c:v>-0.430309</c:v>
                </c:pt>
                <c:pt idx="22028">
                  <c:v>-0.43015999999999999</c:v>
                </c:pt>
                <c:pt idx="22029">
                  <c:v>-0.43001600000000001</c:v>
                </c:pt>
                <c:pt idx="22030">
                  <c:v>-0.429865</c:v>
                </c:pt>
                <c:pt idx="22031">
                  <c:v>-0.429728</c:v>
                </c:pt>
                <c:pt idx="22032">
                  <c:v>-0.42959799999999998</c:v>
                </c:pt>
                <c:pt idx="22033">
                  <c:v>-0.429483</c:v>
                </c:pt>
                <c:pt idx="22034">
                  <c:v>-0.42937500000000001</c:v>
                </c:pt>
                <c:pt idx="22035">
                  <c:v>-0.42926599999999998</c:v>
                </c:pt>
                <c:pt idx="22036">
                  <c:v>-0.42915300000000001</c:v>
                </c:pt>
                <c:pt idx="22037">
                  <c:v>-0.42902600000000002</c:v>
                </c:pt>
                <c:pt idx="22038">
                  <c:v>-0.42889699999999997</c:v>
                </c:pt>
                <c:pt idx="22039">
                  <c:v>-0.42875999999999997</c:v>
                </c:pt>
                <c:pt idx="22040">
                  <c:v>-0.42862</c:v>
                </c:pt>
                <c:pt idx="22041">
                  <c:v>-0.42848199999999997</c:v>
                </c:pt>
                <c:pt idx="22042">
                  <c:v>-0.42834899999999998</c:v>
                </c:pt>
                <c:pt idx="22043">
                  <c:v>-0.42822700000000002</c:v>
                </c:pt>
                <c:pt idx="22044">
                  <c:v>-0.42810900000000002</c:v>
                </c:pt>
                <c:pt idx="22045">
                  <c:v>-0.42799599999999999</c:v>
                </c:pt>
                <c:pt idx="22046">
                  <c:v>-0.42788100000000001</c:v>
                </c:pt>
                <c:pt idx="22047">
                  <c:v>-0.427761</c:v>
                </c:pt>
                <c:pt idx="22048">
                  <c:v>-0.42763400000000001</c:v>
                </c:pt>
                <c:pt idx="22049">
                  <c:v>-0.42750100000000002</c:v>
                </c:pt>
                <c:pt idx="22050">
                  <c:v>-0.42754999999999999</c:v>
                </c:pt>
                <c:pt idx="22051">
                  <c:v>-0.42757699999999998</c:v>
                </c:pt>
                <c:pt idx="22052">
                  <c:v>-0.42735200000000001</c:v>
                </c:pt>
                <c:pt idx="22053">
                  <c:v>-0.42688599999999999</c:v>
                </c:pt>
                <c:pt idx="22054">
                  <c:v>-0.42610599999999998</c:v>
                </c:pt>
                <c:pt idx="22055">
                  <c:v>-0.425118</c:v>
                </c:pt>
                <c:pt idx="22056">
                  <c:v>-0.424043</c:v>
                </c:pt>
                <c:pt idx="22057">
                  <c:v>-0.42289599999999999</c:v>
                </c:pt>
                <c:pt idx="22058">
                  <c:v>-0.42180499999999999</c:v>
                </c:pt>
                <c:pt idx="22059">
                  <c:v>-0.420794</c:v>
                </c:pt>
                <c:pt idx="22060">
                  <c:v>-0.42002899999999999</c:v>
                </c:pt>
                <c:pt idx="22061">
                  <c:v>-0.41941600000000001</c:v>
                </c:pt>
                <c:pt idx="22062">
                  <c:v>-0.41907699999999998</c:v>
                </c:pt>
                <c:pt idx="22063">
                  <c:v>-0.41887000000000002</c:v>
                </c:pt>
                <c:pt idx="22064">
                  <c:v>-0.41876200000000002</c:v>
                </c:pt>
                <c:pt idx="22065">
                  <c:v>-0.418657</c:v>
                </c:pt>
                <c:pt idx="22066">
                  <c:v>-0.41839799999999999</c:v>
                </c:pt>
                <c:pt idx="22067">
                  <c:v>-0.41796899999999998</c:v>
                </c:pt>
                <c:pt idx="22068">
                  <c:v>-0.41736400000000001</c:v>
                </c:pt>
                <c:pt idx="22069">
                  <c:v>-0.41656399999999999</c:v>
                </c:pt>
                <c:pt idx="22070">
                  <c:v>-0.41564499999999999</c:v>
                </c:pt>
                <c:pt idx="22071">
                  <c:v>-0.41464299999999998</c:v>
                </c:pt>
                <c:pt idx="22072">
                  <c:v>-0.41369400000000001</c:v>
                </c:pt>
                <c:pt idx="22073">
                  <c:v>-0.41278300000000001</c:v>
                </c:pt>
                <c:pt idx="22074">
                  <c:v>-0.41208899999999998</c:v>
                </c:pt>
                <c:pt idx="22075">
                  <c:v>-0.41156399999999999</c:v>
                </c:pt>
                <c:pt idx="22076">
                  <c:v>-0.41125899999999999</c:v>
                </c:pt>
                <c:pt idx="22077">
                  <c:v>-0.411136</c:v>
                </c:pt>
                <c:pt idx="22078">
                  <c:v>-0.41108099999999997</c:v>
                </c:pt>
                <c:pt idx="22079">
                  <c:v>-0.41109000000000001</c:v>
                </c:pt>
                <c:pt idx="22080">
                  <c:v>-0.41099599999999997</c:v>
                </c:pt>
                <c:pt idx="22081">
                  <c:v>-0.41076299999999999</c:v>
                </c:pt>
                <c:pt idx="22082">
                  <c:v>-0.41037499999999999</c:v>
                </c:pt>
                <c:pt idx="22083">
                  <c:v>-0.40978100000000001</c:v>
                </c:pt>
                <c:pt idx="22084">
                  <c:v>-0.409076</c:v>
                </c:pt>
                <c:pt idx="22085">
                  <c:v>-0.40825400000000001</c:v>
                </c:pt>
                <c:pt idx="22086">
                  <c:v>-0.40748000000000001</c:v>
                </c:pt>
                <c:pt idx="22087">
                  <c:v>-0.40677400000000002</c:v>
                </c:pt>
                <c:pt idx="22088">
                  <c:v>-0.40625</c:v>
                </c:pt>
                <c:pt idx="22089">
                  <c:v>-0.40595300000000001</c:v>
                </c:pt>
                <c:pt idx="22090">
                  <c:v>-0.405833</c:v>
                </c:pt>
                <c:pt idx="22091">
                  <c:v>-0.40593600000000002</c:v>
                </c:pt>
                <c:pt idx="22092">
                  <c:v>-0.40611799999999998</c:v>
                </c:pt>
                <c:pt idx="22093">
                  <c:v>-0.40633799999999998</c:v>
                </c:pt>
                <c:pt idx="22094">
                  <c:v>-0.40607500000000002</c:v>
                </c:pt>
                <c:pt idx="22095">
                  <c:v>-0.40547899999999998</c:v>
                </c:pt>
                <c:pt idx="22096">
                  <c:v>-0.40454499999999999</c:v>
                </c:pt>
                <c:pt idx="22097">
                  <c:v>-0.40373599999999998</c:v>
                </c:pt>
                <c:pt idx="22098">
                  <c:v>-0.40302700000000002</c:v>
                </c:pt>
                <c:pt idx="22099">
                  <c:v>-0.40249600000000002</c:v>
                </c:pt>
                <c:pt idx="22100">
                  <c:v>-0.40192899999999998</c:v>
                </c:pt>
                <c:pt idx="22101">
                  <c:v>-0.40099299999999999</c:v>
                </c:pt>
                <c:pt idx="22102">
                  <c:v>-0.40020800000000001</c:v>
                </c:pt>
                <c:pt idx="22103">
                  <c:v>-0.39946599999999999</c:v>
                </c:pt>
                <c:pt idx="22104">
                  <c:v>-0.39893400000000001</c:v>
                </c:pt>
                <c:pt idx="22105">
                  <c:v>-0.39840199999999998</c:v>
                </c:pt>
                <c:pt idx="22106">
                  <c:v>-0.397984</c:v>
                </c:pt>
                <c:pt idx="22107">
                  <c:v>-0.39799299999999999</c:v>
                </c:pt>
                <c:pt idx="22108">
                  <c:v>-0.398177</c:v>
                </c:pt>
                <c:pt idx="22109">
                  <c:v>-0.398426</c:v>
                </c:pt>
                <c:pt idx="22110">
                  <c:v>-0.39890100000000001</c:v>
                </c:pt>
                <c:pt idx="22111">
                  <c:v>-0.39946399999999999</c:v>
                </c:pt>
                <c:pt idx="22112">
                  <c:v>-0.40010699999999999</c:v>
                </c:pt>
                <c:pt idx="22113">
                  <c:v>-0.400951</c:v>
                </c:pt>
                <c:pt idx="22114">
                  <c:v>-0.40195199999999998</c:v>
                </c:pt>
                <c:pt idx="22115">
                  <c:v>-0.40302199999999999</c:v>
                </c:pt>
                <c:pt idx="22116">
                  <c:v>-0.40424599999999999</c:v>
                </c:pt>
                <c:pt idx="22117">
                  <c:v>-0.40562799999999999</c:v>
                </c:pt>
                <c:pt idx="22118">
                  <c:v>-0.407078</c:v>
                </c:pt>
                <c:pt idx="22119">
                  <c:v>-0.40871800000000003</c:v>
                </c:pt>
                <c:pt idx="22120">
                  <c:v>-0.41040900000000002</c:v>
                </c:pt>
                <c:pt idx="22121">
                  <c:v>-0.41232999999999997</c:v>
                </c:pt>
                <c:pt idx="22122">
                  <c:v>-0.41459099999999999</c:v>
                </c:pt>
                <c:pt idx="22123">
                  <c:v>-0.416547</c:v>
                </c:pt>
                <c:pt idx="22124">
                  <c:v>-0.41816799999999998</c:v>
                </c:pt>
                <c:pt idx="22125">
                  <c:v>-0.41936899999999999</c:v>
                </c:pt>
                <c:pt idx="22126">
                  <c:v>-0.42032799999999998</c:v>
                </c:pt>
                <c:pt idx="22127">
                  <c:v>-0.42118100000000003</c:v>
                </c:pt>
                <c:pt idx="22128">
                  <c:v>-0.422018</c:v>
                </c:pt>
                <c:pt idx="22129">
                  <c:v>-0.42289500000000002</c:v>
                </c:pt>
                <c:pt idx="22130">
                  <c:v>-0.42377700000000001</c:v>
                </c:pt>
                <c:pt idx="22131">
                  <c:v>-0.42461500000000002</c:v>
                </c:pt>
                <c:pt idx="22132">
                  <c:v>-0.42531600000000003</c:v>
                </c:pt>
                <c:pt idx="22133">
                  <c:v>-0.42583500000000002</c:v>
                </c:pt>
                <c:pt idx="22134">
                  <c:v>-0.42626599999999998</c:v>
                </c:pt>
                <c:pt idx="22135">
                  <c:v>-0.42669800000000002</c:v>
                </c:pt>
                <c:pt idx="22136">
                  <c:v>-0.42712099999999997</c:v>
                </c:pt>
                <c:pt idx="22137">
                  <c:v>-0.427541</c:v>
                </c:pt>
                <c:pt idx="22138">
                  <c:v>-0.42790099999999998</c:v>
                </c:pt>
                <c:pt idx="22139">
                  <c:v>-0.42815199999999998</c:v>
                </c:pt>
                <c:pt idx="22140">
                  <c:v>-0.42835400000000001</c:v>
                </c:pt>
                <c:pt idx="22141">
                  <c:v>-0.42866700000000002</c:v>
                </c:pt>
                <c:pt idx="22142">
                  <c:v>-0.42905399999999999</c:v>
                </c:pt>
                <c:pt idx="22143">
                  <c:v>-0.429479</c:v>
                </c:pt>
                <c:pt idx="22144">
                  <c:v>-0.42993100000000001</c:v>
                </c:pt>
                <c:pt idx="22145">
                  <c:v>-0.430257</c:v>
                </c:pt>
                <c:pt idx="22146">
                  <c:v>-0.43046800000000002</c:v>
                </c:pt>
                <c:pt idx="22147">
                  <c:v>-0.43086400000000002</c:v>
                </c:pt>
                <c:pt idx="22148">
                  <c:v>-0.43130099999999999</c:v>
                </c:pt>
                <c:pt idx="22149">
                  <c:v>-0.43171399999999999</c:v>
                </c:pt>
                <c:pt idx="22150">
                  <c:v>-0.432116</c:v>
                </c:pt>
                <c:pt idx="22151">
                  <c:v>-0.43253200000000003</c:v>
                </c:pt>
                <c:pt idx="22152">
                  <c:v>-0.43267</c:v>
                </c:pt>
                <c:pt idx="22153">
                  <c:v>-0.43235000000000001</c:v>
                </c:pt>
                <c:pt idx="22154">
                  <c:v>-0.43188100000000001</c:v>
                </c:pt>
                <c:pt idx="22155">
                  <c:v>-0.43123499999999998</c:v>
                </c:pt>
                <c:pt idx="22156">
                  <c:v>-0.43053999999999998</c:v>
                </c:pt>
                <c:pt idx="22157">
                  <c:v>-0.42993799999999999</c:v>
                </c:pt>
                <c:pt idx="22158">
                  <c:v>-0.42952200000000001</c:v>
                </c:pt>
                <c:pt idx="22159">
                  <c:v>-0.42925400000000002</c:v>
                </c:pt>
                <c:pt idx="22160">
                  <c:v>-0.428948</c:v>
                </c:pt>
                <c:pt idx="22161">
                  <c:v>-0.42864400000000002</c:v>
                </c:pt>
                <c:pt idx="22162">
                  <c:v>-0.42824400000000001</c:v>
                </c:pt>
                <c:pt idx="22163">
                  <c:v>-0.42787999999999998</c:v>
                </c:pt>
                <c:pt idx="22164">
                  <c:v>-0.42761700000000002</c:v>
                </c:pt>
                <c:pt idx="22165">
                  <c:v>-0.427425</c:v>
                </c:pt>
                <c:pt idx="22166">
                  <c:v>-0.427228</c:v>
                </c:pt>
                <c:pt idx="22167">
                  <c:v>-0.42696299999999998</c:v>
                </c:pt>
                <c:pt idx="22168">
                  <c:v>-0.426701</c:v>
                </c:pt>
                <c:pt idx="22169">
                  <c:v>-0.42637799999999998</c:v>
                </c:pt>
                <c:pt idx="22170">
                  <c:v>-0.42620000000000002</c:v>
                </c:pt>
                <c:pt idx="22171">
                  <c:v>-0.42614299999999999</c:v>
                </c:pt>
                <c:pt idx="22172">
                  <c:v>-0.42601800000000001</c:v>
                </c:pt>
                <c:pt idx="22173">
                  <c:v>-0.42591000000000001</c:v>
                </c:pt>
                <c:pt idx="22174">
                  <c:v>-0.42575000000000002</c:v>
                </c:pt>
                <c:pt idx="22175">
                  <c:v>-0.425568</c:v>
                </c:pt>
                <c:pt idx="22176">
                  <c:v>-0.42526999999999998</c:v>
                </c:pt>
                <c:pt idx="22177">
                  <c:v>-0.42489399999999999</c:v>
                </c:pt>
                <c:pt idx="22178">
                  <c:v>-0.42462100000000003</c:v>
                </c:pt>
                <c:pt idx="22179">
                  <c:v>-0.42440499999999998</c:v>
                </c:pt>
                <c:pt idx="22180">
                  <c:v>-0.42424200000000001</c:v>
                </c:pt>
                <c:pt idx="22181">
                  <c:v>-0.42408200000000001</c:v>
                </c:pt>
                <c:pt idx="22182">
                  <c:v>-0.42387399999999997</c:v>
                </c:pt>
                <c:pt idx="22183">
                  <c:v>-0.423622</c:v>
                </c:pt>
                <c:pt idx="22184">
                  <c:v>-0.42331299999999999</c:v>
                </c:pt>
                <c:pt idx="22185">
                  <c:v>-0.422956</c:v>
                </c:pt>
                <c:pt idx="22186">
                  <c:v>-0.42261100000000001</c:v>
                </c:pt>
                <c:pt idx="22187">
                  <c:v>-0.42232999999999998</c:v>
                </c:pt>
                <c:pt idx="22188">
                  <c:v>-0.422128</c:v>
                </c:pt>
                <c:pt idx="22189">
                  <c:v>-0.42195500000000002</c:v>
                </c:pt>
                <c:pt idx="22190">
                  <c:v>-0.42180899999999999</c:v>
                </c:pt>
                <c:pt idx="22191">
                  <c:v>-0.42161500000000002</c:v>
                </c:pt>
                <c:pt idx="22192">
                  <c:v>-0.42136699999999999</c:v>
                </c:pt>
                <c:pt idx="22193">
                  <c:v>-0.421074</c:v>
                </c:pt>
                <c:pt idx="22194">
                  <c:v>-0.42055100000000001</c:v>
                </c:pt>
                <c:pt idx="22195">
                  <c:v>-0.42005900000000002</c:v>
                </c:pt>
                <c:pt idx="22196">
                  <c:v>-0.41941400000000001</c:v>
                </c:pt>
                <c:pt idx="22197">
                  <c:v>-0.418599</c:v>
                </c:pt>
                <c:pt idx="22198">
                  <c:v>-0.41818499999999997</c:v>
                </c:pt>
                <c:pt idx="22199">
                  <c:v>-0.41776200000000002</c:v>
                </c:pt>
                <c:pt idx="22200">
                  <c:v>-0.417155</c:v>
                </c:pt>
                <c:pt idx="22201">
                  <c:v>-0.41662500000000002</c:v>
                </c:pt>
                <c:pt idx="22202">
                  <c:v>-0.41621000000000002</c:v>
                </c:pt>
                <c:pt idx="22203">
                  <c:v>-0.415854</c:v>
                </c:pt>
                <c:pt idx="22204">
                  <c:v>-0.41528799999999999</c:v>
                </c:pt>
                <c:pt idx="22205">
                  <c:v>-0.41465200000000002</c:v>
                </c:pt>
                <c:pt idx="22206">
                  <c:v>-0.41407300000000002</c:v>
                </c:pt>
                <c:pt idx="22207">
                  <c:v>-0.41351399999999999</c:v>
                </c:pt>
                <c:pt idx="22208">
                  <c:v>-0.412964</c:v>
                </c:pt>
                <c:pt idx="22209">
                  <c:v>-0.412495</c:v>
                </c:pt>
                <c:pt idx="22210">
                  <c:v>-0.41211500000000001</c:v>
                </c:pt>
                <c:pt idx="22211">
                  <c:v>-0.41186699999999998</c:v>
                </c:pt>
                <c:pt idx="22212">
                  <c:v>-0.41171200000000002</c:v>
                </c:pt>
                <c:pt idx="22213">
                  <c:v>-0.41170299999999999</c:v>
                </c:pt>
                <c:pt idx="22214">
                  <c:v>-0.41173900000000002</c:v>
                </c:pt>
                <c:pt idx="22215">
                  <c:v>-0.41179500000000002</c:v>
                </c:pt>
                <c:pt idx="22216">
                  <c:v>-0.41183999999999998</c:v>
                </c:pt>
                <c:pt idx="22217">
                  <c:v>-0.41175299999999998</c:v>
                </c:pt>
                <c:pt idx="22218">
                  <c:v>-0.41159400000000002</c:v>
                </c:pt>
                <c:pt idx="22219">
                  <c:v>-0.41129500000000002</c:v>
                </c:pt>
                <c:pt idx="22220">
                  <c:v>-0.41088999999999998</c:v>
                </c:pt>
                <c:pt idx="22221">
                  <c:v>-0.41045100000000001</c:v>
                </c:pt>
                <c:pt idx="22222">
                  <c:v>-0.40994199999999997</c:v>
                </c:pt>
                <c:pt idx="22223">
                  <c:v>-0.409522</c:v>
                </c:pt>
                <c:pt idx="22224">
                  <c:v>-0.40916000000000002</c:v>
                </c:pt>
                <c:pt idx="22225">
                  <c:v>-0.40889599999999998</c:v>
                </c:pt>
                <c:pt idx="22226">
                  <c:v>-0.40879500000000002</c:v>
                </c:pt>
                <c:pt idx="22227">
                  <c:v>-0.40872199999999997</c:v>
                </c:pt>
                <c:pt idx="22228">
                  <c:v>-0.408744</c:v>
                </c:pt>
                <c:pt idx="22229">
                  <c:v>-0.40875699999999998</c:v>
                </c:pt>
                <c:pt idx="22230">
                  <c:v>-0.40865899999999999</c:v>
                </c:pt>
                <c:pt idx="22231">
                  <c:v>-0.40852300000000003</c:v>
                </c:pt>
                <c:pt idx="22232">
                  <c:v>-0.40823300000000001</c:v>
                </c:pt>
                <c:pt idx="22233">
                  <c:v>-0.40784199999999998</c:v>
                </c:pt>
                <c:pt idx="22234">
                  <c:v>-0.407389</c:v>
                </c:pt>
                <c:pt idx="22235">
                  <c:v>-0.406829</c:v>
                </c:pt>
                <c:pt idx="22236">
                  <c:v>-0.40633999999999998</c:v>
                </c:pt>
                <c:pt idx="22237">
                  <c:v>-0.40585700000000002</c:v>
                </c:pt>
                <c:pt idx="22238">
                  <c:v>-0.405474</c:v>
                </c:pt>
                <c:pt idx="22239">
                  <c:v>-0.405246</c:v>
                </c:pt>
                <c:pt idx="22240">
                  <c:v>-0.40503699999999998</c:v>
                </c:pt>
                <c:pt idx="22241">
                  <c:v>-0.40496300000000002</c:v>
                </c:pt>
                <c:pt idx="22242">
                  <c:v>-0.404889</c:v>
                </c:pt>
                <c:pt idx="22243">
                  <c:v>-0.40471600000000002</c:v>
                </c:pt>
                <c:pt idx="22244">
                  <c:v>-0.40453699999999998</c:v>
                </c:pt>
                <c:pt idx="22245">
                  <c:v>-0.40420099999999998</c:v>
                </c:pt>
                <c:pt idx="22246">
                  <c:v>-0.40373599999999998</c:v>
                </c:pt>
                <c:pt idx="22247">
                  <c:v>-0.40321699999999999</c:v>
                </c:pt>
                <c:pt idx="22248">
                  <c:v>-0.40256599999999998</c:v>
                </c:pt>
                <c:pt idx="22249">
                  <c:v>-0.40196100000000001</c:v>
                </c:pt>
                <c:pt idx="22250">
                  <c:v>-0.401306</c:v>
                </c:pt>
                <c:pt idx="22251">
                  <c:v>-0.40049099999999999</c:v>
                </c:pt>
                <c:pt idx="22252">
                  <c:v>-0.39956999999999998</c:v>
                </c:pt>
                <c:pt idx="22253">
                  <c:v>-0.39834700000000001</c:v>
                </c:pt>
                <c:pt idx="22254">
                  <c:v>-0.39683299999999999</c:v>
                </c:pt>
                <c:pt idx="22255">
                  <c:v>-0.395177</c:v>
                </c:pt>
                <c:pt idx="22256">
                  <c:v>-0.39338800000000002</c:v>
                </c:pt>
                <c:pt idx="22257">
                  <c:v>-0.39166000000000001</c:v>
                </c:pt>
                <c:pt idx="22258">
                  <c:v>-0.38999699999999998</c:v>
                </c:pt>
                <c:pt idx="22259">
                  <c:v>-0.38853700000000002</c:v>
                </c:pt>
                <c:pt idx="22260">
                  <c:v>-0.38736500000000001</c:v>
                </c:pt>
                <c:pt idx="22261">
                  <c:v>-0.38636500000000001</c:v>
                </c:pt>
                <c:pt idx="22262">
                  <c:v>-0.38556299999999999</c:v>
                </c:pt>
                <c:pt idx="22263">
                  <c:v>-0.38481799999999999</c:v>
                </c:pt>
                <c:pt idx="22264">
                  <c:v>-0.38394200000000001</c:v>
                </c:pt>
                <c:pt idx="22265">
                  <c:v>-0.38298500000000002</c:v>
                </c:pt>
                <c:pt idx="22266">
                  <c:v>-0.38178200000000001</c:v>
                </c:pt>
                <c:pt idx="22267">
                  <c:v>-0.38030000000000003</c:v>
                </c:pt>
                <c:pt idx="22268">
                  <c:v>-0.37866699999999998</c:v>
                </c:pt>
                <c:pt idx="22269">
                  <c:v>-0.37683699999999998</c:v>
                </c:pt>
                <c:pt idx="22270">
                  <c:v>-0.37498100000000001</c:v>
                </c:pt>
                <c:pt idx="22271">
                  <c:v>-0.37324400000000002</c:v>
                </c:pt>
                <c:pt idx="22272">
                  <c:v>-0.37159300000000001</c:v>
                </c:pt>
                <c:pt idx="22273">
                  <c:v>-0.37024299999999999</c:v>
                </c:pt>
                <c:pt idx="22274">
                  <c:v>-0.36914599999999997</c:v>
                </c:pt>
                <c:pt idx="22275">
                  <c:v>-0.36814000000000002</c:v>
                </c:pt>
                <c:pt idx="22276">
                  <c:v>-0.36727199999999999</c:v>
                </c:pt>
                <c:pt idx="22277">
                  <c:v>-0.36630099999999999</c:v>
                </c:pt>
                <c:pt idx="22278">
                  <c:v>-0.36512499999999998</c:v>
                </c:pt>
                <c:pt idx="22279">
                  <c:v>-0.36382300000000001</c:v>
                </c:pt>
                <c:pt idx="22280">
                  <c:v>-0.36221300000000001</c:v>
                </c:pt>
                <c:pt idx="22281">
                  <c:v>-0.36041899999999999</c:v>
                </c:pt>
                <c:pt idx="22282">
                  <c:v>-0.35858000000000001</c:v>
                </c:pt>
                <c:pt idx="22283">
                  <c:v>-0.35662899999999997</c:v>
                </c:pt>
                <c:pt idx="22284">
                  <c:v>-0.354827</c:v>
                </c:pt>
                <c:pt idx="22285">
                  <c:v>-0.35324100000000003</c:v>
                </c:pt>
                <c:pt idx="22286">
                  <c:v>-0.35180400000000001</c:v>
                </c:pt>
                <c:pt idx="22287">
                  <c:v>-0.35069099999999997</c:v>
                </c:pt>
                <c:pt idx="22288">
                  <c:v>-0.349686</c:v>
                </c:pt>
                <c:pt idx="22289">
                  <c:v>-0.34860200000000002</c:v>
                </c:pt>
                <c:pt idx="22290">
                  <c:v>-0.34753600000000001</c:v>
                </c:pt>
                <c:pt idx="22291">
                  <c:v>-0.34623599999999999</c:v>
                </c:pt>
                <c:pt idx="22292">
                  <c:v>-0.34465499999999999</c:v>
                </c:pt>
                <c:pt idx="22293">
                  <c:v>-0.34293899999999999</c:v>
                </c:pt>
                <c:pt idx="22294">
                  <c:v>-0.34094799999999997</c:v>
                </c:pt>
                <c:pt idx="22295">
                  <c:v>-0.33884500000000001</c:v>
                </c:pt>
                <c:pt idx="22296">
                  <c:v>-0.33683800000000003</c:v>
                </c:pt>
                <c:pt idx="22297">
                  <c:v>-0.33485500000000001</c:v>
                </c:pt>
                <c:pt idx="22298">
                  <c:v>-0.33316299999999999</c:v>
                </c:pt>
                <c:pt idx="22299">
                  <c:v>-0.33177000000000001</c:v>
                </c:pt>
                <c:pt idx="22300">
                  <c:v>-0.33054299999999998</c:v>
                </c:pt>
                <c:pt idx="22301">
                  <c:v>-0.32985300000000001</c:v>
                </c:pt>
                <c:pt idx="22302">
                  <c:v>-0.32939000000000002</c:v>
                </c:pt>
                <c:pt idx="22303">
                  <c:v>-0.32932699999999998</c:v>
                </c:pt>
                <c:pt idx="22304">
                  <c:v>-0.32969999999999999</c:v>
                </c:pt>
                <c:pt idx="22305">
                  <c:v>-0.33019399999999999</c:v>
                </c:pt>
                <c:pt idx="22306">
                  <c:v>-0.33097199999999999</c:v>
                </c:pt>
                <c:pt idx="22307">
                  <c:v>-0.332098</c:v>
                </c:pt>
                <c:pt idx="22308">
                  <c:v>-0.33336199999999999</c:v>
                </c:pt>
                <c:pt idx="22309">
                  <c:v>-0.33480700000000002</c:v>
                </c:pt>
                <c:pt idx="22310">
                  <c:v>-0.33657599999999999</c:v>
                </c:pt>
                <c:pt idx="22311">
                  <c:v>-0.33848699999999998</c:v>
                </c:pt>
                <c:pt idx="22312">
                  <c:v>-0.34016200000000002</c:v>
                </c:pt>
                <c:pt idx="22313">
                  <c:v>-0.34133799999999997</c:v>
                </c:pt>
                <c:pt idx="22314">
                  <c:v>-0.34192600000000001</c:v>
                </c:pt>
                <c:pt idx="22315">
                  <c:v>-0.34194799999999997</c:v>
                </c:pt>
                <c:pt idx="22316">
                  <c:v>-0.34136100000000003</c:v>
                </c:pt>
                <c:pt idx="22317">
                  <c:v>-0.340028</c:v>
                </c:pt>
                <c:pt idx="22318">
                  <c:v>-0.338202</c:v>
                </c:pt>
                <c:pt idx="22319">
                  <c:v>-0.336785</c:v>
                </c:pt>
                <c:pt idx="22320">
                  <c:v>-0.337312</c:v>
                </c:pt>
                <c:pt idx="22321">
                  <c:v>-0.33825699999999997</c:v>
                </c:pt>
                <c:pt idx="22322">
                  <c:v>-0.339393</c:v>
                </c:pt>
                <c:pt idx="22323">
                  <c:v>-0.34051100000000001</c:v>
                </c:pt>
                <c:pt idx="22324">
                  <c:v>-0.34201399999999998</c:v>
                </c:pt>
                <c:pt idx="22325">
                  <c:v>-0.34368599999999999</c:v>
                </c:pt>
                <c:pt idx="22326">
                  <c:v>-0.34537099999999998</c:v>
                </c:pt>
                <c:pt idx="22327">
                  <c:v>-0.34739399999999998</c:v>
                </c:pt>
                <c:pt idx="22328">
                  <c:v>-0.349721</c:v>
                </c:pt>
                <c:pt idx="22329">
                  <c:v>-0.35202099999999997</c:v>
                </c:pt>
                <c:pt idx="22330">
                  <c:v>-0.35467500000000002</c:v>
                </c:pt>
                <c:pt idx="22331">
                  <c:v>-0.35759000000000002</c:v>
                </c:pt>
                <c:pt idx="22332">
                  <c:v>-0.36052899999999999</c:v>
                </c:pt>
                <c:pt idx="22333">
                  <c:v>-0.36374400000000001</c:v>
                </c:pt>
                <c:pt idx="22334">
                  <c:v>-0.36730699999999999</c:v>
                </c:pt>
                <c:pt idx="22335">
                  <c:v>-0.37086999999999998</c:v>
                </c:pt>
                <c:pt idx="22336">
                  <c:v>-0.37476399999999999</c:v>
                </c:pt>
                <c:pt idx="22337">
                  <c:v>-0.37850400000000001</c:v>
                </c:pt>
                <c:pt idx="22338">
                  <c:v>-0.38185999999999998</c:v>
                </c:pt>
                <c:pt idx="22339">
                  <c:v>-0.384523</c:v>
                </c:pt>
                <c:pt idx="22340">
                  <c:v>-0.38644699999999998</c:v>
                </c:pt>
                <c:pt idx="22341">
                  <c:v>-0.38798199999999999</c:v>
                </c:pt>
                <c:pt idx="22342">
                  <c:v>-0.38921600000000001</c:v>
                </c:pt>
                <c:pt idx="22343">
                  <c:v>-0.39055600000000001</c:v>
                </c:pt>
                <c:pt idx="22344">
                  <c:v>-0.39183099999999998</c:v>
                </c:pt>
                <c:pt idx="22345">
                  <c:v>-0.39310899999999999</c:v>
                </c:pt>
                <c:pt idx="22346">
                  <c:v>-0.39441799999999999</c:v>
                </c:pt>
                <c:pt idx="22347">
                  <c:v>-0.395652</c:v>
                </c:pt>
                <c:pt idx="22348">
                  <c:v>-0.39681899999999998</c:v>
                </c:pt>
                <c:pt idx="22349">
                  <c:v>-0.39800799999999997</c:v>
                </c:pt>
                <c:pt idx="22350">
                  <c:v>-0.39924500000000002</c:v>
                </c:pt>
                <c:pt idx="22351">
                  <c:v>-0.40035799999999999</c:v>
                </c:pt>
                <c:pt idx="22352">
                  <c:v>-0.40125499999999997</c:v>
                </c:pt>
                <c:pt idx="22353">
                  <c:v>-0.40203100000000003</c:v>
                </c:pt>
                <c:pt idx="22354">
                  <c:v>-0.40244000000000002</c:v>
                </c:pt>
                <c:pt idx="22355">
                  <c:v>-0.40251799999999999</c:v>
                </c:pt>
                <c:pt idx="22356">
                  <c:v>-0.40238800000000002</c:v>
                </c:pt>
                <c:pt idx="22357">
                  <c:v>-0.40203299999999997</c:v>
                </c:pt>
                <c:pt idx="22358">
                  <c:v>-0.40190500000000001</c:v>
                </c:pt>
                <c:pt idx="22359">
                  <c:v>-0.401725</c:v>
                </c:pt>
                <c:pt idx="22360">
                  <c:v>-0.40207599999999999</c:v>
                </c:pt>
                <c:pt idx="22361">
                  <c:v>-0.40254200000000001</c:v>
                </c:pt>
                <c:pt idx="22362">
                  <c:v>-0.40300000000000002</c:v>
                </c:pt>
                <c:pt idx="22363">
                  <c:v>-0.40319300000000002</c:v>
                </c:pt>
                <c:pt idx="22364">
                  <c:v>-0.40317700000000001</c:v>
                </c:pt>
                <c:pt idx="22365">
                  <c:v>-0.40310099999999999</c:v>
                </c:pt>
                <c:pt idx="22366">
                  <c:v>-0.403113</c:v>
                </c:pt>
                <c:pt idx="22367">
                  <c:v>-0.40316299999999999</c:v>
                </c:pt>
                <c:pt idx="22368">
                  <c:v>-0.40330899999999997</c:v>
                </c:pt>
                <c:pt idx="22369">
                  <c:v>-0.40354400000000001</c:v>
                </c:pt>
                <c:pt idx="22370">
                  <c:v>-0.40370499999999998</c:v>
                </c:pt>
                <c:pt idx="22371">
                  <c:v>-0.40380700000000003</c:v>
                </c:pt>
                <c:pt idx="22372">
                  <c:v>-0.40391700000000003</c:v>
                </c:pt>
                <c:pt idx="22373">
                  <c:v>-0.40384199999999998</c:v>
                </c:pt>
                <c:pt idx="22374">
                  <c:v>-0.403862</c:v>
                </c:pt>
                <c:pt idx="22375">
                  <c:v>-0.40389599999999998</c:v>
                </c:pt>
                <c:pt idx="22376">
                  <c:v>-0.40402199999999999</c:v>
                </c:pt>
                <c:pt idx="22377">
                  <c:v>-0.40413100000000002</c:v>
                </c:pt>
                <c:pt idx="22378">
                  <c:v>-0.404256</c:v>
                </c:pt>
                <c:pt idx="22379">
                  <c:v>-0.40438499999999999</c:v>
                </c:pt>
                <c:pt idx="22380">
                  <c:v>-0.40463100000000002</c:v>
                </c:pt>
                <c:pt idx="22381">
                  <c:v>-0.40489900000000001</c:v>
                </c:pt>
                <c:pt idx="22382">
                  <c:v>-0.40518900000000002</c:v>
                </c:pt>
                <c:pt idx="22383">
                  <c:v>-0.40550700000000001</c:v>
                </c:pt>
                <c:pt idx="22384">
                  <c:v>-0.40581699999999998</c:v>
                </c:pt>
                <c:pt idx="22385">
                  <c:v>-0.40626099999999998</c:v>
                </c:pt>
                <c:pt idx="22386">
                  <c:v>-0.406671</c:v>
                </c:pt>
                <c:pt idx="22387">
                  <c:v>-0.40704000000000001</c:v>
                </c:pt>
                <c:pt idx="22388">
                  <c:v>-0.40727000000000002</c:v>
                </c:pt>
                <c:pt idx="22389">
                  <c:v>-0.407252</c:v>
                </c:pt>
                <c:pt idx="22390">
                  <c:v>-0.40721000000000002</c:v>
                </c:pt>
                <c:pt idx="22391">
                  <c:v>-0.40729399999999999</c:v>
                </c:pt>
                <c:pt idx="22392">
                  <c:v>-0.40756599999999998</c:v>
                </c:pt>
                <c:pt idx="22393">
                  <c:v>-0.40786</c:v>
                </c:pt>
                <c:pt idx="22394">
                  <c:v>-0.40795199999999998</c:v>
                </c:pt>
                <c:pt idx="22395">
                  <c:v>-0.40815600000000002</c:v>
                </c:pt>
                <c:pt idx="22396">
                  <c:v>-0.40821200000000002</c:v>
                </c:pt>
                <c:pt idx="22397">
                  <c:v>-0.40823799999999999</c:v>
                </c:pt>
                <c:pt idx="22398">
                  <c:v>-0.40830499999999997</c:v>
                </c:pt>
                <c:pt idx="22399">
                  <c:v>-0.40853299999999998</c:v>
                </c:pt>
                <c:pt idx="22400">
                  <c:v>-0.40869899999999998</c:v>
                </c:pt>
                <c:pt idx="22401">
                  <c:v>-0.40862700000000002</c:v>
                </c:pt>
                <c:pt idx="22402">
                  <c:v>-0.40785700000000003</c:v>
                </c:pt>
                <c:pt idx="22403">
                  <c:v>-0.40660499999999999</c:v>
                </c:pt>
                <c:pt idx="22404">
                  <c:v>-0.40460400000000002</c:v>
                </c:pt>
                <c:pt idx="22405">
                  <c:v>-0.40234700000000001</c:v>
                </c:pt>
                <c:pt idx="22406">
                  <c:v>-0.40003</c:v>
                </c:pt>
                <c:pt idx="22407">
                  <c:v>-0.39795999999999998</c:v>
                </c:pt>
                <c:pt idx="22408">
                  <c:v>-0.39630900000000002</c:v>
                </c:pt>
                <c:pt idx="22409">
                  <c:v>-0.395011</c:v>
                </c:pt>
                <c:pt idx="22410">
                  <c:v>-0.393901</c:v>
                </c:pt>
                <c:pt idx="22411">
                  <c:v>-0.39310499999999998</c:v>
                </c:pt>
                <c:pt idx="22412">
                  <c:v>-0.39290399999999998</c:v>
                </c:pt>
                <c:pt idx="22413">
                  <c:v>-0.39231700000000003</c:v>
                </c:pt>
                <c:pt idx="22414">
                  <c:v>-0.39109899999999997</c:v>
                </c:pt>
                <c:pt idx="22415">
                  <c:v>-0.389378</c:v>
                </c:pt>
                <c:pt idx="22416">
                  <c:v>-0.38782299999999997</c:v>
                </c:pt>
                <c:pt idx="22417">
                  <c:v>-0.38586999999999999</c:v>
                </c:pt>
                <c:pt idx="22418">
                  <c:v>-0.38389099999999998</c:v>
                </c:pt>
                <c:pt idx="22419">
                  <c:v>-0.38215199999999999</c:v>
                </c:pt>
                <c:pt idx="22420">
                  <c:v>-0.38059100000000001</c:v>
                </c:pt>
                <c:pt idx="22421">
                  <c:v>-0.37934200000000001</c:v>
                </c:pt>
                <c:pt idx="22422">
                  <c:v>-0.37822</c:v>
                </c:pt>
                <c:pt idx="22423">
                  <c:v>-0.376938</c:v>
                </c:pt>
                <c:pt idx="22424">
                  <c:v>-0.375691</c:v>
                </c:pt>
                <c:pt idx="22425">
                  <c:v>-0.374172</c:v>
                </c:pt>
                <c:pt idx="22426">
                  <c:v>-0.37248900000000001</c:v>
                </c:pt>
                <c:pt idx="22427">
                  <c:v>-0.37070700000000001</c:v>
                </c:pt>
                <c:pt idx="22428">
                  <c:v>-0.36867</c:v>
                </c:pt>
                <c:pt idx="22429">
                  <c:v>-0.366587</c:v>
                </c:pt>
                <c:pt idx="22430">
                  <c:v>-0.36447000000000002</c:v>
                </c:pt>
                <c:pt idx="22431">
                  <c:v>-0.362371</c:v>
                </c:pt>
                <c:pt idx="22432">
                  <c:v>-0.36052200000000001</c:v>
                </c:pt>
                <c:pt idx="22433">
                  <c:v>-0.35885099999999998</c:v>
                </c:pt>
                <c:pt idx="22434">
                  <c:v>-0.35744100000000001</c:v>
                </c:pt>
                <c:pt idx="22435">
                  <c:v>-0.35622199999999998</c:v>
                </c:pt>
                <c:pt idx="22436">
                  <c:v>-0.35485</c:v>
                </c:pt>
                <c:pt idx="22437">
                  <c:v>-0.353381</c:v>
                </c:pt>
                <c:pt idx="22438">
                  <c:v>-0.35179300000000002</c:v>
                </c:pt>
                <c:pt idx="22439">
                  <c:v>-0.35019299999999998</c:v>
                </c:pt>
                <c:pt idx="22440">
                  <c:v>-0.34838400000000003</c:v>
                </c:pt>
                <c:pt idx="22441">
                  <c:v>-0.34640799999999999</c:v>
                </c:pt>
                <c:pt idx="22442">
                  <c:v>-0.34440300000000001</c:v>
                </c:pt>
                <c:pt idx="22443">
                  <c:v>-0.34224599999999999</c:v>
                </c:pt>
                <c:pt idx="22444">
                  <c:v>-0.34018500000000002</c:v>
                </c:pt>
                <c:pt idx="22445">
                  <c:v>-0.33826299999999998</c:v>
                </c:pt>
                <c:pt idx="22446">
                  <c:v>-0.33645599999999998</c:v>
                </c:pt>
                <c:pt idx="22447">
                  <c:v>-0.334955</c:v>
                </c:pt>
                <c:pt idx="22448">
                  <c:v>-0.333565</c:v>
                </c:pt>
                <c:pt idx="22449">
                  <c:v>-0.33215600000000001</c:v>
                </c:pt>
                <c:pt idx="22450">
                  <c:v>-0.33087800000000001</c:v>
                </c:pt>
                <c:pt idx="22451">
                  <c:v>-0.32984000000000002</c:v>
                </c:pt>
                <c:pt idx="22452">
                  <c:v>-0.32920199999999999</c:v>
                </c:pt>
                <c:pt idx="22453">
                  <c:v>-0.32902199999999998</c:v>
                </c:pt>
                <c:pt idx="22454">
                  <c:v>-0.32918700000000001</c:v>
                </c:pt>
                <c:pt idx="22455">
                  <c:v>-0.32939400000000002</c:v>
                </c:pt>
                <c:pt idx="22456">
                  <c:v>-0.329399</c:v>
                </c:pt>
                <c:pt idx="22457">
                  <c:v>-0.32926100000000003</c:v>
                </c:pt>
                <c:pt idx="22458">
                  <c:v>-0.32928600000000002</c:v>
                </c:pt>
                <c:pt idx="22459">
                  <c:v>-0.32943600000000001</c:v>
                </c:pt>
                <c:pt idx="22460">
                  <c:v>-0.32950200000000002</c:v>
                </c:pt>
                <c:pt idx="22461">
                  <c:v>-0.329401</c:v>
                </c:pt>
                <c:pt idx="22462">
                  <c:v>-0.32929700000000001</c:v>
                </c:pt>
                <c:pt idx="22463">
                  <c:v>-0.329345</c:v>
                </c:pt>
                <c:pt idx="22464">
                  <c:v>-0.32947399999999999</c:v>
                </c:pt>
                <c:pt idx="22465">
                  <c:v>-0.32949699999999998</c:v>
                </c:pt>
                <c:pt idx="22466">
                  <c:v>-0.32938299999999998</c:v>
                </c:pt>
                <c:pt idx="22467">
                  <c:v>-0.32929999999999998</c:v>
                </c:pt>
                <c:pt idx="22468">
                  <c:v>-0.32936700000000002</c:v>
                </c:pt>
                <c:pt idx="22469">
                  <c:v>-0.32948499999999997</c:v>
                </c:pt>
                <c:pt idx="22470">
                  <c:v>-0.32948100000000002</c:v>
                </c:pt>
                <c:pt idx="22471">
                  <c:v>-0.32936300000000002</c:v>
                </c:pt>
                <c:pt idx="22472">
                  <c:v>-0.32930199999999998</c:v>
                </c:pt>
                <c:pt idx="22473">
                  <c:v>-0.32938699999999999</c:v>
                </c:pt>
                <c:pt idx="22474">
                  <c:v>-0.32949200000000001</c:v>
                </c:pt>
                <c:pt idx="22475">
                  <c:v>-0.32946500000000001</c:v>
                </c:pt>
                <c:pt idx="22476">
                  <c:v>-0.32934799999999997</c:v>
                </c:pt>
                <c:pt idx="22477">
                  <c:v>-0.32931199999999999</c:v>
                </c:pt>
                <c:pt idx="22478">
                  <c:v>-0.32940799999999998</c:v>
                </c:pt>
                <c:pt idx="22479">
                  <c:v>-0.32949600000000001</c:v>
                </c:pt>
                <c:pt idx="22480">
                  <c:v>-0.32944899999999999</c:v>
                </c:pt>
                <c:pt idx="22481">
                  <c:v>-0.32933699999999999</c:v>
                </c:pt>
                <c:pt idx="22482">
                  <c:v>-0.32932299999999998</c:v>
                </c:pt>
                <c:pt idx="22483">
                  <c:v>-0.329426</c:v>
                </c:pt>
                <c:pt idx="22484">
                  <c:v>-0.32949499999999998</c:v>
                </c:pt>
                <c:pt idx="22485">
                  <c:v>-0.32943099999999997</c:v>
                </c:pt>
                <c:pt idx="22486">
                  <c:v>-0.32932800000000001</c:v>
                </c:pt>
                <c:pt idx="22487">
                  <c:v>-0.32933600000000002</c:v>
                </c:pt>
                <c:pt idx="22488">
                  <c:v>-0.32944200000000001</c:v>
                </c:pt>
                <c:pt idx="22489">
                  <c:v>-0.32949099999999998</c:v>
                </c:pt>
                <c:pt idx="22490">
                  <c:v>-0.32941300000000001</c:v>
                </c:pt>
                <c:pt idx="22491">
                  <c:v>-0.32932299999999998</c:v>
                </c:pt>
                <c:pt idx="22492">
                  <c:v>-0.329351</c:v>
                </c:pt>
                <c:pt idx="22493">
                  <c:v>-0.32945600000000003</c:v>
                </c:pt>
                <c:pt idx="22494">
                  <c:v>-0.329484</c:v>
                </c:pt>
                <c:pt idx="22495">
                  <c:v>-0.329397</c:v>
                </c:pt>
                <c:pt idx="22496">
                  <c:v>-0.329322</c:v>
                </c:pt>
                <c:pt idx="22497">
                  <c:v>-0.32936799999999999</c:v>
                </c:pt>
                <c:pt idx="22498">
                  <c:v>-0.32946599999999998</c:v>
                </c:pt>
                <c:pt idx="22499">
                  <c:v>-0.32947399999999999</c:v>
                </c:pt>
                <c:pt idx="22500">
                  <c:v>-0.32943</c:v>
                </c:pt>
                <c:pt idx="22501">
                  <c:v>-0.32928299999999999</c:v>
                </c:pt>
                <c:pt idx="22502">
                  <c:v>-0.329069</c:v>
                </c:pt>
                <c:pt idx="22503">
                  <c:v>-0.32878400000000002</c:v>
                </c:pt>
                <c:pt idx="22504">
                  <c:v>-0.32885199999999998</c:v>
                </c:pt>
                <c:pt idx="22505">
                  <c:v>-0.32895000000000002</c:v>
                </c:pt>
                <c:pt idx="22506">
                  <c:v>-0.329231</c:v>
                </c:pt>
                <c:pt idx="22507">
                  <c:v>-0.329648</c:v>
                </c:pt>
                <c:pt idx="22508">
                  <c:v>-0.32999200000000001</c:v>
                </c:pt>
                <c:pt idx="22509">
                  <c:v>-0.33066499999999999</c:v>
                </c:pt>
                <c:pt idx="22510">
                  <c:v>-0.331206</c:v>
                </c:pt>
                <c:pt idx="22511">
                  <c:v>-0.331957</c:v>
                </c:pt>
                <c:pt idx="22512">
                  <c:v>-0.332706</c:v>
                </c:pt>
                <c:pt idx="22513">
                  <c:v>-0.33338699999999999</c:v>
                </c:pt>
                <c:pt idx="22514">
                  <c:v>-0.33406400000000003</c:v>
                </c:pt>
                <c:pt idx="22515">
                  <c:v>-0.33498499999999998</c:v>
                </c:pt>
                <c:pt idx="22516">
                  <c:v>-0.33571099999999998</c:v>
                </c:pt>
                <c:pt idx="22517">
                  <c:v>-0.33649499999999999</c:v>
                </c:pt>
                <c:pt idx="22518">
                  <c:v>-0.337254</c:v>
                </c:pt>
                <c:pt idx="22519">
                  <c:v>-0.33816299999999999</c:v>
                </c:pt>
                <c:pt idx="22520">
                  <c:v>-0.338953</c:v>
                </c:pt>
                <c:pt idx="22521">
                  <c:v>-0.33965000000000001</c:v>
                </c:pt>
                <c:pt idx="22522">
                  <c:v>-0.34018599999999999</c:v>
                </c:pt>
                <c:pt idx="22523">
                  <c:v>-0.34097499999999997</c:v>
                </c:pt>
                <c:pt idx="22524">
                  <c:v>-0.34142499999999998</c:v>
                </c:pt>
                <c:pt idx="22525">
                  <c:v>-0.34173700000000001</c:v>
                </c:pt>
                <c:pt idx="22526">
                  <c:v>-0.342275</c:v>
                </c:pt>
                <c:pt idx="22527">
                  <c:v>-0.342831</c:v>
                </c:pt>
                <c:pt idx="22528">
                  <c:v>-0.34323599999999999</c:v>
                </c:pt>
                <c:pt idx="22529">
                  <c:v>-0.34411000000000003</c:v>
                </c:pt>
                <c:pt idx="22530">
                  <c:v>-0.34445199999999998</c:v>
                </c:pt>
                <c:pt idx="22531">
                  <c:v>-0.34468599999999999</c:v>
                </c:pt>
                <c:pt idx="22532">
                  <c:v>-0.34473399999999998</c:v>
                </c:pt>
                <c:pt idx="22533">
                  <c:v>-0.34507100000000002</c:v>
                </c:pt>
                <c:pt idx="22534">
                  <c:v>-0.34555000000000002</c:v>
                </c:pt>
                <c:pt idx="22535">
                  <c:v>-0.34657199999999999</c:v>
                </c:pt>
                <c:pt idx="22536">
                  <c:v>-0.34729100000000002</c:v>
                </c:pt>
                <c:pt idx="22537">
                  <c:v>-0.34785700000000003</c:v>
                </c:pt>
                <c:pt idx="22538">
                  <c:v>-0.34820800000000002</c:v>
                </c:pt>
                <c:pt idx="22539">
                  <c:v>-0.348638</c:v>
                </c:pt>
                <c:pt idx="22540">
                  <c:v>-0.34924100000000002</c:v>
                </c:pt>
                <c:pt idx="22541">
                  <c:v>-0.35022199999999998</c:v>
                </c:pt>
                <c:pt idx="22542">
                  <c:v>-0.35135100000000002</c:v>
                </c:pt>
                <c:pt idx="22543">
                  <c:v>-0.35221200000000003</c:v>
                </c:pt>
                <c:pt idx="22544">
                  <c:v>-0.35309099999999999</c:v>
                </c:pt>
                <c:pt idx="22545">
                  <c:v>-0.35402800000000001</c:v>
                </c:pt>
                <c:pt idx="22546">
                  <c:v>-0.35513800000000001</c:v>
                </c:pt>
                <c:pt idx="22547">
                  <c:v>-0.35631600000000002</c:v>
                </c:pt>
                <c:pt idx="22548">
                  <c:v>-0.35763499999999998</c:v>
                </c:pt>
                <c:pt idx="22549">
                  <c:v>-0.35882399999999998</c:v>
                </c:pt>
                <c:pt idx="22550">
                  <c:v>-0.35967700000000002</c:v>
                </c:pt>
                <c:pt idx="22551">
                  <c:v>-0.36050700000000002</c:v>
                </c:pt>
                <c:pt idx="22552">
                  <c:v>-0.36144199999999999</c:v>
                </c:pt>
                <c:pt idx="22553">
                  <c:v>-0.36185099999999998</c:v>
                </c:pt>
                <c:pt idx="22554">
                  <c:v>-0.36191099999999998</c:v>
                </c:pt>
                <c:pt idx="22555">
                  <c:v>-0.36178399999999999</c:v>
                </c:pt>
                <c:pt idx="22556">
                  <c:v>-0.361483</c:v>
                </c:pt>
                <c:pt idx="22557">
                  <c:v>-0.36131600000000003</c:v>
                </c:pt>
                <c:pt idx="22558">
                  <c:v>-0.36124499999999998</c:v>
                </c:pt>
                <c:pt idx="22559">
                  <c:v>-0.36114099999999999</c:v>
                </c:pt>
                <c:pt idx="22560">
                  <c:v>-0.36094599999999999</c:v>
                </c:pt>
                <c:pt idx="22561">
                  <c:v>-0.36063200000000001</c:v>
                </c:pt>
                <c:pt idx="22562">
                  <c:v>-0.36038199999999998</c:v>
                </c:pt>
                <c:pt idx="22563">
                  <c:v>-0.36022900000000002</c:v>
                </c:pt>
                <c:pt idx="22564">
                  <c:v>-0.36014299999999999</c:v>
                </c:pt>
                <c:pt idx="22565">
                  <c:v>-0.36000700000000002</c:v>
                </c:pt>
                <c:pt idx="22566">
                  <c:v>-0.35976900000000001</c:v>
                </c:pt>
                <c:pt idx="22567">
                  <c:v>-0.35948200000000002</c:v>
                </c:pt>
                <c:pt idx="22568">
                  <c:v>-0.35924200000000001</c:v>
                </c:pt>
                <c:pt idx="22569">
                  <c:v>-0.35910900000000001</c:v>
                </c:pt>
                <c:pt idx="22570">
                  <c:v>-0.35899700000000001</c:v>
                </c:pt>
                <c:pt idx="22571">
                  <c:v>-0.35883900000000002</c:v>
                </c:pt>
                <c:pt idx="22572">
                  <c:v>-0.35859400000000002</c:v>
                </c:pt>
                <c:pt idx="22573">
                  <c:v>-0.358317</c:v>
                </c:pt>
                <c:pt idx="22574">
                  <c:v>-0.35810199999999998</c:v>
                </c:pt>
                <c:pt idx="22575">
                  <c:v>-0.35796600000000001</c:v>
                </c:pt>
                <c:pt idx="22576">
                  <c:v>-0.35785</c:v>
                </c:pt>
                <c:pt idx="22577">
                  <c:v>-0.35767300000000002</c:v>
                </c:pt>
                <c:pt idx="22578">
                  <c:v>-0.35742200000000002</c:v>
                </c:pt>
                <c:pt idx="22579">
                  <c:v>-0.35715000000000002</c:v>
                </c:pt>
                <c:pt idx="22580">
                  <c:v>-0.35694399999999998</c:v>
                </c:pt>
                <c:pt idx="22581">
                  <c:v>-0.35680899999999999</c:v>
                </c:pt>
                <c:pt idx="22582">
                  <c:v>-0.356684</c:v>
                </c:pt>
                <c:pt idx="22583">
                  <c:v>-0.35650300000000001</c:v>
                </c:pt>
                <c:pt idx="22584">
                  <c:v>-0.35625000000000001</c:v>
                </c:pt>
                <c:pt idx="22585">
                  <c:v>-0.35598800000000003</c:v>
                </c:pt>
                <c:pt idx="22586">
                  <c:v>-0.35578399999999999</c:v>
                </c:pt>
                <c:pt idx="22587">
                  <c:v>-0.35564800000000002</c:v>
                </c:pt>
                <c:pt idx="22588">
                  <c:v>-0.35551700000000003</c:v>
                </c:pt>
                <c:pt idx="22589">
                  <c:v>-0.35532999999999998</c:v>
                </c:pt>
                <c:pt idx="22590">
                  <c:v>-0.35508000000000001</c:v>
                </c:pt>
                <c:pt idx="22591">
                  <c:v>-0.35481800000000002</c:v>
                </c:pt>
                <c:pt idx="22592">
                  <c:v>-0.35461599999999999</c:v>
                </c:pt>
                <c:pt idx="22593">
                  <c:v>-0.35447600000000001</c:v>
                </c:pt>
                <c:pt idx="22594">
                  <c:v>-0.35434399999999999</c:v>
                </c:pt>
                <c:pt idx="22595">
                  <c:v>-0.354159</c:v>
                </c:pt>
                <c:pt idx="22596">
                  <c:v>-0.353912</c:v>
                </c:pt>
                <c:pt idx="22597">
                  <c:v>-0.35365099999999999</c:v>
                </c:pt>
                <c:pt idx="22598">
                  <c:v>-0.35344399999999998</c:v>
                </c:pt>
                <c:pt idx="22599">
                  <c:v>-0.3533</c:v>
                </c:pt>
                <c:pt idx="22600">
                  <c:v>-0.35298600000000002</c:v>
                </c:pt>
                <c:pt idx="22601">
                  <c:v>-0.35316599999999998</c:v>
                </c:pt>
                <c:pt idx="22602">
                  <c:v>-0.35349999999999998</c:v>
                </c:pt>
                <c:pt idx="22603">
                  <c:v>-0.35428199999999999</c:v>
                </c:pt>
                <c:pt idx="22604">
                  <c:v>-0.35536099999999998</c:v>
                </c:pt>
                <c:pt idx="22605">
                  <c:v>-0.356431</c:v>
                </c:pt>
                <c:pt idx="22606">
                  <c:v>-0.35749700000000001</c:v>
                </c:pt>
                <c:pt idx="22607">
                  <c:v>-0.35846600000000001</c:v>
                </c:pt>
                <c:pt idx="22608">
                  <c:v>-0.35919800000000002</c:v>
                </c:pt>
                <c:pt idx="22609">
                  <c:v>-0.35981600000000002</c:v>
                </c:pt>
                <c:pt idx="22610">
                  <c:v>-0.36033799999999999</c:v>
                </c:pt>
                <c:pt idx="22611">
                  <c:v>-0.36090499999999998</c:v>
                </c:pt>
                <c:pt idx="22612">
                  <c:v>-0.36157099999999998</c:v>
                </c:pt>
                <c:pt idx="22613">
                  <c:v>-0.362423</c:v>
                </c:pt>
                <c:pt idx="22614">
                  <c:v>-0.36344799999999999</c:v>
                </c:pt>
                <c:pt idx="22615">
                  <c:v>-0.36461700000000002</c:v>
                </c:pt>
                <c:pt idx="22616">
                  <c:v>-0.36583599999999999</c:v>
                </c:pt>
                <c:pt idx="22617">
                  <c:v>-0.367008</c:v>
                </c:pt>
                <c:pt idx="22618">
                  <c:v>-0.36804999999999999</c:v>
                </c:pt>
                <c:pt idx="22619">
                  <c:v>-0.36890299999999998</c:v>
                </c:pt>
                <c:pt idx="22620">
                  <c:v>-0.36957000000000001</c:v>
                </c:pt>
                <c:pt idx="22621">
                  <c:v>-0.370116</c:v>
                </c:pt>
                <c:pt idx="22622">
                  <c:v>-0.37063600000000002</c:v>
                </c:pt>
                <c:pt idx="22623">
                  <c:v>-0.37121199999999999</c:v>
                </c:pt>
                <c:pt idx="22624">
                  <c:v>-0.371946</c:v>
                </c:pt>
                <c:pt idx="22625">
                  <c:v>-0.37285499999999999</c:v>
                </c:pt>
                <c:pt idx="22626">
                  <c:v>-0.373942</c:v>
                </c:pt>
                <c:pt idx="22627">
                  <c:v>-0.37512200000000001</c:v>
                </c:pt>
                <c:pt idx="22628">
                  <c:v>-0.37631399999999998</c:v>
                </c:pt>
                <c:pt idx="22629">
                  <c:v>-0.37740400000000002</c:v>
                </c:pt>
                <c:pt idx="22630">
                  <c:v>-0.37833499999999998</c:v>
                </c:pt>
                <c:pt idx="22631">
                  <c:v>-0.37906800000000002</c:v>
                </c:pt>
                <c:pt idx="22632">
                  <c:v>-0.37964799999999999</c:v>
                </c:pt>
                <c:pt idx="22633">
                  <c:v>-0.38014999999999999</c:v>
                </c:pt>
                <c:pt idx="22634">
                  <c:v>-0.38067499999999999</c:v>
                </c:pt>
                <c:pt idx="22635">
                  <c:v>-0.38131900000000002</c:v>
                </c:pt>
                <c:pt idx="22636">
                  <c:v>-0.382137</c:v>
                </c:pt>
                <c:pt idx="22637">
                  <c:v>-0.38313999999999998</c:v>
                </c:pt>
                <c:pt idx="22638">
                  <c:v>-0.384274</c:v>
                </c:pt>
                <c:pt idx="22639">
                  <c:v>-0.38545200000000002</c:v>
                </c:pt>
                <c:pt idx="22640">
                  <c:v>-0.38656699999999999</c:v>
                </c:pt>
                <c:pt idx="22641">
                  <c:v>-0.38753900000000002</c:v>
                </c:pt>
                <c:pt idx="22642">
                  <c:v>-0.38832</c:v>
                </c:pt>
                <c:pt idx="22643">
                  <c:v>-0.388928</c:v>
                </c:pt>
                <c:pt idx="22644">
                  <c:v>-0.38942900000000003</c:v>
                </c:pt>
                <c:pt idx="22645">
                  <c:v>-0.38992199999999999</c:v>
                </c:pt>
                <c:pt idx="22646">
                  <c:v>-0.39050699999999999</c:v>
                </c:pt>
                <c:pt idx="22647">
                  <c:v>-0.39125599999999999</c:v>
                </c:pt>
                <c:pt idx="22648">
                  <c:v>-0.39219199999999999</c:v>
                </c:pt>
                <c:pt idx="22649">
                  <c:v>-0.39327899999999999</c:v>
                </c:pt>
                <c:pt idx="22650">
                  <c:v>-0.394455</c:v>
                </c:pt>
                <c:pt idx="22651">
                  <c:v>-0.39579199999999998</c:v>
                </c:pt>
                <c:pt idx="22652">
                  <c:v>-0.396789</c:v>
                </c:pt>
                <c:pt idx="22653">
                  <c:v>-0.39735900000000002</c:v>
                </c:pt>
                <c:pt idx="22654">
                  <c:v>-0.39749000000000001</c:v>
                </c:pt>
                <c:pt idx="22655">
                  <c:v>-0.39766600000000002</c:v>
                </c:pt>
                <c:pt idx="22656">
                  <c:v>-0.39770800000000001</c:v>
                </c:pt>
                <c:pt idx="22657">
                  <c:v>-0.397565</c:v>
                </c:pt>
                <c:pt idx="22658">
                  <c:v>-0.39723900000000001</c:v>
                </c:pt>
                <c:pt idx="22659">
                  <c:v>-0.39696500000000001</c:v>
                </c:pt>
                <c:pt idx="22660">
                  <c:v>-0.39665800000000001</c:v>
                </c:pt>
                <c:pt idx="22661">
                  <c:v>-0.39641900000000002</c:v>
                </c:pt>
                <c:pt idx="22662">
                  <c:v>-0.39605000000000001</c:v>
                </c:pt>
                <c:pt idx="22663">
                  <c:v>-0.39569300000000002</c:v>
                </c:pt>
                <c:pt idx="22664">
                  <c:v>-0.39527499999999999</c:v>
                </c:pt>
                <c:pt idx="22665">
                  <c:v>-0.39498299999999997</c:v>
                </c:pt>
                <c:pt idx="22666">
                  <c:v>-0.39463100000000001</c:v>
                </c:pt>
                <c:pt idx="22667">
                  <c:v>-0.394341</c:v>
                </c:pt>
                <c:pt idx="22668">
                  <c:v>-0.39396700000000001</c:v>
                </c:pt>
                <c:pt idx="22669">
                  <c:v>-0.39360000000000001</c:v>
                </c:pt>
                <c:pt idx="22670">
                  <c:v>-0.39320100000000002</c:v>
                </c:pt>
                <c:pt idx="22671">
                  <c:v>-0.39286799999999999</c:v>
                </c:pt>
                <c:pt idx="22672">
                  <c:v>-0.39253399999999999</c:v>
                </c:pt>
                <c:pt idx="22673">
                  <c:v>-0.39221400000000001</c:v>
                </c:pt>
                <c:pt idx="22674">
                  <c:v>-0.39186900000000002</c:v>
                </c:pt>
                <c:pt idx="22675">
                  <c:v>-0.39149800000000001</c:v>
                </c:pt>
                <c:pt idx="22676">
                  <c:v>-0.39112400000000003</c:v>
                </c:pt>
                <c:pt idx="22677">
                  <c:v>-0.39076300000000003</c:v>
                </c:pt>
                <c:pt idx="22678">
                  <c:v>-0.39044000000000001</c:v>
                </c:pt>
                <c:pt idx="22679">
                  <c:v>-0.39011499999999999</c:v>
                </c:pt>
                <c:pt idx="22680">
                  <c:v>-0.38979900000000001</c:v>
                </c:pt>
                <c:pt idx="22681">
                  <c:v>-0.38944699999999999</c:v>
                </c:pt>
                <c:pt idx="22682">
                  <c:v>-0.38909300000000002</c:v>
                </c:pt>
                <c:pt idx="22683">
                  <c:v>-0.38872299999999999</c:v>
                </c:pt>
                <c:pt idx="22684">
                  <c:v>-0.38839400000000002</c:v>
                </c:pt>
                <c:pt idx="22685">
                  <c:v>-0.388067</c:v>
                </c:pt>
                <c:pt idx="22686">
                  <c:v>-0.38777099999999998</c:v>
                </c:pt>
                <c:pt idx="22687">
                  <c:v>-0.38745000000000002</c:v>
                </c:pt>
                <c:pt idx="22688">
                  <c:v>-0.387125</c:v>
                </c:pt>
                <c:pt idx="22689">
                  <c:v>-0.38677299999999998</c:v>
                </c:pt>
                <c:pt idx="22690">
                  <c:v>-0.38643300000000003</c:v>
                </c:pt>
                <c:pt idx="22691">
                  <c:v>-0.386098</c:v>
                </c:pt>
                <c:pt idx="22692">
                  <c:v>-0.385795</c:v>
                </c:pt>
                <c:pt idx="22693">
                  <c:v>-0.38549699999999998</c:v>
                </c:pt>
                <c:pt idx="22694">
                  <c:v>-0.38520399999999999</c:v>
                </c:pt>
                <c:pt idx="22695">
                  <c:v>-0.38489400000000001</c:v>
                </c:pt>
                <c:pt idx="22696">
                  <c:v>-0.38457000000000002</c:v>
                </c:pt>
                <c:pt idx="22697">
                  <c:v>-0.38423600000000002</c:v>
                </c:pt>
                <c:pt idx="22698">
                  <c:v>-0.383913</c:v>
                </c:pt>
                <c:pt idx="22699">
                  <c:v>-0.38360899999999998</c:v>
                </c:pt>
                <c:pt idx="22700">
                  <c:v>-0.38288699999999998</c:v>
                </c:pt>
                <c:pt idx="22701">
                  <c:v>-0.38227699999999998</c:v>
                </c:pt>
                <c:pt idx="22702">
                  <c:v>-0.38139200000000001</c:v>
                </c:pt>
                <c:pt idx="22703">
                  <c:v>-0.38016800000000001</c:v>
                </c:pt>
                <c:pt idx="22704">
                  <c:v>-0.37853700000000001</c:v>
                </c:pt>
                <c:pt idx="22705">
                  <c:v>-0.37637399999999999</c:v>
                </c:pt>
                <c:pt idx="22706">
                  <c:v>-0.37426700000000002</c:v>
                </c:pt>
                <c:pt idx="22707">
                  <c:v>-0.37257099999999999</c:v>
                </c:pt>
                <c:pt idx="22708">
                  <c:v>-0.37131500000000001</c:v>
                </c:pt>
                <c:pt idx="22709">
                  <c:v>-0.37053399999999997</c:v>
                </c:pt>
                <c:pt idx="22710">
                  <c:v>-0.37004100000000001</c:v>
                </c:pt>
                <c:pt idx="22711">
                  <c:v>-0.36974099999999999</c:v>
                </c:pt>
                <c:pt idx="22712">
                  <c:v>-0.36980299999999999</c:v>
                </c:pt>
                <c:pt idx="22713">
                  <c:v>-0.370114</c:v>
                </c:pt>
                <c:pt idx="22714">
                  <c:v>-0.37061300000000003</c:v>
                </c:pt>
                <c:pt idx="22715">
                  <c:v>-0.37137799999999999</c:v>
                </c:pt>
                <c:pt idx="22716">
                  <c:v>-0.371998</c:v>
                </c:pt>
                <c:pt idx="22717">
                  <c:v>-0.37235800000000002</c:v>
                </c:pt>
                <c:pt idx="22718">
                  <c:v>-0.37220700000000001</c:v>
                </c:pt>
                <c:pt idx="22719">
                  <c:v>-0.37161100000000002</c:v>
                </c:pt>
                <c:pt idx="22720">
                  <c:v>-0.37060700000000002</c:v>
                </c:pt>
                <c:pt idx="22721">
                  <c:v>-0.36945800000000001</c:v>
                </c:pt>
                <c:pt idx="22722">
                  <c:v>-0.368454</c:v>
                </c:pt>
                <c:pt idx="22723">
                  <c:v>-0.36777199999999999</c:v>
                </c:pt>
                <c:pt idx="22724">
                  <c:v>-0.36732900000000002</c:v>
                </c:pt>
                <c:pt idx="22725">
                  <c:v>-0.367058</c:v>
                </c:pt>
                <c:pt idx="22726">
                  <c:v>-0.36709999999999998</c:v>
                </c:pt>
                <c:pt idx="22727">
                  <c:v>-0.367398</c:v>
                </c:pt>
                <c:pt idx="22728">
                  <c:v>-0.36785699999999999</c:v>
                </c:pt>
                <c:pt idx="22729">
                  <c:v>-0.368589</c:v>
                </c:pt>
                <c:pt idx="22730">
                  <c:v>-0.369423</c:v>
                </c:pt>
                <c:pt idx="22731">
                  <c:v>-0.37007699999999999</c:v>
                </c:pt>
                <c:pt idx="22732">
                  <c:v>-0.37033100000000002</c:v>
                </c:pt>
                <c:pt idx="22733">
                  <c:v>-0.37007099999999998</c:v>
                </c:pt>
                <c:pt idx="22734">
                  <c:v>-0.36933899999999997</c:v>
                </c:pt>
                <c:pt idx="22735">
                  <c:v>-0.36835699999999999</c:v>
                </c:pt>
                <c:pt idx="22736">
                  <c:v>-0.36742200000000003</c:v>
                </c:pt>
                <c:pt idx="22737">
                  <c:v>-0.36676300000000001</c:v>
                </c:pt>
                <c:pt idx="22738">
                  <c:v>-0.366396</c:v>
                </c:pt>
                <c:pt idx="22739">
                  <c:v>-0.36617899999999998</c:v>
                </c:pt>
                <c:pt idx="22740">
                  <c:v>-0.36624899999999999</c:v>
                </c:pt>
                <c:pt idx="22741">
                  <c:v>-0.36660399999999999</c:v>
                </c:pt>
                <c:pt idx="22742">
                  <c:v>-0.36712299999999998</c:v>
                </c:pt>
                <c:pt idx="22743">
                  <c:v>-0.36787500000000001</c:v>
                </c:pt>
                <c:pt idx="22744">
                  <c:v>-0.36879099999999998</c:v>
                </c:pt>
                <c:pt idx="22745">
                  <c:v>-0.36955399999999999</c:v>
                </c:pt>
                <c:pt idx="22746">
                  <c:v>-0.36991600000000002</c:v>
                </c:pt>
                <c:pt idx="22747">
                  <c:v>-0.369753</c:v>
                </c:pt>
                <c:pt idx="22748">
                  <c:v>-0.36913200000000002</c:v>
                </c:pt>
                <c:pt idx="22749">
                  <c:v>-0.36828</c:v>
                </c:pt>
                <c:pt idx="22750">
                  <c:v>-0.36734499999999998</c:v>
                </c:pt>
                <c:pt idx="22751">
                  <c:v>-0.36641400000000002</c:v>
                </c:pt>
                <c:pt idx="22752">
                  <c:v>-0.36574000000000001</c:v>
                </c:pt>
                <c:pt idx="22753">
                  <c:v>-0.36502299999999999</c:v>
                </c:pt>
                <c:pt idx="22754">
                  <c:v>-0.36484299999999997</c:v>
                </c:pt>
                <c:pt idx="22755">
                  <c:v>-0.36509399999999997</c:v>
                </c:pt>
                <c:pt idx="22756">
                  <c:v>-0.365593</c:v>
                </c:pt>
                <c:pt idx="22757">
                  <c:v>-0.36569499999999999</c:v>
                </c:pt>
                <c:pt idx="22758">
                  <c:v>-0.365176</c:v>
                </c:pt>
                <c:pt idx="22759">
                  <c:v>-0.364228</c:v>
                </c:pt>
                <c:pt idx="22760">
                  <c:v>-0.363014</c:v>
                </c:pt>
                <c:pt idx="22761">
                  <c:v>-0.36146299999999998</c:v>
                </c:pt>
                <c:pt idx="22762">
                  <c:v>-0.35988100000000001</c:v>
                </c:pt>
                <c:pt idx="22763">
                  <c:v>-0.35822599999999999</c:v>
                </c:pt>
                <c:pt idx="22764">
                  <c:v>-0.35659099999999999</c:v>
                </c:pt>
                <c:pt idx="22765">
                  <c:v>-0.35537800000000003</c:v>
                </c:pt>
                <c:pt idx="22766">
                  <c:v>-0.35444900000000001</c:v>
                </c:pt>
                <c:pt idx="22767">
                  <c:v>-0.35382999999999998</c:v>
                </c:pt>
                <c:pt idx="22768">
                  <c:v>-0.35360999999999998</c:v>
                </c:pt>
                <c:pt idx="22769">
                  <c:v>-0.35351900000000003</c:v>
                </c:pt>
                <c:pt idx="22770">
                  <c:v>-0.35325600000000001</c:v>
                </c:pt>
                <c:pt idx="22771">
                  <c:v>-0.35264000000000001</c:v>
                </c:pt>
                <c:pt idx="22772">
                  <c:v>-0.35176299999999999</c:v>
                </c:pt>
                <c:pt idx="22773">
                  <c:v>-0.350744</c:v>
                </c:pt>
                <c:pt idx="22774">
                  <c:v>-0.34928900000000002</c:v>
                </c:pt>
                <c:pt idx="22775">
                  <c:v>-0.34742800000000001</c:v>
                </c:pt>
                <c:pt idx="22776">
                  <c:v>-0.34583900000000001</c:v>
                </c:pt>
                <c:pt idx="22777">
                  <c:v>-0.344254</c:v>
                </c:pt>
                <c:pt idx="22778">
                  <c:v>-0.34279100000000001</c:v>
                </c:pt>
                <c:pt idx="22779">
                  <c:v>-0.34190500000000001</c:v>
                </c:pt>
                <c:pt idx="22780">
                  <c:v>-0.341254</c:v>
                </c:pt>
                <c:pt idx="22781">
                  <c:v>-0.34087499999999998</c:v>
                </c:pt>
                <c:pt idx="22782">
                  <c:v>-0.34100599999999998</c:v>
                </c:pt>
                <c:pt idx="22783">
                  <c:v>-0.34135799999999999</c:v>
                </c:pt>
                <c:pt idx="22784">
                  <c:v>-0.34171400000000002</c:v>
                </c:pt>
                <c:pt idx="22785">
                  <c:v>-0.341644</c:v>
                </c:pt>
                <c:pt idx="22786">
                  <c:v>-0.34085500000000002</c:v>
                </c:pt>
                <c:pt idx="22787">
                  <c:v>-0.33982200000000001</c:v>
                </c:pt>
                <c:pt idx="22788">
                  <c:v>-0.33875899999999998</c:v>
                </c:pt>
                <c:pt idx="22789">
                  <c:v>-0.33734900000000001</c:v>
                </c:pt>
                <c:pt idx="22790">
                  <c:v>-0.33591300000000002</c:v>
                </c:pt>
                <c:pt idx="22791">
                  <c:v>-0.33458500000000002</c:v>
                </c:pt>
                <c:pt idx="22792">
                  <c:v>-0.33359699999999998</c:v>
                </c:pt>
                <c:pt idx="22793">
                  <c:v>-0.333011</c:v>
                </c:pt>
                <c:pt idx="22794">
                  <c:v>-0.33269100000000001</c:v>
                </c:pt>
                <c:pt idx="22795">
                  <c:v>-0.33276899999999998</c:v>
                </c:pt>
                <c:pt idx="22796">
                  <c:v>-0.332982</c:v>
                </c:pt>
                <c:pt idx="22797">
                  <c:v>-0.33304899999999998</c:v>
                </c:pt>
                <c:pt idx="22798">
                  <c:v>-0.33267000000000002</c:v>
                </c:pt>
                <c:pt idx="22799">
                  <c:v>-0.33216699999999999</c:v>
                </c:pt>
                <c:pt idx="22800">
                  <c:v>-0.33202100000000001</c:v>
                </c:pt>
                <c:pt idx="22801">
                  <c:v>-0.33174799999999999</c:v>
                </c:pt>
                <c:pt idx="22802">
                  <c:v>-0.33133499999999999</c:v>
                </c:pt>
                <c:pt idx="22803">
                  <c:v>-0.330594</c:v>
                </c:pt>
                <c:pt idx="22804">
                  <c:v>-0.330127</c:v>
                </c:pt>
                <c:pt idx="22805">
                  <c:v>-0.32987499999999997</c:v>
                </c:pt>
                <c:pt idx="22806">
                  <c:v>-0.32965699999999998</c:v>
                </c:pt>
                <c:pt idx="22807">
                  <c:v>-0.32966000000000001</c:v>
                </c:pt>
                <c:pt idx="22808">
                  <c:v>-0.32990900000000001</c:v>
                </c:pt>
                <c:pt idx="22809">
                  <c:v>-0.330289</c:v>
                </c:pt>
                <c:pt idx="22810">
                  <c:v>-0.330984</c:v>
                </c:pt>
                <c:pt idx="22811">
                  <c:v>-0.33206000000000002</c:v>
                </c:pt>
                <c:pt idx="22812">
                  <c:v>-0.33319599999999999</c:v>
                </c:pt>
                <c:pt idx="22813">
                  <c:v>-0.33457300000000001</c:v>
                </c:pt>
                <c:pt idx="22814">
                  <c:v>-0.33611000000000002</c:v>
                </c:pt>
                <c:pt idx="22815">
                  <c:v>-0.33745700000000001</c:v>
                </c:pt>
                <c:pt idx="22816">
                  <c:v>-0.33824399999999999</c:v>
                </c:pt>
                <c:pt idx="22817">
                  <c:v>-0.33853800000000001</c:v>
                </c:pt>
                <c:pt idx="22818">
                  <c:v>-0.33860600000000002</c:v>
                </c:pt>
                <c:pt idx="22819">
                  <c:v>-0.33880100000000002</c:v>
                </c:pt>
                <c:pt idx="22820">
                  <c:v>-0.33888299999999999</c:v>
                </c:pt>
                <c:pt idx="22821">
                  <c:v>-0.33921800000000002</c:v>
                </c:pt>
                <c:pt idx="22822">
                  <c:v>-0.339835</c:v>
                </c:pt>
                <c:pt idx="22823">
                  <c:v>-0.34062999999999999</c:v>
                </c:pt>
                <c:pt idx="22824">
                  <c:v>-0.34171600000000002</c:v>
                </c:pt>
                <c:pt idx="22825">
                  <c:v>-0.34309000000000001</c:v>
                </c:pt>
                <c:pt idx="22826">
                  <c:v>-0.34480699999999997</c:v>
                </c:pt>
                <c:pt idx="22827">
                  <c:v>-0.34626600000000002</c:v>
                </c:pt>
                <c:pt idx="22828">
                  <c:v>-0.34748000000000001</c:v>
                </c:pt>
                <c:pt idx="22829">
                  <c:v>-0.34811199999999998</c:v>
                </c:pt>
                <c:pt idx="22830">
                  <c:v>-0.34850999999999999</c:v>
                </c:pt>
                <c:pt idx="22831">
                  <c:v>-0.349055</c:v>
                </c:pt>
                <c:pt idx="22832">
                  <c:v>-0.34962599999999999</c:v>
                </c:pt>
                <c:pt idx="22833">
                  <c:v>-0.35067399999999999</c:v>
                </c:pt>
                <c:pt idx="22834">
                  <c:v>-0.35178399999999999</c:v>
                </c:pt>
                <c:pt idx="22835">
                  <c:v>-0.353302</c:v>
                </c:pt>
                <c:pt idx="22836">
                  <c:v>-0.35494300000000001</c:v>
                </c:pt>
                <c:pt idx="22837">
                  <c:v>-0.35628900000000002</c:v>
                </c:pt>
                <c:pt idx="22838">
                  <c:v>-0.35706100000000002</c:v>
                </c:pt>
                <c:pt idx="22839">
                  <c:v>-0.357686</c:v>
                </c:pt>
                <c:pt idx="22840">
                  <c:v>-0.35821900000000001</c:v>
                </c:pt>
                <c:pt idx="22841">
                  <c:v>-0.35883100000000001</c:v>
                </c:pt>
                <c:pt idx="22842">
                  <c:v>-0.35959099999999999</c:v>
                </c:pt>
                <c:pt idx="22843">
                  <c:v>-0.36068699999999998</c:v>
                </c:pt>
                <c:pt idx="22844">
                  <c:v>-0.36204799999999998</c:v>
                </c:pt>
                <c:pt idx="22845">
                  <c:v>-0.363622</c:v>
                </c:pt>
                <c:pt idx="22846">
                  <c:v>-0.36488500000000001</c:v>
                </c:pt>
                <c:pt idx="22847">
                  <c:v>-0.36568200000000001</c:v>
                </c:pt>
                <c:pt idx="22848">
                  <c:v>-0.36631999999999998</c:v>
                </c:pt>
                <c:pt idx="22849">
                  <c:v>-0.367035</c:v>
                </c:pt>
                <c:pt idx="22850">
                  <c:v>-0.36760700000000002</c:v>
                </c:pt>
                <c:pt idx="22851">
                  <c:v>-0.36795299999999997</c:v>
                </c:pt>
                <c:pt idx="22852">
                  <c:v>-0.36787900000000001</c:v>
                </c:pt>
                <c:pt idx="22853">
                  <c:v>-0.36729299999999998</c:v>
                </c:pt>
                <c:pt idx="22854">
                  <c:v>-0.366234</c:v>
                </c:pt>
                <c:pt idx="22855">
                  <c:v>-0.36507400000000001</c:v>
                </c:pt>
                <c:pt idx="22856">
                  <c:v>-0.36419600000000002</c:v>
                </c:pt>
                <c:pt idx="22857">
                  <c:v>-0.36364999999999997</c:v>
                </c:pt>
                <c:pt idx="22858">
                  <c:v>-0.36341099999999998</c:v>
                </c:pt>
                <c:pt idx="22859">
                  <c:v>-0.36336400000000002</c:v>
                </c:pt>
                <c:pt idx="22860">
                  <c:v>-0.36361900000000003</c:v>
                </c:pt>
                <c:pt idx="22861">
                  <c:v>-0.364089</c:v>
                </c:pt>
                <c:pt idx="22862">
                  <c:v>-0.36476399999999998</c:v>
                </c:pt>
                <c:pt idx="22863">
                  <c:v>-0.36534899999999998</c:v>
                </c:pt>
                <c:pt idx="22864">
                  <c:v>-0.36570799999999998</c:v>
                </c:pt>
                <c:pt idx="22865">
                  <c:v>-0.36580200000000002</c:v>
                </c:pt>
                <c:pt idx="22866">
                  <c:v>-0.365562</c:v>
                </c:pt>
                <c:pt idx="22867">
                  <c:v>-0.364983</c:v>
                </c:pt>
                <c:pt idx="22868">
                  <c:v>-0.36422100000000002</c:v>
                </c:pt>
                <c:pt idx="22869">
                  <c:v>-0.36343500000000001</c:v>
                </c:pt>
                <c:pt idx="22870">
                  <c:v>-0.36277300000000001</c:v>
                </c:pt>
                <c:pt idx="22871">
                  <c:v>-0.36236800000000002</c:v>
                </c:pt>
                <c:pt idx="22872">
                  <c:v>-0.36221900000000001</c:v>
                </c:pt>
                <c:pt idx="22873">
                  <c:v>-0.36227399999999998</c:v>
                </c:pt>
                <c:pt idx="22874">
                  <c:v>-0.36257699999999998</c:v>
                </c:pt>
                <c:pt idx="22875">
                  <c:v>-0.36314600000000002</c:v>
                </c:pt>
                <c:pt idx="22876">
                  <c:v>-0.363869</c:v>
                </c:pt>
                <c:pt idx="22877">
                  <c:v>-0.364562</c:v>
                </c:pt>
                <c:pt idx="22878">
                  <c:v>-0.36508499999999999</c:v>
                </c:pt>
                <c:pt idx="22879">
                  <c:v>-0.36521399999999998</c:v>
                </c:pt>
                <c:pt idx="22880">
                  <c:v>-0.365039</c:v>
                </c:pt>
                <c:pt idx="22881">
                  <c:v>-0.36457400000000001</c:v>
                </c:pt>
                <c:pt idx="22882">
                  <c:v>-0.36389100000000002</c:v>
                </c:pt>
                <c:pt idx="22883">
                  <c:v>-0.36323800000000001</c:v>
                </c:pt>
                <c:pt idx="22884">
                  <c:v>-0.36276199999999997</c:v>
                </c:pt>
                <c:pt idx="22885">
                  <c:v>-0.36257800000000001</c:v>
                </c:pt>
                <c:pt idx="22886">
                  <c:v>-0.362595</c:v>
                </c:pt>
                <c:pt idx="22887">
                  <c:v>-0.36284300000000003</c:v>
                </c:pt>
                <c:pt idx="22888">
                  <c:v>-0.363346</c:v>
                </c:pt>
                <c:pt idx="22889">
                  <c:v>-0.36408800000000002</c:v>
                </c:pt>
                <c:pt idx="22890">
                  <c:v>-0.36490600000000001</c:v>
                </c:pt>
                <c:pt idx="22891">
                  <c:v>-0.36564000000000002</c:v>
                </c:pt>
                <c:pt idx="22892">
                  <c:v>-0.36612</c:v>
                </c:pt>
                <c:pt idx="22893">
                  <c:v>-0.36618000000000001</c:v>
                </c:pt>
                <c:pt idx="22894">
                  <c:v>-0.36594199999999999</c:v>
                </c:pt>
                <c:pt idx="22895">
                  <c:v>-0.36545800000000001</c:v>
                </c:pt>
                <c:pt idx="22896">
                  <c:v>-0.36488500000000001</c:v>
                </c:pt>
                <c:pt idx="22897">
                  <c:v>-0.36444599999999999</c:v>
                </c:pt>
                <c:pt idx="22898">
                  <c:v>-0.364263</c:v>
                </c:pt>
                <c:pt idx="22899">
                  <c:v>-0.364317</c:v>
                </c:pt>
                <c:pt idx="22900">
                  <c:v>-0.36464400000000002</c:v>
                </c:pt>
                <c:pt idx="22901">
                  <c:v>-0.36527100000000001</c:v>
                </c:pt>
                <c:pt idx="22902">
                  <c:v>-0.36607000000000001</c:v>
                </c:pt>
                <c:pt idx="22903">
                  <c:v>-0.36708800000000003</c:v>
                </c:pt>
                <c:pt idx="22904">
                  <c:v>-0.36841600000000002</c:v>
                </c:pt>
                <c:pt idx="22905">
                  <c:v>-0.369944</c:v>
                </c:pt>
                <c:pt idx="22906">
                  <c:v>-0.37165100000000001</c:v>
                </c:pt>
                <c:pt idx="22907">
                  <c:v>-0.373645</c:v>
                </c:pt>
                <c:pt idx="22908">
                  <c:v>-0.375865</c:v>
                </c:pt>
                <c:pt idx="22909">
                  <c:v>-0.37826700000000002</c:v>
                </c:pt>
                <c:pt idx="22910">
                  <c:v>-0.38084299999999999</c:v>
                </c:pt>
                <c:pt idx="22911">
                  <c:v>-0.38321300000000003</c:v>
                </c:pt>
                <c:pt idx="22912">
                  <c:v>-0.38513599999999998</c:v>
                </c:pt>
                <c:pt idx="22913">
                  <c:v>-0.38672000000000001</c:v>
                </c:pt>
                <c:pt idx="22914">
                  <c:v>-0.38809100000000002</c:v>
                </c:pt>
                <c:pt idx="22915">
                  <c:v>-0.38941399999999998</c:v>
                </c:pt>
                <c:pt idx="22916">
                  <c:v>-0.390654</c:v>
                </c:pt>
                <c:pt idx="22917">
                  <c:v>-0.39191900000000002</c:v>
                </c:pt>
                <c:pt idx="22918">
                  <c:v>-0.39327800000000002</c:v>
                </c:pt>
                <c:pt idx="22919">
                  <c:v>-0.394654</c:v>
                </c:pt>
                <c:pt idx="22920">
                  <c:v>-0.39596100000000001</c:v>
                </c:pt>
                <c:pt idx="22921">
                  <c:v>-0.39719300000000002</c:v>
                </c:pt>
                <c:pt idx="22922">
                  <c:v>-0.39844200000000002</c:v>
                </c:pt>
                <c:pt idx="22923">
                  <c:v>-0.39973599999999998</c:v>
                </c:pt>
                <c:pt idx="22924">
                  <c:v>-0.401057</c:v>
                </c:pt>
                <c:pt idx="22925">
                  <c:v>-0.40235199999999999</c:v>
                </c:pt>
                <c:pt idx="22926">
                  <c:v>-0.40359699999999998</c:v>
                </c:pt>
                <c:pt idx="22927">
                  <c:v>-0.40483000000000002</c:v>
                </c:pt>
                <c:pt idx="22928">
                  <c:v>-0.40609299999999998</c:v>
                </c:pt>
                <c:pt idx="22929">
                  <c:v>-0.40738799999999997</c:v>
                </c:pt>
                <c:pt idx="22930">
                  <c:v>-0.40866999999999998</c:v>
                </c:pt>
                <c:pt idx="22931">
                  <c:v>-0.40990399999999999</c:v>
                </c:pt>
                <c:pt idx="22932">
                  <c:v>-0.41111399999999998</c:v>
                </c:pt>
                <c:pt idx="22933">
                  <c:v>-0.41234199999999999</c:v>
                </c:pt>
                <c:pt idx="22934">
                  <c:v>-0.41360400000000003</c:v>
                </c:pt>
                <c:pt idx="22935">
                  <c:v>-0.41486600000000001</c:v>
                </c:pt>
                <c:pt idx="22936">
                  <c:v>-0.41608899999999999</c:v>
                </c:pt>
                <c:pt idx="22937">
                  <c:v>-0.41727799999999998</c:v>
                </c:pt>
                <c:pt idx="22938">
                  <c:v>-0.41847499999999999</c:v>
                </c:pt>
                <c:pt idx="22939">
                  <c:v>-0.41970800000000003</c:v>
                </c:pt>
                <c:pt idx="22940">
                  <c:v>-0.42095199999999999</c:v>
                </c:pt>
                <c:pt idx="22941">
                  <c:v>-0.42216500000000001</c:v>
                </c:pt>
                <c:pt idx="22942">
                  <c:v>-0.42333599999999999</c:v>
                </c:pt>
                <c:pt idx="22943">
                  <c:v>-0.42450399999999999</c:v>
                </c:pt>
                <c:pt idx="22944">
                  <c:v>-0.425705</c:v>
                </c:pt>
                <c:pt idx="22945">
                  <c:v>-0.426927</c:v>
                </c:pt>
                <c:pt idx="22946">
                  <c:v>-0.42812499999999998</c:v>
                </c:pt>
                <c:pt idx="22947">
                  <c:v>-0.42927900000000002</c:v>
                </c:pt>
                <c:pt idx="22948">
                  <c:v>-0.430421</c:v>
                </c:pt>
                <c:pt idx="22949">
                  <c:v>-0.431587</c:v>
                </c:pt>
                <c:pt idx="22950">
                  <c:v>-0.432591</c:v>
                </c:pt>
                <c:pt idx="22951">
                  <c:v>-0.43309500000000001</c:v>
                </c:pt>
                <c:pt idx="22952">
                  <c:v>-0.43273499999999998</c:v>
                </c:pt>
                <c:pt idx="22953">
                  <c:v>-0.43181999999999998</c:v>
                </c:pt>
                <c:pt idx="22954">
                  <c:v>-0.430641</c:v>
                </c:pt>
                <c:pt idx="22955">
                  <c:v>-0.42932599999999999</c:v>
                </c:pt>
                <c:pt idx="22956">
                  <c:v>-0.42821900000000002</c:v>
                </c:pt>
                <c:pt idx="22957">
                  <c:v>-0.427342</c:v>
                </c:pt>
                <c:pt idx="22958">
                  <c:v>-0.42668699999999998</c:v>
                </c:pt>
                <c:pt idx="22959">
                  <c:v>-0.42627700000000002</c:v>
                </c:pt>
                <c:pt idx="22960">
                  <c:v>-0.42607699999999998</c:v>
                </c:pt>
                <c:pt idx="22961">
                  <c:v>-0.42600100000000002</c:v>
                </c:pt>
                <c:pt idx="22962">
                  <c:v>-0.42596400000000001</c:v>
                </c:pt>
                <c:pt idx="22963">
                  <c:v>-0.42578500000000002</c:v>
                </c:pt>
                <c:pt idx="22964">
                  <c:v>-0.425396</c:v>
                </c:pt>
                <c:pt idx="22965">
                  <c:v>-0.42470599999999997</c:v>
                </c:pt>
                <c:pt idx="22966">
                  <c:v>-0.42380400000000001</c:v>
                </c:pt>
                <c:pt idx="22967">
                  <c:v>-0.422788</c:v>
                </c:pt>
                <c:pt idx="22968">
                  <c:v>-0.42180000000000001</c:v>
                </c:pt>
                <c:pt idx="22969">
                  <c:v>-0.42097200000000001</c:v>
                </c:pt>
                <c:pt idx="22970">
                  <c:v>-0.420381</c:v>
                </c:pt>
                <c:pt idx="22971">
                  <c:v>-0.42001100000000002</c:v>
                </c:pt>
                <c:pt idx="22972">
                  <c:v>-0.41985</c:v>
                </c:pt>
                <c:pt idx="22973">
                  <c:v>-0.41978700000000002</c:v>
                </c:pt>
                <c:pt idx="22974">
                  <c:v>-0.41974299999999998</c:v>
                </c:pt>
                <c:pt idx="22975">
                  <c:v>-0.41952800000000001</c:v>
                </c:pt>
                <c:pt idx="22976">
                  <c:v>-0.41910500000000001</c:v>
                </c:pt>
                <c:pt idx="22977">
                  <c:v>-0.418381</c:v>
                </c:pt>
                <c:pt idx="22978">
                  <c:v>-0.417464</c:v>
                </c:pt>
                <c:pt idx="22979">
                  <c:v>-0.416468</c:v>
                </c:pt>
                <c:pt idx="22980">
                  <c:v>-0.41551900000000003</c:v>
                </c:pt>
                <c:pt idx="22981">
                  <c:v>-0.41476099999999999</c:v>
                </c:pt>
                <c:pt idx="22982">
                  <c:v>-0.41424899999999998</c:v>
                </c:pt>
                <c:pt idx="22983">
                  <c:v>-0.41394700000000001</c:v>
                </c:pt>
                <c:pt idx="22984">
                  <c:v>-0.41384300000000002</c:v>
                </c:pt>
                <c:pt idx="22985">
                  <c:v>-0.4138</c:v>
                </c:pt>
                <c:pt idx="22986">
                  <c:v>-0.41372799999999998</c:v>
                </c:pt>
                <c:pt idx="22987">
                  <c:v>-0.41348600000000002</c:v>
                </c:pt>
                <c:pt idx="22988">
                  <c:v>-0.41299799999999998</c:v>
                </c:pt>
                <c:pt idx="22989">
                  <c:v>-0.41223100000000001</c:v>
                </c:pt>
                <c:pt idx="22990">
                  <c:v>-0.41131499999999999</c:v>
                </c:pt>
                <c:pt idx="22991">
                  <c:v>-0.41038000000000002</c:v>
                </c:pt>
                <c:pt idx="22992">
                  <c:v>-0.40956199999999998</c:v>
                </c:pt>
                <c:pt idx="22993">
                  <c:v>-0.40897600000000001</c:v>
                </c:pt>
                <c:pt idx="22994">
                  <c:v>-0.40861900000000001</c:v>
                </c:pt>
                <c:pt idx="22995">
                  <c:v>-0.40847600000000001</c:v>
                </c:pt>
                <c:pt idx="22996">
                  <c:v>-0.40842899999999999</c:v>
                </c:pt>
                <c:pt idx="22997">
                  <c:v>-0.40839199999999998</c:v>
                </c:pt>
                <c:pt idx="22998">
                  <c:v>-0.40819800000000001</c:v>
                </c:pt>
                <c:pt idx="22999">
                  <c:v>-0.40779500000000002</c:v>
                </c:pt>
                <c:pt idx="23000">
                  <c:v>-0.40671600000000002</c:v>
                </c:pt>
                <c:pt idx="23001">
                  <c:v>-0.40456799999999998</c:v>
                </c:pt>
                <c:pt idx="23002">
                  <c:v>-0.402254</c:v>
                </c:pt>
                <c:pt idx="23003">
                  <c:v>-0.39972800000000003</c:v>
                </c:pt>
                <c:pt idx="23004">
                  <c:v>-0.397312</c:v>
                </c:pt>
                <c:pt idx="23005">
                  <c:v>-0.39532899999999999</c:v>
                </c:pt>
                <c:pt idx="23006">
                  <c:v>-0.39333200000000001</c:v>
                </c:pt>
                <c:pt idx="23007">
                  <c:v>-0.39166899999999999</c:v>
                </c:pt>
                <c:pt idx="23008">
                  <c:v>-0.39006800000000003</c:v>
                </c:pt>
                <c:pt idx="23009">
                  <c:v>-0.38850600000000002</c:v>
                </c:pt>
                <c:pt idx="23010">
                  <c:v>-0.38691999999999999</c:v>
                </c:pt>
                <c:pt idx="23011">
                  <c:v>-0.38531100000000001</c:v>
                </c:pt>
                <c:pt idx="23012">
                  <c:v>-0.38379200000000002</c:v>
                </c:pt>
                <c:pt idx="23013">
                  <c:v>-0.38225199999999998</c:v>
                </c:pt>
                <c:pt idx="23014">
                  <c:v>-0.380743</c:v>
                </c:pt>
                <c:pt idx="23015">
                  <c:v>-0.37909700000000002</c:v>
                </c:pt>
                <c:pt idx="23016">
                  <c:v>-0.37749899999999997</c:v>
                </c:pt>
                <c:pt idx="23017">
                  <c:v>-0.37585499999999999</c:v>
                </c:pt>
                <c:pt idx="23018">
                  <c:v>-0.374141</c:v>
                </c:pt>
                <c:pt idx="23019">
                  <c:v>-0.37241299999999999</c:v>
                </c:pt>
                <c:pt idx="23020">
                  <c:v>-0.37065599999999999</c:v>
                </c:pt>
                <c:pt idx="23021">
                  <c:v>-0.36888500000000002</c:v>
                </c:pt>
                <c:pt idx="23022">
                  <c:v>-0.36710100000000001</c:v>
                </c:pt>
                <c:pt idx="23023">
                  <c:v>-0.36536299999999999</c:v>
                </c:pt>
                <c:pt idx="23024">
                  <c:v>-0.36358800000000002</c:v>
                </c:pt>
                <c:pt idx="23025">
                  <c:v>-0.36188999999999999</c:v>
                </c:pt>
                <c:pt idx="23026">
                  <c:v>-0.36016700000000001</c:v>
                </c:pt>
                <c:pt idx="23027">
                  <c:v>-0.35852200000000001</c:v>
                </c:pt>
                <c:pt idx="23028">
                  <c:v>-0.35686400000000001</c:v>
                </c:pt>
                <c:pt idx="23029">
                  <c:v>-0.35527700000000001</c:v>
                </c:pt>
                <c:pt idx="23030">
                  <c:v>-0.35367999999999999</c:v>
                </c:pt>
                <c:pt idx="23031">
                  <c:v>-0.35212500000000002</c:v>
                </c:pt>
                <c:pt idx="23032">
                  <c:v>-0.350582</c:v>
                </c:pt>
                <c:pt idx="23033">
                  <c:v>-0.34904600000000002</c:v>
                </c:pt>
                <c:pt idx="23034">
                  <c:v>-0.34753099999999998</c:v>
                </c:pt>
                <c:pt idx="23035">
                  <c:v>-0.346003</c:v>
                </c:pt>
                <c:pt idx="23036">
                  <c:v>-0.34449800000000003</c:v>
                </c:pt>
                <c:pt idx="23037">
                  <c:v>-0.34295900000000001</c:v>
                </c:pt>
                <c:pt idx="23038">
                  <c:v>-0.34144799999999997</c:v>
                </c:pt>
                <c:pt idx="23039">
                  <c:v>-0.33988600000000002</c:v>
                </c:pt>
                <c:pt idx="23040">
                  <c:v>-0.33835599999999999</c:v>
                </c:pt>
                <c:pt idx="23041">
                  <c:v>-0.33676699999999998</c:v>
                </c:pt>
                <c:pt idx="23042">
                  <c:v>-0.33521400000000001</c:v>
                </c:pt>
                <c:pt idx="23043">
                  <c:v>-0.33360400000000001</c:v>
                </c:pt>
                <c:pt idx="23044">
                  <c:v>-0.332036</c:v>
                </c:pt>
                <c:pt idx="23045">
                  <c:v>-0.33041900000000002</c:v>
                </c:pt>
                <c:pt idx="23046">
                  <c:v>-0.32884600000000003</c:v>
                </c:pt>
                <c:pt idx="23047">
                  <c:v>-0.32723999999999998</c:v>
                </c:pt>
                <c:pt idx="23048">
                  <c:v>-0.325679</c:v>
                </c:pt>
                <c:pt idx="23049">
                  <c:v>-0.32410099999999997</c:v>
                </c:pt>
                <c:pt idx="23050">
                  <c:v>-0.322604</c:v>
                </c:pt>
                <c:pt idx="23051">
                  <c:v>-0.32112099999999999</c:v>
                </c:pt>
                <c:pt idx="23052">
                  <c:v>-0.31976300000000002</c:v>
                </c:pt>
                <c:pt idx="23053">
                  <c:v>-0.31854300000000002</c:v>
                </c:pt>
                <c:pt idx="23054">
                  <c:v>-0.31732500000000002</c:v>
                </c:pt>
                <c:pt idx="23055">
                  <c:v>-0.31597700000000001</c:v>
                </c:pt>
                <c:pt idx="23056">
                  <c:v>-0.31465500000000002</c:v>
                </c:pt>
                <c:pt idx="23057">
                  <c:v>-0.31343799999999999</c:v>
                </c:pt>
                <c:pt idx="23058">
                  <c:v>-0.312193</c:v>
                </c:pt>
                <c:pt idx="23059">
                  <c:v>-0.31085499999999999</c:v>
                </c:pt>
                <c:pt idx="23060">
                  <c:v>-0.30952099999999999</c:v>
                </c:pt>
                <c:pt idx="23061">
                  <c:v>-0.30826799999999999</c:v>
                </c:pt>
                <c:pt idx="23062">
                  <c:v>-0.30698500000000001</c:v>
                </c:pt>
                <c:pt idx="23063">
                  <c:v>-0.30564999999999998</c:v>
                </c:pt>
                <c:pt idx="23064">
                  <c:v>-0.30432199999999998</c:v>
                </c:pt>
                <c:pt idx="23065">
                  <c:v>-0.30303799999999997</c:v>
                </c:pt>
                <c:pt idx="23066">
                  <c:v>-0.30174299999999998</c:v>
                </c:pt>
                <c:pt idx="23067">
                  <c:v>-0.30041600000000002</c:v>
                </c:pt>
                <c:pt idx="23068">
                  <c:v>-0.29907299999999998</c:v>
                </c:pt>
                <c:pt idx="23069">
                  <c:v>-0.29776200000000003</c:v>
                </c:pt>
                <c:pt idx="23070">
                  <c:v>-0.29643900000000001</c:v>
                </c:pt>
                <c:pt idx="23071">
                  <c:v>-0.29510900000000001</c:v>
                </c:pt>
                <c:pt idx="23072">
                  <c:v>-0.29375099999999998</c:v>
                </c:pt>
                <c:pt idx="23073">
                  <c:v>-0.29241800000000001</c:v>
                </c:pt>
                <c:pt idx="23074">
                  <c:v>-0.291076</c:v>
                </c:pt>
                <c:pt idx="23075">
                  <c:v>-0.28973599999999999</c:v>
                </c:pt>
                <c:pt idx="23076">
                  <c:v>-0.288379</c:v>
                </c:pt>
                <c:pt idx="23077">
                  <c:v>-0.287026</c:v>
                </c:pt>
                <c:pt idx="23078">
                  <c:v>-0.28567500000000001</c:v>
                </c:pt>
                <c:pt idx="23079">
                  <c:v>-0.28431699999999999</c:v>
                </c:pt>
                <c:pt idx="23080">
                  <c:v>-0.28296199999999999</c:v>
                </c:pt>
                <c:pt idx="23081">
                  <c:v>-0.28159699999999999</c:v>
                </c:pt>
                <c:pt idx="23082">
                  <c:v>-0.28023100000000001</c:v>
                </c:pt>
                <c:pt idx="23083">
                  <c:v>-0.27886699999999998</c:v>
                </c:pt>
                <c:pt idx="23084">
                  <c:v>-0.277507</c:v>
                </c:pt>
                <c:pt idx="23085">
                  <c:v>-0.276146</c:v>
                </c:pt>
                <c:pt idx="23086">
                  <c:v>-0.27478599999999997</c:v>
                </c:pt>
                <c:pt idx="23087">
                  <c:v>-0.27342899999999998</c:v>
                </c:pt>
                <c:pt idx="23088">
                  <c:v>-0.27207300000000001</c:v>
                </c:pt>
                <c:pt idx="23089">
                  <c:v>-0.27071699999999999</c:v>
                </c:pt>
                <c:pt idx="23090">
                  <c:v>-0.26936199999999999</c:v>
                </c:pt>
                <c:pt idx="23091">
                  <c:v>-0.26800800000000002</c:v>
                </c:pt>
                <c:pt idx="23092">
                  <c:v>-0.266654</c:v>
                </c:pt>
                <c:pt idx="23093">
                  <c:v>-0.26530100000000001</c:v>
                </c:pt>
                <c:pt idx="23094">
                  <c:v>-0.26394899999999999</c:v>
                </c:pt>
                <c:pt idx="23095">
                  <c:v>-0.262598</c:v>
                </c:pt>
                <c:pt idx="23096">
                  <c:v>-0.26124599999999998</c:v>
                </c:pt>
                <c:pt idx="23097">
                  <c:v>-0.25989200000000001</c:v>
                </c:pt>
                <c:pt idx="23098">
                  <c:v>-0.25853399999999999</c:v>
                </c:pt>
                <c:pt idx="23099">
                  <c:v>-0.25717400000000001</c:v>
                </c:pt>
                <c:pt idx="23100">
                  <c:v>-0.25584099999999999</c:v>
                </c:pt>
                <c:pt idx="23101">
                  <c:v>-0.25473800000000002</c:v>
                </c:pt>
                <c:pt idx="23102">
                  <c:v>-0.25383600000000001</c:v>
                </c:pt>
                <c:pt idx="23103">
                  <c:v>-0.25323200000000001</c:v>
                </c:pt>
                <c:pt idx="23104">
                  <c:v>-0.252604</c:v>
                </c:pt>
                <c:pt idx="23105">
                  <c:v>-0.25181599999999998</c:v>
                </c:pt>
                <c:pt idx="23106">
                  <c:v>-0.25064599999999998</c:v>
                </c:pt>
                <c:pt idx="23107">
                  <c:v>-0.24960399999999999</c:v>
                </c:pt>
                <c:pt idx="23108">
                  <c:v>-0.24895200000000001</c:v>
                </c:pt>
                <c:pt idx="23109">
                  <c:v>-0.248552</c:v>
                </c:pt>
                <c:pt idx="23110">
                  <c:v>-0.24826000000000001</c:v>
                </c:pt>
                <c:pt idx="23111">
                  <c:v>-0.24761900000000001</c:v>
                </c:pt>
                <c:pt idx="23112">
                  <c:v>-0.246533</c:v>
                </c:pt>
                <c:pt idx="23113">
                  <c:v>-0.24504699999999999</c:v>
                </c:pt>
                <c:pt idx="23114">
                  <c:v>-0.243895</c:v>
                </c:pt>
                <c:pt idx="23115">
                  <c:v>-0.24304100000000001</c:v>
                </c:pt>
                <c:pt idx="23116">
                  <c:v>-0.24248600000000001</c:v>
                </c:pt>
                <c:pt idx="23117">
                  <c:v>-0.24206900000000001</c:v>
                </c:pt>
                <c:pt idx="23118">
                  <c:v>-0.24165400000000001</c:v>
                </c:pt>
                <c:pt idx="23119">
                  <c:v>-0.241034</c:v>
                </c:pt>
                <c:pt idx="23120">
                  <c:v>-0.239875</c:v>
                </c:pt>
                <c:pt idx="23121">
                  <c:v>-0.23858499999999999</c:v>
                </c:pt>
                <c:pt idx="23122">
                  <c:v>-0.237819</c:v>
                </c:pt>
                <c:pt idx="23123">
                  <c:v>-0.23735899999999999</c:v>
                </c:pt>
                <c:pt idx="23124">
                  <c:v>-0.23705399999999999</c:v>
                </c:pt>
                <c:pt idx="23125">
                  <c:v>-0.23658299999999999</c:v>
                </c:pt>
                <c:pt idx="23126">
                  <c:v>-0.23578299999999999</c:v>
                </c:pt>
                <c:pt idx="23127">
                  <c:v>-0.234434</c:v>
                </c:pt>
                <c:pt idx="23128">
                  <c:v>-0.23322699999999999</c:v>
                </c:pt>
                <c:pt idx="23129">
                  <c:v>-0.23233500000000001</c:v>
                </c:pt>
                <c:pt idx="23130">
                  <c:v>-0.23178699999999999</c:v>
                </c:pt>
                <c:pt idx="23131">
                  <c:v>-0.23137199999999999</c:v>
                </c:pt>
                <c:pt idx="23132">
                  <c:v>-0.23102</c:v>
                </c:pt>
                <c:pt idx="23133">
                  <c:v>-0.230543</c:v>
                </c:pt>
                <c:pt idx="23134">
                  <c:v>-0.22953999999999999</c:v>
                </c:pt>
                <c:pt idx="23135">
                  <c:v>-0.228187</c:v>
                </c:pt>
                <c:pt idx="23136">
                  <c:v>-0.227413</c:v>
                </c:pt>
                <c:pt idx="23137">
                  <c:v>-0.22686300000000001</c:v>
                </c:pt>
                <c:pt idx="23138">
                  <c:v>-0.22655400000000001</c:v>
                </c:pt>
                <c:pt idx="23139">
                  <c:v>-0.22620000000000001</c:v>
                </c:pt>
                <c:pt idx="23140">
                  <c:v>-0.22559399999999999</c:v>
                </c:pt>
                <c:pt idx="23141">
                  <c:v>-0.22443399999999999</c:v>
                </c:pt>
                <c:pt idx="23142">
                  <c:v>-0.22312100000000001</c:v>
                </c:pt>
                <c:pt idx="23143">
                  <c:v>-0.222222</c:v>
                </c:pt>
                <c:pt idx="23144">
                  <c:v>-0.22158900000000001</c:v>
                </c:pt>
                <c:pt idx="23145">
                  <c:v>-0.221164</c:v>
                </c:pt>
                <c:pt idx="23146">
                  <c:v>-0.22081999999999999</c:v>
                </c:pt>
                <c:pt idx="23147">
                  <c:v>-0.22037100000000001</c:v>
                </c:pt>
                <c:pt idx="23148">
                  <c:v>-0.21943099999999999</c:v>
                </c:pt>
                <c:pt idx="23149">
                  <c:v>-0.21803400000000001</c:v>
                </c:pt>
                <c:pt idx="23150">
                  <c:v>-0.21715499999999999</c:v>
                </c:pt>
                <c:pt idx="23151">
                  <c:v>-0.217226</c:v>
                </c:pt>
                <c:pt idx="23152">
                  <c:v>-0.21756500000000001</c:v>
                </c:pt>
                <c:pt idx="23153">
                  <c:v>-0.218444</c:v>
                </c:pt>
                <c:pt idx="23154">
                  <c:v>-0.219474</c:v>
                </c:pt>
                <c:pt idx="23155">
                  <c:v>-0.22070699999999999</c:v>
                </c:pt>
                <c:pt idx="23156">
                  <c:v>-0.22220799999999999</c:v>
                </c:pt>
                <c:pt idx="23157">
                  <c:v>-0.22396199999999999</c:v>
                </c:pt>
                <c:pt idx="23158">
                  <c:v>-0.22590499999999999</c:v>
                </c:pt>
                <c:pt idx="23159">
                  <c:v>-0.22812099999999999</c:v>
                </c:pt>
                <c:pt idx="23160">
                  <c:v>-0.230489</c:v>
                </c:pt>
                <c:pt idx="23161">
                  <c:v>-0.233124</c:v>
                </c:pt>
                <c:pt idx="23162">
                  <c:v>-0.235955</c:v>
                </c:pt>
                <c:pt idx="23163">
                  <c:v>-0.239061</c:v>
                </c:pt>
                <c:pt idx="23164">
                  <c:v>-0.24215200000000001</c:v>
                </c:pt>
                <c:pt idx="23165">
                  <c:v>-0.24476200000000001</c:v>
                </c:pt>
                <c:pt idx="23166">
                  <c:v>-0.24681700000000001</c:v>
                </c:pt>
                <c:pt idx="23167">
                  <c:v>-0.248528</c:v>
                </c:pt>
                <c:pt idx="23168">
                  <c:v>-0.24995300000000001</c:v>
                </c:pt>
                <c:pt idx="23169">
                  <c:v>-0.25137100000000001</c:v>
                </c:pt>
                <c:pt idx="23170">
                  <c:v>-0.25300600000000001</c:v>
                </c:pt>
                <c:pt idx="23171">
                  <c:v>-0.25466100000000003</c:v>
                </c:pt>
                <c:pt idx="23172">
                  <c:v>-0.25622699999999998</c:v>
                </c:pt>
                <c:pt idx="23173">
                  <c:v>-0.25773099999999999</c:v>
                </c:pt>
                <c:pt idx="23174">
                  <c:v>-0.25927899999999998</c:v>
                </c:pt>
                <c:pt idx="23175">
                  <c:v>-0.26083600000000001</c:v>
                </c:pt>
                <c:pt idx="23176">
                  <c:v>-0.262355</c:v>
                </c:pt>
                <c:pt idx="23177">
                  <c:v>-0.26385199999999998</c:v>
                </c:pt>
                <c:pt idx="23178">
                  <c:v>-0.26534200000000002</c:v>
                </c:pt>
                <c:pt idx="23179">
                  <c:v>-0.26680300000000001</c:v>
                </c:pt>
                <c:pt idx="23180">
                  <c:v>-0.26824700000000001</c:v>
                </c:pt>
                <c:pt idx="23181">
                  <c:v>-0.26969300000000002</c:v>
                </c:pt>
                <c:pt idx="23182">
                  <c:v>-0.27112900000000001</c:v>
                </c:pt>
                <c:pt idx="23183">
                  <c:v>-0.27257300000000001</c:v>
                </c:pt>
                <c:pt idx="23184">
                  <c:v>-0.27403100000000002</c:v>
                </c:pt>
                <c:pt idx="23185">
                  <c:v>-0.27549600000000002</c:v>
                </c:pt>
                <c:pt idx="23186">
                  <c:v>-0.27696500000000002</c:v>
                </c:pt>
                <c:pt idx="23187">
                  <c:v>-0.27844000000000002</c:v>
                </c:pt>
                <c:pt idx="23188">
                  <c:v>-0.27991500000000002</c:v>
                </c:pt>
                <c:pt idx="23189">
                  <c:v>-0.28137600000000001</c:v>
                </c:pt>
                <c:pt idx="23190">
                  <c:v>-0.28282499999999999</c:v>
                </c:pt>
                <c:pt idx="23191">
                  <c:v>-0.28425699999999998</c:v>
                </c:pt>
                <c:pt idx="23192">
                  <c:v>-0.28566999999999998</c:v>
                </c:pt>
                <c:pt idx="23193">
                  <c:v>-0.287076</c:v>
                </c:pt>
                <c:pt idx="23194">
                  <c:v>-0.28848200000000002</c:v>
                </c:pt>
                <c:pt idx="23195">
                  <c:v>-0.28989300000000001</c:v>
                </c:pt>
                <c:pt idx="23196">
                  <c:v>-0.29131299999999999</c:v>
                </c:pt>
                <c:pt idx="23197">
                  <c:v>-0.29274600000000001</c:v>
                </c:pt>
                <c:pt idx="23198">
                  <c:v>-0.294184</c:v>
                </c:pt>
                <c:pt idx="23199">
                  <c:v>-0.295622</c:v>
                </c:pt>
                <c:pt idx="23200">
                  <c:v>-0.29697499999999999</c:v>
                </c:pt>
                <c:pt idx="23201">
                  <c:v>-0.29797800000000002</c:v>
                </c:pt>
                <c:pt idx="23202">
                  <c:v>-0.29841800000000002</c:v>
                </c:pt>
                <c:pt idx="23203">
                  <c:v>-0.29822100000000001</c:v>
                </c:pt>
                <c:pt idx="23204">
                  <c:v>-0.29758099999999998</c:v>
                </c:pt>
                <c:pt idx="23205">
                  <c:v>-0.29687200000000002</c:v>
                </c:pt>
                <c:pt idx="23206">
                  <c:v>-0.29639500000000002</c:v>
                </c:pt>
                <c:pt idx="23207">
                  <c:v>-0.29615599999999997</c:v>
                </c:pt>
                <c:pt idx="23208">
                  <c:v>-0.29605599999999999</c:v>
                </c:pt>
                <c:pt idx="23209">
                  <c:v>-0.29628300000000002</c:v>
                </c:pt>
                <c:pt idx="23210">
                  <c:v>-0.29674200000000001</c:v>
                </c:pt>
                <c:pt idx="23211">
                  <c:v>-0.29743000000000003</c:v>
                </c:pt>
                <c:pt idx="23212">
                  <c:v>-0.298346</c:v>
                </c:pt>
                <c:pt idx="23213">
                  <c:v>-0.29950100000000002</c:v>
                </c:pt>
                <c:pt idx="23214">
                  <c:v>-0.30087000000000003</c:v>
                </c:pt>
                <c:pt idx="23215">
                  <c:v>-0.30238500000000001</c:v>
                </c:pt>
                <c:pt idx="23216">
                  <c:v>-0.30340299999999998</c:v>
                </c:pt>
                <c:pt idx="23217">
                  <c:v>-0.30401299999999998</c:v>
                </c:pt>
                <c:pt idx="23218">
                  <c:v>-0.30405500000000002</c:v>
                </c:pt>
                <c:pt idx="23219">
                  <c:v>-0.30370799999999998</c:v>
                </c:pt>
                <c:pt idx="23220">
                  <c:v>-0.30329800000000001</c:v>
                </c:pt>
                <c:pt idx="23221">
                  <c:v>-0.30318299999999998</c:v>
                </c:pt>
                <c:pt idx="23222">
                  <c:v>-0.30325600000000003</c:v>
                </c:pt>
                <c:pt idx="23223">
                  <c:v>-0.30355300000000002</c:v>
                </c:pt>
                <c:pt idx="23224">
                  <c:v>-0.30411700000000003</c:v>
                </c:pt>
                <c:pt idx="23225">
                  <c:v>-0.30490400000000001</c:v>
                </c:pt>
                <c:pt idx="23226">
                  <c:v>-0.30591600000000002</c:v>
                </c:pt>
                <c:pt idx="23227">
                  <c:v>-0.30717899999999998</c:v>
                </c:pt>
                <c:pt idx="23228">
                  <c:v>-0.308342</c:v>
                </c:pt>
                <c:pt idx="23229">
                  <c:v>-0.30935699999999999</c:v>
                </c:pt>
                <c:pt idx="23230">
                  <c:v>-0.31006400000000001</c:v>
                </c:pt>
                <c:pt idx="23231">
                  <c:v>-0.310305</c:v>
                </c:pt>
                <c:pt idx="23232">
                  <c:v>-0.31026599999999999</c:v>
                </c:pt>
                <c:pt idx="23233">
                  <c:v>-0.31020199999999998</c:v>
                </c:pt>
                <c:pt idx="23234">
                  <c:v>-0.31035000000000001</c:v>
                </c:pt>
                <c:pt idx="23235">
                  <c:v>-0.31070999999999999</c:v>
                </c:pt>
                <c:pt idx="23236">
                  <c:v>-0.31128600000000001</c:v>
                </c:pt>
                <c:pt idx="23237">
                  <c:v>-0.31212499999999999</c:v>
                </c:pt>
                <c:pt idx="23238">
                  <c:v>-0.31315900000000002</c:v>
                </c:pt>
                <c:pt idx="23239">
                  <c:v>-0.31438500000000003</c:v>
                </c:pt>
                <c:pt idx="23240">
                  <c:v>-0.315415</c:v>
                </c:pt>
                <c:pt idx="23241">
                  <c:v>-0.31612699999999999</c:v>
                </c:pt>
                <c:pt idx="23242">
                  <c:v>-0.31640000000000001</c:v>
                </c:pt>
                <c:pt idx="23243">
                  <c:v>-0.31632700000000002</c:v>
                </c:pt>
                <c:pt idx="23244">
                  <c:v>-0.31638899999999998</c:v>
                </c:pt>
                <c:pt idx="23245">
                  <c:v>-0.31672499999999998</c:v>
                </c:pt>
                <c:pt idx="23246">
                  <c:v>-0.31718299999999999</c:v>
                </c:pt>
                <c:pt idx="23247">
                  <c:v>-0.31792100000000001</c:v>
                </c:pt>
                <c:pt idx="23248">
                  <c:v>-0.31892799999999999</c:v>
                </c:pt>
                <c:pt idx="23249">
                  <c:v>-0.32010300000000003</c:v>
                </c:pt>
                <c:pt idx="23250">
                  <c:v>-0.321048</c:v>
                </c:pt>
                <c:pt idx="23251">
                  <c:v>-0.32151000000000002</c:v>
                </c:pt>
                <c:pt idx="23252">
                  <c:v>-0.32175399999999998</c:v>
                </c:pt>
                <c:pt idx="23253">
                  <c:v>-0.32153700000000002</c:v>
                </c:pt>
                <c:pt idx="23254">
                  <c:v>-0.32109100000000002</c:v>
                </c:pt>
                <c:pt idx="23255">
                  <c:v>-0.32072299999999998</c:v>
                </c:pt>
                <c:pt idx="23256">
                  <c:v>-0.320021</c:v>
                </c:pt>
                <c:pt idx="23257">
                  <c:v>-0.31976399999999999</c:v>
                </c:pt>
                <c:pt idx="23258">
                  <c:v>-0.31966800000000001</c:v>
                </c:pt>
                <c:pt idx="23259">
                  <c:v>-0.31974599999999997</c:v>
                </c:pt>
                <c:pt idx="23260">
                  <c:v>-0.31970999999999999</c:v>
                </c:pt>
                <c:pt idx="23261">
                  <c:v>-0.31976100000000002</c:v>
                </c:pt>
                <c:pt idx="23262">
                  <c:v>-0.31947700000000001</c:v>
                </c:pt>
                <c:pt idx="23263">
                  <c:v>-0.31828000000000001</c:v>
                </c:pt>
                <c:pt idx="23264">
                  <c:v>-0.31755</c:v>
                </c:pt>
                <c:pt idx="23265">
                  <c:v>-0.31660899999999997</c:v>
                </c:pt>
                <c:pt idx="23266">
                  <c:v>-0.31512400000000002</c:v>
                </c:pt>
                <c:pt idx="23267">
                  <c:v>-0.31434899999999999</c:v>
                </c:pt>
                <c:pt idx="23268">
                  <c:v>-0.313996</c:v>
                </c:pt>
                <c:pt idx="23269">
                  <c:v>-0.313496</c:v>
                </c:pt>
                <c:pt idx="23270">
                  <c:v>-0.31343700000000002</c:v>
                </c:pt>
                <c:pt idx="23271">
                  <c:v>-0.31378</c:v>
                </c:pt>
                <c:pt idx="23272">
                  <c:v>-0.31416300000000003</c:v>
                </c:pt>
                <c:pt idx="23273">
                  <c:v>-0.31470599999999999</c:v>
                </c:pt>
                <c:pt idx="23274">
                  <c:v>-0.31481100000000001</c:v>
                </c:pt>
                <c:pt idx="23275">
                  <c:v>-0.31475700000000001</c:v>
                </c:pt>
                <c:pt idx="23276">
                  <c:v>-0.31437700000000002</c:v>
                </c:pt>
                <c:pt idx="23277">
                  <c:v>-0.31392300000000001</c:v>
                </c:pt>
                <c:pt idx="23278">
                  <c:v>-0.31370900000000002</c:v>
                </c:pt>
                <c:pt idx="23279">
                  <c:v>-0.31333499999999997</c:v>
                </c:pt>
                <c:pt idx="23280">
                  <c:v>-0.31308799999999998</c:v>
                </c:pt>
                <c:pt idx="23281">
                  <c:v>-0.31316500000000003</c:v>
                </c:pt>
                <c:pt idx="23282">
                  <c:v>-0.31334000000000001</c:v>
                </c:pt>
                <c:pt idx="23283">
                  <c:v>-0.313913</c:v>
                </c:pt>
                <c:pt idx="23284">
                  <c:v>-0.31467099999999998</c:v>
                </c:pt>
                <c:pt idx="23285">
                  <c:v>-0.31543300000000002</c:v>
                </c:pt>
                <c:pt idx="23286">
                  <c:v>-0.31603399999999998</c:v>
                </c:pt>
                <c:pt idx="23287">
                  <c:v>-0.31616699999999998</c:v>
                </c:pt>
                <c:pt idx="23288">
                  <c:v>-0.31589</c:v>
                </c:pt>
                <c:pt idx="23289">
                  <c:v>-0.31574799999999997</c:v>
                </c:pt>
                <c:pt idx="23290">
                  <c:v>-0.31564700000000001</c:v>
                </c:pt>
                <c:pt idx="23291">
                  <c:v>-0.31539</c:v>
                </c:pt>
                <c:pt idx="23292">
                  <c:v>-0.31562499999999999</c:v>
                </c:pt>
                <c:pt idx="23293">
                  <c:v>-0.31620100000000001</c:v>
                </c:pt>
                <c:pt idx="23294">
                  <c:v>-0.31670100000000001</c:v>
                </c:pt>
                <c:pt idx="23295">
                  <c:v>-0.317218</c:v>
                </c:pt>
                <c:pt idx="23296">
                  <c:v>-0.31761200000000001</c:v>
                </c:pt>
                <c:pt idx="23297">
                  <c:v>-0.31742199999999998</c:v>
                </c:pt>
                <c:pt idx="23298">
                  <c:v>-0.31683699999999998</c:v>
                </c:pt>
                <c:pt idx="23299">
                  <c:v>-0.31617699999999999</c:v>
                </c:pt>
                <c:pt idx="23300">
                  <c:v>-0.31515700000000002</c:v>
                </c:pt>
                <c:pt idx="23301">
                  <c:v>-0.31394100000000003</c:v>
                </c:pt>
                <c:pt idx="23302">
                  <c:v>-0.313361</c:v>
                </c:pt>
                <c:pt idx="23303">
                  <c:v>-0.31289699999999998</c:v>
                </c:pt>
                <c:pt idx="23304">
                  <c:v>-0.31228</c:v>
                </c:pt>
                <c:pt idx="23305">
                  <c:v>-0.31239299999999998</c:v>
                </c:pt>
                <c:pt idx="23306">
                  <c:v>-0.31294300000000003</c:v>
                </c:pt>
                <c:pt idx="23307">
                  <c:v>-0.31277100000000002</c:v>
                </c:pt>
                <c:pt idx="23308">
                  <c:v>-0.31200899999999998</c:v>
                </c:pt>
                <c:pt idx="23309">
                  <c:v>-0.31086000000000003</c:v>
                </c:pt>
                <c:pt idx="23310">
                  <c:v>-0.30955700000000003</c:v>
                </c:pt>
                <c:pt idx="23311">
                  <c:v>-0.308249</c:v>
                </c:pt>
                <c:pt idx="23312">
                  <c:v>-0.30725999999999998</c:v>
                </c:pt>
                <c:pt idx="23313">
                  <c:v>-0.30678499999999997</c:v>
                </c:pt>
                <c:pt idx="23314">
                  <c:v>-0.30679099999999998</c:v>
                </c:pt>
                <c:pt idx="23315">
                  <c:v>-0.30699399999999999</c:v>
                </c:pt>
                <c:pt idx="23316">
                  <c:v>-0.30749799999999999</c:v>
                </c:pt>
                <c:pt idx="23317">
                  <c:v>-0.30829899999999999</c:v>
                </c:pt>
                <c:pt idx="23318">
                  <c:v>-0.309257</c:v>
                </c:pt>
                <c:pt idx="23319">
                  <c:v>-0.31046099999999999</c:v>
                </c:pt>
                <c:pt idx="23320">
                  <c:v>-0.31125000000000003</c:v>
                </c:pt>
                <c:pt idx="23321">
                  <c:v>-0.31113800000000003</c:v>
                </c:pt>
                <c:pt idx="23322">
                  <c:v>-0.31041800000000003</c:v>
                </c:pt>
                <c:pt idx="23323">
                  <c:v>-0.30945499999999998</c:v>
                </c:pt>
                <c:pt idx="23324">
                  <c:v>-0.308056</c:v>
                </c:pt>
                <c:pt idx="23325">
                  <c:v>-0.30651200000000001</c:v>
                </c:pt>
                <c:pt idx="23326">
                  <c:v>-0.30527300000000002</c:v>
                </c:pt>
                <c:pt idx="23327">
                  <c:v>-0.30516300000000002</c:v>
                </c:pt>
                <c:pt idx="23328">
                  <c:v>-0.30546699999999999</c:v>
                </c:pt>
                <c:pt idx="23329">
                  <c:v>-0.30597600000000003</c:v>
                </c:pt>
                <c:pt idx="23330">
                  <c:v>-0.30694900000000003</c:v>
                </c:pt>
                <c:pt idx="23331">
                  <c:v>-0.30809500000000001</c:v>
                </c:pt>
                <c:pt idx="23332">
                  <c:v>-0.30933300000000002</c:v>
                </c:pt>
                <c:pt idx="23333">
                  <c:v>-0.31078800000000001</c:v>
                </c:pt>
                <c:pt idx="23334">
                  <c:v>-0.31181799999999998</c:v>
                </c:pt>
                <c:pt idx="23335">
                  <c:v>-0.31209700000000001</c:v>
                </c:pt>
                <c:pt idx="23336">
                  <c:v>-0.31206099999999998</c:v>
                </c:pt>
                <c:pt idx="23337">
                  <c:v>-0.31180000000000002</c:v>
                </c:pt>
                <c:pt idx="23338">
                  <c:v>-0.31107299999999999</c:v>
                </c:pt>
                <c:pt idx="23339">
                  <c:v>-0.31057499999999999</c:v>
                </c:pt>
                <c:pt idx="23340">
                  <c:v>-0.31053199999999997</c:v>
                </c:pt>
                <c:pt idx="23341">
                  <c:v>-0.310664</c:v>
                </c:pt>
                <c:pt idx="23342">
                  <c:v>-0.31091000000000002</c:v>
                </c:pt>
                <c:pt idx="23343">
                  <c:v>-0.31175799999999998</c:v>
                </c:pt>
                <c:pt idx="23344">
                  <c:v>-0.31273200000000001</c:v>
                </c:pt>
                <c:pt idx="23345">
                  <c:v>-0.31373899999999999</c:v>
                </c:pt>
                <c:pt idx="23346">
                  <c:v>-0.31456099999999998</c:v>
                </c:pt>
                <c:pt idx="23347">
                  <c:v>-0.31465399999999999</c:v>
                </c:pt>
                <c:pt idx="23348">
                  <c:v>-0.31435099999999999</c:v>
                </c:pt>
                <c:pt idx="23349">
                  <c:v>-0.31373699999999999</c:v>
                </c:pt>
                <c:pt idx="23350">
                  <c:v>-0.31311899999999998</c:v>
                </c:pt>
                <c:pt idx="23351">
                  <c:v>-0.31284099999999998</c:v>
                </c:pt>
                <c:pt idx="23352">
                  <c:v>-0.31307600000000002</c:v>
                </c:pt>
                <c:pt idx="23353">
                  <c:v>-0.31345400000000001</c:v>
                </c:pt>
                <c:pt idx="23354">
                  <c:v>-0.31408999999999998</c:v>
                </c:pt>
                <c:pt idx="23355">
                  <c:v>-0.315168</c:v>
                </c:pt>
                <c:pt idx="23356">
                  <c:v>-0.31645000000000001</c:v>
                </c:pt>
                <c:pt idx="23357">
                  <c:v>-0.31792300000000001</c:v>
                </c:pt>
                <c:pt idx="23358">
                  <c:v>-0.31886300000000001</c:v>
                </c:pt>
                <c:pt idx="23359">
                  <c:v>-0.31946400000000003</c:v>
                </c:pt>
                <c:pt idx="23360">
                  <c:v>-0.32014300000000001</c:v>
                </c:pt>
                <c:pt idx="23361">
                  <c:v>-0.32081399999999999</c:v>
                </c:pt>
                <c:pt idx="23362">
                  <c:v>-0.32170399999999999</c:v>
                </c:pt>
                <c:pt idx="23363">
                  <c:v>-0.322764</c:v>
                </c:pt>
                <c:pt idx="23364">
                  <c:v>-0.32390999999999998</c:v>
                </c:pt>
                <c:pt idx="23365">
                  <c:v>-0.32500699999999999</c:v>
                </c:pt>
                <c:pt idx="23366">
                  <c:v>-0.32592900000000002</c:v>
                </c:pt>
                <c:pt idx="23367">
                  <c:v>-0.32666800000000001</c:v>
                </c:pt>
                <c:pt idx="23368">
                  <c:v>-0.32733699999999999</c:v>
                </c:pt>
                <c:pt idx="23369">
                  <c:v>-0.32809300000000002</c:v>
                </c:pt>
                <c:pt idx="23370">
                  <c:v>-0.32900699999999999</c:v>
                </c:pt>
                <c:pt idx="23371">
                  <c:v>-0.33009699999999997</c:v>
                </c:pt>
                <c:pt idx="23372">
                  <c:v>-0.331237</c:v>
                </c:pt>
                <c:pt idx="23373">
                  <c:v>-0.332291</c:v>
                </c:pt>
                <c:pt idx="23374">
                  <c:v>-0.33316699999999999</c:v>
                </c:pt>
                <c:pt idx="23375">
                  <c:v>-0.33386500000000002</c:v>
                </c:pt>
                <c:pt idx="23376">
                  <c:v>-0.33453100000000002</c:v>
                </c:pt>
                <c:pt idx="23377">
                  <c:v>-0.33530900000000002</c:v>
                </c:pt>
                <c:pt idx="23378">
                  <c:v>-0.33626299999999998</c:v>
                </c:pt>
                <c:pt idx="23379">
                  <c:v>-0.337366</c:v>
                </c:pt>
                <c:pt idx="23380">
                  <c:v>-0.33848899999999998</c:v>
                </c:pt>
                <c:pt idx="23381">
                  <c:v>-0.339503</c:v>
                </c:pt>
                <c:pt idx="23382">
                  <c:v>-0.340333</c:v>
                </c:pt>
                <c:pt idx="23383">
                  <c:v>-0.34100200000000003</c:v>
                </c:pt>
                <c:pt idx="23384">
                  <c:v>-0.341644</c:v>
                </c:pt>
                <c:pt idx="23385">
                  <c:v>-0.342416</c:v>
                </c:pt>
                <c:pt idx="23386">
                  <c:v>-0.34338299999999999</c:v>
                </c:pt>
                <c:pt idx="23387">
                  <c:v>-0.34448699999999999</c:v>
                </c:pt>
                <c:pt idx="23388">
                  <c:v>-0.34558299999999997</c:v>
                </c:pt>
                <c:pt idx="23389">
                  <c:v>-0.346557</c:v>
                </c:pt>
                <c:pt idx="23390">
                  <c:v>-0.34735500000000002</c:v>
                </c:pt>
                <c:pt idx="23391">
                  <c:v>-0.34800700000000001</c:v>
                </c:pt>
                <c:pt idx="23392">
                  <c:v>-0.34866399999999997</c:v>
                </c:pt>
                <c:pt idx="23393">
                  <c:v>-0.34946100000000002</c:v>
                </c:pt>
                <c:pt idx="23394">
                  <c:v>-0.35045300000000001</c:v>
                </c:pt>
                <c:pt idx="23395">
                  <c:v>-0.35153899999999999</c:v>
                </c:pt>
                <c:pt idx="23396">
                  <c:v>-0.35258200000000001</c:v>
                </c:pt>
                <c:pt idx="23397">
                  <c:v>-0.35350300000000001</c:v>
                </c:pt>
                <c:pt idx="23398">
                  <c:v>-0.35425000000000001</c:v>
                </c:pt>
                <c:pt idx="23399">
                  <c:v>-0.354902</c:v>
                </c:pt>
                <c:pt idx="23400">
                  <c:v>-0.35558400000000001</c:v>
                </c:pt>
                <c:pt idx="23401">
                  <c:v>-0.356269</c:v>
                </c:pt>
                <c:pt idx="23402">
                  <c:v>-0.35713800000000001</c:v>
                </c:pt>
                <c:pt idx="23403">
                  <c:v>-0.35783199999999998</c:v>
                </c:pt>
                <c:pt idx="23404">
                  <c:v>-0.35812699999999997</c:v>
                </c:pt>
                <c:pt idx="23405">
                  <c:v>-0.35817700000000002</c:v>
                </c:pt>
                <c:pt idx="23406">
                  <c:v>-0.35868299999999997</c:v>
                </c:pt>
                <c:pt idx="23407">
                  <c:v>-0.35924600000000001</c:v>
                </c:pt>
                <c:pt idx="23408">
                  <c:v>-0.360072</c:v>
                </c:pt>
                <c:pt idx="23409">
                  <c:v>-0.36122500000000002</c:v>
                </c:pt>
                <c:pt idx="23410">
                  <c:v>-0.36202000000000001</c:v>
                </c:pt>
                <c:pt idx="23411">
                  <c:v>-0.36246899999999999</c:v>
                </c:pt>
                <c:pt idx="23412">
                  <c:v>-0.363236</c:v>
                </c:pt>
                <c:pt idx="23413">
                  <c:v>-0.364402</c:v>
                </c:pt>
                <c:pt idx="23414">
                  <c:v>-0.365869</c:v>
                </c:pt>
                <c:pt idx="23415">
                  <c:v>-0.36742999999999998</c:v>
                </c:pt>
                <c:pt idx="23416">
                  <c:v>-0.36883300000000002</c:v>
                </c:pt>
                <c:pt idx="23417">
                  <c:v>-0.36983899999999997</c:v>
                </c:pt>
                <c:pt idx="23418">
                  <c:v>-0.37053900000000001</c:v>
                </c:pt>
                <c:pt idx="23419">
                  <c:v>-0.37165399999999998</c:v>
                </c:pt>
                <c:pt idx="23420">
                  <c:v>-0.37259599999999998</c:v>
                </c:pt>
                <c:pt idx="23421">
                  <c:v>-0.37363299999999999</c:v>
                </c:pt>
                <c:pt idx="23422">
                  <c:v>-0.37449100000000002</c:v>
                </c:pt>
                <c:pt idx="23423">
                  <c:v>-0.37552600000000003</c:v>
                </c:pt>
                <c:pt idx="23424">
                  <c:v>-0.376558</c:v>
                </c:pt>
                <c:pt idx="23425">
                  <c:v>-0.377612</c:v>
                </c:pt>
                <c:pt idx="23426">
                  <c:v>-0.37867699999999999</c:v>
                </c:pt>
                <c:pt idx="23427">
                  <c:v>-0.37985799999999997</c:v>
                </c:pt>
                <c:pt idx="23428">
                  <c:v>-0.38091700000000001</c:v>
                </c:pt>
                <c:pt idx="23429">
                  <c:v>-0.38172200000000001</c:v>
                </c:pt>
                <c:pt idx="23430">
                  <c:v>-0.382606</c:v>
                </c:pt>
                <c:pt idx="23431">
                  <c:v>-0.38363000000000003</c:v>
                </c:pt>
                <c:pt idx="23432">
                  <c:v>-0.38479000000000002</c:v>
                </c:pt>
                <c:pt idx="23433">
                  <c:v>-0.38578099999999999</c:v>
                </c:pt>
                <c:pt idx="23434">
                  <c:v>-0.38693</c:v>
                </c:pt>
                <c:pt idx="23435">
                  <c:v>-0.38803599999999999</c:v>
                </c:pt>
                <c:pt idx="23436">
                  <c:v>-0.38907000000000003</c:v>
                </c:pt>
                <c:pt idx="23437">
                  <c:v>-0.39001599999999997</c:v>
                </c:pt>
                <c:pt idx="23438">
                  <c:v>-0.39113999999999999</c:v>
                </c:pt>
                <c:pt idx="23439">
                  <c:v>-0.39227800000000002</c:v>
                </c:pt>
                <c:pt idx="23440">
                  <c:v>-0.39329799999999998</c:v>
                </c:pt>
                <c:pt idx="23441">
                  <c:v>-0.39435999999999999</c:v>
                </c:pt>
                <c:pt idx="23442">
                  <c:v>-0.395399</c:v>
                </c:pt>
                <c:pt idx="23443">
                  <c:v>-0.39652300000000001</c:v>
                </c:pt>
                <c:pt idx="23444">
                  <c:v>-0.39739400000000002</c:v>
                </c:pt>
                <c:pt idx="23445">
                  <c:v>-0.39843000000000001</c:v>
                </c:pt>
                <c:pt idx="23446">
                  <c:v>-0.399451</c:v>
                </c:pt>
                <c:pt idx="23447">
                  <c:v>-0.40053499999999997</c:v>
                </c:pt>
                <c:pt idx="23448">
                  <c:v>-0.40138699999999999</c:v>
                </c:pt>
                <c:pt idx="23449">
                  <c:v>-0.40249400000000002</c:v>
                </c:pt>
                <c:pt idx="23450">
                  <c:v>-0.40347899999999998</c:v>
                </c:pt>
                <c:pt idx="23451">
                  <c:v>-0.404252</c:v>
                </c:pt>
                <c:pt idx="23452">
                  <c:v>-0.40452500000000002</c:v>
                </c:pt>
                <c:pt idx="23453">
                  <c:v>-0.40476200000000001</c:v>
                </c:pt>
                <c:pt idx="23454">
                  <c:v>-0.405115</c:v>
                </c:pt>
                <c:pt idx="23455">
                  <c:v>-0.40526099999999998</c:v>
                </c:pt>
                <c:pt idx="23456">
                  <c:v>-0.40560000000000002</c:v>
                </c:pt>
                <c:pt idx="23457">
                  <c:v>-0.40615899999999999</c:v>
                </c:pt>
                <c:pt idx="23458">
                  <c:v>-0.40673599999999999</c:v>
                </c:pt>
                <c:pt idx="23459">
                  <c:v>-0.40698600000000001</c:v>
                </c:pt>
                <c:pt idx="23460">
                  <c:v>-0.40708299999999997</c:v>
                </c:pt>
                <c:pt idx="23461">
                  <c:v>-0.40712300000000001</c:v>
                </c:pt>
                <c:pt idx="23462">
                  <c:v>-0.40718199999999999</c:v>
                </c:pt>
                <c:pt idx="23463">
                  <c:v>-0.40738099999999999</c:v>
                </c:pt>
                <c:pt idx="23464">
                  <c:v>-0.40763300000000002</c:v>
                </c:pt>
                <c:pt idx="23465">
                  <c:v>-0.40798800000000002</c:v>
                </c:pt>
                <c:pt idx="23466">
                  <c:v>-0.40826099999999999</c:v>
                </c:pt>
                <c:pt idx="23467">
                  <c:v>-0.40849600000000003</c:v>
                </c:pt>
                <c:pt idx="23468">
                  <c:v>-0.40868599999999999</c:v>
                </c:pt>
                <c:pt idx="23469">
                  <c:v>-0.40882800000000002</c:v>
                </c:pt>
                <c:pt idx="23470">
                  <c:v>-0.40911599999999998</c:v>
                </c:pt>
                <c:pt idx="23471">
                  <c:v>-0.40937200000000001</c:v>
                </c:pt>
                <c:pt idx="23472">
                  <c:v>-0.40983399999999998</c:v>
                </c:pt>
                <c:pt idx="23473">
                  <c:v>-0.41024699999999997</c:v>
                </c:pt>
                <c:pt idx="23474">
                  <c:v>-0.41071000000000002</c:v>
                </c:pt>
                <c:pt idx="23475">
                  <c:v>-0.41117999999999999</c:v>
                </c:pt>
                <c:pt idx="23476">
                  <c:v>-0.41155199999999997</c:v>
                </c:pt>
                <c:pt idx="23477">
                  <c:v>-0.41211599999999998</c:v>
                </c:pt>
                <c:pt idx="23478">
                  <c:v>-0.41252899999999998</c:v>
                </c:pt>
                <c:pt idx="23479">
                  <c:v>-0.41323599999999999</c:v>
                </c:pt>
                <c:pt idx="23480">
                  <c:v>-0.413794</c:v>
                </c:pt>
                <c:pt idx="23481">
                  <c:v>-0.41448699999999999</c:v>
                </c:pt>
                <c:pt idx="23482">
                  <c:v>-0.41504600000000003</c:v>
                </c:pt>
                <c:pt idx="23483">
                  <c:v>-0.415578</c:v>
                </c:pt>
                <c:pt idx="23484">
                  <c:v>-0.41613299999999998</c:v>
                </c:pt>
                <c:pt idx="23485">
                  <c:v>-0.41656900000000002</c:v>
                </c:pt>
                <c:pt idx="23486">
                  <c:v>-0.41719499999999998</c:v>
                </c:pt>
                <c:pt idx="23487">
                  <c:v>-0.41758400000000001</c:v>
                </c:pt>
                <c:pt idx="23488">
                  <c:v>-0.41819499999999998</c:v>
                </c:pt>
                <c:pt idx="23489">
                  <c:v>-0.41848600000000002</c:v>
                </c:pt>
                <c:pt idx="23490">
                  <c:v>-0.41903000000000001</c:v>
                </c:pt>
                <c:pt idx="23491">
                  <c:v>-0.41926799999999997</c:v>
                </c:pt>
                <c:pt idx="23492">
                  <c:v>-0.41969299999999998</c:v>
                </c:pt>
                <c:pt idx="23493">
                  <c:v>-0.419906</c:v>
                </c:pt>
                <c:pt idx="23494">
                  <c:v>-0.42036400000000002</c:v>
                </c:pt>
                <c:pt idx="23495">
                  <c:v>-0.42064800000000002</c:v>
                </c:pt>
                <c:pt idx="23496">
                  <c:v>-0.421153</c:v>
                </c:pt>
                <c:pt idx="23497">
                  <c:v>-0.421761</c:v>
                </c:pt>
                <c:pt idx="23498">
                  <c:v>-0.42229899999999998</c:v>
                </c:pt>
                <c:pt idx="23499">
                  <c:v>-0.42286699999999999</c:v>
                </c:pt>
                <c:pt idx="23500">
                  <c:v>-0.42316300000000001</c:v>
                </c:pt>
                <c:pt idx="23501">
                  <c:v>-0.42214800000000002</c:v>
                </c:pt>
                <c:pt idx="23502">
                  <c:v>-0.42084700000000003</c:v>
                </c:pt>
                <c:pt idx="23503">
                  <c:v>-0.41936899999999999</c:v>
                </c:pt>
                <c:pt idx="23504">
                  <c:v>-0.418207</c:v>
                </c:pt>
                <c:pt idx="23505">
                  <c:v>-0.41727900000000001</c:v>
                </c:pt>
                <c:pt idx="23506">
                  <c:v>-0.41630899999999998</c:v>
                </c:pt>
                <c:pt idx="23507">
                  <c:v>-0.415186</c:v>
                </c:pt>
                <c:pt idx="23508">
                  <c:v>-0.41409899999999999</c:v>
                </c:pt>
                <c:pt idx="23509">
                  <c:v>-0.413273</c:v>
                </c:pt>
                <c:pt idx="23510">
                  <c:v>-0.41374899999999998</c:v>
                </c:pt>
                <c:pt idx="23511">
                  <c:v>-0.41392800000000002</c:v>
                </c:pt>
                <c:pt idx="23512">
                  <c:v>-0.41378599999999999</c:v>
                </c:pt>
                <c:pt idx="23513">
                  <c:v>-0.41280499999999998</c:v>
                </c:pt>
                <c:pt idx="23514">
                  <c:v>-0.41155000000000003</c:v>
                </c:pt>
                <c:pt idx="23515">
                  <c:v>-0.41009099999999998</c:v>
                </c:pt>
                <c:pt idx="23516">
                  <c:v>-0.40926099999999999</c:v>
                </c:pt>
                <c:pt idx="23517">
                  <c:v>-0.40855900000000001</c:v>
                </c:pt>
                <c:pt idx="23518">
                  <c:v>-0.40812700000000002</c:v>
                </c:pt>
                <c:pt idx="23519">
                  <c:v>-0.40725800000000001</c:v>
                </c:pt>
                <c:pt idx="23520">
                  <c:v>-0.40589500000000001</c:v>
                </c:pt>
                <c:pt idx="23521">
                  <c:v>-0.40464099999999997</c:v>
                </c:pt>
                <c:pt idx="23522">
                  <c:v>-0.403588</c:v>
                </c:pt>
                <c:pt idx="23523">
                  <c:v>-0.40283999999999998</c:v>
                </c:pt>
                <c:pt idx="23524">
                  <c:v>-0.40240700000000001</c:v>
                </c:pt>
                <c:pt idx="23525">
                  <c:v>-0.40184399999999998</c:v>
                </c:pt>
                <c:pt idx="23526">
                  <c:v>-0.40076600000000001</c:v>
                </c:pt>
                <c:pt idx="23527">
                  <c:v>-0.39958700000000003</c:v>
                </c:pt>
                <c:pt idx="23528">
                  <c:v>-0.39852399999999999</c:v>
                </c:pt>
                <c:pt idx="23529">
                  <c:v>-0.39749800000000002</c:v>
                </c:pt>
                <c:pt idx="23530">
                  <c:v>-0.39642100000000002</c:v>
                </c:pt>
                <c:pt idx="23531">
                  <c:v>-0.39543099999999998</c:v>
                </c:pt>
                <c:pt idx="23532">
                  <c:v>-0.39430799999999999</c:v>
                </c:pt>
                <c:pt idx="23533">
                  <c:v>-0.392625</c:v>
                </c:pt>
                <c:pt idx="23534">
                  <c:v>-0.39116099999999998</c:v>
                </c:pt>
                <c:pt idx="23535">
                  <c:v>-0.38990999999999998</c:v>
                </c:pt>
                <c:pt idx="23536">
                  <c:v>-0.38889499999999999</c:v>
                </c:pt>
                <c:pt idx="23537">
                  <c:v>-0.38790599999999997</c:v>
                </c:pt>
                <c:pt idx="23538">
                  <c:v>-0.38692599999999999</c:v>
                </c:pt>
                <c:pt idx="23539">
                  <c:v>-0.38592500000000002</c:v>
                </c:pt>
                <c:pt idx="23540">
                  <c:v>-0.38439800000000002</c:v>
                </c:pt>
                <c:pt idx="23541">
                  <c:v>-0.38313000000000003</c:v>
                </c:pt>
                <c:pt idx="23542">
                  <c:v>-0.38178200000000001</c:v>
                </c:pt>
                <c:pt idx="23543">
                  <c:v>-0.38054399999999999</c:v>
                </c:pt>
                <c:pt idx="23544">
                  <c:v>-0.379637</c:v>
                </c:pt>
                <c:pt idx="23545">
                  <c:v>-0.37882100000000002</c:v>
                </c:pt>
                <c:pt idx="23546">
                  <c:v>-0.37813799999999997</c:v>
                </c:pt>
                <c:pt idx="23547">
                  <c:v>-0.37711699999999998</c:v>
                </c:pt>
                <c:pt idx="23548">
                  <c:v>-0.37622699999999998</c:v>
                </c:pt>
                <c:pt idx="23549">
                  <c:v>-0.37507699999999999</c:v>
                </c:pt>
                <c:pt idx="23550">
                  <c:v>-0.37354700000000002</c:v>
                </c:pt>
                <c:pt idx="23551">
                  <c:v>-0.37258000000000002</c:v>
                </c:pt>
                <c:pt idx="23552">
                  <c:v>-0.37202499999999999</c:v>
                </c:pt>
                <c:pt idx="23553">
                  <c:v>-0.37161100000000002</c:v>
                </c:pt>
                <c:pt idx="23554">
                  <c:v>-0.37141400000000002</c:v>
                </c:pt>
                <c:pt idx="23555">
                  <c:v>-0.37187199999999998</c:v>
                </c:pt>
                <c:pt idx="23556">
                  <c:v>-0.372253</c:v>
                </c:pt>
                <c:pt idx="23557">
                  <c:v>-0.37353599999999998</c:v>
                </c:pt>
                <c:pt idx="23558">
                  <c:v>-0.37467899999999998</c:v>
                </c:pt>
                <c:pt idx="23559">
                  <c:v>-0.37513800000000003</c:v>
                </c:pt>
                <c:pt idx="23560">
                  <c:v>-0.37528</c:v>
                </c:pt>
                <c:pt idx="23561">
                  <c:v>-0.37568699999999999</c:v>
                </c:pt>
                <c:pt idx="23562">
                  <c:v>-0.37621399999999999</c:v>
                </c:pt>
                <c:pt idx="23563">
                  <c:v>-0.37690099999999999</c:v>
                </c:pt>
                <c:pt idx="23564">
                  <c:v>-0.37708700000000001</c:v>
                </c:pt>
                <c:pt idx="23565">
                  <c:v>-0.37723000000000001</c:v>
                </c:pt>
                <c:pt idx="23566">
                  <c:v>-0.37745200000000001</c:v>
                </c:pt>
                <c:pt idx="23567">
                  <c:v>-0.37796999999999997</c:v>
                </c:pt>
                <c:pt idx="23568">
                  <c:v>-0.37851499999999999</c:v>
                </c:pt>
                <c:pt idx="23569">
                  <c:v>-0.379081</c:v>
                </c:pt>
                <c:pt idx="23570">
                  <c:v>-0.37935200000000002</c:v>
                </c:pt>
                <c:pt idx="23571">
                  <c:v>-0.37917699999999999</c:v>
                </c:pt>
                <c:pt idx="23572">
                  <c:v>-0.37901000000000001</c:v>
                </c:pt>
                <c:pt idx="23573">
                  <c:v>-0.37889400000000001</c:v>
                </c:pt>
                <c:pt idx="23574">
                  <c:v>-0.37896200000000002</c:v>
                </c:pt>
                <c:pt idx="23575">
                  <c:v>-0.37932100000000002</c:v>
                </c:pt>
                <c:pt idx="23576">
                  <c:v>-0.37983899999999998</c:v>
                </c:pt>
                <c:pt idx="23577">
                  <c:v>-0.38033299999999998</c:v>
                </c:pt>
                <c:pt idx="23578">
                  <c:v>-0.38085999999999998</c:v>
                </c:pt>
                <c:pt idx="23579">
                  <c:v>-0.381498</c:v>
                </c:pt>
                <c:pt idx="23580">
                  <c:v>-0.38230799999999998</c:v>
                </c:pt>
                <c:pt idx="23581">
                  <c:v>-0.38304899999999997</c:v>
                </c:pt>
                <c:pt idx="23582">
                  <c:v>-0.38377899999999998</c:v>
                </c:pt>
                <c:pt idx="23583">
                  <c:v>-0.38444400000000001</c:v>
                </c:pt>
                <c:pt idx="23584">
                  <c:v>-0.38515899999999997</c:v>
                </c:pt>
                <c:pt idx="23585">
                  <c:v>-0.38579799999999997</c:v>
                </c:pt>
                <c:pt idx="23586">
                  <c:v>-0.38655600000000001</c:v>
                </c:pt>
                <c:pt idx="23587">
                  <c:v>-0.387239</c:v>
                </c:pt>
                <c:pt idx="23588">
                  <c:v>-0.38799899999999998</c:v>
                </c:pt>
                <c:pt idx="23589">
                  <c:v>-0.38865899999999998</c:v>
                </c:pt>
                <c:pt idx="23590">
                  <c:v>-0.38937500000000003</c:v>
                </c:pt>
                <c:pt idx="23591">
                  <c:v>-0.38997399999999999</c:v>
                </c:pt>
                <c:pt idx="23592">
                  <c:v>-0.39069599999999999</c:v>
                </c:pt>
                <c:pt idx="23593">
                  <c:v>-0.391318</c:v>
                </c:pt>
                <c:pt idx="23594">
                  <c:v>-0.39207199999999998</c:v>
                </c:pt>
                <c:pt idx="23595">
                  <c:v>-0.39274599999999998</c:v>
                </c:pt>
                <c:pt idx="23596">
                  <c:v>-0.39343400000000001</c:v>
                </c:pt>
                <c:pt idx="23597">
                  <c:v>-0.39395000000000002</c:v>
                </c:pt>
                <c:pt idx="23598">
                  <c:v>-0.394652</c:v>
                </c:pt>
                <c:pt idx="23599">
                  <c:v>-0.39529799999999998</c:v>
                </c:pt>
                <c:pt idx="23600">
                  <c:v>-0.39595399999999997</c:v>
                </c:pt>
                <c:pt idx="23601">
                  <c:v>-0.396345</c:v>
                </c:pt>
                <c:pt idx="23602">
                  <c:v>-0.39660600000000001</c:v>
                </c:pt>
                <c:pt idx="23603">
                  <c:v>-0.39660400000000001</c:v>
                </c:pt>
                <c:pt idx="23604">
                  <c:v>-0.39707300000000001</c:v>
                </c:pt>
                <c:pt idx="23605">
                  <c:v>-0.39754499999999998</c:v>
                </c:pt>
                <c:pt idx="23606">
                  <c:v>-0.39765099999999998</c:v>
                </c:pt>
                <c:pt idx="23607">
                  <c:v>-0.39805800000000002</c:v>
                </c:pt>
                <c:pt idx="23608">
                  <c:v>-0.39824900000000002</c:v>
                </c:pt>
                <c:pt idx="23609">
                  <c:v>-0.398426</c:v>
                </c:pt>
                <c:pt idx="23610">
                  <c:v>-0.39780199999999999</c:v>
                </c:pt>
                <c:pt idx="23611">
                  <c:v>-0.39770499999999998</c:v>
                </c:pt>
                <c:pt idx="23612">
                  <c:v>-0.39779599999999998</c:v>
                </c:pt>
                <c:pt idx="23613">
                  <c:v>-0.39739099999999999</c:v>
                </c:pt>
                <c:pt idx="23614">
                  <c:v>-0.39669199999999999</c:v>
                </c:pt>
                <c:pt idx="23615">
                  <c:v>-0.39587699999999998</c:v>
                </c:pt>
                <c:pt idx="23616">
                  <c:v>-0.39494099999999999</c:v>
                </c:pt>
                <c:pt idx="23617">
                  <c:v>-0.39397300000000002</c:v>
                </c:pt>
                <c:pt idx="23618">
                  <c:v>-0.39322099999999999</c:v>
                </c:pt>
                <c:pt idx="23619">
                  <c:v>-0.39212999999999998</c:v>
                </c:pt>
                <c:pt idx="23620">
                  <c:v>-0.39100000000000001</c:v>
                </c:pt>
                <c:pt idx="23621">
                  <c:v>-0.39049400000000001</c:v>
                </c:pt>
                <c:pt idx="23622">
                  <c:v>-0.39063399999999998</c:v>
                </c:pt>
                <c:pt idx="23623">
                  <c:v>-0.39069799999999999</c:v>
                </c:pt>
                <c:pt idx="23624">
                  <c:v>-0.39058199999999998</c:v>
                </c:pt>
                <c:pt idx="23625">
                  <c:v>-0.39001599999999997</c:v>
                </c:pt>
                <c:pt idx="23626">
                  <c:v>-0.39023400000000003</c:v>
                </c:pt>
                <c:pt idx="23627">
                  <c:v>-0.39013199999999998</c:v>
                </c:pt>
                <c:pt idx="23628">
                  <c:v>-0.38946500000000001</c:v>
                </c:pt>
                <c:pt idx="23629">
                  <c:v>-0.38880399999999998</c:v>
                </c:pt>
                <c:pt idx="23630">
                  <c:v>-0.388071</c:v>
                </c:pt>
                <c:pt idx="23631">
                  <c:v>-0.38709500000000002</c:v>
                </c:pt>
                <c:pt idx="23632">
                  <c:v>-0.38624799999999998</c:v>
                </c:pt>
                <c:pt idx="23633">
                  <c:v>-0.38560499999999998</c:v>
                </c:pt>
                <c:pt idx="23634">
                  <c:v>-0.38492799999999999</c:v>
                </c:pt>
                <c:pt idx="23635">
                  <c:v>-0.38442900000000002</c:v>
                </c:pt>
                <c:pt idx="23636">
                  <c:v>-0.38435599999999998</c:v>
                </c:pt>
                <c:pt idx="23637">
                  <c:v>-0.384409</c:v>
                </c:pt>
                <c:pt idx="23638">
                  <c:v>-0.38454500000000003</c:v>
                </c:pt>
                <c:pt idx="23639">
                  <c:v>-0.38452799999999998</c:v>
                </c:pt>
                <c:pt idx="23640">
                  <c:v>-0.38444800000000001</c:v>
                </c:pt>
                <c:pt idx="23641">
                  <c:v>-0.38380599999999998</c:v>
                </c:pt>
                <c:pt idx="23642">
                  <c:v>-0.38345499999999999</c:v>
                </c:pt>
                <c:pt idx="23643">
                  <c:v>-0.38322200000000001</c:v>
                </c:pt>
                <c:pt idx="23644">
                  <c:v>-0.38261600000000001</c:v>
                </c:pt>
                <c:pt idx="23645">
                  <c:v>-0.382521</c:v>
                </c:pt>
                <c:pt idx="23646">
                  <c:v>-0.38280900000000001</c:v>
                </c:pt>
                <c:pt idx="23647">
                  <c:v>-0.38287700000000002</c:v>
                </c:pt>
                <c:pt idx="23648">
                  <c:v>-0.38311400000000001</c:v>
                </c:pt>
                <c:pt idx="23649">
                  <c:v>-0.38321300000000003</c:v>
                </c:pt>
                <c:pt idx="23650">
                  <c:v>-0.383017</c:v>
                </c:pt>
                <c:pt idx="23651">
                  <c:v>-0.38230999999999998</c:v>
                </c:pt>
                <c:pt idx="23652">
                  <c:v>-0.38217299999999998</c:v>
                </c:pt>
                <c:pt idx="23653">
                  <c:v>-0.38187199999999999</c:v>
                </c:pt>
                <c:pt idx="23654">
                  <c:v>-0.38139600000000001</c:v>
                </c:pt>
                <c:pt idx="23655">
                  <c:v>-0.381633</c:v>
                </c:pt>
                <c:pt idx="23656">
                  <c:v>-0.38206299999999999</c:v>
                </c:pt>
                <c:pt idx="23657">
                  <c:v>-0.38228499999999999</c:v>
                </c:pt>
                <c:pt idx="23658">
                  <c:v>-0.38198500000000002</c:v>
                </c:pt>
                <c:pt idx="23659">
                  <c:v>-0.38081999999999999</c:v>
                </c:pt>
                <c:pt idx="23660">
                  <c:v>-0.37995499999999999</c:v>
                </c:pt>
                <c:pt idx="23661">
                  <c:v>-0.379251</c:v>
                </c:pt>
                <c:pt idx="23662">
                  <c:v>-0.37875900000000001</c:v>
                </c:pt>
                <c:pt idx="23663">
                  <c:v>-0.37836399999999998</c:v>
                </c:pt>
                <c:pt idx="23664">
                  <c:v>-0.37832500000000002</c:v>
                </c:pt>
                <c:pt idx="23665">
                  <c:v>-0.37856200000000001</c:v>
                </c:pt>
                <c:pt idx="23666">
                  <c:v>-0.37851600000000002</c:v>
                </c:pt>
                <c:pt idx="23667">
                  <c:v>-0.37827</c:v>
                </c:pt>
                <c:pt idx="23668">
                  <c:v>-0.37803100000000001</c:v>
                </c:pt>
                <c:pt idx="23669">
                  <c:v>-0.37762600000000002</c:v>
                </c:pt>
                <c:pt idx="23670">
                  <c:v>-0.37733</c:v>
                </c:pt>
                <c:pt idx="23671">
                  <c:v>-0.37707499999999999</c:v>
                </c:pt>
                <c:pt idx="23672">
                  <c:v>-0.37693700000000002</c:v>
                </c:pt>
                <c:pt idx="23673">
                  <c:v>-0.37682100000000002</c:v>
                </c:pt>
                <c:pt idx="23674">
                  <c:v>-0.37673200000000001</c:v>
                </c:pt>
                <c:pt idx="23675">
                  <c:v>-0.37654300000000002</c:v>
                </c:pt>
                <c:pt idx="23676">
                  <c:v>-0.37630200000000003</c:v>
                </c:pt>
                <c:pt idx="23677">
                  <c:v>-0.37599399999999999</c:v>
                </c:pt>
                <c:pt idx="23678">
                  <c:v>-0.37572699999999998</c:v>
                </c:pt>
                <c:pt idx="23679">
                  <c:v>-0.37552600000000003</c:v>
                </c:pt>
                <c:pt idx="23680">
                  <c:v>-0.37542500000000001</c:v>
                </c:pt>
                <c:pt idx="23681">
                  <c:v>-0.37535499999999999</c:v>
                </c:pt>
                <c:pt idx="23682">
                  <c:v>-0.37525900000000001</c:v>
                </c:pt>
                <c:pt idx="23683">
                  <c:v>-0.37507499999999999</c:v>
                </c:pt>
                <c:pt idx="23684">
                  <c:v>-0.37480599999999997</c:v>
                </c:pt>
                <c:pt idx="23685">
                  <c:v>-0.374531</c:v>
                </c:pt>
                <c:pt idx="23686">
                  <c:v>-0.37430799999999997</c:v>
                </c:pt>
                <c:pt idx="23687">
                  <c:v>-0.37419799999999998</c:v>
                </c:pt>
                <c:pt idx="23688">
                  <c:v>-0.37414199999999997</c:v>
                </c:pt>
                <c:pt idx="23689">
                  <c:v>-0.37409399999999998</c:v>
                </c:pt>
                <c:pt idx="23690">
                  <c:v>-0.37394699999999997</c:v>
                </c:pt>
                <c:pt idx="23691">
                  <c:v>-0.37371300000000002</c:v>
                </c:pt>
                <c:pt idx="23692">
                  <c:v>-0.37343700000000002</c:v>
                </c:pt>
                <c:pt idx="23693">
                  <c:v>-0.37322100000000002</c:v>
                </c:pt>
                <c:pt idx="23694">
                  <c:v>-0.37311699999999998</c:v>
                </c:pt>
                <c:pt idx="23695">
                  <c:v>-0.37308400000000003</c:v>
                </c:pt>
                <c:pt idx="23696">
                  <c:v>-0.37306099999999998</c:v>
                </c:pt>
                <c:pt idx="23697">
                  <c:v>-0.37292700000000001</c:v>
                </c:pt>
                <c:pt idx="23698">
                  <c:v>-0.37270199999999998</c:v>
                </c:pt>
                <c:pt idx="23699">
                  <c:v>-0.37243599999999999</c:v>
                </c:pt>
                <c:pt idx="23700">
                  <c:v>-0.37204199999999998</c:v>
                </c:pt>
                <c:pt idx="23701">
                  <c:v>-0.371473</c:v>
                </c:pt>
                <c:pt idx="23702">
                  <c:v>-0.37068099999999998</c:v>
                </c:pt>
                <c:pt idx="23703">
                  <c:v>-0.37045099999999997</c:v>
                </c:pt>
                <c:pt idx="23704">
                  <c:v>-0.36997600000000003</c:v>
                </c:pt>
                <c:pt idx="23705">
                  <c:v>-0.369589</c:v>
                </c:pt>
                <c:pt idx="23706">
                  <c:v>-0.36883500000000002</c:v>
                </c:pt>
                <c:pt idx="23707">
                  <c:v>-0.36824699999999999</c:v>
                </c:pt>
                <c:pt idx="23708">
                  <c:v>-0.367454</c:v>
                </c:pt>
                <c:pt idx="23709">
                  <c:v>-0.36655599999999999</c:v>
                </c:pt>
                <c:pt idx="23710">
                  <c:v>-0.36566199999999999</c:v>
                </c:pt>
                <c:pt idx="23711">
                  <c:v>-0.364763</c:v>
                </c:pt>
                <c:pt idx="23712">
                  <c:v>-0.36409999999999998</c:v>
                </c:pt>
                <c:pt idx="23713">
                  <c:v>-0.36338100000000001</c:v>
                </c:pt>
                <c:pt idx="23714">
                  <c:v>-0.362931</c:v>
                </c:pt>
                <c:pt idx="23715">
                  <c:v>-0.36234899999999998</c:v>
                </c:pt>
                <c:pt idx="23716">
                  <c:v>-0.362012</c:v>
                </c:pt>
                <c:pt idx="23717">
                  <c:v>-0.36157</c:v>
                </c:pt>
                <c:pt idx="23718">
                  <c:v>-0.36130800000000002</c:v>
                </c:pt>
                <c:pt idx="23719">
                  <c:v>-0.360985</c:v>
                </c:pt>
                <c:pt idx="23720">
                  <c:v>-0.36073499999999997</c:v>
                </c:pt>
                <c:pt idx="23721">
                  <c:v>-0.36047600000000002</c:v>
                </c:pt>
                <c:pt idx="23722">
                  <c:v>-0.36022199999999999</c:v>
                </c:pt>
                <c:pt idx="23723">
                  <c:v>-0.36002299999999998</c:v>
                </c:pt>
                <c:pt idx="23724">
                  <c:v>-0.35976799999999998</c:v>
                </c:pt>
                <c:pt idx="23725">
                  <c:v>-0.35961900000000002</c:v>
                </c:pt>
                <c:pt idx="23726">
                  <c:v>-0.35940699999999998</c:v>
                </c:pt>
                <c:pt idx="23727">
                  <c:v>-0.35928100000000002</c:v>
                </c:pt>
                <c:pt idx="23728">
                  <c:v>-0.35913</c:v>
                </c:pt>
                <c:pt idx="23729">
                  <c:v>-0.359016</c:v>
                </c:pt>
                <c:pt idx="23730">
                  <c:v>-0.35891499999999998</c:v>
                </c:pt>
                <c:pt idx="23731">
                  <c:v>-0.358817</c:v>
                </c:pt>
                <c:pt idx="23732">
                  <c:v>-0.35872700000000002</c:v>
                </c:pt>
                <c:pt idx="23733">
                  <c:v>-0.35861799999999999</c:v>
                </c:pt>
                <c:pt idx="23734">
                  <c:v>-0.35850500000000002</c:v>
                </c:pt>
                <c:pt idx="23735">
                  <c:v>-0.35837400000000003</c:v>
                </c:pt>
                <c:pt idx="23736">
                  <c:v>-0.358238</c:v>
                </c:pt>
                <c:pt idx="23737">
                  <c:v>-0.35810399999999998</c:v>
                </c:pt>
                <c:pt idx="23738">
                  <c:v>-0.35795500000000002</c:v>
                </c:pt>
                <c:pt idx="23739">
                  <c:v>-0.35780899999999999</c:v>
                </c:pt>
                <c:pt idx="23740">
                  <c:v>-0.35764299999999999</c:v>
                </c:pt>
                <c:pt idx="23741">
                  <c:v>-0.35747200000000001</c:v>
                </c:pt>
                <c:pt idx="23742">
                  <c:v>-0.35729</c:v>
                </c:pt>
                <c:pt idx="23743">
                  <c:v>-0.357097</c:v>
                </c:pt>
                <c:pt idx="23744">
                  <c:v>-0.356908</c:v>
                </c:pt>
                <c:pt idx="23745">
                  <c:v>-0.35670200000000002</c:v>
                </c:pt>
                <c:pt idx="23746">
                  <c:v>-0.35649500000000001</c:v>
                </c:pt>
                <c:pt idx="23747">
                  <c:v>-0.35627300000000001</c:v>
                </c:pt>
                <c:pt idx="23748">
                  <c:v>-0.356041</c:v>
                </c:pt>
                <c:pt idx="23749">
                  <c:v>-0.35580600000000001</c:v>
                </c:pt>
                <c:pt idx="23750">
                  <c:v>-0.35559200000000002</c:v>
                </c:pt>
                <c:pt idx="23751">
                  <c:v>-0.35543000000000002</c:v>
                </c:pt>
                <c:pt idx="23752">
                  <c:v>-0.35525499999999999</c:v>
                </c:pt>
                <c:pt idx="23753">
                  <c:v>-0.35495199999999999</c:v>
                </c:pt>
                <c:pt idx="23754">
                  <c:v>-0.354572</c:v>
                </c:pt>
                <c:pt idx="23755">
                  <c:v>-0.35417999999999999</c:v>
                </c:pt>
                <c:pt idx="23756">
                  <c:v>-0.35334199999999999</c:v>
                </c:pt>
                <c:pt idx="23757">
                  <c:v>-0.35225899999999999</c:v>
                </c:pt>
                <c:pt idx="23758">
                  <c:v>-0.351767</c:v>
                </c:pt>
                <c:pt idx="23759">
                  <c:v>-0.350935</c:v>
                </c:pt>
                <c:pt idx="23760">
                  <c:v>-0.34940599999999999</c:v>
                </c:pt>
                <c:pt idx="23761">
                  <c:v>-0.34833700000000001</c:v>
                </c:pt>
                <c:pt idx="23762">
                  <c:v>-0.34757399999999999</c:v>
                </c:pt>
                <c:pt idx="23763">
                  <c:v>-0.34642200000000001</c:v>
                </c:pt>
                <c:pt idx="23764">
                  <c:v>-0.34485300000000002</c:v>
                </c:pt>
                <c:pt idx="23765">
                  <c:v>-0.34410299999999999</c:v>
                </c:pt>
                <c:pt idx="23766">
                  <c:v>-0.34343800000000002</c:v>
                </c:pt>
                <c:pt idx="23767">
                  <c:v>-0.34236800000000001</c:v>
                </c:pt>
                <c:pt idx="23768">
                  <c:v>-0.34179900000000002</c:v>
                </c:pt>
                <c:pt idx="23769">
                  <c:v>-0.341443</c:v>
                </c:pt>
                <c:pt idx="23770">
                  <c:v>-0.34062199999999998</c:v>
                </c:pt>
                <c:pt idx="23771">
                  <c:v>-0.33960299999999999</c:v>
                </c:pt>
                <c:pt idx="23772">
                  <c:v>-0.33915499999999998</c:v>
                </c:pt>
                <c:pt idx="23773">
                  <c:v>-0.33838400000000002</c:v>
                </c:pt>
                <c:pt idx="23774">
                  <c:v>-0.33739599999999997</c:v>
                </c:pt>
                <c:pt idx="23775">
                  <c:v>-0.336316</c:v>
                </c:pt>
                <c:pt idx="23776">
                  <c:v>-0.33516699999999999</c:v>
                </c:pt>
                <c:pt idx="23777">
                  <c:v>-0.33390700000000001</c:v>
                </c:pt>
                <c:pt idx="23778">
                  <c:v>-0.33285300000000001</c:v>
                </c:pt>
                <c:pt idx="23779">
                  <c:v>-0.33232899999999999</c:v>
                </c:pt>
                <c:pt idx="23780">
                  <c:v>-0.33171800000000001</c:v>
                </c:pt>
                <c:pt idx="23781">
                  <c:v>-0.33126299999999997</c:v>
                </c:pt>
                <c:pt idx="23782">
                  <c:v>-0.330841</c:v>
                </c:pt>
                <c:pt idx="23783">
                  <c:v>-0.33044499999999999</c:v>
                </c:pt>
                <c:pt idx="23784">
                  <c:v>-0.32967099999999999</c:v>
                </c:pt>
                <c:pt idx="23785">
                  <c:v>-0.32837</c:v>
                </c:pt>
                <c:pt idx="23786">
                  <c:v>-0.32781100000000002</c:v>
                </c:pt>
                <c:pt idx="23787">
                  <c:v>-0.32733000000000001</c:v>
                </c:pt>
                <c:pt idx="23788">
                  <c:v>-0.32641999999999999</c:v>
                </c:pt>
                <c:pt idx="23789">
                  <c:v>-0.326019</c:v>
                </c:pt>
                <c:pt idx="23790">
                  <c:v>-0.325791</c:v>
                </c:pt>
                <c:pt idx="23791">
                  <c:v>-0.325185</c:v>
                </c:pt>
                <c:pt idx="23792">
                  <c:v>-0.32427499999999998</c:v>
                </c:pt>
                <c:pt idx="23793">
                  <c:v>-0.323907</c:v>
                </c:pt>
                <c:pt idx="23794">
                  <c:v>-0.32353199999999999</c:v>
                </c:pt>
                <c:pt idx="23795">
                  <c:v>-0.32296399999999997</c:v>
                </c:pt>
                <c:pt idx="23796">
                  <c:v>-0.32219500000000001</c:v>
                </c:pt>
                <c:pt idx="23797">
                  <c:v>-0.321405</c:v>
                </c:pt>
                <c:pt idx="23798">
                  <c:v>-0.32036100000000001</c:v>
                </c:pt>
                <c:pt idx="23799">
                  <c:v>-0.31906600000000002</c:v>
                </c:pt>
                <c:pt idx="23800">
                  <c:v>-0.31813000000000002</c:v>
                </c:pt>
                <c:pt idx="23801">
                  <c:v>-0.317056</c:v>
                </c:pt>
                <c:pt idx="23802">
                  <c:v>-0.31619799999999998</c:v>
                </c:pt>
                <c:pt idx="23803">
                  <c:v>-0.31658900000000001</c:v>
                </c:pt>
                <c:pt idx="23804">
                  <c:v>-0.31688499999999997</c:v>
                </c:pt>
                <c:pt idx="23805">
                  <c:v>-0.31709599999999999</c:v>
                </c:pt>
                <c:pt idx="23806">
                  <c:v>-0.31846000000000002</c:v>
                </c:pt>
                <c:pt idx="23807">
                  <c:v>-0.31921699999999997</c:v>
                </c:pt>
                <c:pt idx="23808">
                  <c:v>-0.31960899999999998</c:v>
                </c:pt>
                <c:pt idx="23809">
                  <c:v>-0.319249</c:v>
                </c:pt>
                <c:pt idx="23810">
                  <c:v>-0.31850299999999998</c:v>
                </c:pt>
                <c:pt idx="23811">
                  <c:v>-0.31786999999999999</c:v>
                </c:pt>
                <c:pt idx="23812">
                  <c:v>-0.317853</c:v>
                </c:pt>
                <c:pt idx="23813">
                  <c:v>-0.31840499999999999</c:v>
                </c:pt>
                <c:pt idx="23814">
                  <c:v>-0.31882300000000002</c:v>
                </c:pt>
                <c:pt idx="23815">
                  <c:v>-0.31962299999999999</c:v>
                </c:pt>
                <c:pt idx="23816">
                  <c:v>-0.32077299999999997</c:v>
                </c:pt>
                <c:pt idx="23817">
                  <c:v>-0.32195699999999999</c:v>
                </c:pt>
                <c:pt idx="23818">
                  <c:v>-0.32346399999999997</c:v>
                </c:pt>
                <c:pt idx="23819">
                  <c:v>-0.32466200000000001</c:v>
                </c:pt>
                <c:pt idx="23820">
                  <c:v>-0.32503199999999999</c:v>
                </c:pt>
                <c:pt idx="23821">
                  <c:v>-0.32507200000000003</c:v>
                </c:pt>
                <c:pt idx="23822">
                  <c:v>-0.32526699999999997</c:v>
                </c:pt>
                <c:pt idx="23823">
                  <c:v>-0.32533200000000001</c:v>
                </c:pt>
                <c:pt idx="23824">
                  <c:v>-0.32559900000000003</c:v>
                </c:pt>
                <c:pt idx="23825">
                  <c:v>-0.32605800000000001</c:v>
                </c:pt>
                <c:pt idx="23826">
                  <c:v>-0.32647900000000002</c:v>
                </c:pt>
                <c:pt idx="23827">
                  <c:v>-0.327158</c:v>
                </c:pt>
                <c:pt idx="23828">
                  <c:v>-0.32769500000000001</c:v>
                </c:pt>
                <c:pt idx="23829">
                  <c:v>-0.327986</c:v>
                </c:pt>
                <c:pt idx="23830">
                  <c:v>-0.328293</c:v>
                </c:pt>
                <c:pt idx="23831">
                  <c:v>-0.32889499999999999</c:v>
                </c:pt>
                <c:pt idx="23832">
                  <c:v>-0.32969700000000002</c:v>
                </c:pt>
                <c:pt idx="23833">
                  <c:v>-0.33018199999999998</c:v>
                </c:pt>
                <c:pt idx="23834">
                  <c:v>-0.33020899999999997</c:v>
                </c:pt>
                <c:pt idx="23835">
                  <c:v>-0.33022400000000002</c:v>
                </c:pt>
                <c:pt idx="23836">
                  <c:v>-0.33069399999999999</c:v>
                </c:pt>
                <c:pt idx="23837">
                  <c:v>-0.33130999999999999</c:v>
                </c:pt>
                <c:pt idx="23838">
                  <c:v>-0.33221299999999998</c:v>
                </c:pt>
                <c:pt idx="23839">
                  <c:v>-0.33318700000000001</c:v>
                </c:pt>
                <c:pt idx="23840">
                  <c:v>-0.33384599999999998</c:v>
                </c:pt>
                <c:pt idx="23841">
                  <c:v>-0.333818</c:v>
                </c:pt>
                <c:pt idx="23842">
                  <c:v>-0.33341100000000001</c:v>
                </c:pt>
                <c:pt idx="23843">
                  <c:v>-0.33336199999999999</c:v>
                </c:pt>
                <c:pt idx="23844">
                  <c:v>-0.33387800000000001</c:v>
                </c:pt>
                <c:pt idx="23845">
                  <c:v>-0.33438899999999999</c:v>
                </c:pt>
                <c:pt idx="23846">
                  <c:v>-0.33511400000000002</c:v>
                </c:pt>
                <c:pt idx="23847">
                  <c:v>-0.336121</c:v>
                </c:pt>
                <c:pt idx="23848">
                  <c:v>-0.33675899999999998</c:v>
                </c:pt>
                <c:pt idx="23849">
                  <c:v>-0.336538</c:v>
                </c:pt>
                <c:pt idx="23850">
                  <c:v>-0.33630900000000002</c:v>
                </c:pt>
                <c:pt idx="23851">
                  <c:v>-0.336752</c:v>
                </c:pt>
                <c:pt idx="23852">
                  <c:v>-0.33765099999999998</c:v>
                </c:pt>
                <c:pt idx="23853">
                  <c:v>-0.33848200000000001</c:v>
                </c:pt>
                <c:pt idx="23854">
                  <c:v>-0.33928199999999997</c:v>
                </c:pt>
                <c:pt idx="23855">
                  <c:v>-0.34050200000000003</c:v>
                </c:pt>
                <c:pt idx="23856">
                  <c:v>-0.34150000000000003</c:v>
                </c:pt>
                <c:pt idx="23857">
                  <c:v>-0.34239000000000003</c:v>
                </c:pt>
                <c:pt idx="23858">
                  <c:v>-0.34331800000000001</c:v>
                </c:pt>
                <c:pt idx="23859">
                  <c:v>-0.34456199999999998</c:v>
                </c:pt>
                <c:pt idx="23860">
                  <c:v>-0.34576899999999999</c:v>
                </c:pt>
                <c:pt idx="23861">
                  <c:v>-0.34690300000000002</c:v>
                </c:pt>
                <c:pt idx="23862">
                  <c:v>-0.34826000000000001</c:v>
                </c:pt>
                <c:pt idx="23863">
                  <c:v>-0.349777</c:v>
                </c:pt>
                <c:pt idx="23864">
                  <c:v>-0.35146500000000003</c:v>
                </c:pt>
                <c:pt idx="23865">
                  <c:v>-0.35331099999999999</c:v>
                </c:pt>
                <c:pt idx="23866">
                  <c:v>-0.355298</c:v>
                </c:pt>
                <c:pt idx="23867">
                  <c:v>-0.35728700000000002</c:v>
                </c:pt>
                <c:pt idx="23868">
                  <c:v>-0.35917500000000002</c:v>
                </c:pt>
                <c:pt idx="23869">
                  <c:v>-0.36100500000000002</c:v>
                </c:pt>
                <c:pt idx="23870">
                  <c:v>-0.36289700000000003</c:v>
                </c:pt>
                <c:pt idx="23871">
                  <c:v>-0.36485800000000002</c:v>
                </c:pt>
                <c:pt idx="23872">
                  <c:v>-0.36680099999999999</c:v>
                </c:pt>
                <c:pt idx="23873">
                  <c:v>-0.36867</c:v>
                </c:pt>
                <c:pt idx="23874">
                  <c:v>-0.370481</c:v>
                </c:pt>
                <c:pt idx="23875">
                  <c:v>-0.372334</c:v>
                </c:pt>
                <c:pt idx="23876">
                  <c:v>-0.37429200000000001</c:v>
                </c:pt>
                <c:pt idx="23877">
                  <c:v>-0.37617499999999998</c:v>
                </c:pt>
                <c:pt idx="23878">
                  <c:v>-0.37795200000000001</c:v>
                </c:pt>
                <c:pt idx="23879">
                  <c:v>-0.37981300000000001</c:v>
                </c:pt>
                <c:pt idx="23880">
                  <c:v>-0.38169799999999998</c:v>
                </c:pt>
                <c:pt idx="23881">
                  <c:v>-0.38351600000000002</c:v>
                </c:pt>
                <c:pt idx="23882">
                  <c:v>-0.38539299999999999</c:v>
                </c:pt>
                <c:pt idx="23883">
                  <c:v>-0.38728099999999999</c:v>
                </c:pt>
                <c:pt idx="23884">
                  <c:v>-0.389042</c:v>
                </c:pt>
                <c:pt idx="23885">
                  <c:v>-0.39085999999999999</c:v>
                </c:pt>
                <c:pt idx="23886">
                  <c:v>-0.39273400000000003</c:v>
                </c:pt>
                <c:pt idx="23887">
                  <c:v>-0.39451999999999998</c:v>
                </c:pt>
                <c:pt idx="23888">
                  <c:v>-0.39629599999999998</c:v>
                </c:pt>
                <c:pt idx="23889">
                  <c:v>-0.39815699999999998</c:v>
                </c:pt>
                <c:pt idx="23890">
                  <c:v>-0.39990999999999999</c:v>
                </c:pt>
                <c:pt idx="23891">
                  <c:v>-0.40163199999999999</c:v>
                </c:pt>
                <c:pt idx="23892">
                  <c:v>-0.40346100000000001</c:v>
                </c:pt>
                <c:pt idx="23893">
                  <c:v>-0.40529100000000001</c:v>
                </c:pt>
                <c:pt idx="23894">
                  <c:v>-0.407024</c:v>
                </c:pt>
                <c:pt idx="23895">
                  <c:v>-0.40878900000000001</c:v>
                </c:pt>
                <c:pt idx="23896">
                  <c:v>-0.41059699999999999</c:v>
                </c:pt>
                <c:pt idx="23897">
                  <c:v>-0.41228599999999999</c:v>
                </c:pt>
                <c:pt idx="23898">
                  <c:v>-0.41403000000000001</c:v>
                </c:pt>
                <c:pt idx="23899">
                  <c:v>-0.41586200000000001</c:v>
                </c:pt>
                <c:pt idx="23900">
                  <c:v>-0.417298</c:v>
                </c:pt>
                <c:pt idx="23901">
                  <c:v>-0.41780499999999998</c:v>
                </c:pt>
                <c:pt idx="23902">
                  <c:v>-0.41800500000000002</c:v>
                </c:pt>
                <c:pt idx="23903">
                  <c:v>-0.41864899999999999</c:v>
                </c:pt>
                <c:pt idx="23904">
                  <c:v>-0.41949700000000001</c:v>
                </c:pt>
                <c:pt idx="23905">
                  <c:v>-0.420211</c:v>
                </c:pt>
                <c:pt idx="23906">
                  <c:v>-0.420684</c:v>
                </c:pt>
                <c:pt idx="23907">
                  <c:v>-0.42111100000000001</c:v>
                </c:pt>
                <c:pt idx="23908">
                  <c:v>-0.42167100000000002</c:v>
                </c:pt>
                <c:pt idx="23909">
                  <c:v>-0.42214200000000002</c:v>
                </c:pt>
                <c:pt idx="23910">
                  <c:v>-0.42277399999999998</c:v>
                </c:pt>
                <c:pt idx="23911">
                  <c:v>-0.42352800000000002</c:v>
                </c:pt>
                <c:pt idx="23912">
                  <c:v>-0.42424099999999998</c:v>
                </c:pt>
                <c:pt idx="23913">
                  <c:v>-0.42492099999999999</c:v>
                </c:pt>
                <c:pt idx="23914">
                  <c:v>-0.425566</c:v>
                </c:pt>
                <c:pt idx="23915">
                  <c:v>-0.42615599999999998</c:v>
                </c:pt>
                <c:pt idx="23916">
                  <c:v>-0.42683300000000002</c:v>
                </c:pt>
                <c:pt idx="23917">
                  <c:v>-0.42757299999999998</c:v>
                </c:pt>
                <c:pt idx="23918">
                  <c:v>-0.42821900000000002</c:v>
                </c:pt>
                <c:pt idx="23919">
                  <c:v>-0.42880400000000002</c:v>
                </c:pt>
                <c:pt idx="23920">
                  <c:v>-0.42943900000000002</c:v>
                </c:pt>
                <c:pt idx="23921">
                  <c:v>-0.43009799999999998</c:v>
                </c:pt>
                <c:pt idx="23922">
                  <c:v>-0.43076500000000001</c:v>
                </c:pt>
                <c:pt idx="23923">
                  <c:v>-0.43143399999999998</c:v>
                </c:pt>
                <c:pt idx="23924">
                  <c:v>-0.43202400000000002</c:v>
                </c:pt>
                <c:pt idx="23925">
                  <c:v>-0.43258200000000002</c:v>
                </c:pt>
                <c:pt idx="23926">
                  <c:v>-0.43321799999999999</c:v>
                </c:pt>
                <c:pt idx="23927">
                  <c:v>-0.43385200000000002</c:v>
                </c:pt>
                <c:pt idx="23928">
                  <c:v>-0.43445099999999998</c:v>
                </c:pt>
                <c:pt idx="23929">
                  <c:v>-0.43504500000000002</c:v>
                </c:pt>
                <c:pt idx="23930">
                  <c:v>-0.435637</c:v>
                </c:pt>
                <c:pt idx="23931">
                  <c:v>-0.43623800000000001</c:v>
                </c:pt>
                <c:pt idx="23932">
                  <c:v>-0.436861</c:v>
                </c:pt>
                <c:pt idx="23933">
                  <c:v>-0.43746099999999999</c:v>
                </c:pt>
                <c:pt idx="23934">
                  <c:v>-0.43801600000000002</c:v>
                </c:pt>
                <c:pt idx="23935">
                  <c:v>-0.43857800000000002</c:v>
                </c:pt>
                <c:pt idx="23936">
                  <c:v>-0.43915999999999999</c:v>
                </c:pt>
                <c:pt idx="23937">
                  <c:v>-0.43974099999999999</c:v>
                </c:pt>
                <c:pt idx="23938">
                  <c:v>-0.44031799999999999</c:v>
                </c:pt>
                <c:pt idx="23939">
                  <c:v>-0.44087799999999999</c:v>
                </c:pt>
                <c:pt idx="23940">
                  <c:v>-0.44141799999999998</c:v>
                </c:pt>
                <c:pt idx="23941">
                  <c:v>-0.44196800000000003</c:v>
                </c:pt>
                <c:pt idx="23942">
                  <c:v>-0.44252200000000003</c:v>
                </c:pt>
                <c:pt idx="23943">
                  <c:v>-0.44306800000000002</c:v>
                </c:pt>
                <c:pt idx="23944">
                  <c:v>-0.443606</c:v>
                </c:pt>
                <c:pt idx="23945">
                  <c:v>-0.44413599999999998</c:v>
                </c:pt>
                <c:pt idx="23946">
                  <c:v>-0.44466800000000001</c:v>
                </c:pt>
                <c:pt idx="23947">
                  <c:v>-0.44520300000000002</c:v>
                </c:pt>
                <c:pt idx="23948">
                  <c:v>-0.44572800000000001</c:v>
                </c:pt>
                <c:pt idx="23949">
                  <c:v>-0.44624200000000003</c:v>
                </c:pt>
                <c:pt idx="23950">
                  <c:v>-0.446241</c:v>
                </c:pt>
                <c:pt idx="23951">
                  <c:v>-0.44491399999999998</c:v>
                </c:pt>
                <c:pt idx="23952">
                  <c:v>-0.44313000000000002</c:v>
                </c:pt>
                <c:pt idx="23953">
                  <c:v>-0.44192799999999999</c:v>
                </c:pt>
                <c:pt idx="23954">
                  <c:v>-0.44099899999999997</c:v>
                </c:pt>
                <c:pt idx="23955">
                  <c:v>-0.44039600000000001</c:v>
                </c:pt>
                <c:pt idx="23956">
                  <c:v>-0.43959599999999999</c:v>
                </c:pt>
                <c:pt idx="23957">
                  <c:v>-0.43853199999999998</c:v>
                </c:pt>
                <c:pt idx="23958">
                  <c:v>-0.437616</c:v>
                </c:pt>
                <c:pt idx="23959">
                  <c:v>-0.43680099999999999</c:v>
                </c:pt>
                <c:pt idx="23960">
                  <c:v>-0.43585299999999999</c:v>
                </c:pt>
                <c:pt idx="23961">
                  <c:v>-0.434948</c:v>
                </c:pt>
                <c:pt idx="23962">
                  <c:v>-0.434087</c:v>
                </c:pt>
                <c:pt idx="23963">
                  <c:v>-0.43310599999999999</c:v>
                </c:pt>
                <c:pt idx="23964">
                  <c:v>-0.43211699999999997</c:v>
                </c:pt>
                <c:pt idx="23965">
                  <c:v>-0.43115199999999998</c:v>
                </c:pt>
                <c:pt idx="23966">
                  <c:v>-0.43008600000000002</c:v>
                </c:pt>
                <c:pt idx="23967">
                  <c:v>-0.42904700000000001</c:v>
                </c:pt>
                <c:pt idx="23968">
                  <c:v>-0.42805199999999999</c:v>
                </c:pt>
                <c:pt idx="23969">
                  <c:v>-0.42695</c:v>
                </c:pt>
                <c:pt idx="23970">
                  <c:v>-0.42584699999999998</c:v>
                </c:pt>
                <c:pt idx="23971">
                  <c:v>-0.424763</c:v>
                </c:pt>
                <c:pt idx="23972">
                  <c:v>-0.42357</c:v>
                </c:pt>
                <c:pt idx="23973">
                  <c:v>-0.422402</c:v>
                </c:pt>
                <c:pt idx="23974">
                  <c:v>-0.42128100000000002</c:v>
                </c:pt>
                <c:pt idx="23975">
                  <c:v>-0.42004399999999997</c:v>
                </c:pt>
                <c:pt idx="23976">
                  <c:v>-0.41881600000000002</c:v>
                </c:pt>
                <c:pt idx="23977">
                  <c:v>-0.41760799999999998</c:v>
                </c:pt>
                <c:pt idx="23978">
                  <c:v>-0.41628100000000001</c:v>
                </c:pt>
                <c:pt idx="23979">
                  <c:v>-0.41499200000000003</c:v>
                </c:pt>
                <c:pt idx="23980">
                  <c:v>-0.41373700000000002</c:v>
                </c:pt>
                <c:pt idx="23981">
                  <c:v>-0.412354</c:v>
                </c:pt>
                <c:pt idx="23982">
                  <c:v>-0.41098400000000002</c:v>
                </c:pt>
                <c:pt idx="23983">
                  <c:v>-0.40962399999999999</c:v>
                </c:pt>
                <c:pt idx="23984">
                  <c:v>-0.408138</c:v>
                </c:pt>
                <c:pt idx="23985">
                  <c:v>-0.40670000000000001</c:v>
                </c:pt>
                <c:pt idx="23986">
                  <c:v>-0.40527999999999997</c:v>
                </c:pt>
                <c:pt idx="23987">
                  <c:v>-0.40373100000000001</c:v>
                </c:pt>
                <c:pt idx="23988">
                  <c:v>-0.40221699999999999</c:v>
                </c:pt>
                <c:pt idx="23989">
                  <c:v>-0.400696</c:v>
                </c:pt>
                <c:pt idx="23990">
                  <c:v>-0.39905800000000002</c:v>
                </c:pt>
                <c:pt idx="23991">
                  <c:v>-0.39746900000000002</c:v>
                </c:pt>
                <c:pt idx="23992">
                  <c:v>-0.395868</c:v>
                </c:pt>
                <c:pt idx="23993">
                  <c:v>-0.39415</c:v>
                </c:pt>
                <c:pt idx="23994">
                  <c:v>-0.39255600000000002</c:v>
                </c:pt>
                <c:pt idx="23995">
                  <c:v>-0.391148</c:v>
                </c:pt>
                <c:pt idx="23996">
                  <c:v>-0.39019700000000002</c:v>
                </c:pt>
                <c:pt idx="23997">
                  <c:v>-0.389177</c:v>
                </c:pt>
                <c:pt idx="23998">
                  <c:v>-0.38829599999999997</c:v>
                </c:pt>
                <c:pt idx="23999">
                  <c:v>-0.38741100000000001</c:v>
                </c:pt>
                <c:pt idx="24000">
                  <c:v>-0.38606200000000002</c:v>
                </c:pt>
                <c:pt idx="24001">
                  <c:v>-0.384598</c:v>
                </c:pt>
                <c:pt idx="24002">
                  <c:v>-0.38346000000000002</c:v>
                </c:pt>
                <c:pt idx="24003">
                  <c:v>-0.38244699999999998</c:v>
                </c:pt>
                <c:pt idx="24004">
                  <c:v>-0.38136100000000001</c:v>
                </c:pt>
                <c:pt idx="24005">
                  <c:v>-0.380079</c:v>
                </c:pt>
                <c:pt idx="24006">
                  <c:v>-0.37884200000000001</c:v>
                </c:pt>
                <c:pt idx="24007">
                  <c:v>-0.37766</c:v>
                </c:pt>
                <c:pt idx="24008">
                  <c:v>-0.37698199999999998</c:v>
                </c:pt>
                <c:pt idx="24009">
                  <c:v>-0.37618200000000002</c:v>
                </c:pt>
                <c:pt idx="24010">
                  <c:v>-0.37495400000000001</c:v>
                </c:pt>
                <c:pt idx="24011">
                  <c:v>-0.37337599999999999</c:v>
                </c:pt>
                <c:pt idx="24012">
                  <c:v>-0.37207899999999999</c:v>
                </c:pt>
                <c:pt idx="24013">
                  <c:v>-0.37080600000000002</c:v>
                </c:pt>
                <c:pt idx="24014">
                  <c:v>-0.369979</c:v>
                </c:pt>
                <c:pt idx="24015">
                  <c:v>-0.36892200000000003</c:v>
                </c:pt>
                <c:pt idx="24016">
                  <c:v>-0.36764000000000002</c:v>
                </c:pt>
                <c:pt idx="24017">
                  <c:v>-0.36646899999999999</c:v>
                </c:pt>
                <c:pt idx="24018">
                  <c:v>-0.365429</c:v>
                </c:pt>
                <c:pt idx="24019">
                  <c:v>-0.36417100000000002</c:v>
                </c:pt>
                <c:pt idx="24020">
                  <c:v>-0.36244399999999999</c:v>
                </c:pt>
                <c:pt idx="24021">
                  <c:v>-0.36110100000000001</c:v>
                </c:pt>
                <c:pt idx="24022">
                  <c:v>-0.35995100000000002</c:v>
                </c:pt>
                <c:pt idx="24023">
                  <c:v>-0.35910799999999998</c:v>
                </c:pt>
                <c:pt idx="24024">
                  <c:v>-0.35831200000000002</c:v>
                </c:pt>
                <c:pt idx="24025">
                  <c:v>-0.35717399999999999</c:v>
                </c:pt>
                <c:pt idx="24026">
                  <c:v>-0.355742</c:v>
                </c:pt>
                <c:pt idx="24027">
                  <c:v>-0.35443999999999998</c:v>
                </c:pt>
                <c:pt idx="24028">
                  <c:v>-0.353045</c:v>
                </c:pt>
                <c:pt idx="24029">
                  <c:v>-0.35203000000000001</c:v>
                </c:pt>
                <c:pt idx="24030">
                  <c:v>-0.35074100000000002</c:v>
                </c:pt>
                <c:pt idx="24031">
                  <c:v>-0.34940399999999999</c:v>
                </c:pt>
                <c:pt idx="24032">
                  <c:v>-0.34807100000000002</c:v>
                </c:pt>
                <c:pt idx="24033">
                  <c:v>-0.34686400000000001</c:v>
                </c:pt>
                <c:pt idx="24034">
                  <c:v>-0.34536600000000001</c:v>
                </c:pt>
                <c:pt idx="24035">
                  <c:v>-0.34410200000000002</c:v>
                </c:pt>
                <c:pt idx="24036">
                  <c:v>-0.34293699999999999</c:v>
                </c:pt>
                <c:pt idx="24037">
                  <c:v>-0.34171499999999999</c:v>
                </c:pt>
                <c:pt idx="24038">
                  <c:v>-0.34000900000000001</c:v>
                </c:pt>
                <c:pt idx="24039">
                  <c:v>-0.338646</c:v>
                </c:pt>
                <c:pt idx="24040">
                  <c:v>-0.337229</c:v>
                </c:pt>
                <c:pt idx="24041">
                  <c:v>-0.33629900000000001</c:v>
                </c:pt>
                <c:pt idx="24042">
                  <c:v>-0.335422</c:v>
                </c:pt>
                <c:pt idx="24043">
                  <c:v>-0.33414899999999997</c:v>
                </c:pt>
                <c:pt idx="24044">
                  <c:v>-0.33271299999999998</c:v>
                </c:pt>
                <c:pt idx="24045">
                  <c:v>-0.33133400000000002</c:v>
                </c:pt>
                <c:pt idx="24046">
                  <c:v>-0.32998699999999997</c:v>
                </c:pt>
                <c:pt idx="24047">
                  <c:v>-0.32891100000000001</c:v>
                </c:pt>
                <c:pt idx="24048">
                  <c:v>-0.32764100000000002</c:v>
                </c:pt>
                <c:pt idx="24049">
                  <c:v>-0.326401</c:v>
                </c:pt>
                <c:pt idx="24050">
                  <c:v>-0.324936</c:v>
                </c:pt>
                <c:pt idx="24051">
                  <c:v>-0.32371499999999997</c:v>
                </c:pt>
                <c:pt idx="24052">
                  <c:v>-0.32273800000000002</c:v>
                </c:pt>
                <c:pt idx="24053">
                  <c:v>-0.322181</c:v>
                </c:pt>
                <c:pt idx="24054">
                  <c:v>-0.32190000000000002</c:v>
                </c:pt>
                <c:pt idx="24055">
                  <c:v>-0.32165100000000002</c:v>
                </c:pt>
                <c:pt idx="24056">
                  <c:v>-0.32152799999999998</c:v>
                </c:pt>
                <c:pt idx="24057">
                  <c:v>-0.32139099999999998</c:v>
                </c:pt>
                <c:pt idx="24058">
                  <c:v>-0.32136399999999998</c:v>
                </c:pt>
                <c:pt idx="24059">
                  <c:v>-0.32141500000000001</c:v>
                </c:pt>
                <c:pt idx="24060">
                  <c:v>-0.321656</c:v>
                </c:pt>
                <c:pt idx="24061">
                  <c:v>-0.32204100000000002</c:v>
                </c:pt>
                <c:pt idx="24062">
                  <c:v>-0.32241999999999998</c:v>
                </c:pt>
                <c:pt idx="24063">
                  <c:v>-0.32273200000000002</c:v>
                </c:pt>
                <c:pt idx="24064">
                  <c:v>-0.32298700000000002</c:v>
                </c:pt>
                <c:pt idx="24065">
                  <c:v>-0.323268</c:v>
                </c:pt>
                <c:pt idx="24066">
                  <c:v>-0.32361699999999999</c:v>
                </c:pt>
                <c:pt idx="24067">
                  <c:v>-0.32397199999999998</c:v>
                </c:pt>
                <c:pt idx="24068">
                  <c:v>-0.32425700000000002</c:v>
                </c:pt>
                <c:pt idx="24069">
                  <c:v>-0.32448900000000003</c:v>
                </c:pt>
                <c:pt idx="24070">
                  <c:v>-0.32474599999999998</c:v>
                </c:pt>
                <c:pt idx="24071">
                  <c:v>-0.32506600000000002</c:v>
                </c:pt>
                <c:pt idx="24072">
                  <c:v>-0.32539699999999999</c:v>
                </c:pt>
                <c:pt idx="24073">
                  <c:v>-0.32566299999999998</c:v>
                </c:pt>
                <c:pt idx="24074">
                  <c:v>-0.325872</c:v>
                </c:pt>
                <c:pt idx="24075">
                  <c:v>-0.32610499999999998</c:v>
                </c:pt>
                <c:pt idx="24076">
                  <c:v>-0.32639899999999999</c:v>
                </c:pt>
                <c:pt idx="24077">
                  <c:v>-0.32670100000000002</c:v>
                </c:pt>
                <c:pt idx="24078">
                  <c:v>-0.32694600000000001</c:v>
                </c:pt>
                <c:pt idx="24079">
                  <c:v>-0.32713500000000001</c:v>
                </c:pt>
                <c:pt idx="24080">
                  <c:v>-0.32733699999999999</c:v>
                </c:pt>
                <c:pt idx="24081">
                  <c:v>-0.32760099999999998</c:v>
                </c:pt>
                <c:pt idx="24082">
                  <c:v>-0.32788200000000001</c:v>
                </c:pt>
                <c:pt idx="24083">
                  <c:v>-0.32810400000000001</c:v>
                </c:pt>
                <c:pt idx="24084">
                  <c:v>-0.32827200000000001</c:v>
                </c:pt>
                <c:pt idx="24085">
                  <c:v>-0.32845099999999999</c:v>
                </c:pt>
                <c:pt idx="24086">
                  <c:v>-0.328681</c:v>
                </c:pt>
                <c:pt idx="24087">
                  <c:v>-0.328934</c:v>
                </c:pt>
                <c:pt idx="24088">
                  <c:v>-0.32913900000000001</c:v>
                </c:pt>
                <c:pt idx="24089">
                  <c:v>-0.32928499999999999</c:v>
                </c:pt>
                <c:pt idx="24090">
                  <c:v>-0.32946199999999998</c:v>
                </c:pt>
                <c:pt idx="24091">
                  <c:v>-0.32964300000000002</c:v>
                </c:pt>
                <c:pt idx="24092">
                  <c:v>-0.32982600000000001</c:v>
                </c:pt>
                <c:pt idx="24093">
                  <c:v>-0.33000699999999999</c:v>
                </c:pt>
                <c:pt idx="24094">
                  <c:v>-0.33017600000000003</c:v>
                </c:pt>
                <c:pt idx="24095">
                  <c:v>-0.330347</c:v>
                </c:pt>
                <c:pt idx="24096">
                  <c:v>-0.33053300000000002</c:v>
                </c:pt>
                <c:pt idx="24097">
                  <c:v>-0.33069599999999999</c:v>
                </c:pt>
                <c:pt idx="24098">
                  <c:v>-0.33081500000000003</c:v>
                </c:pt>
                <c:pt idx="24099">
                  <c:v>-0.33095200000000002</c:v>
                </c:pt>
                <c:pt idx="24100">
                  <c:v>-0.33116699999999999</c:v>
                </c:pt>
                <c:pt idx="24101">
                  <c:v>-0.33159100000000002</c:v>
                </c:pt>
                <c:pt idx="24102">
                  <c:v>-0.33195999999999998</c:v>
                </c:pt>
                <c:pt idx="24103">
                  <c:v>-0.33217099999999999</c:v>
                </c:pt>
                <c:pt idx="24104">
                  <c:v>-0.33213900000000002</c:v>
                </c:pt>
                <c:pt idx="24105">
                  <c:v>-0.33167000000000002</c:v>
                </c:pt>
                <c:pt idx="24106">
                  <c:v>-0.33137800000000001</c:v>
                </c:pt>
                <c:pt idx="24107">
                  <c:v>-0.33105600000000002</c:v>
                </c:pt>
                <c:pt idx="24108">
                  <c:v>-0.33087800000000001</c:v>
                </c:pt>
                <c:pt idx="24109">
                  <c:v>-0.33084000000000002</c:v>
                </c:pt>
                <c:pt idx="24110">
                  <c:v>-0.33049000000000001</c:v>
                </c:pt>
                <c:pt idx="24111">
                  <c:v>-0.33013599999999999</c:v>
                </c:pt>
                <c:pt idx="24112">
                  <c:v>-0.32976899999999998</c:v>
                </c:pt>
                <c:pt idx="24113">
                  <c:v>-0.329233</c:v>
                </c:pt>
                <c:pt idx="24114">
                  <c:v>-0.32896500000000001</c:v>
                </c:pt>
                <c:pt idx="24115">
                  <c:v>-0.32892300000000002</c:v>
                </c:pt>
                <c:pt idx="24116">
                  <c:v>-0.32926699999999998</c:v>
                </c:pt>
                <c:pt idx="24117">
                  <c:v>-0.32977899999999999</c:v>
                </c:pt>
                <c:pt idx="24118">
                  <c:v>-0.33000800000000002</c:v>
                </c:pt>
                <c:pt idx="24119">
                  <c:v>-0.33020300000000002</c:v>
                </c:pt>
                <c:pt idx="24120">
                  <c:v>-0.32982400000000001</c:v>
                </c:pt>
                <c:pt idx="24121">
                  <c:v>-0.32897799999999999</c:v>
                </c:pt>
                <c:pt idx="24122">
                  <c:v>-0.32845600000000003</c:v>
                </c:pt>
                <c:pt idx="24123">
                  <c:v>-0.32811200000000001</c:v>
                </c:pt>
                <c:pt idx="24124">
                  <c:v>-0.32791300000000001</c:v>
                </c:pt>
                <c:pt idx="24125">
                  <c:v>-0.32802700000000001</c:v>
                </c:pt>
                <c:pt idx="24126">
                  <c:v>-0.32828000000000002</c:v>
                </c:pt>
                <c:pt idx="24127">
                  <c:v>-0.32859899999999997</c:v>
                </c:pt>
                <c:pt idx="24128">
                  <c:v>-0.32834200000000002</c:v>
                </c:pt>
                <c:pt idx="24129">
                  <c:v>-0.327955</c:v>
                </c:pt>
                <c:pt idx="24130">
                  <c:v>-0.327712</c:v>
                </c:pt>
                <c:pt idx="24131">
                  <c:v>-0.32737699999999997</c:v>
                </c:pt>
                <c:pt idx="24132">
                  <c:v>-0.32719900000000002</c:v>
                </c:pt>
                <c:pt idx="24133">
                  <c:v>-0.32688499999999998</c:v>
                </c:pt>
                <c:pt idx="24134">
                  <c:v>-0.326434</c:v>
                </c:pt>
                <c:pt idx="24135">
                  <c:v>-0.32617400000000002</c:v>
                </c:pt>
                <c:pt idx="24136">
                  <c:v>-0.326428</c:v>
                </c:pt>
                <c:pt idx="24137">
                  <c:v>-0.32693299999999997</c:v>
                </c:pt>
                <c:pt idx="24138">
                  <c:v>-0.32697300000000001</c:v>
                </c:pt>
                <c:pt idx="24139">
                  <c:v>-0.32749899999999998</c:v>
                </c:pt>
                <c:pt idx="24140">
                  <c:v>-0.328185</c:v>
                </c:pt>
                <c:pt idx="24141">
                  <c:v>-0.32858399999999999</c:v>
                </c:pt>
                <c:pt idx="24142">
                  <c:v>-0.32802599999999998</c:v>
                </c:pt>
                <c:pt idx="24143">
                  <c:v>-0.32704100000000003</c:v>
                </c:pt>
                <c:pt idx="24144">
                  <c:v>-0.32674300000000001</c:v>
                </c:pt>
                <c:pt idx="24145">
                  <c:v>-0.32659100000000002</c:v>
                </c:pt>
                <c:pt idx="24146">
                  <c:v>-0.32643299999999997</c:v>
                </c:pt>
                <c:pt idx="24147">
                  <c:v>-0.32601799999999997</c:v>
                </c:pt>
                <c:pt idx="24148">
                  <c:v>-0.32542599999999999</c:v>
                </c:pt>
                <c:pt idx="24149">
                  <c:v>-0.32519300000000001</c:v>
                </c:pt>
                <c:pt idx="24150">
                  <c:v>-0.32498100000000002</c:v>
                </c:pt>
                <c:pt idx="24151">
                  <c:v>-0.32445499999999999</c:v>
                </c:pt>
                <c:pt idx="24152">
                  <c:v>-0.32389299999999999</c:v>
                </c:pt>
                <c:pt idx="24153">
                  <c:v>-0.323295</c:v>
                </c:pt>
                <c:pt idx="24154">
                  <c:v>-0.32290000000000002</c:v>
                </c:pt>
                <c:pt idx="24155">
                  <c:v>-0.32240200000000002</c:v>
                </c:pt>
                <c:pt idx="24156">
                  <c:v>-0.32271300000000003</c:v>
                </c:pt>
                <c:pt idx="24157">
                  <c:v>-0.32323299999999999</c:v>
                </c:pt>
                <c:pt idx="24158">
                  <c:v>-0.32377</c:v>
                </c:pt>
                <c:pt idx="24159">
                  <c:v>-0.32454499999999997</c:v>
                </c:pt>
                <c:pt idx="24160">
                  <c:v>-0.32483000000000001</c:v>
                </c:pt>
                <c:pt idx="24161">
                  <c:v>-0.32547500000000001</c:v>
                </c:pt>
                <c:pt idx="24162">
                  <c:v>-0.32658399999999999</c:v>
                </c:pt>
                <c:pt idx="24163">
                  <c:v>-0.32753500000000002</c:v>
                </c:pt>
                <c:pt idx="24164">
                  <c:v>-0.32781100000000002</c:v>
                </c:pt>
                <c:pt idx="24165">
                  <c:v>-0.32752599999999998</c:v>
                </c:pt>
                <c:pt idx="24166">
                  <c:v>-0.32717299999999999</c:v>
                </c:pt>
                <c:pt idx="24167">
                  <c:v>-0.326685</c:v>
                </c:pt>
                <c:pt idx="24168">
                  <c:v>-0.32673799999999997</c:v>
                </c:pt>
                <c:pt idx="24169">
                  <c:v>-0.32678699999999999</c:v>
                </c:pt>
                <c:pt idx="24170">
                  <c:v>-0.32644699999999999</c:v>
                </c:pt>
                <c:pt idx="24171">
                  <c:v>-0.32609100000000002</c:v>
                </c:pt>
                <c:pt idx="24172">
                  <c:v>-0.32567099999999999</c:v>
                </c:pt>
                <c:pt idx="24173">
                  <c:v>-0.32528899999999999</c:v>
                </c:pt>
                <c:pt idx="24174">
                  <c:v>-0.32453100000000001</c:v>
                </c:pt>
                <c:pt idx="24175">
                  <c:v>-0.32385700000000001</c:v>
                </c:pt>
                <c:pt idx="24176">
                  <c:v>-0.32309300000000002</c:v>
                </c:pt>
                <c:pt idx="24177">
                  <c:v>-0.32277099999999997</c:v>
                </c:pt>
                <c:pt idx="24178">
                  <c:v>-0.32222299999999998</c:v>
                </c:pt>
                <c:pt idx="24179">
                  <c:v>-0.321801</c:v>
                </c:pt>
                <c:pt idx="24180">
                  <c:v>-0.32173200000000002</c:v>
                </c:pt>
                <c:pt idx="24181">
                  <c:v>-0.321714</c:v>
                </c:pt>
                <c:pt idx="24182">
                  <c:v>-0.32247500000000001</c:v>
                </c:pt>
                <c:pt idx="24183">
                  <c:v>-0.32351799999999997</c:v>
                </c:pt>
                <c:pt idx="24184">
                  <c:v>-0.32408799999999999</c:v>
                </c:pt>
                <c:pt idx="24185">
                  <c:v>-0.32488899999999998</c:v>
                </c:pt>
                <c:pt idx="24186">
                  <c:v>-0.32521299999999997</c:v>
                </c:pt>
                <c:pt idx="24187">
                  <c:v>-0.325096</c:v>
                </c:pt>
                <c:pt idx="24188">
                  <c:v>-0.32484200000000002</c:v>
                </c:pt>
                <c:pt idx="24189">
                  <c:v>-0.32422200000000001</c:v>
                </c:pt>
                <c:pt idx="24190">
                  <c:v>-0.32394899999999999</c:v>
                </c:pt>
                <c:pt idx="24191">
                  <c:v>-0.32363700000000001</c:v>
                </c:pt>
                <c:pt idx="24192">
                  <c:v>-0.32321100000000003</c:v>
                </c:pt>
                <c:pt idx="24193">
                  <c:v>-0.32270100000000002</c:v>
                </c:pt>
                <c:pt idx="24194">
                  <c:v>-0.32281199999999999</c:v>
                </c:pt>
                <c:pt idx="24195">
                  <c:v>-0.32298700000000002</c:v>
                </c:pt>
                <c:pt idx="24196">
                  <c:v>-0.32301000000000002</c:v>
                </c:pt>
                <c:pt idx="24197">
                  <c:v>-0.32277499999999998</c:v>
                </c:pt>
                <c:pt idx="24198">
                  <c:v>-0.322741</c:v>
                </c:pt>
                <c:pt idx="24199">
                  <c:v>-0.32292399999999999</c:v>
                </c:pt>
                <c:pt idx="24200">
                  <c:v>-0.32297599999999999</c:v>
                </c:pt>
                <c:pt idx="24201">
                  <c:v>-0.32306000000000001</c:v>
                </c:pt>
                <c:pt idx="24202">
                  <c:v>-0.32341900000000001</c:v>
                </c:pt>
                <c:pt idx="24203">
                  <c:v>-0.32402900000000001</c:v>
                </c:pt>
                <c:pt idx="24204">
                  <c:v>-0.32471100000000003</c:v>
                </c:pt>
                <c:pt idx="24205">
                  <c:v>-0.32557000000000003</c:v>
                </c:pt>
                <c:pt idx="24206">
                  <c:v>-0.32646799999999998</c:v>
                </c:pt>
                <c:pt idx="24207">
                  <c:v>-0.32733000000000001</c:v>
                </c:pt>
                <c:pt idx="24208">
                  <c:v>-0.328237</c:v>
                </c:pt>
                <c:pt idx="24209">
                  <c:v>-0.329181</c:v>
                </c:pt>
                <c:pt idx="24210">
                  <c:v>-0.33022800000000002</c:v>
                </c:pt>
                <c:pt idx="24211">
                  <c:v>-0.33128299999999999</c:v>
                </c:pt>
                <c:pt idx="24212">
                  <c:v>-0.33236399999999999</c:v>
                </c:pt>
                <c:pt idx="24213">
                  <c:v>-0.33339400000000002</c:v>
                </c:pt>
                <c:pt idx="24214">
                  <c:v>-0.33443800000000001</c:v>
                </c:pt>
                <c:pt idx="24215">
                  <c:v>-0.33549400000000001</c:v>
                </c:pt>
                <c:pt idx="24216">
                  <c:v>-0.33659</c:v>
                </c:pt>
                <c:pt idx="24217">
                  <c:v>-0.33772999999999997</c:v>
                </c:pt>
                <c:pt idx="24218">
                  <c:v>-0.338833</c:v>
                </c:pt>
                <c:pt idx="24219">
                  <c:v>-0.33991300000000002</c:v>
                </c:pt>
                <c:pt idx="24220">
                  <c:v>-0.34100799999999998</c:v>
                </c:pt>
                <c:pt idx="24221">
                  <c:v>-0.34212199999999998</c:v>
                </c:pt>
                <c:pt idx="24222">
                  <c:v>-0.34325800000000001</c:v>
                </c:pt>
                <c:pt idx="24223">
                  <c:v>-0.34438299999999999</c:v>
                </c:pt>
                <c:pt idx="24224">
                  <c:v>-0.34549200000000002</c:v>
                </c:pt>
                <c:pt idx="24225">
                  <c:v>-0.346609</c:v>
                </c:pt>
                <c:pt idx="24226">
                  <c:v>-0.34773799999999999</c:v>
                </c:pt>
                <c:pt idx="24227">
                  <c:v>-0.348881</c:v>
                </c:pt>
                <c:pt idx="24228">
                  <c:v>-0.35002</c:v>
                </c:pt>
                <c:pt idx="24229">
                  <c:v>-0.35114400000000001</c:v>
                </c:pt>
                <c:pt idx="24230">
                  <c:v>-0.35228599999999999</c:v>
                </c:pt>
                <c:pt idx="24231">
                  <c:v>-0.35344100000000001</c:v>
                </c:pt>
                <c:pt idx="24232">
                  <c:v>-0.35458299999999998</c:v>
                </c:pt>
                <c:pt idx="24233">
                  <c:v>-0.35572500000000001</c:v>
                </c:pt>
                <c:pt idx="24234">
                  <c:v>-0.35688199999999998</c:v>
                </c:pt>
                <c:pt idx="24235">
                  <c:v>-0.358045</c:v>
                </c:pt>
                <c:pt idx="24236">
                  <c:v>-0.35919400000000001</c:v>
                </c:pt>
                <c:pt idx="24237">
                  <c:v>-0.36033399999999999</c:v>
                </c:pt>
                <c:pt idx="24238">
                  <c:v>-0.36150599999999999</c:v>
                </c:pt>
                <c:pt idx="24239">
                  <c:v>-0.36269600000000002</c:v>
                </c:pt>
                <c:pt idx="24240">
                  <c:v>-0.36383300000000002</c:v>
                </c:pt>
                <c:pt idx="24241">
                  <c:v>-0.36486800000000003</c:v>
                </c:pt>
                <c:pt idx="24242">
                  <c:v>-0.36595499999999997</c:v>
                </c:pt>
                <c:pt idx="24243">
                  <c:v>-0.367143</c:v>
                </c:pt>
                <c:pt idx="24244">
                  <c:v>-0.36831599999999998</c:v>
                </c:pt>
                <c:pt idx="24245">
                  <c:v>-0.36934099999999997</c:v>
                </c:pt>
                <c:pt idx="24246">
                  <c:v>-0.370166</c:v>
                </c:pt>
                <c:pt idx="24247">
                  <c:v>-0.37126500000000001</c:v>
                </c:pt>
                <c:pt idx="24248">
                  <c:v>-0.37249199999999999</c:v>
                </c:pt>
                <c:pt idx="24249">
                  <c:v>-0.37357899999999999</c:v>
                </c:pt>
                <c:pt idx="24250">
                  <c:v>-0.37418699999999999</c:v>
                </c:pt>
                <c:pt idx="24251">
                  <c:v>-0.373668</c:v>
                </c:pt>
                <c:pt idx="24252">
                  <c:v>-0.37295200000000001</c:v>
                </c:pt>
                <c:pt idx="24253">
                  <c:v>-0.37276599999999999</c:v>
                </c:pt>
                <c:pt idx="24254">
                  <c:v>-0.37268499999999999</c:v>
                </c:pt>
                <c:pt idx="24255">
                  <c:v>-0.372942</c:v>
                </c:pt>
                <c:pt idx="24256">
                  <c:v>-0.37323400000000001</c:v>
                </c:pt>
                <c:pt idx="24257">
                  <c:v>-0.373303</c:v>
                </c:pt>
                <c:pt idx="24258">
                  <c:v>-0.37335000000000002</c:v>
                </c:pt>
                <c:pt idx="24259">
                  <c:v>-0.37349199999999999</c:v>
                </c:pt>
                <c:pt idx="24260">
                  <c:v>-0.37344100000000002</c:v>
                </c:pt>
                <c:pt idx="24261">
                  <c:v>-0.37341000000000002</c:v>
                </c:pt>
                <c:pt idx="24262">
                  <c:v>-0.37354700000000002</c:v>
                </c:pt>
                <c:pt idx="24263">
                  <c:v>-0.37361899999999998</c:v>
                </c:pt>
                <c:pt idx="24264">
                  <c:v>-0.37351099999999998</c:v>
                </c:pt>
                <c:pt idx="24265">
                  <c:v>-0.373527</c:v>
                </c:pt>
                <c:pt idx="24266">
                  <c:v>-0.37368400000000002</c:v>
                </c:pt>
                <c:pt idx="24267">
                  <c:v>-0.37365100000000001</c:v>
                </c:pt>
                <c:pt idx="24268">
                  <c:v>-0.37353999999999998</c:v>
                </c:pt>
                <c:pt idx="24269">
                  <c:v>-0.373608</c:v>
                </c:pt>
                <c:pt idx="24270">
                  <c:v>-0.37378099999999997</c:v>
                </c:pt>
                <c:pt idx="24271">
                  <c:v>-0.37371700000000002</c:v>
                </c:pt>
                <c:pt idx="24272">
                  <c:v>-0.37362499999999998</c:v>
                </c:pt>
                <c:pt idx="24273">
                  <c:v>-0.37375199999999997</c:v>
                </c:pt>
                <c:pt idx="24274">
                  <c:v>-0.373942</c:v>
                </c:pt>
                <c:pt idx="24275">
                  <c:v>-0.37381399999999998</c:v>
                </c:pt>
                <c:pt idx="24276">
                  <c:v>-0.37378800000000001</c:v>
                </c:pt>
                <c:pt idx="24277">
                  <c:v>-0.37394100000000002</c:v>
                </c:pt>
                <c:pt idx="24278">
                  <c:v>-0.37407000000000001</c:v>
                </c:pt>
                <c:pt idx="24279">
                  <c:v>-0.37386399999999997</c:v>
                </c:pt>
                <c:pt idx="24280">
                  <c:v>-0.37385600000000002</c:v>
                </c:pt>
                <c:pt idx="24281">
                  <c:v>-0.37392900000000001</c:v>
                </c:pt>
                <c:pt idx="24282">
                  <c:v>-0.373996</c:v>
                </c:pt>
                <c:pt idx="24283">
                  <c:v>-0.37395699999999998</c:v>
                </c:pt>
                <c:pt idx="24284">
                  <c:v>-0.37403500000000001</c:v>
                </c:pt>
                <c:pt idx="24285">
                  <c:v>-0.37425000000000003</c:v>
                </c:pt>
                <c:pt idx="24286">
                  <c:v>-0.37428699999999998</c:v>
                </c:pt>
                <c:pt idx="24287">
                  <c:v>-0.37412200000000001</c:v>
                </c:pt>
                <c:pt idx="24288">
                  <c:v>-0.37425199999999997</c:v>
                </c:pt>
                <c:pt idx="24289">
                  <c:v>-0.374525</c:v>
                </c:pt>
                <c:pt idx="24290">
                  <c:v>-0.37462099999999998</c:v>
                </c:pt>
                <c:pt idx="24291">
                  <c:v>-0.374305</c:v>
                </c:pt>
                <c:pt idx="24292">
                  <c:v>-0.37425599999999998</c:v>
                </c:pt>
                <c:pt idx="24293">
                  <c:v>-0.37423400000000001</c:v>
                </c:pt>
                <c:pt idx="24294">
                  <c:v>-0.37426100000000001</c:v>
                </c:pt>
                <c:pt idx="24295">
                  <c:v>-0.374029</c:v>
                </c:pt>
                <c:pt idx="24296">
                  <c:v>-0.37409999999999999</c:v>
                </c:pt>
                <c:pt idx="24297">
                  <c:v>-0.37416500000000003</c:v>
                </c:pt>
                <c:pt idx="24298">
                  <c:v>-0.37431599999999998</c:v>
                </c:pt>
                <c:pt idx="24299">
                  <c:v>-0.37411899999999998</c:v>
                </c:pt>
                <c:pt idx="24300">
                  <c:v>-0.37378600000000001</c:v>
                </c:pt>
                <c:pt idx="24301">
                  <c:v>-0.37337199999999998</c:v>
                </c:pt>
                <c:pt idx="24302">
                  <c:v>-0.37345299999999998</c:v>
                </c:pt>
                <c:pt idx="24303">
                  <c:v>-0.373946</c:v>
                </c:pt>
                <c:pt idx="24304">
                  <c:v>-0.37437199999999998</c:v>
                </c:pt>
                <c:pt idx="24305">
                  <c:v>-0.37469999999999998</c:v>
                </c:pt>
                <c:pt idx="24306">
                  <c:v>-0.37516500000000003</c:v>
                </c:pt>
                <c:pt idx="24307">
                  <c:v>-0.375969</c:v>
                </c:pt>
                <c:pt idx="24308">
                  <c:v>-0.37716699999999997</c:v>
                </c:pt>
                <c:pt idx="24309">
                  <c:v>-0.37799700000000003</c:v>
                </c:pt>
                <c:pt idx="24310">
                  <c:v>-0.37908700000000001</c:v>
                </c:pt>
                <c:pt idx="24311">
                  <c:v>-0.379743</c:v>
                </c:pt>
                <c:pt idx="24312">
                  <c:v>-0.380662</c:v>
                </c:pt>
                <c:pt idx="24313">
                  <c:v>-0.38186100000000001</c:v>
                </c:pt>
                <c:pt idx="24314">
                  <c:v>-0.38333200000000001</c:v>
                </c:pt>
                <c:pt idx="24315">
                  <c:v>-0.38492199999999999</c:v>
                </c:pt>
                <c:pt idx="24316">
                  <c:v>-0.38645499999999999</c:v>
                </c:pt>
                <c:pt idx="24317">
                  <c:v>-0.388017</c:v>
                </c:pt>
                <c:pt idx="24318">
                  <c:v>-0.38962200000000002</c:v>
                </c:pt>
                <c:pt idx="24319">
                  <c:v>-0.39126699999999998</c:v>
                </c:pt>
                <c:pt idx="24320">
                  <c:v>-0.39292500000000002</c:v>
                </c:pt>
                <c:pt idx="24321">
                  <c:v>-0.39456599999999997</c:v>
                </c:pt>
                <c:pt idx="24322">
                  <c:v>-0.39618100000000001</c:v>
                </c:pt>
                <c:pt idx="24323">
                  <c:v>-0.39777800000000002</c:v>
                </c:pt>
                <c:pt idx="24324">
                  <c:v>-0.39938899999999999</c:v>
                </c:pt>
                <c:pt idx="24325">
                  <c:v>-0.40101500000000001</c:v>
                </c:pt>
                <c:pt idx="24326">
                  <c:v>-0.40263599999999999</c:v>
                </c:pt>
                <c:pt idx="24327">
                  <c:v>-0.40423999999999999</c:v>
                </c:pt>
                <c:pt idx="24328">
                  <c:v>-0.40581699999999998</c:v>
                </c:pt>
                <c:pt idx="24329">
                  <c:v>-0.40739700000000001</c:v>
                </c:pt>
                <c:pt idx="24330">
                  <c:v>-0.408995</c:v>
                </c:pt>
                <c:pt idx="24331">
                  <c:v>-0.41059200000000001</c:v>
                </c:pt>
                <c:pt idx="24332">
                  <c:v>-0.41217199999999998</c:v>
                </c:pt>
                <c:pt idx="24333">
                  <c:v>-0.41372599999999998</c:v>
                </c:pt>
                <c:pt idx="24334">
                  <c:v>-0.41527799999999998</c:v>
                </c:pt>
                <c:pt idx="24335">
                  <c:v>-0.41685100000000003</c:v>
                </c:pt>
                <c:pt idx="24336">
                  <c:v>-0.418429</c:v>
                </c:pt>
                <c:pt idx="24337">
                  <c:v>-0.419985</c:v>
                </c:pt>
                <c:pt idx="24338">
                  <c:v>-0.421514</c:v>
                </c:pt>
                <c:pt idx="24339">
                  <c:v>-0.42303600000000002</c:v>
                </c:pt>
                <c:pt idx="24340">
                  <c:v>-0.42458299999999999</c:v>
                </c:pt>
                <c:pt idx="24341">
                  <c:v>-0.42614200000000002</c:v>
                </c:pt>
                <c:pt idx="24342">
                  <c:v>-0.42767300000000003</c:v>
                </c:pt>
                <c:pt idx="24343">
                  <c:v>-0.42916900000000002</c:v>
                </c:pt>
                <c:pt idx="24344">
                  <c:v>-0.43066100000000002</c:v>
                </c:pt>
                <c:pt idx="24345">
                  <c:v>-0.43218299999999998</c:v>
                </c:pt>
                <c:pt idx="24346">
                  <c:v>-0.43372699999999997</c:v>
                </c:pt>
                <c:pt idx="24347">
                  <c:v>-0.43523400000000001</c:v>
                </c:pt>
                <c:pt idx="24348">
                  <c:v>-0.43668899999999999</c:v>
                </c:pt>
                <c:pt idx="24349">
                  <c:v>-0.43814700000000001</c:v>
                </c:pt>
                <c:pt idx="24350">
                  <c:v>-0.43894100000000003</c:v>
                </c:pt>
                <c:pt idx="24351">
                  <c:v>-0.43839299999999998</c:v>
                </c:pt>
                <c:pt idx="24352">
                  <c:v>-0.43785200000000002</c:v>
                </c:pt>
                <c:pt idx="24353">
                  <c:v>-0.43680400000000003</c:v>
                </c:pt>
                <c:pt idx="24354">
                  <c:v>-0.43594899999999998</c:v>
                </c:pt>
                <c:pt idx="24355">
                  <c:v>-0.43570500000000001</c:v>
                </c:pt>
                <c:pt idx="24356">
                  <c:v>-0.43489699999999998</c:v>
                </c:pt>
                <c:pt idx="24357">
                  <c:v>-0.43397000000000002</c:v>
                </c:pt>
                <c:pt idx="24358">
                  <c:v>-0.43401800000000001</c:v>
                </c:pt>
                <c:pt idx="24359">
                  <c:v>-0.43385400000000002</c:v>
                </c:pt>
                <c:pt idx="24360">
                  <c:v>-0.43365199999999998</c:v>
                </c:pt>
                <c:pt idx="24361">
                  <c:v>-0.43285600000000002</c:v>
                </c:pt>
                <c:pt idx="24362">
                  <c:v>-0.43257899999999999</c:v>
                </c:pt>
                <c:pt idx="24363">
                  <c:v>-0.43240000000000001</c:v>
                </c:pt>
                <c:pt idx="24364">
                  <c:v>-0.43203000000000003</c:v>
                </c:pt>
                <c:pt idx="24365">
                  <c:v>-0.431147</c:v>
                </c:pt>
                <c:pt idx="24366">
                  <c:v>-0.43039699999999997</c:v>
                </c:pt>
                <c:pt idx="24367">
                  <c:v>-0.42967899999999998</c:v>
                </c:pt>
                <c:pt idx="24368">
                  <c:v>-0.42888799999999999</c:v>
                </c:pt>
                <c:pt idx="24369">
                  <c:v>-0.42879600000000001</c:v>
                </c:pt>
                <c:pt idx="24370">
                  <c:v>-0.42879400000000001</c:v>
                </c:pt>
                <c:pt idx="24371">
                  <c:v>-0.42819800000000002</c:v>
                </c:pt>
                <c:pt idx="24372">
                  <c:v>-0.42738399999999999</c:v>
                </c:pt>
                <c:pt idx="24373">
                  <c:v>-0.42657</c:v>
                </c:pt>
                <c:pt idx="24374">
                  <c:v>-0.42533199999999999</c:v>
                </c:pt>
                <c:pt idx="24375">
                  <c:v>-0.42481400000000002</c:v>
                </c:pt>
                <c:pt idx="24376">
                  <c:v>-0.42463000000000001</c:v>
                </c:pt>
                <c:pt idx="24377">
                  <c:v>-0.424126</c:v>
                </c:pt>
                <c:pt idx="24378">
                  <c:v>-0.42330200000000001</c:v>
                </c:pt>
                <c:pt idx="24379">
                  <c:v>-0.422213</c:v>
                </c:pt>
                <c:pt idx="24380">
                  <c:v>-0.42102600000000001</c:v>
                </c:pt>
                <c:pt idx="24381">
                  <c:v>-0.41955700000000001</c:v>
                </c:pt>
                <c:pt idx="24382">
                  <c:v>-0.41884700000000002</c:v>
                </c:pt>
                <c:pt idx="24383">
                  <c:v>-0.41841200000000001</c:v>
                </c:pt>
                <c:pt idx="24384">
                  <c:v>-0.41772199999999998</c:v>
                </c:pt>
                <c:pt idx="24385">
                  <c:v>-0.41774899999999998</c:v>
                </c:pt>
                <c:pt idx="24386">
                  <c:v>-0.41757300000000003</c:v>
                </c:pt>
                <c:pt idx="24387">
                  <c:v>-0.41739999999999999</c:v>
                </c:pt>
                <c:pt idx="24388">
                  <c:v>-0.41679699999999997</c:v>
                </c:pt>
                <c:pt idx="24389">
                  <c:v>-0.41566599999999998</c:v>
                </c:pt>
                <c:pt idx="24390">
                  <c:v>-0.41534100000000002</c:v>
                </c:pt>
                <c:pt idx="24391">
                  <c:v>-0.41487800000000002</c:v>
                </c:pt>
                <c:pt idx="24392">
                  <c:v>-0.41374300000000003</c:v>
                </c:pt>
                <c:pt idx="24393">
                  <c:v>-0.41267100000000001</c:v>
                </c:pt>
                <c:pt idx="24394">
                  <c:v>-0.41167199999999998</c:v>
                </c:pt>
                <c:pt idx="24395">
                  <c:v>-0.41019499999999998</c:v>
                </c:pt>
                <c:pt idx="24396">
                  <c:v>-0.40832400000000002</c:v>
                </c:pt>
                <c:pt idx="24397">
                  <c:v>-0.40727799999999997</c:v>
                </c:pt>
                <c:pt idx="24398">
                  <c:v>-0.40636299999999997</c:v>
                </c:pt>
                <c:pt idx="24399">
                  <c:v>-0.40499099999999999</c:v>
                </c:pt>
                <c:pt idx="24400">
                  <c:v>-0.40450199999999997</c:v>
                </c:pt>
                <c:pt idx="24401">
                  <c:v>-0.40417799999999998</c:v>
                </c:pt>
                <c:pt idx="24402">
                  <c:v>-0.403997</c:v>
                </c:pt>
                <c:pt idx="24403">
                  <c:v>-0.40342099999999997</c:v>
                </c:pt>
                <c:pt idx="24404">
                  <c:v>-0.40191500000000002</c:v>
                </c:pt>
                <c:pt idx="24405">
                  <c:v>-0.40012300000000001</c:v>
                </c:pt>
                <c:pt idx="24406">
                  <c:v>-0.39858100000000002</c:v>
                </c:pt>
                <c:pt idx="24407">
                  <c:v>-0.39726099999999998</c:v>
                </c:pt>
                <c:pt idx="24408">
                  <c:v>-0.39611499999999999</c:v>
                </c:pt>
                <c:pt idx="24409">
                  <c:v>-0.39477699999999999</c:v>
                </c:pt>
                <c:pt idx="24410">
                  <c:v>-0.39285999999999999</c:v>
                </c:pt>
                <c:pt idx="24411">
                  <c:v>-0.39092900000000003</c:v>
                </c:pt>
                <c:pt idx="24412">
                  <c:v>-0.38942100000000002</c:v>
                </c:pt>
                <c:pt idx="24413">
                  <c:v>-0.38795800000000003</c:v>
                </c:pt>
                <c:pt idx="24414">
                  <c:v>-0.38641300000000001</c:v>
                </c:pt>
                <c:pt idx="24415">
                  <c:v>-0.38473099999999999</c:v>
                </c:pt>
                <c:pt idx="24416">
                  <c:v>-0.38313399999999997</c:v>
                </c:pt>
                <c:pt idx="24417">
                  <c:v>-0.38156899999999999</c:v>
                </c:pt>
                <c:pt idx="24418">
                  <c:v>-0.37987199999999999</c:v>
                </c:pt>
                <c:pt idx="24419">
                  <c:v>-0.37819199999999997</c:v>
                </c:pt>
                <c:pt idx="24420">
                  <c:v>-0.37650400000000001</c:v>
                </c:pt>
                <c:pt idx="24421">
                  <c:v>-0.37475900000000001</c:v>
                </c:pt>
                <c:pt idx="24422">
                  <c:v>-0.37301600000000001</c:v>
                </c:pt>
                <c:pt idx="24423">
                  <c:v>-0.37121100000000001</c:v>
                </c:pt>
                <c:pt idx="24424">
                  <c:v>-0.36939300000000003</c:v>
                </c:pt>
                <c:pt idx="24425">
                  <c:v>-0.36757800000000002</c:v>
                </c:pt>
                <c:pt idx="24426">
                  <c:v>-0.36567100000000002</c:v>
                </c:pt>
                <c:pt idx="24427">
                  <c:v>-0.36377700000000002</c:v>
                </c:pt>
                <c:pt idx="24428">
                  <c:v>-0.36186699999999999</c:v>
                </c:pt>
                <c:pt idx="24429">
                  <c:v>-0.35986499999999999</c:v>
                </c:pt>
                <c:pt idx="24430">
                  <c:v>-0.35789500000000002</c:v>
                </c:pt>
                <c:pt idx="24431">
                  <c:v>-0.35586699999999999</c:v>
                </c:pt>
                <c:pt idx="24432">
                  <c:v>-0.353767</c:v>
                </c:pt>
                <c:pt idx="24433">
                  <c:v>-0.35170699999999999</c:v>
                </c:pt>
                <c:pt idx="24434">
                  <c:v>-0.34955900000000001</c:v>
                </c:pt>
                <c:pt idx="24435">
                  <c:v>-0.34738799999999997</c:v>
                </c:pt>
                <c:pt idx="24436">
                  <c:v>-0.34532299999999999</c:v>
                </c:pt>
                <c:pt idx="24437">
                  <c:v>-0.34396599999999999</c:v>
                </c:pt>
                <c:pt idx="24438">
                  <c:v>-0.34303800000000001</c:v>
                </c:pt>
                <c:pt idx="24439">
                  <c:v>-0.34246199999999999</c:v>
                </c:pt>
                <c:pt idx="24440">
                  <c:v>-0.342227</c:v>
                </c:pt>
                <c:pt idx="24441">
                  <c:v>-0.34203800000000001</c:v>
                </c:pt>
                <c:pt idx="24442">
                  <c:v>-0.34193000000000001</c:v>
                </c:pt>
                <c:pt idx="24443">
                  <c:v>-0.34098299999999998</c:v>
                </c:pt>
                <c:pt idx="24444">
                  <c:v>-0.33992099999999997</c:v>
                </c:pt>
                <c:pt idx="24445">
                  <c:v>-0.33944800000000003</c:v>
                </c:pt>
                <c:pt idx="24446">
                  <c:v>-0.33829999999999999</c:v>
                </c:pt>
                <c:pt idx="24447">
                  <c:v>-0.33663500000000002</c:v>
                </c:pt>
                <c:pt idx="24448">
                  <c:v>-0.33488800000000002</c:v>
                </c:pt>
                <c:pt idx="24449">
                  <c:v>-0.33323599999999998</c:v>
                </c:pt>
                <c:pt idx="24450">
                  <c:v>-0.33219100000000001</c:v>
                </c:pt>
                <c:pt idx="24451">
                  <c:v>-0.33186300000000002</c:v>
                </c:pt>
                <c:pt idx="24452">
                  <c:v>-0.33143299999999998</c:v>
                </c:pt>
                <c:pt idx="24453">
                  <c:v>-0.33038699999999999</c:v>
                </c:pt>
                <c:pt idx="24454">
                  <c:v>-0.32963999999999999</c:v>
                </c:pt>
                <c:pt idx="24455">
                  <c:v>-0.32871499999999998</c:v>
                </c:pt>
                <c:pt idx="24456">
                  <c:v>-0.32764199999999999</c:v>
                </c:pt>
                <c:pt idx="24457">
                  <c:v>-0.32631900000000003</c:v>
                </c:pt>
                <c:pt idx="24458">
                  <c:v>-0.32480199999999998</c:v>
                </c:pt>
                <c:pt idx="24459">
                  <c:v>-0.32345000000000002</c:v>
                </c:pt>
                <c:pt idx="24460">
                  <c:v>-0.32202900000000001</c:v>
                </c:pt>
                <c:pt idx="24461">
                  <c:v>-0.32080799999999998</c:v>
                </c:pt>
                <c:pt idx="24462">
                  <c:v>-0.31958999999999999</c:v>
                </c:pt>
                <c:pt idx="24463">
                  <c:v>-0.31843300000000002</c:v>
                </c:pt>
                <c:pt idx="24464">
                  <c:v>-0.31715599999999999</c:v>
                </c:pt>
                <c:pt idx="24465">
                  <c:v>-0.31569199999999997</c:v>
                </c:pt>
                <c:pt idx="24466">
                  <c:v>-0.31436599999999998</c:v>
                </c:pt>
                <c:pt idx="24467">
                  <c:v>-0.31290000000000001</c:v>
                </c:pt>
                <c:pt idx="24468">
                  <c:v>-0.31134299999999998</c:v>
                </c:pt>
                <c:pt idx="24469">
                  <c:v>-0.31002600000000002</c:v>
                </c:pt>
                <c:pt idx="24470">
                  <c:v>-0.30854599999999999</c:v>
                </c:pt>
                <c:pt idx="24471">
                  <c:v>-0.307172</c:v>
                </c:pt>
                <c:pt idx="24472">
                  <c:v>-0.305807</c:v>
                </c:pt>
                <c:pt idx="24473">
                  <c:v>-0.30449900000000002</c:v>
                </c:pt>
                <c:pt idx="24474">
                  <c:v>-0.30314799999999997</c:v>
                </c:pt>
                <c:pt idx="24475">
                  <c:v>-0.30164200000000002</c:v>
                </c:pt>
                <c:pt idx="24476">
                  <c:v>-0.30005700000000002</c:v>
                </c:pt>
                <c:pt idx="24477">
                  <c:v>-0.29864000000000002</c:v>
                </c:pt>
                <c:pt idx="24478">
                  <c:v>-0.297122</c:v>
                </c:pt>
                <c:pt idx="24479">
                  <c:v>-0.29564299999999999</c:v>
                </c:pt>
                <c:pt idx="24480">
                  <c:v>-0.29423700000000003</c:v>
                </c:pt>
                <c:pt idx="24481">
                  <c:v>-0.29279899999999998</c:v>
                </c:pt>
                <c:pt idx="24482">
                  <c:v>-0.29153899999999999</c:v>
                </c:pt>
                <c:pt idx="24483">
                  <c:v>-0.29017900000000002</c:v>
                </c:pt>
                <c:pt idx="24484">
                  <c:v>-0.28869800000000001</c:v>
                </c:pt>
                <c:pt idx="24485">
                  <c:v>-0.28717100000000001</c:v>
                </c:pt>
                <c:pt idx="24486">
                  <c:v>-0.28571299999999999</c:v>
                </c:pt>
                <c:pt idx="24487">
                  <c:v>-0.28427799999999998</c:v>
                </c:pt>
                <c:pt idx="24488">
                  <c:v>-0.28257500000000002</c:v>
                </c:pt>
                <c:pt idx="24489">
                  <c:v>-0.28091300000000002</c:v>
                </c:pt>
                <c:pt idx="24490">
                  <c:v>-0.279192</c:v>
                </c:pt>
                <c:pt idx="24491">
                  <c:v>-0.27764</c:v>
                </c:pt>
                <c:pt idx="24492">
                  <c:v>-0.27600999999999998</c:v>
                </c:pt>
                <c:pt idx="24493">
                  <c:v>-0.27436100000000002</c:v>
                </c:pt>
                <c:pt idx="24494">
                  <c:v>-0.27276099999999998</c:v>
                </c:pt>
                <c:pt idx="24495">
                  <c:v>-0.271173</c:v>
                </c:pt>
                <c:pt idx="24496">
                  <c:v>-0.26944800000000002</c:v>
                </c:pt>
                <c:pt idx="24497">
                  <c:v>-0.26775300000000002</c:v>
                </c:pt>
                <c:pt idx="24498">
                  <c:v>-0.26611299999999999</c:v>
                </c:pt>
                <c:pt idx="24499">
                  <c:v>-0.264602</c:v>
                </c:pt>
                <c:pt idx="24500">
                  <c:v>-0.263372</c:v>
                </c:pt>
                <c:pt idx="24501">
                  <c:v>-0.26281900000000002</c:v>
                </c:pt>
                <c:pt idx="24502">
                  <c:v>-0.26224599999999998</c:v>
                </c:pt>
                <c:pt idx="24503">
                  <c:v>-0.262347</c:v>
                </c:pt>
                <c:pt idx="24504">
                  <c:v>-0.26249800000000001</c:v>
                </c:pt>
                <c:pt idx="24505">
                  <c:v>-0.26233699999999999</c:v>
                </c:pt>
                <c:pt idx="24506">
                  <c:v>-0.262986</c:v>
                </c:pt>
                <c:pt idx="24507">
                  <c:v>-0.26402300000000001</c:v>
                </c:pt>
                <c:pt idx="24508">
                  <c:v>-0.265204</c:v>
                </c:pt>
                <c:pt idx="24509">
                  <c:v>-0.26680199999999998</c:v>
                </c:pt>
                <c:pt idx="24510">
                  <c:v>-0.26809500000000003</c:v>
                </c:pt>
                <c:pt idx="24511">
                  <c:v>-0.26944200000000001</c:v>
                </c:pt>
                <c:pt idx="24512">
                  <c:v>-0.27151799999999998</c:v>
                </c:pt>
                <c:pt idx="24513">
                  <c:v>-0.27357700000000001</c:v>
                </c:pt>
                <c:pt idx="24514">
                  <c:v>-0.27549699999999999</c:v>
                </c:pt>
                <c:pt idx="24515">
                  <c:v>-0.27802100000000002</c:v>
                </c:pt>
                <c:pt idx="24516">
                  <c:v>-0.280835</c:v>
                </c:pt>
                <c:pt idx="24517">
                  <c:v>-0.28340500000000002</c:v>
                </c:pt>
                <c:pt idx="24518">
                  <c:v>-0.28645500000000002</c:v>
                </c:pt>
                <c:pt idx="24519">
                  <c:v>-0.28986299999999998</c:v>
                </c:pt>
                <c:pt idx="24520">
                  <c:v>-0.29322100000000001</c:v>
                </c:pt>
                <c:pt idx="24521">
                  <c:v>-0.29618499999999998</c:v>
                </c:pt>
                <c:pt idx="24522">
                  <c:v>-0.297732</c:v>
                </c:pt>
                <c:pt idx="24523">
                  <c:v>-0.29844700000000002</c:v>
                </c:pt>
                <c:pt idx="24524">
                  <c:v>-0.29959000000000002</c:v>
                </c:pt>
                <c:pt idx="24525">
                  <c:v>-0.30070999999999998</c:v>
                </c:pt>
                <c:pt idx="24526">
                  <c:v>-0.30176900000000001</c:v>
                </c:pt>
                <c:pt idx="24527">
                  <c:v>-0.30345800000000001</c:v>
                </c:pt>
                <c:pt idx="24528">
                  <c:v>-0.30537999999999998</c:v>
                </c:pt>
                <c:pt idx="24529">
                  <c:v>-0.30721100000000001</c:v>
                </c:pt>
                <c:pt idx="24530">
                  <c:v>-0.30819800000000003</c:v>
                </c:pt>
                <c:pt idx="24531">
                  <c:v>-0.308504</c:v>
                </c:pt>
                <c:pt idx="24532">
                  <c:v>-0.309193</c:v>
                </c:pt>
                <c:pt idx="24533">
                  <c:v>-0.31018099999999998</c:v>
                </c:pt>
                <c:pt idx="24534">
                  <c:v>-0.311228</c:v>
                </c:pt>
                <c:pt idx="24535">
                  <c:v>-0.31242900000000001</c:v>
                </c:pt>
                <c:pt idx="24536">
                  <c:v>-0.31400600000000001</c:v>
                </c:pt>
                <c:pt idx="24537">
                  <c:v>-0.31501099999999999</c:v>
                </c:pt>
                <c:pt idx="24538">
                  <c:v>-0.31549100000000002</c:v>
                </c:pt>
                <c:pt idx="24539">
                  <c:v>-0.31598900000000002</c:v>
                </c:pt>
                <c:pt idx="24540">
                  <c:v>-0.31672</c:v>
                </c:pt>
                <c:pt idx="24541">
                  <c:v>-0.31758599999999998</c:v>
                </c:pt>
                <c:pt idx="24542">
                  <c:v>-0.318492</c:v>
                </c:pt>
                <c:pt idx="24543">
                  <c:v>-0.31936100000000001</c:v>
                </c:pt>
                <c:pt idx="24544">
                  <c:v>-0.32009399999999999</c:v>
                </c:pt>
                <c:pt idx="24545">
                  <c:v>-0.320718</c:v>
                </c:pt>
                <c:pt idx="24546">
                  <c:v>-0.32125799999999999</c:v>
                </c:pt>
                <c:pt idx="24547">
                  <c:v>-0.32180199999999998</c:v>
                </c:pt>
                <c:pt idx="24548">
                  <c:v>-0.322934</c:v>
                </c:pt>
                <c:pt idx="24549">
                  <c:v>-0.32451999999999998</c:v>
                </c:pt>
                <c:pt idx="24550">
                  <c:v>-0.32666000000000001</c:v>
                </c:pt>
                <c:pt idx="24551">
                  <c:v>-0.32808700000000002</c:v>
                </c:pt>
                <c:pt idx="24552">
                  <c:v>-0.32891500000000001</c:v>
                </c:pt>
                <c:pt idx="24553">
                  <c:v>-0.32961499999999999</c:v>
                </c:pt>
                <c:pt idx="24554">
                  <c:v>-0.330127</c:v>
                </c:pt>
                <c:pt idx="24555">
                  <c:v>-0.32988899999999999</c:v>
                </c:pt>
                <c:pt idx="24556">
                  <c:v>-0.329376</c:v>
                </c:pt>
                <c:pt idx="24557">
                  <c:v>-0.328544</c:v>
                </c:pt>
                <c:pt idx="24558">
                  <c:v>-0.32764300000000002</c:v>
                </c:pt>
                <c:pt idx="24559">
                  <c:v>-0.32613300000000001</c:v>
                </c:pt>
                <c:pt idx="24560">
                  <c:v>-0.32494600000000001</c:v>
                </c:pt>
                <c:pt idx="24561">
                  <c:v>-0.32406400000000002</c:v>
                </c:pt>
                <c:pt idx="24562">
                  <c:v>-0.32290000000000002</c:v>
                </c:pt>
                <c:pt idx="24563">
                  <c:v>-0.32231799999999999</c:v>
                </c:pt>
                <c:pt idx="24564">
                  <c:v>-0.32208799999999999</c:v>
                </c:pt>
                <c:pt idx="24565">
                  <c:v>-0.32133299999999998</c:v>
                </c:pt>
                <c:pt idx="24566">
                  <c:v>-0.32048700000000002</c:v>
                </c:pt>
                <c:pt idx="24567">
                  <c:v>-0.319054</c:v>
                </c:pt>
                <c:pt idx="24568">
                  <c:v>-0.31766299999999997</c:v>
                </c:pt>
                <c:pt idx="24569">
                  <c:v>-0.31622800000000001</c:v>
                </c:pt>
                <c:pt idx="24570">
                  <c:v>-0.31473600000000002</c:v>
                </c:pt>
                <c:pt idx="24571">
                  <c:v>-0.31388500000000003</c:v>
                </c:pt>
                <c:pt idx="24572">
                  <c:v>-0.31295200000000001</c:v>
                </c:pt>
                <c:pt idx="24573">
                  <c:v>-0.312087</c:v>
                </c:pt>
                <c:pt idx="24574">
                  <c:v>-0.31186799999999998</c:v>
                </c:pt>
                <c:pt idx="24575">
                  <c:v>-0.311668</c:v>
                </c:pt>
                <c:pt idx="24576">
                  <c:v>-0.31146699999999999</c:v>
                </c:pt>
                <c:pt idx="24577">
                  <c:v>-0.310612</c:v>
                </c:pt>
                <c:pt idx="24578">
                  <c:v>-0.309697</c:v>
                </c:pt>
                <c:pt idx="24579">
                  <c:v>-0.308529</c:v>
                </c:pt>
                <c:pt idx="24580">
                  <c:v>-0.30710300000000001</c:v>
                </c:pt>
                <c:pt idx="24581">
                  <c:v>-0.30615500000000001</c:v>
                </c:pt>
                <c:pt idx="24582">
                  <c:v>-0.30529699999999999</c:v>
                </c:pt>
                <c:pt idx="24583">
                  <c:v>-0.30421500000000001</c:v>
                </c:pt>
                <c:pt idx="24584">
                  <c:v>-0.30416700000000002</c:v>
                </c:pt>
                <c:pt idx="24585">
                  <c:v>-0.30431999999999998</c:v>
                </c:pt>
                <c:pt idx="24586">
                  <c:v>-0.30457800000000002</c:v>
                </c:pt>
                <c:pt idx="24587">
                  <c:v>-0.30422300000000002</c:v>
                </c:pt>
                <c:pt idx="24588">
                  <c:v>-0.30360700000000002</c:v>
                </c:pt>
                <c:pt idx="24589">
                  <c:v>-0.302817</c:v>
                </c:pt>
                <c:pt idx="24590">
                  <c:v>-0.30148399999999997</c:v>
                </c:pt>
                <c:pt idx="24591">
                  <c:v>-0.30062899999999998</c:v>
                </c:pt>
                <c:pt idx="24592">
                  <c:v>-0.30001299999999997</c:v>
                </c:pt>
                <c:pt idx="24593">
                  <c:v>-0.29944199999999999</c:v>
                </c:pt>
                <c:pt idx="24594">
                  <c:v>-0.29962800000000001</c:v>
                </c:pt>
                <c:pt idx="24595">
                  <c:v>-0.30000199999999999</c:v>
                </c:pt>
                <c:pt idx="24596">
                  <c:v>-0.29989900000000003</c:v>
                </c:pt>
                <c:pt idx="24597">
                  <c:v>-0.29983799999999999</c:v>
                </c:pt>
                <c:pt idx="24598">
                  <c:v>-0.29968</c:v>
                </c:pt>
                <c:pt idx="24599">
                  <c:v>-0.299433</c:v>
                </c:pt>
                <c:pt idx="24600">
                  <c:v>-0.29869800000000002</c:v>
                </c:pt>
                <c:pt idx="24601">
                  <c:v>-0.29755999999999999</c:v>
                </c:pt>
                <c:pt idx="24602">
                  <c:v>-0.29706900000000003</c:v>
                </c:pt>
                <c:pt idx="24603">
                  <c:v>-0.29695199999999999</c:v>
                </c:pt>
                <c:pt idx="24604">
                  <c:v>-0.29687799999999998</c:v>
                </c:pt>
                <c:pt idx="24605">
                  <c:v>-0.29746099999999998</c:v>
                </c:pt>
                <c:pt idx="24606">
                  <c:v>-0.29811799999999999</c:v>
                </c:pt>
                <c:pt idx="24607">
                  <c:v>-0.29866100000000001</c:v>
                </c:pt>
                <c:pt idx="24608">
                  <c:v>-0.30007400000000001</c:v>
                </c:pt>
                <c:pt idx="24609">
                  <c:v>-0.30162899999999998</c:v>
                </c:pt>
                <c:pt idx="24610">
                  <c:v>-0.30289899999999997</c:v>
                </c:pt>
                <c:pt idx="24611">
                  <c:v>-0.30459999999999998</c:v>
                </c:pt>
                <c:pt idx="24612">
                  <c:v>-0.30612699999999998</c:v>
                </c:pt>
                <c:pt idx="24613">
                  <c:v>-0.307452</c:v>
                </c:pt>
                <c:pt idx="24614">
                  <c:v>-0.30854500000000001</c:v>
                </c:pt>
                <c:pt idx="24615">
                  <c:v>-0.30934800000000001</c:v>
                </c:pt>
                <c:pt idx="24616">
                  <c:v>-0.31001400000000001</c:v>
                </c:pt>
                <c:pt idx="24617">
                  <c:v>-0.31049399999999999</c:v>
                </c:pt>
                <c:pt idx="24618">
                  <c:v>-0.31078099999999997</c:v>
                </c:pt>
                <c:pt idx="24619">
                  <c:v>-0.310892</c:v>
                </c:pt>
                <c:pt idx="24620">
                  <c:v>-0.31140600000000002</c:v>
                </c:pt>
                <c:pt idx="24621">
                  <c:v>-0.312278</c:v>
                </c:pt>
                <c:pt idx="24622">
                  <c:v>-0.31319999999999998</c:v>
                </c:pt>
                <c:pt idx="24623">
                  <c:v>-0.31368400000000002</c:v>
                </c:pt>
                <c:pt idx="24624">
                  <c:v>-0.31384699999999999</c:v>
                </c:pt>
                <c:pt idx="24625">
                  <c:v>-0.31387799999999999</c:v>
                </c:pt>
                <c:pt idx="24626">
                  <c:v>-0.31397599999999998</c:v>
                </c:pt>
                <c:pt idx="24627">
                  <c:v>-0.31500600000000001</c:v>
                </c:pt>
                <c:pt idx="24628">
                  <c:v>-0.31625500000000001</c:v>
                </c:pt>
                <c:pt idx="24629">
                  <c:v>-0.31744800000000001</c:v>
                </c:pt>
                <c:pt idx="24630">
                  <c:v>-0.31841799999999998</c:v>
                </c:pt>
                <c:pt idx="24631">
                  <c:v>-0.31934499999999999</c:v>
                </c:pt>
                <c:pt idx="24632">
                  <c:v>-0.32070500000000002</c:v>
                </c:pt>
                <c:pt idx="24633">
                  <c:v>-0.322297</c:v>
                </c:pt>
                <c:pt idx="24634">
                  <c:v>-0.32383600000000001</c:v>
                </c:pt>
                <c:pt idx="24635">
                  <c:v>-0.32516400000000001</c:v>
                </c:pt>
                <c:pt idx="24636">
                  <c:v>-0.32623600000000003</c:v>
                </c:pt>
                <c:pt idx="24637">
                  <c:v>-0.326791</c:v>
                </c:pt>
                <c:pt idx="24638">
                  <c:v>-0.327457</c:v>
                </c:pt>
                <c:pt idx="24639">
                  <c:v>-0.328073</c:v>
                </c:pt>
                <c:pt idx="24640">
                  <c:v>-0.32926499999999997</c:v>
                </c:pt>
                <c:pt idx="24641">
                  <c:v>-0.33035399999999998</c:v>
                </c:pt>
                <c:pt idx="24642">
                  <c:v>-0.33111200000000002</c:v>
                </c:pt>
                <c:pt idx="24643">
                  <c:v>-0.33174399999999998</c:v>
                </c:pt>
                <c:pt idx="24644">
                  <c:v>-0.33217000000000002</c:v>
                </c:pt>
                <c:pt idx="24645">
                  <c:v>-0.33333499999999999</c:v>
                </c:pt>
                <c:pt idx="24646">
                  <c:v>-0.33458300000000002</c:v>
                </c:pt>
                <c:pt idx="24647">
                  <c:v>-0.33566499999999999</c:v>
                </c:pt>
                <c:pt idx="24648">
                  <c:v>-0.33687899999999998</c:v>
                </c:pt>
                <c:pt idx="24649">
                  <c:v>-0.33833999999999997</c:v>
                </c:pt>
                <c:pt idx="24650">
                  <c:v>-0.33953699999999998</c:v>
                </c:pt>
                <c:pt idx="24651">
                  <c:v>-0.34065000000000001</c:v>
                </c:pt>
                <c:pt idx="24652">
                  <c:v>-0.34164899999999998</c:v>
                </c:pt>
                <c:pt idx="24653">
                  <c:v>-0.34237600000000001</c:v>
                </c:pt>
                <c:pt idx="24654">
                  <c:v>-0.342528</c:v>
                </c:pt>
                <c:pt idx="24655">
                  <c:v>-0.34252500000000002</c:v>
                </c:pt>
                <c:pt idx="24656">
                  <c:v>-0.342084</c:v>
                </c:pt>
                <c:pt idx="24657">
                  <c:v>-0.34152300000000002</c:v>
                </c:pt>
                <c:pt idx="24658">
                  <c:v>-0.34156900000000001</c:v>
                </c:pt>
                <c:pt idx="24659">
                  <c:v>-0.34168199999999999</c:v>
                </c:pt>
                <c:pt idx="24660">
                  <c:v>-0.34192499999999998</c:v>
                </c:pt>
                <c:pt idx="24661">
                  <c:v>-0.343053</c:v>
                </c:pt>
                <c:pt idx="24662">
                  <c:v>-0.34451599999999999</c:v>
                </c:pt>
                <c:pt idx="24663">
                  <c:v>-0.34668300000000002</c:v>
                </c:pt>
                <c:pt idx="24664">
                  <c:v>-0.348076</c:v>
                </c:pt>
                <c:pt idx="24665">
                  <c:v>-0.34912700000000002</c:v>
                </c:pt>
                <c:pt idx="24666">
                  <c:v>-0.34990599999999999</c:v>
                </c:pt>
                <c:pt idx="24667">
                  <c:v>-0.35053000000000001</c:v>
                </c:pt>
                <c:pt idx="24668">
                  <c:v>-0.35100199999999998</c:v>
                </c:pt>
                <c:pt idx="24669">
                  <c:v>-0.35143999999999997</c:v>
                </c:pt>
                <c:pt idx="24670">
                  <c:v>-0.35196499999999997</c:v>
                </c:pt>
                <c:pt idx="24671">
                  <c:v>-0.35229899999999997</c:v>
                </c:pt>
                <c:pt idx="24672">
                  <c:v>-0.352074</c:v>
                </c:pt>
                <c:pt idx="24673">
                  <c:v>-0.35177700000000001</c:v>
                </c:pt>
                <c:pt idx="24674">
                  <c:v>-0.35189999999999999</c:v>
                </c:pt>
                <c:pt idx="24675">
                  <c:v>-0.35231600000000002</c:v>
                </c:pt>
                <c:pt idx="24676">
                  <c:v>-0.35297499999999998</c:v>
                </c:pt>
                <c:pt idx="24677">
                  <c:v>-0.353551</c:v>
                </c:pt>
                <c:pt idx="24678">
                  <c:v>-0.3543</c:v>
                </c:pt>
                <c:pt idx="24679">
                  <c:v>-0.35546699999999998</c:v>
                </c:pt>
                <c:pt idx="24680">
                  <c:v>-0.35649500000000001</c:v>
                </c:pt>
                <c:pt idx="24681">
                  <c:v>-0.357601</c:v>
                </c:pt>
                <c:pt idx="24682">
                  <c:v>-0.35804399999999997</c:v>
                </c:pt>
                <c:pt idx="24683">
                  <c:v>-0.358205</c:v>
                </c:pt>
                <c:pt idx="24684">
                  <c:v>-0.35820999999999997</c:v>
                </c:pt>
                <c:pt idx="24685">
                  <c:v>-0.35770600000000002</c:v>
                </c:pt>
                <c:pt idx="24686">
                  <c:v>-0.35816599999999998</c:v>
                </c:pt>
                <c:pt idx="24687">
                  <c:v>-0.35911399999999999</c:v>
                </c:pt>
                <c:pt idx="24688">
                  <c:v>-0.35999900000000001</c:v>
                </c:pt>
                <c:pt idx="24689">
                  <c:v>-0.361373</c:v>
                </c:pt>
                <c:pt idx="24690">
                  <c:v>-0.362844</c:v>
                </c:pt>
                <c:pt idx="24691">
                  <c:v>-0.36386099999999999</c:v>
                </c:pt>
                <c:pt idx="24692">
                  <c:v>-0.36549799999999999</c:v>
                </c:pt>
                <c:pt idx="24693">
                  <c:v>-0.367087</c:v>
                </c:pt>
                <c:pt idx="24694">
                  <c:v>-0.36891400000000002</c:v>
                </c:pt>
                <c:pt idx="24695">
                  <c:v>-0.37146800000000002</c:v>
                </c:pt>
                <c:pt idx="24696">
                  <c:v>-0.37382700000000002</c:v>
                </c:pt>
                <c:pt idx="24697">
                  <c:v>-0.37619599999999997</c:v>
                </c:pt>
                <c:pt idx="24698">
                  <c:v>-0.37805299999999997</c:v>
                </c:pt>
                <c:pt idx="24699">
                  <c:v>-0.37962899999999999</c:v>
                </c:pt>
                <c:pt idx="24700">
                  <c:v>-0.38080000000000003</c:v>
                </c:pt>
                <c:pt idx="24701">
                  <c:v>-0.381884</c:v>
                </c:pt>
                <c:pt idx="24702">
                  <c:v>-0.38311299999999998</c:v>
                </c:pt>
                <c:pt idx="24703">
                  <c:v>-0.38455800000000001</c:v>
                </c:pt>
                <c:pt idx="24704">
                  <c:v>-0.38592399999999999</c:v>
                </c:pt>
                <c:pt idx="24705">
                  <c:v>-0.38766400000000001</c:v>
                </c:pt>
                <c:pt idx="24706">
                  <c:v>-0.38970300000000002</c:v>
                </c:pt>
                <c:pt idx="24707">
                  <c:v>-0.391675</c:v>
                </c:pt>
                <c:pt idx="24708">
                  <c:v>-0.39402399999999999</c:v>
                </c:pt>
                <c:pt idx="24709">
                  <c:v>-0.39632200000000001</c:v>
                </c:pt>
                <c:pt idx="24710">
                  <c:v>-0.39808300000000002</c:v>
                </c:pt>
                <c:pt idx="24711">
                  <c:v>-0.399252</c:v>
                </c:pt>
                <c:pt idx="24712">
                  <c:v>-0.40010299999999999</c:v>
                </c:pt>
                <c:pt idx="24713">
                  <c:v>-0.40047700000000003</c:v>
                </c:pt>
                <c:pt idx="24714">
                  <c:v>-0.40050999999999998</c:v>
                </c:pt>
                <c:pt idx="24715">
                  <c:v>-0.400314</c:v>
                </c:pt>
                <c:pt idx="24716">
                  <c:v>-0.40011799999999997</c:v>
                </c:pt>
                <c:pt idx="24717">
                  <c:v>-0.40015600000000001</c:v>
                </c:pt>
                <c:pt idx="24718">
                  <c:v>-0.400451</c:v>
                </c:pt>
                <c:pt idx="24719">
                  <c:v>-0.40096100000000001</c:v>
                </c:pt>
                <c:pt idx="24720">
                  <c:v>-0.40168300000000001</c:v>
                </c:pt>
                <c:pt idx="24721">
                  <c:v>-0.40268700000000002</c:v>
                </c:pt>
                <c:pt idx="24722">
                  <c:v>-0.403893</c:v>
                </c:pt>
                <c:pt idx="24723">
                  <c:v>-0.40531899999999998</c:v>
                </c:pt>
                <c:pt idx="24724">
                  <c:v>-0.406941</c:v>
                </c:pt>
                <c:pt idx="24725">
                  <c:v>-0.408605</c:v>
                </c:pt>
                <c:pt idx="24726">
                  <c:v>-0.41006700000000001</c:v>
                </c:pt>
                <c:pt idx="24727">
                  <c:v>-0.41131499999999999</c:v>
                </c:pt>
                <c:pt idx="24728">
                  <c:v>-0.41224300000000003</c:v>
                </c:pt>
                <c:pt idx="24729">
                  <c:v>-0.41275899999999999</c:v>
                </c:pt>
                <c:pt idx="24730">
                  <c:v>-0.412914</c:v>
                </c:pt>
                <c:pt idx="24731">
                  <c:v>-0.41287400000000002</c:v>
                </c:pt>
                <c:pt idx="24732">
                  <c:v>-0.41281600000000002</c:v>
                </c:pt>
                <c:pt idx="24733">
                  <c:v>-0.412966</c:v>
                </c:pt>
                <c:pt idx="24734">
                  <c:v>-0.41338399999999997</c:v>
                </c:pt>
                <c:pt idx="24735">
                  <c:v>-0.41402</c:v>
                </c:pt>
                <c:pt idx="24736">
                  <c:v>-0.41486699999999999</c:v>
                </c:pt>
                <c:pt idx="24737">
                  <c:v>-0.41598499999999999</c:v>
                </c:pt>
                <c:pt idx="24738">
                  <c:v>-0.41732000000000002</c:v>
                </c:pt>
                <c:pt idx="24739">
                  <c:v>-0.41883999999999999</c:v>
                </c:pt>
                <c:pt idx="24740">
                  <c:v>-0.42025800000000002</c:v>
                </c:pt>
                <c:pt idx="24741">
                  <c:v>-0.42154799999999998</c:v>
                </c:pt>
                <c:pt idx="24742">
                  <c:v>-0.42268699999999998</c:v>
                </c:pt>
                <c:pt idx="24743">
                  <c:v>-0.42352499999999998</c:v>
                </c:pt>
                <c:pt idx="24744">
                  <c:v>-0.42401499999999998</c:v>
                </c:pt>
                <c:pt idx="24745">
                  <c:v>-0.42422100000000001</c:v>
                </c:pt>
                <c:pt idx="24746">
                  <c:v>-0.42428900000000003</c:v>
                </c:pt>
                <c:pt idx="24747">
                  <c:v>-0.42440899999999998</c:v>
                </c:pt>
                <c:pt idx="24748">
                  <c:v>-0.424734</c:v>
                </c:pt>
                <c:pt idx="24749">
                  <c:v>-0.42532199999999998</c:v>
                </c:pt>
                <c:pt idx="24750">
                  <c:v>-0.42573800000000001</c:v>
                </c:pt>
                <c:pt idx="24751">
                  <c:v>-0.42622900000000002</c:v>
                </c:pt>
                <c:pt idx="24752">
                  <c:v>-0.42639300000000002</c:v>
                </c:pt>
                <c:pt idx="24753">
                  <c:v>-0.42651</c:v>
                </c:pt>
                <c:pt idx="24754">
                  <c:v>-0.42655799999999999</c:v>
                </c:pt>
                <c:pt idx="24755">
                  <c:v>-0.426487</c:v>
                </c:pt>
                <c:pt idx="24756">
                  <c:v>-0.42594199999999999</c:v>
                </c:pt>
                <c:pt idx="24757">
                  <c:v>-0.42517899999999997</c:v>
                </c:pt>
                <c:pt idx="24758">
                  <c:v>-0.42489500000000002</c:v>
                </c:pt>
                <c:pt idx="24759">
                  <c:v>-0.42458000000000001</c:v>
                </c:pt>
                <c:pt idx="24760">
                  <c:v>-0.42413899999999999</c:v>
                </c:pt>
                <c:pt idx="24761">
                  <c:v>-0.423595</c:v>
                </c:pt>
                <c:pt idx="24762">
                  <c:v>-0.42292000000000002</c:v>
                </c:pt>
                <c:pt idx="24763">
                  <c:v>-0.42229</c:v>
                </c:pt>
                <c:pt idx="24764">
                  <c:v>-0.42190800000000001</c:v>
                </c:pt>
                <c:pt idx="24765">
                  <c:v>-0.42138599999999998</c:v>
                </c:pt>
                <c:pt idx="24766">
                  <c:v>-0.42085099999999998</c:v>
                </c:pt>
                <c:pt idx="24767">
                  <c:v>-0.42040899999999998</c:v>
                </c:pt>
                <c:pt idx="24768">
                  <c:v>-0.419873</c:v>
                </c:pt>
                <c:pt idx="24769">
                  <c:v>-0.419207</c:v>
                </c:pt>
                <c:pt idx="24770">
                  <c:v>-0.418655</c:v>
                </c:pt>
                <c:pt idx="24771">
                  <c:v>-0.41810199999999997</c:v>
                </c:pt>
                <c:pt idx="24772">
                  <c:v>-0.417549</c:v>
                </c:pt>
                <c:pt idx="24773">
                  <c:v>-0.41709499999999999</c:v>
                </c:pt>
                <c:pt idx="24774">
                  <c:v>-0.41669099999999998</c:v>
                </c:pt>
                <c:pt idx="24775">
                  <c:v>-0.41610599999999998</c:v>
                </c:pt>
                <c:pt idx="24776">
                  <c:v>-0.41541899999999998</c:v>
                </c:pt>
                <c:pt idx="24777">
                  <c:v>-0.41493799999999997</c:v>
                </c:pt>
                <c:pt idx="24778">
                  <c:v>-0.41434100000000001</c:v>
                </c:pt>
                <c:pt idx="24779">
                  <c:v>-0.41394300000000001</c:v>
                </c:pt>
                <c:pt idx="24780">
                  <c:v>-0.41364099999999998</c:v>
                </c:pt>
                <c:pt idx="24781">
                  <c:v>-0.41323199999999999</c:v>
                </c:pt>
                <c:pt idx="24782">
                  <c:v>-0.41253000000000001</c:v>
                </c:pt>
                <c:pt idx="24783">
                  <c:v>-0.41205199999999997</c:v>
                </c:pt>
                <c:pt idx="24784">
                  <c:v>-0.411524</c:v>
                </c:pt>
                <c:pt idx="24785">
                  <c:v>-0.41120499999999999</c:v>
                </c:pt>
                <c:pt idx="24786">
                  <c:v>-0.41097299999999998</c:v>
                </c:pt>
                <c:pt idx="24787">
                  <c:v>-0.41051599999999999</c:v>
                </c:pt>
                <c:pt idx="24788">
                  <c:v>-0.40986899999999998</c:v>
                </c:pt>
                <c:pt idx="24789">
                  <c:v>-0.40939999999999999</c:v>
                </c:pt>
                <c:pt idx="24790">
                  <c:v>-0.40883900000000001</c:v>
                </c:pt>
                <c:pt idx="24791">
                  <c:v>-0.40823100000000001</c:v>
                </c:pt>
                <c:pt idx="24792">
                  <c:v>-0.40760999999999997</c:v>
                </c:pt>
                <c:pt idx="24793">
                  <c:v>-0.406804</c:v>
                </c:pt>
                <c:pt idx="24794">
                  <c:v>-0.40607500000000002</c:v>
                </c:pt>
                <c:pt idx="24795">
                  <c:v>-0.40559800000000001</c:v>
                </c:pt>
                <c:pt idx="24796">
                  <c:v>-0.40498400000000001</c:v>
                </c:pt>
                <c:pt idx="24797">
                  <c:v>-0.40434100000000001</c:v>
                </c:pt>
                <c:pt idx="24798">
                  <c:v>-0.40365200000000001</c:v>
                </c:pt>
                <c:pt idx="24799">
                  <c:v>-0.40281600000000001</c:v>
                </c:pt>
                <c:pt idx="24800">
                  <c:v>-0.40200200000000003</c:v>
                </c:pt>
                <c:pt idx="24801">
                  <c:v>-0.401671</c:v>
                </c:pt>
                <c:pt idx="24802">
                  <c:v>-0.40170600000000001</c:v>
                </c:pt>
                <c:pt idx="24803">
                  <c:v>-0.40196300000000001</c:v>
                </c:pt>
                <c:pt idx="24804">
                  <c:v>-0.40223900000000001</c:v>
                </c:pt>
                <c:pt idx="24805">
                  <c:v>-0.40235399999999999</c:v>
                </c:pt>
                <c:pt idx="24806">
                  <c:v>-0.402252</c:v>
                </c:pt>
                <c:pt idx="24807">
                  <c:v>-0.40210899999999999</c:v>
                </c:pt>
                <c:pt idx="24808">
                  <c:v>-0.40212599999999998</c:v>
                </c:pt>
                <c:pt idx="24809">
                  <c:v>-0.402283</c:v>
                </c:pt>
                <c:pt idx="24810">
                  <c:v>-0.40241900000000003</c:v>
                </c:pt>
                <c:pt idx="24811">
                  <c:v>-0.402397</c:v>
                </c:pt>
                <c:pt idx="24812">
                  <c:v>-0.40223900000000001</c:v>
                </c:pt>
                <c:pt idx="24813">
                  <c:v>-0.40210899999999999</c:v>
                </c:pt>
                <c:pt idx="24814">
                  <c:v>-0.40213700000000002</c:v>
                </c:pt>
                <c:pt idx="24815">
                  <c:v>-0.40229399999999998</c:v>
                </c:pt>
                <c:pt idx="24816">
                  <c:v>-0.402418</c:v>
                </c:pt>
                <c:pt idx="24817">
                  <c:v>-0.40238400000000002</c:v>
                </c:pt>
                <c:pt idx="24818">
                  <c:v>-0.40222799999999997</c:v>
                </c:pt>
                <c:pt idx="24819">
                  <c:v>-0.40210899999999999</c:v>
                </c:pt>
                <c:pt idx="24820">
                  <c:v>-0.40214899999999998</c:v>
                </c:pt>
                <c:pt idx="24821">
                  <c:v>-0.40230500000000002</c:v>
                </c:pt>
                <c:pt idx="24822">
                  <c:v>-0.40241900000000003</c:v>
                </c:pt>
                <c:pt idx="24823">
                  <c:v>-0.40237499999999998</c:v>
                </c:pt>
                <c:pt idx="24824">
                  <c:v>-0.40222000000000002</c:v>
                </c:pt>
                <c:pt idx="24825">
                  <c:v>-0.40211200000000002</c:v>
                </c:pt>
                <c:pt idx="24826">
                  <c:v>-0.40216000000000002</c:v>
                </c:pt>
                <c:pt idx="24827">
                  <c:v>-0.40231499999999998</c:v>
                </c:pt>
                <c:pt idx="24828">
                  <c:v>-0.402418</c:v>
                </c:pt>
                <c:pt idx="24829">
                  <c:v>-0.402364</c:v>
                </c:pt>
                <c:pt idx="24830">
                  <c:v>-0.40221000000000001</c:v>
                </c:pt>
                <c:pt idx="24831">
                  <c:v>-0.402113</c:v>
                </c:pt>
                <c:pt idx="24832">
                  <c:v>-0.402171</c:v>
                </c:pt>
                <c:pt idx="24833">
                  <c:v>-0.40232299999999999</c:v>
                </c:pt>
                <c:pt idx="24834">
                  <c:v>-0.40241500000000002</c:v>
                </c:pt>
                <c:pt idx="24835">
                  <c:v>-0.40235300000000002</c:v>
                </c:pt>
                <c:pt idx="24836">
                  <c:v>-0.40220099999999998</c:v>
                </c:pt>
                <c:pt idx="24837">
                  <c:v>-0.402115</c:v>
                </c:pt>
                <c:pt idx="24838">
                  <c:v>-0.40218199999999998</c:v>
                </c:pt>
                <c:pt idx="24839">
                  <c:v>-0.40233200000000002</c:v>
                </c:pt>
                <c:pt idx="24840">
                  <c:v>-0.40241199999999999</c:v>
                </c:pt>
                <c:pt idx="24841">
                  <c:v>-0.402341</c:v>
                </c:pt>
                <c:pt idx="24842">
                  <c:v>-0.40219300000000002</c:v>
                </c:pt>
                <c:pt idx="24843">
                  <c:v>-0.402119</c:v>
                </c:pt>
                <c:pt idx="24844">
                  <c:v>-0.40219300000000002</c:v>
                </c:pt>
                <c:pt idx="24845">
                  <c:v>-0.402339</c:v>
                </c:pt>
                <c:pt idx="24846">
                  <c:v>-0.40240799999999999</c:v>
                </c:pt>
                <c:pt idx="24847">
                  <c:v>-0.40233000000000002</c:v>
                </c:pt>
                <c:pt idx="24848">
                  <c:v>-0.40218599999999999</c:v>
                </c:pt>
                <c:pt idx="24849">
                  <c:v>-0.40212199999999998</c:v>
                </c:pt>
                <c:pt idx="24850">
                  <c:v>-0.40213100000000002</c:v>
                </c:pt>
                <c:pt idx="24851">
                  <c:v>-0.40272999999999998</c:v>
                </c:pt>
                <c:pt idx="24852">
                  <c:v>-0.40345700000000001</c:v>
                </c:pt>
                <c:pt idx="24853">
                  <c:v>-0.40456599999999998</c:v>
                </c:pt>
                <c:pt idx="24854">
                  <c:v>-0.406088</c:v>
                </c:pt>
                <c:pt idx="24855">
                  <c:v>-0.40785300000000002</c:v>
                </c:pt>
                <c:pt idx="24856">
                  <c:v>-0.409806</c:v>
                </c:pt>
                <c:pt idx="24857">
                  <c:v>-0.41201399999999999</c:v>
                </c:pt>
                <c:pt idx="24858">
                  <c:v>-0.41445300000000002</c:v>
                </c:pt>
                <c:pt idx="24859">
                  <c:v>-0.417078</c:v>
                </c:pt>
                <c:pt idx="24860">
                  <c:v>-0.41972700000000002</c:v>
                </c:pt>
                <c:pt idx="24861">
                  <c:v>-0.42221700000000001</c:v>
                </c:pt>
                <c:pt idx="24862">
                  <c:v>-0.42417500000000002</c:v>
                </c:pt>
                <c:pt idx="24863">
                  <c:v>-0.42584899999999998</c:v>
                </c:pt>
                <c:pt idx="24864">
                  <c:v>-0.42738100000000001</c:v>
                </c:pt>
                <c:pt idx="24865">
                  <c:v>-0.42879200000000001</c:v>
                </c:pt>
                <c:pt idx="24866">
                  <c:v>-0.43013200000000001</c:v>
                </c:pt>
                <c:pt idx="24867">
                  <c:v>-0.43145499999999998</c:v>
                </c:pt>
                <c:pt idx="24868">
                  <c:v>-0.43278499999999998</c:v>
                </c:pt>
                <c:pt idx="24869">
                  <c:v>-0.43417</c:v>
                </c:pt>
                <c:pt idx="24870">
                  <c:v>-0.43563600000000002</c:v>
                </c:pt>
                <c:pt idx="24871">
                  <c:v>-0.43720599999999998</c:v>
                </c:pt>
                <c:pt idx="24872">
                  <c:v>-0.43886500000000001</c:v>
                </c:pt>
                <c:pt idx="24873">
                  <c:v>-0.44057800000000003</c:v>
                </c:pt>
                <c:pt idx="24874">
                  <c:v>-0.44231100000000001</c:v>
                </c:pt>
                <c:pt idx="24875">
                  <c:v>-0.44404700000000003</c:v>
                </c:pt>
                <c:pt idx="24876">
                  <c:v>-0.44578099999999998</c:v>
                </c:pt>
                <c:pt idx="24877">
                  <c:v>-0.44745800000000002</c:v>
                </c:pt>
                <c:pt idx="24878">
                  <c:v>-0.449077</c:v>
                </c:pt>
                <c:pt idx="24879">
                  <c:v>-0.450631</c:v>
                </c:pt>
                <c:pt idx="24880">
                  <c:v>-0.45210499999999998</c:v>
                </c:pt>
                <c:pt idx="24881">
                  <c:v>-0.45351999999999998</c:v>
                </c:pt>
                <c:pt idx="24882">
                  <c:v>-0.45490799999999998</c:v>
                </c:pt>
                <c:pt idx="24883">
                  <c:v>-0.456289</c:v>
                </c:pt>
                <c:pt idx="24884">
                  <c:v>-0.4577</c:v>
                </c:pt>
                <c:pt idx="24885">
                  <c:v>-0.45916400000000002</c:v>
                </c:pt>
                <c:pt idx="24886">
                  <c:v>-0.46068100000000001</c:v>
                </c:pt>
                <c:pt idx="24887">
                  <c:v>-0.46225300000000002</c:v>
                </c:pt>
                <c:pt idx="24888">
                  <c:v>-0.46386699999999997</c:v>
                </c:pt>
                <c:pt idx="24889">
                  <c:v>-0.46549400000000002</c:v>
                </c:pt>
                <c:pt idx="24890">
                  <c:v>-0.46712100000000001</c:v>
                </c:pt>
                <c:pt idx="24891">
                  <c:v>-0.46873900000000002</c:v>
                </c:pt>
                <c:pt idx="24892">
                  <c:v>-0.47032000000000002</c:v>
                </c:pt>
                <c:pt idx="24893">
                  <c:v>-0.47184999999999999</c:v>
                </c:pt>
                <c:pt idx="24894">
                  <c:v>-0.47332600000000002</c:v>
                </c:pt>
                <c:pt idx="24895">
                  <c:v>-0.47474499999999997</c:v>
                </c:pt>
                <c:pt idx="24896">
                  <c:v>-0.47611900000000001</c:v>
                </c:pt>
                <c:pt idx="24897">
                  <c:v>-0.47746300000000003</c:v>
                </c:pt>
                <c:pt idx="24898">
                  <c:v>-0.478711</c:v>
                </c:pt>
                <c:pt idx="24899">
                  <c:v>-0.479906</c:v>
                </c:pt>
                <c:pt idx="24900">
                  <c:v>-0.480848</c:v>
                </c:pt>
                <c:pt idx="24901">
                  <c:v>-0.48113400000000001</c:v>
                </c:pt>
                <c:pt idx="24902">
                  <c:v>-0.48099599999999998</c:v>
                </c:pt>
                <c:pt idx="24903">
                  <c:v>-0.48032000000000002</c:v>
                </c:pt>
                <c:pt idx="24904">
                  <c:v>-0.47946699999999998</c:v>
                </c:pt>
                <c:pt idx="24905">
                  <c:v>-0.47860599999999998</c:v>
                </c:pt>
                <c:pt idx="24906">
                  <c:v>-0.47791699999999998</c:v>
                </c:pt>
                <c:pt idx="24907">
                  <c:v>-0.47759099999999999</c:v>
                </c:pt>
                <c:pt idx="24908">
                  <c:v>-0.47769299999999998</c:v>
                </c:pt>
                <c:pt idx="24909">
                  <c:v>-0.47816500000000001</c:v>
                </c:pt>
                <c:pt idx="24910">
                  <c:v>-0.47900300000000001</c:v>
                </c:pt>
                <c:pt idx="24911">
                  <c:v>-0.48009299999999999</c:v>
                </c:pt>
                <c:pt idx="24912">
                  <c:v>-0.48119400000000001</c:v>
                </c:pt>
                <c:pt idx="24913">
                  <c:v>-0.48225000000000001</c:v>
                </c:pt>
                <c:pt idx="24914">
                  <c:v>-0.48313299999999998</c:v>
                </c:pt>
                <c:pt idx="24915">
                  <c:v>-0.48377599999999998</c:v>
                </c:pt>
                <c:pt idx="24916">
                  <c:v>-0.48427900000000002</c:v>
                </c:pt>
                <c:pt idx="24917">
                  <c:v>-0.484765</c:v>
                </c:pt>
                <c:pt idx="24918">
                  <c:v>-0.48524899999999999</c:v>
                </c:pt>
                <c:pt idx="24919">
                  <c:v>-0.48575099999999999</c:v>
                </c:pt>
                <c:pt idx="24920">
                  <c:v>-0.4864</c:v>
                </c:pt>
                <c:pt idx="24921">
                  <c:v>-0.48724600000000001</c:v>
                </c:pt>
                <c:pt idx="24922">
                  <c:v>-0.488207</c:v>
                </c:pt>
                <c:pt idx="24923">
                  <c:v>-0.48928199999999999</c:v>
                </c:pt>
                <c:pt idx="24924">
                  <c:v>-0.49049300000000001</c:v>
                </c:pt>
                <c:pt idx="24925">
                  <c:v>-0.49175099999999999</c:v>
                </c:pt>
                <c:pt idx="24926">
                  <c:v>-0.49299199999999999</c:v>
                </c:pt>
                <c:pt idx="24927">
                  <c:v>-0.49421900000000002</c:v>
                </c:pt>
                <c:pt idx="24928">
                  <c:v>-0.49542399999999998</c:v>
                </c:pt>
                <c:pt idx="24929">
                  <c:v>-0.49657400000000002</c:v>
                </c:pt>
                <c:pt idx="24930">
                  <c:v>-0.497701</c:v>
                </c:pt>
                <c:pt idx="24931">
                  <c:v>-0.498805</c:v>
                </c:pt>
                <c:pt idx="24932">
                  <c:v>-0.499886</c:v>
                </c:pt>
                <c:pt idx="24933">
                  <c:v>-0.50095999999999996</c:v>
                </c:pt>
                <c:pt idx="24934">
                  <c:v>-0.50206399999999995</c:v>
                </c:pt>
                <c:pt idx="24935">
                  <c:v>-0.50321300000000002</c:v>
                </c:pt>
                <c:pt idx="24936">
                  <c:v>-0.50441800000000003</c:v>
                </c:pt>
                <c:pt idx="24937">
                  <c:v>-0.50567700000000004</c:v>
                </c:pt>
                <c:pt idx="24938">
                  <c:v>-0.50697499999999995</c:v>
                </c:pt>
                <c:pt idx="24939">
                  <c:v>-0.50829800000000003</c:v>
                </c:pt>
                <c:pt idx="24940">
                  <c:v>-0.50961500000000004</c:v>
                </c:pt>
                <c:pt idx="24941">
                  <c:v>-0.51091399999999998</c:v>
                </c:pt>
                <c:pt idx="24942">
                  <c:v>-0.51216799999999996</c:v>
                </c:pt>
                <c:pt idx="24943">
                  <c:v>-0.51337900000000003</c:v>
                </c:pt>
                <c:pt idx="24944">
                  <c:v>-0.51454100000000003</c:v>
                </c:pt>
                <c:pt idx="24945">
                  <c:v>-0.51567499999999999</c:v>
                </c:pt>
                <c:pt idx="24946">
                  <c:v>-0.51678999999999997</c:v>
                </c:pt>
                <c:pt idx="24947">
                  <c:v>-0.51790999999999998</c:v>
                </c:pt>
                <c:pt idx="24948">
                  <c:v>-0.51905000000000001</c:v>
                </c:pt>
                <c:pt idx="24949">
                  <c:v>-0.52022000000000002</c:v>
                </c:pt>
                <c:pt idx="24950">
                  <c:v>-0.52126399999999995</c:v>
                </c:pt>
                <c:pt idx="24951">
                  <c:v>-0.52200899999999995</c:v>
                </c:pt>
                <c:pt idx="24952">
                  <c:v>-0.52276800000000001</c:v>
                </c:pt>
                <c:pt idx="24953">
                  <c:v>-0.52351999999999999</c:v>
                </c:pt>
                <c:pt idx="24954">
                  <c:v>-0.52427999999999997</c:v>
                </c:pt>
                <c:pt idx="24955">
                  <c:v>-0.52496699999999996</c:v>
                </c:pt>
                <c:pt idx="24956">
                  <c:v>-0.52550300000000005</c:v>
                </c:pt>
                <c:pt idx="24957">
                  <c:v>-0.52606399999999998</c:v>
                </c:pt>
                <c:pt idx="24958">
                  <c:v>-0.52650699999999995</c:v>
                </c:pt>
                <c:pt idx="24959">
                  <c:v>-0.52691299999999996</c:v>
                </c:pt>
                <c:pt idx="24960">
                  <c:v>-0.52737400000000001</c:v>
                </c:pt>
                <c:pt idx="24961">
                  <c:v>-0.52790999999999999</c:v>
                </c:pt>
                <c:pt idx="24962">
                  <c:v>-0.52851499999999996</c:v>
                </c:pt>
                <c:pt idx="24963">
                  <c:v>-0.52920999999999996</c:v>
                </c:pt>
                <c:pt idx="24964">
                  <c:v>-0.52997799999999995</c:v>
                </c:pt>
                <c:pt idx="24965">
                  <c:v>-0.53079799999999999</c:v>
                </c:pt>
                <c:pt idx="24966">
                  <c:v>-0.53161800000000003</c:v>
                </c:pt>
                <c:pt idx="24967">
                  <c:v>-0.53242299999999998</c:v>
                </c:pt>
                <c:pt idx="24968">
                  <c:v>-0.533161</c:v>
                </c:pt>
                <c:pt idx="24969">
                  <c:v>-0.53382499999999999</c:v>
                </c:pt>
                <c:pt idx="24970">
                  <c:v>-0.53442000000000001</c:v>
                </c:pt>
                <c:pt idx="24971">
                  <c:v>-0.53494699999999995</c:v>
                </c:pt>
                <c:pt idx="24972">
                  <c:v>-0.53544400000000003</c:v>
                </c:pt>
                <c:pt idx="24973">
                  <c:v>-0.535941</c:v>
                </c:pt>
                <c:pt idx="24974">
                  <c:v>-0.53647100000000003</c:v>
                </c:pt>
                <c:pt idx="24975">
                  <c:v>-0.537049</c:v>
                </c:pt>
                <c:pt idx="24976">
                  <c:v>-0.53769699999999998</c:v>
                </c:pt>
                <c:pt idx="24977">
                  <c:v>-0.53840299999999996</c:v>
                </c:pt>
                <c:pt idx="24978">
                  <c:v>-0.53915400000000002</c:v>
                </c:pt>
                <c:pt idx="24979">
                  <c:v>-0.53992899999999999</c:v>
                </c:pt>
                <c:pt idx="24980">
                  <c:v>-0.54069900000000004</c:v>
                </c:pt>
                <c:pt idx="24981">
                  <c:v>-0.541435</c:v>
                </c:pt>
                <c:pt idx="24982">
                  <c:v>-0.54211799999999999</c:v>
                </c:pt>
                <c:pt idx="24983">
                  <c:v>-0.54274599999999995</c:v>
                </c:pt>
                <c:pt idx="24984">
                  <c:v>-0.543319</c:v>
                </c:pt>
                <c:pt idx="24985">
                  <c:v>-0.54385700000000003</c:v>
                </c:pt>
                <c:pt idx="24986">
                  <c:v>-0.54438200000000003</c:v>
                </c:pt>
                <c:pt idx="24987">
                  <c:v>-0.54492200000000002</c:v>
                </c:pt>
                <c:pt idx="24988">
                  <c:v>-0.54549499999999995</c:v>
                </c:pt>
                <c:pt idx="24989">
                  <c:v>-0.54611399999999999</c:v>
                </c:pt>
                <c:pt idx="24990">
                  <c:v>-0.54678400000000005</c:v>
                </c:pt>
                <c:pt idx="24991">
                  <c:v>-0.54749300000000001</c:v>
                </c:pt>
                <c:pt idx="24992">
                  <c:v>-0.54822700000000002</c:v>
                </c:pt>
                <c:pt idx="24993">
                  <c:v>-0.54896100000000003</c:v>
                </c:pt>
                <c:pt idx="24994">
                  <c:v>-0.54967699999999997</c:v>
                </c:pt>
                <c:pt idx="24995">
                  <c:v>-0.55035400000000001</c:v>
                </c:pt>
                <c:pt idx="24996">
                  <c:v>-0.550987</c:v>
                </c:pt>
                <c:pt idx="24997">
                  <c:v>-0.55157599999999996</c:v>
                </c:pt>
                <c:pt idx="24998">
                  <c:v>-0.55213400000000001</c:v>
                </c:pt>
                <c:pt idx="24999">
                  <c:v>-0.552678</c:v>
                </c:pt>
                <c:pt idx="25000">
                  <c:v>-0.55307399999999995</c:v>
                </c:pt>
                <c:pt idx="25001">
                  <c:v>-0.55363399999999996</c:v>
                </c:pt>
                <c:pt idx="25002">
                  <c:v>-0.55396000000000001</c:v>
                </c:pt>
                <c:pt idx="25003">
                  <c:v>-0.55422099999999996</c:v>
                </c:pt>
                <c:pt idx="25004">
                  <c:v>-0.55397099999999999</c:v>
                </c:pt>
                <c:pt idx="25005">
                  <c:v>-0.55354499999999995</c:v>
                </c:pt>
                <c:pt idx="25006">
                  <c:v>-0.55334000000000005</c:v>
                </c:pt>
                <c:pt idx="25007">
                  <c:v>-0.55344700000000002</c:v>
                </c:pt>
                <c:pt idx="25008">
                  <c:v>-0.55356099999999997</c:v>
                </c:pt>
                <c:pt idx="25009">
                  <c:v>-0.55413999999999997</c:v>
                </c:pt>
                <c:pt idx="25010">
                  <c:v>-0.55496199999999996</c:v>
                </c:pt>
                <c:pt idx="25011">
                  <c:v>-0.55579599999999996</c:v>
                </c:pt>
                <c:pt idx="25012">
                  <c:v>-0.55648399999999998</c:v>
                </c:pt>
                <c:pt idx="25013">
                  <c:v>-0.55687600000000004</c:v>
                </c:pt>
                <c:pt idx="25014">
                  <c:v>-0.55685899999999999</c:v>
                </c:pt>
                <c:pt idx="25015">
                  <c:v>-0.55695099999999997</c:v>
                </c:pt>
                <c:pt idx="25016">
                  <c:v>-0.55695300000000003</c:v>
                </c:pt>
                <c:pt idx="25017">
                  <c:v>-0.55699799999999999</c:v>
                </c:pt>
                <c:pt idx="25018">
                  <c:v>-0.557334</c:v>
                </c:pt>
                <c:pt idx="25019">
                  <c:v>-0.55765399999999998</c:v>
                </c:pt>
                <c:pt idx="25020">
                  <c:v>-0.55790200000000001</c:v>
                </c:pt>
                <c:pt idx="25021">
                  <c:v>-0.55790399999999996</c:v>
                </c:pt>
                <c:pt idx="25022">
                  <c:v>-0.55795300000000003</c:v>
                </c:pt>
                <c:pt idx="25023">
                  <c:v>-0.55803499999999995</c:v>
                </c:pt>
                <c:pt idx="25024">
                  <c:v>-0.55803999999999998</c:v>
                </c:pt>
                <c:pt idx="25025">
                  <c:v>-0.55806599999999995</c:v>
                </c:pt>
                <c:pt idx="25026">
                  <c:v>-0.55806199999999995</c:v>
                </c:pt>
                <c:pt idx="25027">
                  <c:v>-0.55788899999999997</c:v>
                </c:pt>
                <c:pt idx="25028">
                  <c:v>-0.55796299999999999</c:v>
                </c:pt>
                <c:pt idx="25029">
                  <c:v>-0.55793899999999996</c:v>
                </c:pt>
                <c:pt idx="25030">
                  <c:v>-0.55787200000000003</c:v>
                </c:pt>
                <c:pt idx="25031">
                  <c:v>-0.55772699999999997</c:v>
                </c:pt>
                <c:pt idx="25032">
                  <c:v>-0.55767900000000004</c:v>
                </c:pt>
                <c:pt idx="25033">
                  <c:v>-0.55771899999999996</c:v>
                </c:pt>
                <c:pt idx="25034">
                  <c:v>-0.55770500000000001</c:v>
                </c:pt>
                <c:pt idx="25035">
                  <c:v>-0.55760399999999999</c:v>
                </c:pt>
                <c:pt idx="25036">
                  <c:v>-0.55749000000000004</c:v>
                </c:pt>
                <c:pt idx="25037">
                  <c:v>-0.55743100000000001</c:v>
                </c:pt>
                <c:pt idx="25038">
                  <c:v>-0.55736600000000003</c:v>
                </c:pt>
                <c:pt idx="25039">
                  <c:v>-0.55728599999999995</c:v>
                </c:pt>
                <c:pt idx="25040">
                  <c:v>-0.55723800000000001</c:v>
                </c:pt>
                <c:pt idx="25041">
                  <c:v>-0.55716399999999999</c:v>
                </c:pt>
                <c:pt idx="25042">
                  <c:v>-0.55708400000000002</c:v>
                </c:pt>
                <c:pt idx="25043">
                  <c:v>-0.55700700000000003</c:v>
                </c:pt>
                <c:pt idx="25044">
                  <c:v>-0.55692399999999997</c:v>
                </c:pt>
                <c:pt idx="25045">
                  <c:v>-0.55685300000000004</c:v>
                </c:pt>
                <c:pt idx="25046">
                  <c:v>-0.55675600000000003</c:v>
                </c:pt>
                <c:pt idx="25047">
                  <c:v>-0.55668300000000004</c:v>
                </c:pt>
                <c:pt idx="25048">
                  <c:v>-0.55659199999999998</c:v>
                </c:pt>
                <c:pt idx="25049">
                  <c:v>-0.55649000000000004</c:v>
                </c:pt>
                <c:pt idx="25050">
                  <c:v>-0.55645299999999998</c:v>
                </c:pt>
                <c:pt idx="25051">
                  <c:v>-0.556535</c:v>
                </c:pt>
                <c:pt idx="25052">
                  <c:v>-0.556396</c:v>
                </c:pt>
                <c:pt idx="25053">
                  <c:v>-0.55588300000000002</c:v>
                </c:pt>
                <c:pt idx="25054">
                  <c:v>-0.55505800000000005</c:v>
                </c:pt>
                <c:pt idx="25055">
                  <c:v>-0.55410599999999999</c:v>
                </c:pt>
                <c:pt idx="25056">
                  <c:v>-0.55302099999999998</c:v>
                </c:pt>
                <c:pt idx="25057">
                  <c:v>-0.55205400000000004</c:v>
                </c:pt>
                <c:pt idx="25058">
                  <c:v>-0.55108199999999996</c:v>
                </c:pt>
                <c:pt idx="25059">
                  <c:v>-0.55003599999999997</c:v>
                </c:pt>
                <c:pt idx="25060">
                  <c:v>-0.54889600000000005</c:v>
                </c:pt>
                <c:pt idx="25061">
                  <c:v>-0.54767999999999994</c:v>
                </c:pt>
                <c:pt idx="25062">
                  <c:v>-0.54655399999999998</c:v>
                </c:pt>
                <c:pt idx="25063">
                  <c:v>-0.54547699999999999</c:v>
                </c:pt>
                <c:pt idx="25064">
                  <c:v>-0.54434499999999997</c:v>
                </c:pt>
                <c:pt idx="25065">
                  <c:v>-0.54310599999999998</c:v>
                </c:pt>
                <c:pt idx="25066">
                  <c:v>-0.54179500000000003</c:v>
                </c:pt>
                <c:pt idx="25067">
                  <c:v>-0.54053399999999996</c:v>
                </c:pt>
                <c:pt idx="25068">
                  <c:v>-0.53934499999999996</c:v>
                </c:pt>
                <c:pt idx="25069">
                  <c:v>-0.53808400000000001</c:v>
                </c:pt>
                <c:pt idx="25070">
                  <c:v>-0.53670300000000004</c:v>
                </c:pt>
                <c:pt idx="25071">
                  <c:v>-0.53529000000000004</c:v>
                </c:pt>
                <c:pt idx="25072">
                  <c:v>-0.53391</c:v>
                </c:pt>
                <c:pt idx="25073">
                  <c:v>-0.53258300000000003</c:v>
                </c:pt>
                <c:pt idx="25074">
                  <c:v>-0.53116399999999997</c:v>
                </c:pt>
                <c:pt idx="25075">
                  <c:v>-0.52963700000000002</c:v>
                </c:pt>
                <c:pt idx="25076">
                  <c:v>-0.52810500000000005</c:v>
                </c:pt>
                <c:pt idx="25077">
                  <c:v>-0.52661199999999997</c:v>
                </c:pt>
                <c:pt idx="25078">
                  <c:v>-0.52515800000000001</c:v>
                </c:pt>
                <c:pt idx="25079">
                  <c:v>-0.52359800000000001</c:v>
                </c:pt>
                <c:pt idx="25080">
                  <c:v>-0.521922</c:v>
                </c:pt>
                <c:pt idx="25081">
                  <c:v>-0.51997899999999997</c:v>
                </c:pt>
                <c:pt idx="25082">
                  <c:v>-0.51810900000000004</c:v>
                </c:pt>
                <c:pt idx="25083">
                  <c:v>-0.51662799999999998</c:v>
                </c:pt>
                <c:pt idx="25084">
                  <c:v>-0.51519400000000004</c:v>
                </c:pt>
                <c:pt idx="25085">
                  <c:v>-0.51363499999999995</c:v>
                </c:pt>
                <c:pt idx="25086">
                  <c:v>-0.51206600000000002</c:v>
                </c:pt>
                <c:pt idx="25087">
                  <c:v>-0.51081600000000005</c:v>
                </c:pt>
                <c:pt idx="25088">
                  <c:v>-0.50946999999999998</c:v>
                </c:pt>
                <c:pt idx="25089">
                  <c:v>-0.50804800000000006</c:v>
                </c:pt>
                <c:pt idx="25090">
                  <c:v>-0.50647799999999998</c:v>
                </c:pt>
                <c:pt idx="25091">
                  <c:v>-0.50487300000000002</c:v>
                </c:pt>
                <c:pt idx="25092">
                  <c:v>-0.50329000000000002</c:v>
                </c:pt>
                <c:pt idx="25093">
                  <c:v>-0.50174099999999999</c:v>
                </c:pt>
                <c:pt idx="25094">
                  <c:v>-0.50015399999999999</c:v>
                </c:pt>
                <c:pt idx="25095">
                  <c:v>-0.498552</c:v>
                </c:pt>
                <c:pt idx="25096">
                  <c:v>-0.496892</c:v>
                </c:pt>
                <c:pt idx="25097">
                  <c:v>-0.495257</c:v>
                </c:pt>
                <c:pt idx="25098">
                  <c:v>-0.493647</c:v>
                </c:pt>
                <c:pt idx="25099">
                  <c:v>-0.491921</c:v>
                </c:pt>
                <c:pt idx="25100">
                  <c:v>-0.49036000000000002</c:v>
                </c:pt>
                <c:pt idx="25101">
                  <c:v>-0.489151</c:v>
                </c:pt>
                <c:pt idx="25102">
                  <c:v>-0.48794900000000002</c:v>
                </c:pt>
                <c:pt idx="25103">
                  <c:v>-0.487232</c:v>
                </c:pt>
                <c:pt idx="25104">
                  <c:v>-0.48667199999999999</c:v>
                </c:pt>
                <c:pt idx="25105">
                  <c:v>-0.48621599999999998</c:v>
                </c:pt>
                <c:pt idx="25106">
                  <c:v>-0.48610399999999998</c:v>
                </c:pt>
                <c:pt idx="25107">
                  <c:v>-0.48622599999999999</c:v>
                </c:pt>
                <c:pt idx="25108">
                  <c:v>-0.48644700000000002</c:v>
                </c:pt>
                <c:pt idx="25109">
                  <c:v>-0.48699100000000001</c:v>
                </c:pt>
                <c:pt idx="25110">
                  <c:v>-0.48779</c:v>
                </c:pt>
                <c:pt idx="25111">
                  <c:v>-0.48882300000000001</c:v>
                </c:pt>
                <c:pt idx="25112">
                  <c:v>-0.490097</c:v>
                </c:pt>
                <c:pt idx="25113">
                  <c:v>-0.49166599999999999</c:v>
                </c:pt>
                <c:pt idx="25114">
                  <c:v>-0.49321900000000002</c:v>
                </c:pt>
                <c:pt idx="25115">
                  <c:v>-0.49515399999999998</c:v>
                </c:pt>
                <c:pt idx="25116">
                  <c:v>-0.49701299999999998</c:v>
                </c:pt>
                <c:pt idx="25117">
                  <c:v>-0.49878800000000001</c:v>
                </c:pt>
                <c:pt idx="25118">
                  <c:v>-0.50042900000000001</c:v>
                </c:pt>
                <c:pt idx="25119">
                  <c:v>-0.50142900000000001</c:v>
                </c:pt>
                <c:pt idx="25120">
                  <c:v>-0.50213700000000006</c:v>
                </c:pt>
                <c:pt idx="25121">
                  <c:v>-0.50293100000000002</c:v>
                </c:pt>
                <c:pt idx="25122">
                  <c:v>-0.50432600000000005</c:v>
                </c:pt>
                <c:pt idx="25123">
                  <c:v>-0.50588699999999998</c:v>
                </c:pt>
                <c:pt idx="25124">
                  <c:v>-0.507548</c:v>
                </c:pt>
                <c:pt idx="25125">
                  <c:v>-0.50906499999999999</c:v>
                </c:pt>
                <c:pt idx="25126">
                  <c:v>-0.51033399999999995</c:v>
                </c:pt>
                <c:pt idx="25127">
                  <c:v>-0.51122900000000004</c:v>
                </c:pt>
                <c:pt idx="25128">
                  <c:v>-0.5121</c:v>
                </c:pt>
                <c:pt idx="25129">
                  <c:v>-0.51289300000000004</c:v>
                </c:pt>
                <c:pt idx="25130">
                  <c:v>-0.51377099999999998</c:v>
                </c:pt>
                <c:pt idx="25131">
                  <c:v>-0.51465000000000005</c:v>
                </c:pt>
                <c:pt idx="25132">
                  <c:v>-0.51539199999999996</c:v>
                </c:pt>
                <c:pt idx="25133">
                  <c:v>-0.51587099999999997</c:v>
                </c:pt>
                <c:pt idx="25134">
                  <c:v>-0.51639800000000002</c:v>
                </c:pt>
                <c:pt idx="25135">
                  <c:v>-0.51692899999999997</c:v>
                </c:pt>
                <c:pt idx="25136">
                  <c:v>-0.51743300000000003</c:v>
                </c:pt>
                <c:pt idx="25137">
                  <c:v>-0.51793699999999998</c:v>
                </c:pt>
                <c:pt idx="25138">
                  <c:v>-0.51834800000000003</c:v>
                </c:pt>
                <c:pt idx="25139">
                  <c:v>-0.51857200000000003</c:v>
                </c:pt>
                <c:pt idx="25140">
                  <c:v>-0.51875800000000005</c:v>
                </c:pt>
                <c:pt idx="25141">
                  <c:v>-0.51895400000000003</c:v>
                </c:pt>
                <c:pt idx="25142">
                  <c:v>-0.51906200000000002</c:v>
                </c:pt>
                <c:pt idx="25143">
                  <c:v>-0.51903100000000002</c:v>
                </c:pt>
                <c:pt idx="25144">
                  <c:v>-0.51891399999999999</c:v>
                </c:pt>
                <c:pt idx="25145">
                  <c:v>-0.51902599999999999</c:v>
                </c:pt>
                <c:pt idx="25146">
                  <c:v>-0.51940799999999998</c:v>
                </c:pt>
                <c:pt idx="25147">
                  <c:v>-0.519814</c:v>
                </c:pt>
                <c:pt idx="25148">
                  <c:v>-0.52029300000000001</c:v>
                </c:pt>
                <c:pt idx="25149">
                  <c:v>-0.52070099999999997</c:v>
                </c:pt>
                <c:pt idx="25150">
                  <c:v>-0.52112999999999998</c:v>
                </c:pt>
                <c:pt idx="25151">
                  <c:v>-0.52142599999999995</c:v>
                </c:pt>
                <c:pt idx="25152">
                  <c:v>-0.52166199999999996</c:v>
                </c:pt>
                <c:pt idx="25153">
                  <c:v>-0.52152299999999996</c:v>
                </c:pt>
                <c:pt idx="25154">
                  <c:v>-0.52116700000000005</c:v>
                </c:pt>
                <c:pt idx="25155">
                  <c:v>-0.52085300000000001</c:v>
                </c:pt>
                <c:pt idx="25156">
                  <c:v>-0.52063400000000004</c:v>
                </c:pt>
                <c:pt idx="25157">
                  <c:v>-0.52034199999999997</c:v>
                </c:pt>
                <c:pt idx="25158">
                  <c:v>-0.51996799999999999</c:v>
                </c:pt>
                <c:pt idx="25159">
                  <c:v>-0.51946599999999998</c:v>
                </c:pt>
                <c:pt idx="25160">
                  <c:v>-0.51892000000000005</c:v>
                </c:pt>
                <c:pt idx="25161">
                  <c:v>-0.51841899999999996</c:v>
                </c:pt>
                <c:pt idx="25162">
                  <c:v>-0.51794099999999998</c:v>
                </c:pt>
                <c:pt idx="25163">
                  <c:v>-0.51751199999999997</c:v>
                </c:pt>
                <c:pt idx="25164">
                  <c:v>-0.51700800000000002</c:v>
                </c:pt>
                <c:pt idx="25165">
                  <c:v>-0.51690100000000005</c:v>
                </c:pt>
                <c:pt idx="25166">
                  <c:v>-0.51710400000000001</c:v>
                </c:pt>
                <c:pt idx="25167">
                  <c:v>-0.51731799999999994</c:v>
                </c:pt>
                <c:pt idx="25168">
                  <c:v>-0.51760300000000004</c:v>
                </c:pt>
                <c:pt idx="25169">
                  <c:v>-0.51786799999999999</c:v>
                </c:pt>
                <c:pt idx="25170">
                  <c:v>-0.51811799999999997</c:v>
                </c:pt>
                <c:pt idx="25171">
                  <c:v>-0.518316</c:v>
                </c:pt>
                <c:pt idx="25172">
                  <c:v>-0.51822199999999996</c:v>
                </c:pt>
                <c:pt idx="25173">
                  <c:v>-0.51788500000000004</c:v>
                </c:pt>
                <c:pt idx="25174">
                  <c:v>-0.51757200000000003</c:v>
                </c:pt>
                <c:pt idx="25175">
                  <c:v>-0.51729800000000004</c:v>
                </c:pt>
                <c:pt idx="25176">
                  <c:v>-0.51691799999999999</c:v>
                </c:pt>
                <c:pt idx="25177">
                  <c:v>-0.51652900000000002</c:v>
                </c:pt>
                <c:pt idx="25178">
                  <c:v>-0.51633799999999996</c:v>
                </c:pt>
                <c:pt idx="25179">
                  <c:v>-0.51632599999999995</c:v>
                </c:pt>
                <c:pt idx="25180">
                  <c:v>-0.51640900000000001</c:v>
                </c:pt>
                <c:pt idx="25181">
                  <c:v>-0.51646400000000003</c:v>
                </c:pt>
                <c:pt idx="25182">
                  <c:v>-0.51647399999999999</c:v>
                </c:pt>
                <c:pt idx="25183">
                  <c:v>-0.51635500000000001</c:v>
                </c:pt>
                <c:pt idx="25184">
                  <c:v>-0.51604300000000003</c:v>
                </c:pt>
                <c:pt idx="25185">
                  <c:v>-0.51556400000000002</c:v>
                </c:pt>
                <c:pt idx="25186">
                  <c:v>-0.51530200000000004</c:v>
                </c:pt>
                <c:pt idx="25187">
                  <c:v>-0.51521700000000004</c:v>
                </c:pt>
                <c:pt idx="25188">
                  <c:v>-0.51522999999999997</c:v>
                </c:pt>
                <c:pt idx="25189">
                  <c:v>-0.51528200000000002</c:v>
                </c:pt>
                <c:pt idx="25190">
                  <c:v>-0.51522500000000004</c:v>
                </c:pt>
                <c:pt idx="25191">
                  <c:v>-0.51507099999999995</c:v>
                </c:pt>
                <c:pt idx="25192">
                  <c:v>-0.51488299999999998</c:v>
                </c:pt>
                <c:pt idx="25193">
                  <c:v>-0.51474500000000001</c:v>
                </c:pt>
                <c:pt idx="25194">
                  <c:v>-0.51452399999999998</c:v>
                </c:pt>
                <c:pt idx="25195">
                  <c:v>-0.51428799999999997</c:v>
                </c:pt>
                <c:pt idx="25196">
                  <c:v>-0.51401300000000005</c:v>
                </c:pt>
                <c:pt idx="25197">
                  <c:v>-0.51365099999999997</c:v>
                </c:pt>
                <c:pt idx="25198">
                  <c:v>-0.51330399999999998</c:v>
                </c:pt>
                <c:pt idx="25199">
                  <c:v>-0.51285899999999995</c:v>
                </c:pt>
                <c:pt idx="25200">
                  <c:v>-0.51248000000000005</c:v>
                </c:pt>
                <c:pt idx="25201">
                  <c:v>-0.512208</c:v>
                </c:pt>
                <c:pt idx="25202">
                  <c:v>-0.51214400000000004</c:v>
                </c:pt>
                <c:pt idx="25203">
                  <c:v>-0.51198500000000002</c:v>
                </c:pt>
                <c:pt idx="25204">
                  <c:v>-0.511741</c:v>
                </c:pt>
                <c:pt idx="25205">
                  <c:v>-0.51159699999999997</c:v>
                </c:pt>
                <c:pt idx="25206">
                  <c:v>-0.51148400000000005</c:v>
                </c:pt>
                <c:pt idx="25207">
                  <c:v>-0.51129999999999998</c:v>
                </c:pt>
                <c:pt idx="25208">
                  <c:v>-0.51111200000000001</c:v>
                </c:pt>
                <c:pt idx="25209">
                  <c:v>-0.51085599999999998</c:v>
                </c:pt>
                <c:pt idx="25210">
                  <c:v>-0.51059299999999996</c:v>
                </c:pt>
                <c:pt idx="25211">
                  <c:v>-0.51027599999999995</c:v>
                </c:pt>
                <c:pt idx="25212">
                  <c:v>-0.50992800000000005</c:v>
                </c:pt>
                <c:pt idx="25213">
                  <c:v>-0.50958199999999998</c:v>
                </c:pt>
                <c:pt idx="25214">
                  <c:v>-0.50925500000000001</c:v>
                </c:pt>
                <c:pt idx="25215">
                  <c:v>-0.50900900000000004</c:v>
                </c:pt>
                <c:pt idx="25216">
                  <c:v>-0.50875000000000004</c:v>
                </c:pt>
                <c:pt idx="25217">
                  <c:v>-0.50847100000000001</c:v>
                </c:pt>
                <c:pt idx="25218">
                  <c:v>-0.50812999999999997</c:v>
                </c:pt>
                <c:pt idx="25219">
                  <c:v>-0.50780400000000003</c:v>
                </c:pt>
                <c:pt idx="25220">
                  <c:v>-0.507467</c:v>
                </c:pt>
                <c:pt idx="25221">
                  <c:v>-0.50719199999999998</c:v>
                </c:pt>
                <c:pt idx="25222">
                  <c:v>-0.50693699999999997</c:v>
                </c:pt>
                <c:pt idx="25223">
                  <c:v>-0.50666299999999997</c:v>
                </c:pt>
                <c:pt idx="25224">
                  <c:v>-0.506351</c:v>
                </c:pt>
                <c:pt idx="25225">
                  <c:v>-0.50603200000000004</c:v>
                </c:pt>
                <c:pt idx="25226">
                  <c:v>-0.50571999999999995</c:v>
                </c:pt>
                <c:pt idx="25227">
                  <c:v>-0.50544299999999998</c:v>
                </c:pt>
                <c:pt idx="25228">
                  <c:v>-0.50522400000000001</c:v>
                </c:pt>
                <c:pt idx="25229">
                  <c:v>-0.50498900000000002</c:v>
                </c:pt>
                <c:pt idx="25230">
                  <c:v>-0.50473199999999996</c:v>
                </c:pt>
                <c:pt idx="25231">
                  <c:v>-0.50445600000000002</c:v>
                </c:pt>
                <c:pt idx="25232">
                  <c:v>-0.504193</c:v>
                </c:pt>
                <c:pt idx="25233">
                  <c:v>-0.50395400000000001</c:v>
                </c:pt>
                <c:pt idx="25234">
                  <c:v>-0.50378800000000001</c:v>
                </c:pt>
                <c:pt idx="25235">
                  <c:v>-0.50360199999999999</c:v>
                </c:pt>
                <c:pt idx="25236">
                  <c:v>-0.50340399999999996</c:v>
                </c:pt>
                <c:pt idx="25237">
                  <c:v>-0.50334199999999996</c:v>
                </c:pt>
                <c:pt idx="25238">
                  <c:v>-0.50353199999999998</c:v>
                </c:pt>
                <c:pt idx="25239">
                  <c:v>-0.50373599999999996</c:v>
                </c:pt>
                <c:pt idx="25240">
                  <c:v>-0.50384499999999999</c:v>
                </c:pt>
                <c:pt idx="25241">
                  <c:v>-0.50390199999999996</c:v>
                </c:pt>
                <c:pt idx="25242">
                  <c:v>-0.50394300000000003</c:v>
                </c:pt>
                <c:pt idx="25243">
                  <c:v>-0.50394899999999998</c:v>
                </c:pt>
                <c:pt idx="25244">
                  <c:v>-0.50386799999999998</c:v>
                </c:pt>
                <c:pt idx="25245">
                  <c:v>-0.50387199999999999</c:v>
                </c:pt>
                <c:pt idx="25246">
                  <c:v>-0.50398600000000005</c:v>
                </c:pt>
                <c:pt idx="25247">
                  <c:v>-0.50402899999999995</c:v>
                </c:pt>
                <c:pt idx="25248">
                  <c:v>-0.50404300000000002</c:v>
                </c:pt>
                <c:pt idx="25249">
                  <c:v>-0.50435799999999997</c:v>
                </c:pt>
                <c:pt idx="25250">
                  <c:v>-0.50463499999999994</c:v>
                </c:pt>
                <c:pt idx="25251">
                  <c:v>-0.50483</c:v>
                </c:pt>
                <c:pt idx="25252">
                  <c:v>-0.50484399999999996</c:v>
                </c:pt>
                <c:pt idx="25253">
                  <c:v>-0.50492700000000001</c:v>
                </c:pt>
                <c:pt idx="25254">
                  <c:v>-0.505185</c:v>
                </c:pt>
                <c:pt idx="25255">
                  <c:v>-0.50568400000000002</c:v>
                </c:pt>
                <c:pt idx="25256">
                  <c:v>-0.50638300000000003</c:v>
                </c:pt>
                <c:pt idx="25257">
                  <c:v>-0.50717199999999996</c:v>
                </c:pt>
                <c:pt idx="25258">
                  <c:v>-0.50795299999999999</c:v>
                </c:pt>
                <c:pt idx="25259">
                  <c:v>-0.50869299999999995</c:v>
                </c:pt>
                <c:pt idx="25260">
                  <c:v>-0.50936999999999999</c:v>
                </c:pt>
                <c:pt idx="25261">
                  <c:v>-0.50999700000000003</c:v>
                </c:pt>
                <c:pt idx="25262">
                  <c:v>-0.51063999999999998</c:v>
                </c:pt>
                <c:pt idx="25263">
                  <c:v>-0.51132900000000003</c:v>
                </c:pt>
                <c:pt idx="25264">
                  <c:v>-0.51206399999999996</c:v>
                </c:pt>
                <c:pt idx="25265">
                  <c:v>-0.51285199999999997</c:v>
                </c:pt>
                <c:pt idx="25266">
                  <c:v>-0.51366599999999996</c:v>
                </c:pt>
                <c:pt idx="25267">
                  <c:v>-0.51442500000000002</c:v>
                </c:pt>
                <c:pt idx="25268">
                  <c:v>-0.515127</c:v>
                </c:pt>
                <c:pt idx="25269">
                  <c:v>-0.51578900000000005</c:v>
                </c:pt>
                <c:pt idx="25270">
                  <c:v>-0.51642500000000002</c:v>
                </c:pt>
                <c:pt idx="25271">
                  <c:v>-0.51711099999999999</c:v>
                </c:pt>
                <c:pt idx="25272">
                  <c:v>-0.51786900000000002</c:v>
                </c:pt>
                <c:pt idx="25273">
                  <c:v>-0.51866800000000002</c:v>
                </c:pt>
                <c:pt idx="25274">
                  <c:v>-0.51942999999999995</c:v>
                </c:pt>
                <c:pt idx="25275">
                  <c:v>-0.52013699999999996</c:v>
                </c:pt>
                <c:pt idx="25276">
                  <c:v>-0.52079600000000004</c:v>
                </c:pt>
                <c:pt idx="25277">
                  <c:v>-0.52142200000000005</c:v>
                </c:pt>
                <c:pt idx="25278">
                  <c:v>-0.522061</c:v>
                </c:pt>
                <c:pt idx="25279">
                  <c:v>-0.52275000000000005</c:v>
                </c:pt>
                <c:pt idx="25280">
                  <c:v>-0.52350699999999994</c:v>
                </c:pt>
                <c:pt idx="25281">
                  <c:v>-0.524281</c:v>
                </c:pt>
                <c:pt idx="25282">
                  <c:v>-0.52501100000000001</c:v>
                </c:pt>
                <c:pt idx="25283">
                  <c:v>-0.52568300000000001</c:v>
                </c:pt>
                <c:pt idx="25284">
                  <c:v>-0.52630299999999997</c:v>
                </c:pt>
                <c:pt idx="25285">
                  <c:v>-0.52691900000000003</c:v>
                </c:pt>
                <c:pt idx="25286">
                  <c:v>-0.52753399999999995</c:v>
                </c:pt>
                <c:pt idx="25287">
                  <c:v>-0.52820900000000004</c:v>
                </c:pt>
                <c:pt idx="25288">
                  <c:v>-0.52895800000000004</c:v>
                </c:pt>
                <c:pt idx="25289">
                  <c:v>-0.52971400000000002</c:v>
                </c:pt>
                <c:pt idx="25290">
                  <c:v>-0.53041199999999999</c:v>
                </c:pt>
                <c:pt idx="25291">
                  <c:v>-0.53106100000000001</c:v>
                </c:pt>
                <c:pt idx="25292">
                  <c:v>-0.53165899999999999</c:v>
                </c:pt>
                <c:pt idx="25293">
                  <c:v>-0.53224199999999999</c:v>
                </c:pt>
                <c:pt idx="25294">
                  <c:v>-0.53283400000000003</c:v>
                </c:pt>
                <c:pt idx="25295">
                  <c:v>-0.53349800000000003</c:v>
                </c:pt>
                <c:pt idx="25296">
                  <c:v>-0.53422400000000003</c:v>
                </c:pt>
                <c:pt idx="25297">
                  <c:v>-0.53494399999999998</c:v>
                </c:pt>
                <c:pt idx="25298">
                  <c:v>-0.53563300000000003</c:v>
                </c:pt>
                <c:pt idx="25299">
                  <c:v>-0.53626300000000005</c:v>
                </c:pt>
                <c:pt idx="25300">
                  <c:v>-0.53669800000000001</c:v>
                </c:pt>
                <c:pt idx="25301">
                  <c:v>-0.53706900000000002</c:v>
                </c:pt>
                <c:pt idx="25302">
                  <c:v>-0.53749400000000003</c:v>
                </c:pt>
                <c:pt idx="25303">
                  <c:v>-0.53806699999999996</c:v>
                </c:pt>
                <c:pt idx="25304">
                  <c:v>-0.53845299999999996</c:v>
                </c:pt>
                <c:pt idx="25305">
                  <c:v>-0.53883199999999998</c:v>
                </c:pt>
                <c:pt idx="25306">
                  <c:v>-0.53889900000000002</c:v>
                </c:pt>
                <c:pt idx="25307">
                  <c:v>-0.53902000000000005</c:v>
                </c:pt>
                <c:pt idx="25308">
                  <c:v>-0.53900199999999998</c:v>
                </c:pt>
                <c:pt idx="25309">
                  <c:v>-0.53930999999999996</c:v>
                </c:pt>
                <c:pt idx="25310">
                  <c:v>-0.53961599999999998</c:v>
                </c:pt>
                <c:pt idx="25311">
                  <c:v>-0.54001999999999994</c:v>
                </c:pt>
                <c:pt idx="25312">
                  <c:v>-0.54053099999999998</c:v>
                </c:pt>
                <c:pt idx="25313">
                  <c:v>-0.54116500000000001</c:v>
                </c:pt>
                <c:pt idx="25314">
                  <c:v>-0.54200800000000005</c:v>
                </c:pt>
                <c:pt idx="25315">
                  <c:v>-0.54271199999999997</c:v>
                </c:pt>
                <c:pt idx="25316">
                  <c:v>-0.54347000000000001</c:v>
                </c:pt>
                <c:pt idx="25317">
                  <c:v>-0.54396699999999998</c:v>
                </c:pt>
                <c:pt idx="25318">
                  <c:v>-0.54425100000000004</c:v>
                </c:pt>
                <c:pt idx="25319">
                  <c:v>-0.544377</c:v>
                </c:pt>
                <c:pt idx="25320">
                  <c:v>-0.54446000000000006</c:v>
                </c:pt>
                <c:pt idx="25321">
                  <c:v>-0.54439800000000005</c:v>
                </c:pt>
                <c:pt idx="25322">
                  <c:v>-0.54428100000000001</c:v>
                </c:pt>
                <c:pt idx="25323">
                  <c:v>-0.54443799999999998</c:v>
                </c:pt>
                <c:pt idx="25324">
                  <c:v>-0.54462699999999997</c:v>
                </c:pt>
                <c:pt idx="25325">
                  <c:v>-0.54530500000000004</c:v>
                </c:pt>
                <c:pt idx="25326">
                  <c:v>-0.54619200000000001</c:v>
                </c:pt>
                <c:pt idx="25327">
                  <c:v>-0.54729000000000005</c:v>
                </c:pt>
                <c:pt idx="25328">
                  <c:v>-0.54815499999999995</c:v>
                </c:pt>
                <c:pt idx="25329">
                  <c:v>-0.54886999999999997</c:v>
                </c:pt>
                <c:pt idx="25330">
                  <c:v>-0.54946200000000001</c:v>
                </c:pt>
                <c:pt idx="25331">
                  <c:v>-0.54978099999999996</c:v>
                </c:pt>
                <c:pt idx="25332">
                  <c:v>-0.54986599999999997</c:v>
                </c:pt>
                <c:pt idx="25333">
                  <c:v>-0.54959999999999998</c:v>
                </c:pt>
                <c:pt idx="25334">
                  <c:v>-0.54925000000000002</c:v>
                </c:pt>
                <c:pt idx="25335">
                  <c:v>-0.54898499999999995</c:v>
                </c:pt>
                <c:pt idx="25336">
                  <c:v>-0.54915400000000003</c:v>
                </c:pt>
                <c:pt idx="25337">
                  <c:v>-0.54960799999999999</c:v>
                </c:pt>
                <c:pt idx="25338">
                  <c:v>-0.55019200000000001</c:v>
                </c:pt>
                <c:pt idx="25339">
                  <c:v>-0.55083199999999999</c:v>
                </c:pt>
                <c:pt idx="25340">
                  <c:v>-0.55187200000000003</c:v>
                </c:pt>
                <c:pt idx="25341">
                  <c:v>-0.55288199999999998</c:v>
                </c:pt>
                <c:pt idx="25342">
                  <c:v>-0.55374100000000004</c:v>
                </c:pt>
                <c:pt idx="25343">
                  <c:v>-0.554481</c:v>
                </c:pt>
                <c:pt idx="25344">
                  <c:v>-0.55483899999999997</c:v>
                </c:pt>
                <c:pt idx="25345">
                  <c:v>-0.55491199999999996</c:v>
                </c:pt>
                <c:pt idx="25346">
                  <c:v>-0.55460699999999996</c:v>
                </c:pt>
                <c:pt idx="25347">
                  <c:v>-0.55408500000000005</c:v>
                </c:pt>
                <c:pt idx="25348">
                  <c:v>-0.55381499999999995</c:v>
                </c:pt>
                <c:pt idx="25349">
                  <c:v>-0.55385600000000001</c:v>
                </c:pt>
                <c:pt idx="25350">
                  <c:v>-0.55398800000000004</c:v>
                </c:pt>
                <c:pt idx="25351">
                  <c:v>-0.55416900000000002</c:v>
                </c:pt>
                <c:pt idx="25352">
                  <c:v>-0.55465299999999995</c:v>
                </c:pt>
                <c:pt idx="25353">
                  <c:v>-0.55557299999999998</c:v>
                </c:pt>
                <c:pt idx="25354">
                  <c:v>-0.55683000000000005</c:v>
                </c:pt>
                <c:pt idx="25355">
                  <c:v>-0.55823699999999998</c:v>
                </c:pt>
                <c:pt idx="25356">
                  <c:v>-0.55986599999999997</c:v>
                </c:pt>
                <c:pt idx="25357">
                  <c:v>-0.56137300000000001</c:v>
                </c:pt>
                <c:pt idx="25358">
                  <c:v>-0.56267199999999995</c:v>
                </c:pt>
                <c:pt idx="25359">
                  <c:v>-0.56371000000000004</c:v>
                </c:pt>
                <c:pt idx="25360">
                  <c:v>-0.56441300000000005</c:v>
                </c:pt>
                <c:pt idx="25361">
                  <c:v>-0.56477299999999997</c:v>
                </c:pt>
                <c:pt idx="25362">
                  <c:v>-0.56493800000000005</c:v>
                </c:pt>
                <c:pt idx="25363">
                  <c:v>-0.56509900000000002</c:v>
                </c:pt>
                <c:pt idx="25364">
                  <c:v>-0.56546300000000005</c:v>
                </c:pt>
                <c:pt idx="25365">
                  <c:v>-0.56610799999999994</c:v>
                </c:pt>
                <c:pt idx="25366">
                  <c:v>-0.56694299999999997</c:v>
                </c:pt>
                <c:pt idx="25367">
                  <c:v>-0.56799200000000005</c:v>
                </c:pt>
                <c:pt idx="25368">
                  <c:v>-0.56933599999999995</c:v>
                </c:pt>
                <c:pt idx="25369">
                  <c:v>-0.57076400000000005</c:v>
                </c:pt>
                <c:pt idx="25370">
                  <c:v>-0.57209699999999997</c:v>
                </c:pt>
                <c:pt idx="25371">
                  <c:v>-0.57321</c:v>
                </c:pt>
                <c:pt idx="25372">
                  <c:v>-0.57414299999999996</c:v>
                </c:pt>
                <c:pt idx="25373">
                  <c:v>-0.57480200000000004</c:v>
                </c:pt>
                <c:pt idx="25374">
                  <c:v>-0.57517200000000002</c:v>
                </c:pt>
                <c:pt idx="25375">
                  <c:v>-0.57543599999999995</c:v>
                </c:pt>
                <c:pt idx="25376">
                  <c:v>-0.57574899999999996</c:v>
                </c:pt>
                <c:pt idx="25377">
                  <c:v>-0.57624399999999998</c:v>
                </c:pt>
                <c:pt idx="25378">
                  <c:v>-0.57701400000000003</c:v>
                </c:pt>
                <c:pt idx="25379">
                  <c:v>-0.57798899999999998</c:v>
                </c:pt>
                <c:pt idx="25380">
                  <c:v>-0.57917300000000005</c:v>
                </c:pt>
                <c:pt idx="25381">
                  <c:v>-0.58049600000000001</c:v>
                </c:pt>
                <c:pt idx="25382">
                  <c:v>-0.58174800000000004</c:v>
                </c:pt>
                <c:pt idx="25383">
                  <c:v>-0.58288600000000002</c:v>
                </c:pt>
                <c:pt idx="25384">
                  <c:v>-0.58384800000000003</c:v>
                </c:pt>
                <c:pt idx="25385">
                  <c:v>-0.58455000000000001</c:v>
                </c:pt>
                <c:pt idx="25386">
                  <c:v>-0.58504599999999995</c:v>
                </c:pt>
                <c:pt idx="25387">
                  <c:v>-0.585426</c:v>
                </c:pt>
                <c:pt idx="25388">
                  <c:v>-0.58581300000000003</c:v>
                </c:pt>
                <c:pt idx="25389">
                  <c:v>-0.58634299999999995</c:v>
                </c:pt>
                <c:pt idx="25390">
                  <c:v>-0.58709900000000004</c:v>
                </c:pt>
                <c:pt idx="25391">
                  <c:v>-0.58808800000000006</c:v>
                </c:pt>
                <c:pt idx="25392">
                  <c:v>-0.58925300000000003</c:v>
                </c:pt>
                <c:pt idx="25393">
                  <c:v>-0.59048100000000003</c:v>
                </c:pt>
                <c:pt idx="25394">
                  <c:v>-0.59160999999999997</c:v>
                </c:pt>
                <c:pt idx="25395">
                  <c:v>-0.59262599999999999</c:v>
                </c:pt>
                <c:pt idx="25396">
                  <c:v>-0.59344200000000003</c:v>
                </c:pt>
                <c:pt idx="25397">
                  <c:v>-0.59404299999999999</c:v>
                </c:pt>
                <c:pt idx="25398">
                  <c:v>-0.59450899999999995</c:v>
                </c:pt>
                <c:pt idx="25399">
                  <c:v>-0.59492199999999995</c:v>
                </c:pt>
                <c:pt idx="25400">
                  <c:v>-0.59509800000000002</c:v>
                </c:pt>
                <c:pt idx="25401">
                  <c:v>-0.59473900000000002</c:v>
                </c:pt>
                <c:pt idx="25402">
                  <c:v>-0.59377999999999997</c:v>
                </c:pt>
                <c:pt idx="25403">
                  <c:v>-0.592337</c:v>
                </c:pt>
                <c:pt idx="25404">
                  <c:v>-0.59056600000000004</c:v>
                </c:pt>
                <c:pt idx="25405">
                  <c:v>-0.58872000000000002</c:v>
                </c:pt>
                <c:pt idx="25406">
                  <c:v>-0.58701300000000001</c:v>
                </c:pt>
                <c:pt idx="25407">
                  <c:v>-0.58540300000000001</c:v>
                </c:pt>
                <c:pt idx="25408">
                  <c:v>-0.58393499999999998</c:v>
                </c:pt>
                <c:pt idx="25409">
                  <c:v>-0.58281400000000005</c:v>
                </c:pt>
                <c:pt idx="25410">
                  <c:v>-0.58181799999999995</c:v>
                </c:pt>
                <c:pt idx="25411">
                  <c:v>-0.58082299999999998</c:v>
                </c:pt>
                <c:pt idx="25412">
                  <c:v>-0.57989199999999996</c:v>
                </c:pt>
                <c:pt idx="25413">
                  <c:v>-0.57897500000000002</c:v>
                </c:pt>
                <c:pt idx="25414">
                  <c:v>-0.57785200000000003</c:v>
                </c:pt>
                <c:pt idx="25415">
                  <c:v>-0.57638999999999996</c:v>
                </c:pt>
                <c:pt idx="25416">
                  <c:v>-0.57475200000000004</c:v>
                </c:pt>
                <c:pt idx="25417">
                  <c:v>-0.57339499999999999</c:v>
                </c:pt>
                <c:pt idx="25418">
                  <c:v>-0.57211800000000002</c:v>
                </c:pt>
                <c:pt idx="25419">
                  <c:v>-0.57090300000000005</c:v>
                </c:pt>
                <c:pt idx="25420">
                  <c:v>-0.56977900000000004</c:v>
                </c:pt>
                <c:pt idx="25421">
                  <c:v>-0.56855599999999995</c:v>
                </c:pt>
                <c:pt idx="25422">
                  <c:v>-0.56755299999999997</c:v>
                </c:pt>
                <c:pt idx="25423">
                  <c:v>-0.56633599999999995</c:v>
                </c:pt>
                <c:pt idx="25424">
                  <c:v>-0.56503300000000001</c:v>
                </c:pt>
                <c:pt idx="25425">
                  <c:v>-0.56365500000000002</c:v>
                </c:pt>
                <c:pt idx="25426">
                  <c:v>-0.56207200000000002</c:v>
                </c:pt>
                <c:pt idx="25427">
                  <c:v>-0.56070399999999998</c:v>
                </c:pt>
                <c:pt idx="25428">
                  <c:v>-0.55922000000000005</c:v>
                </c:pt>
                <c:pt idx="25429">
                  <c:v>-0.55785700000000005</c:v>
                </c:pt>
                <c:pt idx="25430">
                  <c:v>-0.55653600000000003</c:v>
                </c:pt>
                <c:pt idx="25431">
                  <c:v>-0.55522400000000005</c:v>
                </c:pt>
                <c:pt idx="25432">
                  <c:v>-0.55425400000000002</c:v>
                </c:pt>
                <c:pt idx="25433">
                  <c:v>-0.55307899999999999</c:v>
                </c:pt>
                <c:pt idx="25434">
                  <c:v>-0.55199200000000004</c:v>
                </c:pt>
                <c:pt idx="25435">
                  <c:v>-0.55069800000000002</c:v>
                </c:pt>
                <c:pt idx="25436">
                  <c:v>-0.54919200000000001</c:v>
                </c:pt>
                <c:pt idx="25437">
                  <c:v>-0.54779</c:v>
                </c:pt>
                <c:pt idx="25438">
                  <c:v>-0.54622999999999999</c:v>
                </c:pt>
                <c:pt idx="25439">
                  <c:v>-0.54489500000000002</c:v>
                </c:pt>
                <c:pt idx="25440">
                  <c:v>-0.543543</c:v>
                </c:pt>
                <c:pt idx="25441">
                  <c:v>-0.54232000000000002</c:v>
                </c:pt>
                <c:pt idx="25442">
                  <c:v>-0.54107000000000005</c:v>
                </c:pt>
                <c:pt idx="25443">
                  <c:v>-0.53976599999999997</c:v>
                </c:pt>
                <c:pt idx="25444">
                  <c:v>-0.53844999999999998</c:v>
                </c:pt>
                <c:pt idx="25445">
                  <c:v>-0.53692099999999998</c:v>
                </c:pt>
                <c:pt idx="25446">
                  <c:v>-0.53552</c:v>
                </c:pt>
                <c:pt idx="25447">
                  <c:v>-0.53384699999999996</c:v>
                </c:pt>
                <c:pt idx="25448">
                  <c:v>-0.532142</c:v>
                </c:pt>
                <c:pt idx="25449">
                  <c:v>-0.53049900000000005</c:v>
                </c:pt>
                <c:pt idx="25450">
                  <c:v>-0.52885000000000004</c:v>
                </c:pt>
                <c:pt idx="25451">
                  <c:v>-0.52777700000000005</c:v>
                </c:pt>
                <c:pt idx="25452">
                  <c:v>-0.52704300000000004</c:v>
                </c:pt>
                <c:pt idx="25453">
                  <c:v>-0.52646000000000004</c:v>
                </c:pt>
                <c:pt idx="25454">
                  <c:v>-0.52610400000000002</c:v>
                </c:pt>
                <c:pt idx="25455">
                  <c:v>-0.52615400000000001</c:v>
                </c:pt>
                <c:pt idx="25456">
                  <c:v>-0.52628399999999997</c:v>
                </c:pt>
                <c:pt idx="25457">
                  <c:v>-0.52677399999999996</c:v>
                </c:pt>
                <c:pt idx="25458">
                  <c:v>-0.52747999999999995</c:v>
                </c:pt>
                <c:pt idx="25459">
                  <c:v>-0.52850200000000003</c:v>
                </c:pt>
                <c:pt idx="25460">
                  <c:v>-0.52962900000000002</c:v>
                </c:pt>
                <c:pt idx="25461">
                  <c:v>-0.53049900000000005</c:v>
                </c:pt>
                <c:pt idx="25462">
                  <c:v>-0.53137500000000004</c:v>
                </c:pt>
                <c:pt idx="25463">
                  <c:v>-0.53190599999999999</c:v>
                </c:pt>
                <c:pt idx="25464">
                  <c:v>-0.53200999999999998</c:v>
                </c:pt>
                <c:pt idx="25465">
                  <c:v>-0.53184200000000004</c:v>
                </c:pt>
                <c:pt idx="25466">
                  <c:v>-0.53150299999999995</c:v>
                </c:pt>
                <c:pt idx="25467">
                  <c:v>-0.53103500000000003</c:v>
                </c:pt>
                <c:pt idx="25468">
                  <c:v>-0.53068899999999997</c:v>
                </c:pt>
                <c:pt idx="25469">
                  <c:v>-0.53033399999999997</c:v>
                </c:pt>
                <c:pt idx="25470">
                  <c:v>-0.52985199999999999</c:v>
                </c:pt>
                <c:pt idx="25471">
                  <c:v>-0.53003800000000001</c:v>
                </c:pt>
                <c:pt idx="25472">
                  <c:v>-0.53046599999999999</c:v>
                </c:pt>
                <c:pt idx="25473">
                  <c:v>-0.53088500000000005</c:v>
                </c:pt>
                <c:pt idx="25474">
                  <c:v>-0.53127199999999997</c:v>
                </c:pt>
                <c:pt idx="25475">
                  <c:v>-0.53157200000000004</c:v>
                </c:pt>
                <c:pt idx="25476">
                  <c:v>-0.53190000000000004</c:v>
                </c:pt>
                <c:pt idx="25477">
                  <c:v>-0.53235100000000002</c:v>
                </c:pt>
                <c:pt idx="25478">
                  <c:v>-0.53271299999999999</c:v>
                </c:pt>
                <c:pt idx="25479">
                  <c:v>-0.53318200000000004</c:v>
                </c:pt>
                <c:pt idx="25480">
                  <c:v>-0.53383000000000003</c:v>
                </c:pt>
                <c:pt idx="25481">
                  <c:v>-0.53444599999999998</c:v>
                </c:pt>
                <c:pt idx="25482">
                  <c:v>-0.534964</c:v>
                </c:pt>
                <c:pt idx="25483">
                  <c:v>-0.53558899999999998</c:v>
                </c:pt>
                <c:pt idx="25484">
                  <c:v>-0.53616600000000003</c:v>
                </c:pt>
                <c:pt idx="25485">
                  <c:v>-0.53672200000000003</c:v>
                </c:pt>
                <c:pt idx="25486">
                  <c:v>-0.53733399999999998</c:v>
                </c:pt>
                <c:pt idx="25487">
                  <c:v>-0.53792600000000002</c:v>
                </c:pt>
                <c:pt idx="25488">
                  <c:v>-0.53855200000000003</c:v>
                </c:pt>
                <c:pt idx="25489">
                  <c:v>-0.53905099999999995</c:v>
                </c:pt>
                <c:pt idx="25490">
                  <c:v>-0.539682</c:v>
                </c:pt>
                <c:pt idx="25491">
                  <c:v>-0.54021399999999997</c:v>
                </c:pt>
                <c:pt idx="25492">
                  <c:v>-0.54077600000000003</c:v>
                </c:pt>
                <c:pt idx="25493">
                  <c:v>-0.54130400000000001</c:v>
                </c:pt>
                <c:pt idx="25494">
                  <c:v>-0.54197099999999998</c:v>
                </c:pt>
                <c:pt idx="25495">
                  <c:v>-0.54262600000000005</c:v>
                </c:pt>
                <c:pt idx="25496">
                  <c:v>-0.54326799999999997</c:v>
                </c:pt>
                <c:pt idx="25497">
                  <c:v>-0.54388999999999998</c:v>
                </c:pt>
                <c:pt idx="25498">
                  <c:v>-0.54458499999999999</c:v>
                </c:pt>
                <c:pt idx="25499">
                  <c:v>-0.54529000000000005</c:v>
                </c:pt>
                <c:pt idx="25500">
                  <c:v>-0.54602399999999995</c:v>
                </c:pt>
                <c:pt idx="25501">
                  <c:v>-0.54664599999999997</c:v>
                </c:pt>
                <c:pt idx="25502">
                  <c:v>-0.54702799999999996</c:v>
                </c:pt>
                <c:pt idx="25503">
                  <c:v>-0.54709399999999997</c:v>
                </c:pt>
                <c:pt idx="25504">
                  <c:v>-0.54717499999999997</c:v>
                </c:pt>
                <c:pt idx="25505">
                  <c:v>-0.54698000000000002</c:v>
                </c:pt>
                <c:pt idx="25506">
                  <c:v>-0.54682699999999995</c:v>
                </c:pt>
                <c:pt idx="25507">
                  <c:v>-0.54644000000000004</c:v>
                </c:pt>
                <c:pt idx="25508">
                  <c:v>-0.54587600000000003</c:v>
                </c:pt>
                <c:pt idx="25509">
                  <c:v>-0.54533500000000001</c:v>
                </c:pt>
                <c:pt idx="25510">
                  <c:v>-0.54508400000000001</c:v>
                </c:pt>
                <c:pt idx="25511">
                  <c:v>-0.544597</c:v>
                </c:pt>
                <c:pt idx="25512">
                  <c:v>-0.54426200000000002</c:v>
                </c:pt>
                <c:pt idx="25513">
                  <c:v>-0.543991</c:v>
                </c:pt>
                <c:pt idx="25514">
                  <c:v>-0.54358799999999996</c:v>
                </c:pt>
                <c:pt idx="25515">
                  <c:v>-0.54344300000000001</c:v>
                </c:pt>
                <c:pt idx="25516">
                  <c:v>-0.54317300000000002</c:v>
                </c:pt>
                <c:pt idx="25517">
                  <c:v>-0.54276400000000002</c:v>
                </c:pt>
                <c:pt idx="25518">
                  <c:v>-0.54249000000000003</c:v>
                </c:pt>
                <c:pt idx="25519">
                  <c:v>-0.54227300000000001</c:v>
                </c:pt>
                <c:pt idx="25520">
                  <c:v>-0.54194799999999999</c:v>
                </c:pt>
                <c:pt idx="25521">
                  <c:v>-0.54164500000000004</c:v>
                </c:pt>
                <c:pt idx="25522">
                  <c:v>-0.54119200000000001</c:v>
                </c:pt>
                <c:pt idx="25523">
                  <c:v>-0.54091100000000003</c:v>
                </c:pt>
                <c:pt idx="25524">
                  <c:v>-0.54052699999999998</c:v>
                </c:pt>
                <c:pt idx="25525">
                  <c:v>-0.54009200000000002</c:v>
                </c:pt>
                <c:pt idx="25526">
                  <c:v>-0.53963700000000003</c:v>
                </c:pt>
                <c:pt idx="25527">
                  <c:v>-0.53915500000000005</c:v>
                </c:pt>
                <c:pt idx="25528">
                  <c:v>-0.53884100000000001</c:v>
                </c:pt>
                <c:pt idx="25529">
                  <c:v>-0.53839700000000001</c:v>
                </c:pt>
                <c:pt idx="25530">
                  <c:v>-0.53794799999999998</c:v>
                </c:pt>
                <c:pt idx="25531">
                  <c:v>-0.53747599999999995</c:v>
                </c:pt>
                <c:pt idx="25532">
                  <c:v>-0.53703900000000004</c:v>
                </c:pt>
                <c:pt idx="25533">
                  <c:v>-0.53671000000000002</c:v>
                </c:pt>
                <c:pt idx="25534">
                  <c:v>-0.53625900000000004</c:v>
                </c:pt>
                <c:pt idx="25535">
                  <c:v>-0.53581699999999999</c:v>
                </c:pt>
                <c:pt idx="25536">
                  <c:v>-0.53533699999999995</c:v>
                </c:pt>
                <c:pt idx="25537">
                  <c:v>-0.53493199999999996</c:v>
                </c:pt>
                <c:pt idx="25538">
                  <c:v>-0.53458700000000003</c:v>
                </c:pt>
                <c:pt idx="25539">
                  <c:v>-0.53415699999999999</c:v>
                </c:pt>
                <c:pt idx="25540">
                  <c:v>-0.53373000000000004</c:v>
                </c:pt>
                <c:pt idx="25541">
                  <c:v>-0.53324199999999999</c:v>
                </c:pt>
                <c:pt idx="25542">
                  <c:v>-0.53284900000000002</c:v>
                </c:pt>
                <c:pt idx="25543">
                  <c:v>-0.53248200000000001</c:v>
                </c:pt>
                <c:pt idx="25544">
                  <c:v>-0.53210100000000005</c:v>
                </c:pt>
                <c:pt idx="25545">
                  <c:v>-0.531694</c:v>
                </c:pt>
                <c:pt idx="25546">
                  <c:v>-0.53122000000000003</c:v>
                </c:pt>
                <c:pt idx="25547">
                  <c:v>-0.53081199999999995</c:v>
                </c:pt>
                <c:pt idx="25548">
                  <c:v>-0.53041700000000003</c:v>
                </c:pt>
                <c:pt idx="25549">
                  <c:v>-0.53007700000000002</c:v>
                </c:pt>
                <c:pt idx="25550">
                  <c:v>-0.52966899999999995</c:v>
                </c:pt>
                <c:pt idx="25551">
                  <c:v>-0.52945500000000001</c:v>
                </c:pt>
                <c:pt idx="25552">
                  <c:v>-0.52929199999999998</c:v>
                </c:pt>
                <c:pt idx="25553">
                  <c:v>-0.52934300000000001</c:v>
                </c:pt>
                <c:pt idx="25554">
                  <c:v>-0.52963400000000005</c:v>
                </c:pt>
                <c:pt idx="25555">
                  <c:v>-0.52986699999999998</c:v>
                </c:pt>
                <c:pt idx="25556">
                  <c:v>-0.53011699999999995</c:v>
                </c:pt>
                <c:pt idx="25557">
                  <c:v>-0.53065200000000001</c:v>
                </c:pt>
                <c:pt idx="25558">
                  <c:v>-0.53119799999999995</c:v>
                </c:pt>
                <c:pt idx="25559">
                  <c:v>-0.53174500000000002</c:v>
                </c:pt>
                <c:pt idx="25560">
                  <c:v>-0.53231499999999998</c:v>
                </c:pt>
                <c:pt idx="25561">
                  <c:v>-0.53298400000000001</c:v>
                </c:pt>
                <c:pt idx="25562">
                  <c:v>-0.53365200000000002</c:v>
                </c:pt>
                <c:pt idx="25563">
                  <c:v>-0.53443700000000005</c:v>
                </c:pt>
                <c:pt idx="25564">
                  <c:v>-0.53522599999999998</c:v>
                </c:pt>
                <c:pt idx="25565">
                  <c:v>-0.53609899999999999</c:v>
                </c:pt>
                <c:pt idx="25566">
                  <c:v>-0.53696200000000005</c:v>
                </c:pt>
                <c:pt idx="25567">
                  <c:v>-0.53786900000000004</c:v>
                </c:pt>
                <c:pt idx="25568">
                  <c:v>-0.53874699999999998</c:v>
                </c:pt>
                <c:pt idx="25569">
                  <c:v>-0.53964500000000004</c:v>
                </c:pt>
                <c:pt idx="25570">
                  <c:v>-0.54049000000000003</c:v>
                </c:pt>
                <c:pt idx="25571">
                  <c:v>-0.54132599999999997</c:v>
                </c:pt>
                <c:pt idx="25572">
                  <c:v>-0.54211600000000004</c:v>
                </c:pt>
                <c:pt idx="25573">
                  <c:v>-0.54287799999999997</c:v>
                </c:pt>
                <c:pt idx="25574">
                  <c:v>-0.54360799999999998</c:v>
                </c:pt>
                <c:pt idx="25575">
                  <c:v>-0.54432899999999995</c:v>
                </c:pt>
                <c:pt idx="25576">
                  <c:v>-0.54503599999999996</c:v>
                </c:pt>
                <c:pt idx="25577">
                  <c:v>-0.54575799999999997</c:v>
                </c:pt>
                <c:pt idx="25578">
                  <c:v>-0.54649800000000004</c:v>
                </c:pt>
                <c:pt idx="25579">
                  <c:v>-0.54726399999999997</c:v>
                </c:pt>
                <c:pt idx="25580">
                  <c:v>-0.548064</c:v>
                </c:pt>
                <c:pt idx="25581">
                  <c:v>-0.548898</c:v>
                </c:pt>
                <c:pt idx="25582">
                  <c:v>-0.54975600000000002</c:v>
                </c:pt>
                <c:pt idx="25583">
                  <c:v>-0.55063499999999999</c:v>
                </c:pt>
                <c:pt idx="25584">
                  <c:v>-0.55151899999999998</c:v>
                </c:pt>
                <c:pt idx="25585">
                  <c:v>-0.55239700000000003</c:v>
                </c:pt>
                <c:pt idx="25586">
                  <c:v>-0.55325899999999995</c:v>
                </c:pt>
                <c:pt idx="25587">
                  <c:v>-0.554095</c:v>
                </c:pt>
                <c:pt idx="25588">
                  <c:v>-0.554898</c:v>
                </c:pt>
                <c:pt idx="25589">
                  <c:v>-0.555674</c:v>
                </c:pt>
                <c:pt idx="25590">
                  <c:v>-0.55642199999999997</c:v>
                </c:pt>
                <c:pt idx="25591">
                  <c:v>-0.55715099999999995</c:v>
                </c:pt>
                <c:pt idx="25592">
                  <c:v>-0.55787600000000004</c:v>
                </c:pt>
                <c:pt idx="25593">
                  <c:v>-0.55860500000000002</c:v>
                </c:pt>
                <c:pt idx="25594">
                  <c:v>-0.55935000000000001</c:v>
                </c:pt>
                <c:pt idx="25595">
                  <c:v>-0.56012099999999998</c:v>
                </c:pt>
                <c:pt idx="25596">
                  <c:v>-0.560921</c:v>
                </c:pt>
                <c:pt idx="25597">
                  <c:v>-0.56175200000000003</c:v>
                </c:pt>
                <c:pt idx="25598">
                  <c:v>-0.56261000000000005</c:v>
                </c:pt>
                <c:pt idx="25599">
                  <c:v>-0.56348799999999999</c:v>
                </c:pt>
                <c:pt idx="25600">
                  <c:v>-0.564689</c:v>
                </c:pt>
                <c:pt idx="25601">
                  <c:v>-0.56611199999999995</c:v>
                </c:pt>
                <c:pt idx="25602">
                  <c:v>-0.56687900000000002</c:v>
                </c:pt>
                <c:pt idx="25603">
                  <c:v>-0.56705499999999998</c:v>
                </c:pt>
                <c:pt idx="25604">
                  <c:v>-0.566801</c:v>
                </c:pt>
                <c:pt idx="25605">
                  <c:v>-0.56637800000000005</c:v>
                </c:pt>
                <c:pt idx="25606">
                  <c:v>-0.565994</c:v>
                </c:pt>
                <c:pt idx="25607">
                  <c:v>-0.56563399999999997</c:v>
                </c:pt>
                <c:pt idx="25608">
                  <c:v>-0.56530999999999998</c:v>
                </c:pt>
                <c:pt idx="25609">
                  <c:v>-0.56504699999999997</c:v>
                </c:pt>
                <c:pt idx="25610">
                  <c:v>-0.56492399999999998</c:v>
                </c:pt>
                <c:pt idx="25611">
                  <c:v>-0.56489400000000001</c:v>
                </c:pt>
                <c:pt idx="25612">
                  <c:v>-0.56476000000000004</c:v>
                </c:pt>
                <c:pt idx="25613">
                  <c:v>-0.56445400000000001</c:v>
                </c:pt>
                <c:pt idx="25614">
                  <c:v>-0.56412799999999996</c:v>
                </c:pt>
                <c:pt idx="25615">
                  <c:v>-0.56381800000000004</c:v>
                </c:pt>
                <c:pt idx="25616">
                  <c:v>-0.56362999999999996</c:v>
                </c:pt>
                <c:pt idx="25617">
                  <c:v>-0.56354400000000004</c:v>
                </c:pt>
                <c:pt idx="25618">
                  <c:v>-0.563392</c:v>
                </c:pt>
                <c:pt idx="25619">
                  <c:v>-0.56301000000000001</c:v>
                </c:pt>
                <c:pt idx="25620">
                  <c:v>-0.56252599999999997</c:v>
                </c:pt>
                <c:pt idx="25621">
                  <c:v>-0.56203999999999998</c:v>
                </c:pt>
                <c:pt idx="25622">
                  <c:v>-0.56167100000000003</c:v>
                </c:pt>
                <c:pt idx="25623">
                  <c:v>-0.56140100000000004</c:v>
                </c:pt>
                <c:pt idx="25624">
                  <c:v>-0.56118599999999996</c:v>
                </c:pt>
                <c:pt idx="25625">
                  <c:v>-0.56075600000000003</c:v>
                </c:pt>
                <c:pt idx="25626">
                  <c:v>-0.56017499999999998</c:v>
                </c:pt>
                <c:pt idx="25627">
                  <c:v>-0.55962500000000004</c:v>
                </c:pt>
                <c:pt idx="25628">
                  <c:v>-0.55923299999999998</c:v>
                </c:pt>
                <c:pt idx="25629">
                  <c:v>-0.55896999999999997</c:v>
                </c:pt>
                <c:pt idx="25630">
                  <c:v>-0.55868399999999996</c:v>
                </c:pt>
                <c:pt idx="25631">
                  <c:v>-0.55814600000000003</c:v>
                </c:pt>
                <c:pt idx="25632">
                  <c:v>-0.55754300000000001</c:v>
                </c:pt>
                <c:pt idx="25633">
                  <c:v>-0.55700400000000005</c:v>
                </c:pt>
                <c:pt idx="25634">
                  <c:v>-0.55663099999999999</c:v>
                </c:pt>
                <c:pt idx="25635">
                  <c:v>-0.55631399999999998</c:v>
                </c:pt>
                <c:pt idx="25636">
                  <c:v>-0.55585600000000002</c:v>
                </c:pt>
                <c:pt idx="25637">
                  <c:v>-0.555172</c:v>
                </c:pt>
                <c:pt idx="25638">
                  <c:v>-0.55452900000000005</c:v>
                </c:pt>
                <c:pt idx="25639">
                  <c:v>-0.55404699999999996</c:v>
                </c:pt>
                <c:pt idx="25640">
                  <c:v>-0.55364800000000003</c:v>
                </c:pt>
                <c:pt idx="25641">
                  <c:v>-0.55319799999999997</c:v>
                </c:pt>
                <c:pt idx="25642">
                  <c:v>-0.55247999999999997</c:v>
                </c:pt>
                <c:pt idx="25643">
                  <c:v>-0.551732</c:v>
                </c:pt>
                <c:pt idx="25644">
                  <c:v>-0.55110899999999996</c:v>
                </c:pt>
                <c:pt idx="25645">
                  <c:v>-0.55062299999999997</c:v>
                </c:pt>
                <c:pt idx="25646">
                  <c:v>-0.55014200000000002</c:v>
                </c:pt>
                <c:pt idx="25647">
                  <c:v>-0.54944599999999999</c:v>
                </c:pt>
                <c:pt idx="25648">
                  <c:v>-0.548593</c:v>
                </c:pt>
                <c:pt idx="25649">
                  <c:v>-0.54781000000000002</c:v>
                </c:pt>
                <c:pt idx="25650">
                  <c:v>-0.54691599999999996</c:v>
                </c:pt>
                <c:pt idx="25651">
                  <c:v>-0.54633100000000001</c:v>
                </c:pt>
                <c:pt idx="25652">
                  <c:v>-0.54581800000000003</c:v>
                </c:pt>
                <c:pt idx="25653">
                  <c:v>-0.54539099999999996</c:v>
                </c:pt>
                <c:pt idx="25654">
                  <c:v>-0.54526799999999997</c:v>
                </c:pt>
                <c:pt idx="25655">
                  <c:v>-0.54536399999999996</c:v>
                </c:pt>
                <c:pt idx="25656">
                  <c:v>-0.54580799999999996</c:v>
                </c:pt>
                <c:pt idx="25657">
                  <c:v>-0.54644999999999999</c:v>
                </c:pt>
                <c:pt idx="25658">
                  <c:v>-0.54696800000000001</c:v>
                </c:pt>
                <c:pt idx="25659">
                  <c:v>-0.54730199999999996</c:v>
                </c:pt>
                <c:pt idx="25660">
                  <c:v>-0.54750299999999996</c:v>
                </c:pt>
                <c:pt idx="25661">
                  <c:v>-0.54775700000000005</c:v>
                </c:pt>
                <c:pt idx="25662">
                  <c:v>-0.54802300000000004</c:v>
                </c:pt>
                <c:pt idx="25663">
                  <c:v>-0.54831700000000005</c:v>
                </c:pt>
                <c:pt idx="25664">
                  <c:v>-0.54861300000000002</c:v>
                </c:pt>
                <c:pt idx="25665">
                  <c:v>-0.54900800000000005</c:v>
                </c:pt>
                <c:pt idx="25666">
                  <c:v>-0.54932599999999998</c:v>
                </c:pt>
                <c:pt idx="25667">
                  <c:v>-0.54968099999999998</c:v>
                </c:pt>
                <c:pt idx="25668">
                  <c:v>-0.55011900000000002</c:v>
                </c:pt>
                <c:pt idx="25669">
                  <c:v>-0.55059100000000005</c:v>
                </c:pt>
                <c:pt idx="25670">
                  <c:v>-0.55112799999999995</c:v>
                </c:pt>
                <c:pt idx="25671">
                  <c:v>-0.55168099999999998</c:v>
                </c:pt>
                <c:pt idx="25672">
                  <c:v>-0.55233299999999996</c:v>
                </c:pt>
                <c:pt idx="25673">
                  <c:v>-0.55301800000000001</c:v>
                </c:pt>
                <c:pt idx="25674">
                  <c:v>-0.55374599999999996</c:v>
                </c:pt>
                <c:pt idx="25675">
                  <c:v>-0.55449000000000004</c:v>
                </c:pt>
                <c:pt idx="25676">
                  <c:v>-0.55527300000000002</c:v>
                </c:pt>
                <c:pt idx="25677">
                  <c:v>-0.55612399999999995</c:v>
                </c:pt>
                <c:pt idx="25678">
                  <c:v>-0.556948</c:v>
                </c:pt>
                <c:pt idx="25679">
                  <c:v>-0.55777600000000005</c:v>
                </c:pt>
                <c:pt idx="25680">
                  <c:v>-0.55858799999999997</c:v>
                </c:pt>
                <c:pt idx="25681">
                  <c:v>-0.55934099999999998</c:v>
                </c:pt>
                <c:pt idx="25682">
                  <c:v>-0.56006999999999996</c:v>
                </c:pt>
                <c:pt idx="25683">
                  <c:v>-0.56075699999999995</c:v>
                </c:pt>
                <c:pt idx="25684">
                  <c:v>-0.56139099999999997</c:v>
                </c:pt>
                <c:pt idx="25685">
                  <c:v>-0.56202200000000002</c:v>
                </c:pt>
                <c:pt idx="25686">
                  <c:v>-0.56262699999999999</c:v>
                </c:pt>
                <c:pt idx="25687">
                  <c:v>-0.56323299999999998</c:v>
                </c:pt>
                <c:pt idx="25688">
                  <c:v>-0.56386899999999995</c:v>
                </c:pt>
                <c:pt idx="25689">
                  <c:v>-0.56451799999999996</c:v>
                </c:pt>
                <c:pt idx="25690">
                  <c:v>-0.56521100000000002</c:v>
                </c:pt>
                <c:pt idx="25691">
                  <c:v>-0.56594699999999998</c:v>
                </c:pt>
                <c:pt idx="25692">
                  <c:v>-0.56670799999999999</c:v>
                </c:pt>
                <c:pt idx="25693">
                  <c:v>-0.56750900000000004</c:v>
                </c:pt>
                <c:pt idx="25694">
                  <c:v>-0.56832400000000005</c:v>
                </c:pt>
                <c:pt idx="25695">
                  <c:v>-0.56913899999999995</c:v>
                </c:pt>
                <c:pt idx="25696">
                  <c:v>-0.56995399999999996</c:v>
                </c:pt>
                <c:pt idx="25697">
                  <c:v>-0.57074000000000003</c:v>
                </c:pt>
                <c:pt idx="25698">
                  <c:v>-0.57149700000000003</c:v>
                </c:pt>
                <c:pt idx="25699">
                  <c:v>-0.57222399999999995</c:v>
                </c:pt>
                <c:pt idx="25700">
                  <c:v>-0.57306299999999999</c:v>
                </c:pt>
                <c:pt idx="25701">
                  <c:v>-0.57384500000000005</c:v>
                </c:pt>
                <c:pt idx="25702">
                  <c:v>-0.57446399999999997</c:v>
                </c:pt>
                <c:pt idx="25703">
                  <c:v>-0.57507399999999997</c:v>
                </c:pt>
                <c:pt idx="25704">
                  <c:v>-0.57579400000000003</c:v>
                </c:pt>
                <c:pt idx="25705">
                  <c:v>-0.57660299999999998</c:v>
                </c:pt>
                <c:pt idx="25706">
                  <c:v>-0.57747999999999999</c:v>
                </c:pt>
                <c:pt idx="25707">
                  <c:v>-0.57838100000000003</c:v>
                </c:pt>
                <c:pt idx="25708">
                  <c:v>-0.57907699999999995</c:v>
                </c:pt>
                <c:pt idx="25709">
                  <c:v>-0.57965100000000003</c:v>
                </c:pt>
                <c:pt idx="25710">
                  <c:v>-0.58021699999999998</c:v>
                </c:pt>
                <c:pt idx="25711">
                  <c:v>-0.58101400000000003</c:v>
                </c:pt>
                <c:pt idx="25712">
                  <c:v>-0.58182599999999995</c:v>
                </c:pt>
                <c:pt idx="25713">
                  <c:v>-0.58271600000000001</c:v>
                </c:pt>
                <c:pt idx="25714">
                  <c:v>-0.58360400000000001</c:v>
                </c:pt>
                <c:pt idx="25715">
                  <c:v>-0.58428800000000003</c:v>
                </c:pt>
                <c:pt idx="25716">
                  <c:v>-0.58483099999999999</c:v>
                </c:pt>
                <c:pt idx="25717">
                  <c:v>-0.58537600000000001</c:v>
                </c:pt>
                <c:pt idx="25718">
                  <c:v>-0.58616599999999996</c:v>
                </c:pt>
                <c:pt idx="25719">
                  <c:v>-0.58701800000000004</c:v>
                </c:pt>
                <c:pt idx="25720">
                  <c:v>-0.58791800000000005</c:v>
                </c:pt>
                <c:pt idx="25721">
                  <c:v>-0.58881600000000001</c:v>
                </c:pt>
                <c:pt idx="25722">
                  <c:v>-0.58953299999999997</c:v>
                </c:pt>
                <c:pt idx="25723">
                  <c:v>-0.59006400000000003</c:v>
                </c:pt>
                <c:pt idx="25724">
                  <c:v>-0.59060000000000001</c:v>
                </c:pt>
                <c:pt idx="25725">
                  <c:v>-0.59129600000000004</c:v>
                </c:pt>
                <c:pt idx="25726">
                  <c:v>-0.59212600000000004</c:v>
                </c:pt>
                <c:pt idx="25727">
                  <c:v>-0.59303600000000001</c:v>
                </c:pt>
                <c:pt idx="25728">
                  <c:v>-0.59394599999999997</c:v>
                </c:pt>
                <c:pt idx="25729">
                  <c:v>-0.59472999999999998</c:v>
                </c:pt>
                <c:pt idx="25730">
                  <c:v>-0.59531000000000001</c:v>
                </c:pt>
                <c:pt idx="25731">
                  <c:v>-0.59582999999999997</c:v>
                </c:pt>
                <c:pt idx="25732">
                  <c:v>-0.59641699999999997</c:v>
                </c:pt>
                <c:pt idx="25733">
                  <c:v>-0.59721999999999997</c:v>
                </c:pt>
                <c:pt idx="25734">
                  <c:v>-0.59812900000000002</c:v>
                </c:pt>
                <c:pt idx="25735">
                  <c:v>-0.59906499999999996</c:v>
                </c:pt>
                <c:pt idx="25736">
                  <c:v>-0.59993700000000005</c:v>
                </c:pt>
                <c:pt idx="25737">
                  <c:v>-0.60065199999999996</c:v>
                </c:pt>
                <c:pt idx="25738">
                  <c:v>-0.60117200000000004</c:v>
                </c:pt>
                <c:pt idx="25739">
                  <c:v>-0.60171600000000003</c:v>
                </c:pt>
                <c:pt idx="25740">
                  <c:v>-0.60246299999999997</c:v>
                </c:pt>
                <c:pt idx="25741">
                  <c:v>-0.60335799999999995</c:v>
                </c:pt>
                <c:pt idx="25742">
                  <c:v>-0.60432600000000003</c:v>
                </c:pt>
                <c:pt idx="25743">
                  <c:v>-0.60526800000000003</c:v>
                </c:pt>
                <c:pt idx="25744">
                  <c:v>-0.60610200000000003</c:v>
                </c:pt>
                <c:pt idx="25745">
                  <c:v>-0.60675400000000002</c:v>
                </c:pt>
                <c:pt idx="25746">
                  <c:v>-0.60729299999999997</c:v>
                </c:pt>
                <c:pt idx="25747">
                  <c:v>-0.60792400000000002</c:v>
                </c:pt>
                <c:pt idx="25748">
                  <c:v>-0.60878299999999996</c:v>
                </c:pt>
                <c:pt idx="25749">
                  <c:v>-0.60974300000000003</c:v>
                </c:pt>
                <c:pt idx="25750">
                  <c:v>-0.61058199999999996</c:v>
                </c:pt>
                <c:pt idx="25751">
                  <c:v>-0.61143499999999995</c:v>
                </c:pt>
                <c:pt idx="25752">
                  <c:v>-0.61221300000000001</c:v>
                </c:pt>
                <c:pt idx="25753">
                  <c:v>-0.61281699999999995</c:v>
                </c:pt>
                <c:pt idx="25754">
                  <c:v>-0.61340499999999998</c:v>
                </c:pt>
                <c:pt idx="25755">
                  <c:v>-0.61398900000000001</c:v>
                </c:pt>
                <c:pt idx="25756">
                  <c:v>-0.61452300000000004</c:v>
                </c:pt>
                <c:pt idx="25757">
                  <c:v>-0.61519699999999999</c:v>
                </c:pt>
                <c:pt idx="25758">
                  <c:v>-0.61581900000000001</c:v>
                </c:pt>
                <c:pt idx="25759">
                  <c:v>-0.61657300000000004</c:v>
                </c:pt>
                <c:pt idx="25760">
                  <c:v>-0.61735899999999999</c:v>
                </c:pt>
                <c:pt idx="25761">
                  <c:v>-0.61818300000000004</c:v>
                </c:pt>
                <c:pt idx="25762">
                  <c:v>-0.61907500000000004</c:v>
                </c:pt>
                <c:pt idx="25763">
                  <c:v>-0.61995199999999995</c:v>
                </c:pt>
                <c:pt idx="25764">
                  <c:v>-0.62082400000000004</c:v>
                </c:pt>
                <c:pt idx="25765">
                  <c:v>-0.62169099999999999</c:v>
                </c:pt>
                <c:pt idx="25766">
                  <c:v>-0.62246500000000005</c:v>
                </c:pt>
                <c:pt idx="25767">
                  <c:v>-0.62322999999999995</c:v>
                </c:pt>
                <c:pt idx="25768">
                  <c:v>-0.62391099999999999</c:v>
                </c:pt>
                <c:pt idx="25769">
                  <c:v>-0.62453899999999996</c:v>
                </c:pt>
                <c:pt idx="25770">
                  <c:v>-0.62516000000000005</c:v>
                </c:pt>
                <c:pt idx="25771">
                  <c:v>-0.62572700000000003</c:v>
                </c:pt>
                <c:pt idx="25772">
                  <c:v>-0.62632600000000005</c:v>
                </c:pt>
                <c:pt idx="25773">
                  <c:v>-0.62693900000000002</c:v>
                </c:pt>
                <c:pt idx="25774">
                  <c:v>-0.627583</c:v>
                </c:pt>
                <c:pt idx="25775">
                  <c:v>-0.62829900000000005</c:v>
                </c:pt>
                <c:pt idx="25776">
                  <c:v>-0.62904599999999999</c:v>
                </c:pt>
                <c:pt idx="25777">
                  <c:v>-0.62985500000000005</c:v>
                </c:pt>
                <c:pt idx="25778">
                  <c:v>-0.63070300000000001</c:v>
                </c:pt>
                <c:pt idx="25779">
                  <c:v>-0.63155799999999995</c:v>
                </c:pt>
                <c:pt idx="25780">
                  <c:v>-0.63243300000000002</c:v>
                </c:pt>
                <c:pt idx="25781">
                  <c:v>-0.63327299999999997</c:v>
                </c:pt>
                <c:pt idx="25782">
                  <c:v>-0.63408500000000001</c:v>
                </c:pt>
                <c:pt idx="25783">
                  <c:v>-0.63485800000000003</c:v>
                </c:pt>
                <c:pt idx="25784">
                  <c:v>-0.63556500000000005</c:v>
                </c:pt>
                <c:pt idx="25785">
                  <c:v>-0.63624400000000003</c:v>
                </c:pt>
                <c:pt idx="25786">
                  <c:v>-0.63687300000000002</c:v>
                </c:pt>
                <c:pt idx="25787">
                  <c:v>-0.63748199999999999</c:v>
                </c:pt>
                <c:pt idx="25788">
                  <c:v>-0.63809499999999997</c:v>
                </c:pt>
                <c:pt idx="25789">
                  <c:v>-0.63870899999999997</c:v>
                </c:pt>
                <c:pt idx="25790">
                  <c:v>-0.63936400000000004</c:v>
                </c:pt>
                <c:pt idx="25791">
                  <c:v>-0.64005400000000001</c:v>
                </c:pt>
                <c:pt idx="25792">
                  <c:v>-0.640791</c:v>
                </c:pt>
                <c:pt idx="25793">
                  <c:v>-0.64157799999999998</c:v>
                </c:pt>
                <c:pt idx="25794">
                  <c:v>-0.64239299999999999</c:v>
                </c:pt>
                <c:pt idx="25795">
                  <c:v>-0.64324000000000003</c:v>
                </c:pt>
                <c:pt idx="25796">
                  <c:v>-0.64409099999999997</c:v>
                </c:pt>
                <c:pt idx="25797">
                  <c:v>-0.64493</c:v>
                </c:pt>
                <c:pt idx="25798">
                  <c:v>-0.64575099999999996</c:v>
                </c:pt>
                <c:pt idx="25799">
                  <c:v>-0.64652600000000005</c:v>
                </c:pt>
                <c:pt idx="25800">
                  <c:v>-0.64727299999999999</c:v>
                </c:pt>
                <c:pt idx="25801">
                  <c:v>-0.647895</c:v>
                </c:pt>
                <c:pt idx="25802">
                  <c:v>-0.64826600000000001</c:v>
                </c:pt>
                <c:pt idx="25803">
                  <c:v>-0.64841499999999996</c:v>
                </c:pt>
                <c:pt idx="25804">
                  <c:v>-0.64827199999999996</c:v>
                </c:pt>
                <c:pt idx="25805">
                  <c:v>-0.64790700000000001</c:v>
                </c:pt>
                <c:pt idx="25806">
                  <c:v>-0.64738899999999999</c:v>
                </c:pt>
                <c:pt idx="25807">
                  <c:v>-0.646787</c:v>
                </c:pt>
                <c:pt idx="25808">
                  <c:v>-0.64622599999999997</c:v>
                </c:pt>
                <c:pt idx="25809">
                  <c:v>-0.64576199999999995</c:v>
                </c:pt>
                <c:pt idx="25810">
                  <c:v>-0.64549800000000002</c:v>
                </c:pt>
                <c:pt idx="25811">
                  <c:v>-0.64547500000000002</c:v>
                </c:pt>
                <c:pt idx="25812">
                  <c:v>-0.64570499999999997</c:v>
                </c:pt>
                <c:pt idx="25813">
                  <c:v>-0.64615999999999996</c:v>
                </c:pt>
                <c:pt idx="25814">
                  <c:v>-0.64676599999999995</c:v>
                </c:pt>
                <c:pt idx="25815">
                  <c:v>-0.64741300000000002</c:v>
                </c:pt>
                <c:pt idx="25816">
                  <c:v>-0.64801299999999995</c:v>
                </c:pt>
                <c:pt idx="25817">
                  <c:v>-0.64854299999999998</c:v>
                </c:pt>
                <c:pt idx="25818">
                  <c:v>-0.64893999999999996</c:v>
                </c:pt>
                <c:pt idx="25819">
                  <c:v>-0.64916200000000002</c:v>
                </c:pt>
                <c:pt idx="25820">
                  <c:v>-0.64919400000000005</c:v>
                </c:pt>
                <c:pt idx="25821">
                  <c:v>-0.64905000000000002</c:v>
                </c:pt>
                <c:pt idx="25822">
                  <c:v>-0.64876299999999998</c:v>
                </c:pt>
                <c:pt idx="25823">
                  <c:v>-0.64839800000000003</c:v>
                </c:pt>
                <c:pt idx="25824">
                  <c:v>-0.648011</c:v>
                </c:pt>
                <c:pt idx="25825">
                  <c:v>-0.64768000000000003</c:v>
                </c:pt>
                <c:pt idx="25826">
                  <c:v>-0.647451</c:v>
                </c:pt>
                <c:pt idx="25827">
                  <c:v>-0.64737199999999995</c:v>
                </c:pt>
                <c:pt idx="25828">
                  <c:v>-0.64745900000000001</c:v>
                </c:pt>
                <c:pt idx="25829">
                  <c:v>-0.64771000000000001</c:v>
                </c:pt>
                <c:pt idx="25830">
                  <c:v>-0.64810500000000004</c:v>
                </c:pt>
                <c:pt idx="25831">
                  <c:v>-0.64859100000000003</c:v>
                </c:pt>
                <c:pt idx="25832">
                  <c:v>-0.64912800000000004</c:v>
                </c:pt>
                <c:pt idx="25833">
                  <c:v>-0.64963800000000005</c:v>
                </c:pt>
                <c:pt idx="25834">
                  <c:v>-0.65007899999999996</c:v>
                </c:pt>
                <c:pt idx="25835">
                  <c:v>-0.65039400000000003</c:v>
                </c:pt>
                <c:pt idx="25836">
                  <c:v>-0.65056199999999997</c:v>
                </c:pt>
                <c:pt idx="25837">
                  <c:v>-0.65057500000000001</c:v>
                </c:pt>
                <c:pt idx="25838">
                  <c:v>-0.650451</c:v>
                </c:pt>
                <c:pt idx="25839">
                  <c:v>-0.65022800000000003</c:v>
                </c:pt>
                <c:pt idx="25840">
                  <c:v>-0.649953</c:v>
                </c:pt>
                <c:pt idx="25841">
                  <c:v>-0.64968300000000001</c:v>
                </c:pt>
                <c:pt idx="25842">
                  <c:v>-0.64946899999999996</c:v>
                </c:pt>
                <c:pt idx="25843">
                  <c:v>-0.64935500000000002</c:v>
                </c:pt>
                <c:pt idx="25844">
                  <c:v>-0.64936899999999997</c:v>
                </c:pt>
                <c:pt idx="25845">
                  <c:v>-0.64952100000000002</c:v>
                </c:pt>
                <c:pt idx="25846">
                  <c:v>-0.64980300000000002</c:v>
                </c:pt>
                <c:pt idx="25847">
                  <c:v>-0.65019300000000002</c:v>
                </c:pt>
                <c:pt idx="25848">
                  <c:v>-0.650648</c:v>
                </c:pt>
                <c:pt idx="25849">
                  <c:v>-0.65112700000000001</c:v>
                </c:pt>
                <c:pt idx="25850">
                  <c:v>-0.65145600000000004</c:v>
                </c:pt>
                <c:pt idx="25851">
                  <c:v>-0.65137</c:v>
                </c:pt>
                <c:pt idx="25852">
                  <c:v>-0.65068000000000004</c:v>
                </c:pt>
                <c:pt idx="25853">
                  <c:v>-0.64927800000000002</c:v>
                </c:pt>
                <c:pt idx="25854">
                  <c:v>-0.64719400000000005</c:v>
                </c:pt>
                <c:pt idx="25855">
                  <c:v>-0.64475300000000002</c:v>
                </c:pt>
                <c:pt idx="25856">
                  <c:v>-0.64215100000000003</c:v>
                </c:pt>
                <c:pt idx="25857">
                  <c:v>-0.63977200000000001</c:v>
                </c:pt>
                <c:pt idx="25858">
                  <c:v>-0.63783699999999999</c:v>
                </c:pt>
                <c:pt idx="25859">
                  <c:v>-0.63619000000000003</c:v>
                </c:pt>
                <c:pt idx="25860">
                  <c:v>-0.63481100000000001</c:v>
                </c:pt>
                <c:pt idx="25861">
                  <c:v>-0.63384200000000002</c:v>
                </c:pt>
                <c:pt idx="25862">
                  <c:v>-0.63309199999999999</c:v>
                </c:pt>
                <c:pt idx="25863">
                  <c:v>-0.63241099999999995</c:v>
                </c:pt>
                <c:pt idx="25864">
                  <c:v>-0.63206200000000001</c:v>
                </c:pt>
                <c:pt idx="25865">
                  <c:v>-0.63197499999999995</c:v>
                </c:pt>
                <c:pt idx="25866">
                  <c:v>-0.63204700000000003</c:v>
                </c:pt>
                <c:pt idx="25867">
                  <c:v>-0.63207400000000002</c:v>
                </c:pt>
                <c:pt idx="25868">
                  <c:v>-0.63171999999999995</c:v>
                </c:pt>
                <c:pt idx="25869">
                  <c:v>-0.63086100000000001</c:v>
                </c:pt>
                <c:pt idx="25870">
                  <c:v>-0.62959699999999996</c:v>
                </c:pt>
                <c:pt idx="25871">
                  <c:v>-0.62793699999999997</c:v>
                </c:pt>
                <c:pt idx="25872">
                  <c:v>-0.62606200000000001</c:v>
                </c:pt>
                <c:pt idx="25873">
                  <c:v>-0.62411700000000003</c:v>
                </c:pt>
                <c:pt idx="25874">
                  <c:v>-0.62234100000000003</c:v>
                </c:pt>
                <c:pt idx="25875">
                  <c:v>-0.620865</c:v>
                </c:pt>
                <c:pt idx="25876">
                  <c:v>-0.61963199999999996</c:v>
                </c:pt>
                <c:pt idx="25877">
                  <c:v>-0.61858800000000003</c:v>
                </c:pt>
                <c:pt idx="25878">
                  <c:v>-0.61784099999999997</c:v>
                </c:pt>
                <c:pt idx="25879">
                  <c:v>-0.61735200000000001</c:v>
                </c:pt>
                <c:pt idx="25880">
                  <c:v>-0.61704000000000003</c:v>
                </c:pt>
                <c:pt idx="25881">
                  <c:v>-0.61694199999999999</c:v>
                </c:pt>
                <c:pt idx="25882">
                  <c:v>-0.61682499999999996</c:v>
                </c:pt>
                <c:pt idx="25883">
                  <c:v>-0.61646900000000004</c:v>
                </c:pt>
                <c:pt idx="25884">
                  <c:v>-0.61580699999999999</c:v>
                </c:pt>
                <c:pt idx="25885">
                  <c:v>-0.61474799999999996</c:v>
                </c:pt>
                <c:pt idx="25886">
                  <c:v>-0.61329999999999996</c:v>
                </c:pt>
                <c:pt idx="25887">
                  <c:v>-0.61160599999999998</c:v>
                </c:pt>
                <c:pt idx="25888">
                  <c:v>-0.609815</c:v>
                </c:pt>
                <c:pt idx="25889">
                  <c:v>-0.60817699999999997</c:v>
                </c:pt>
                <c:pt idx="25890">
                  <c:v>-0.606792</c:v>
                </c:pt>
                <c:pt idx="25891">
                  <c:v>-0.60569399999999995</c:v>
                </c:pt>
                <c:pt idx="25892">
                  <c:v>-0.60475000000000001</c:v>
                </c:pt>
                <c:pt idx="25893">
                  <c:v>-0.60412100000000002</c:v>
                </c:pt>
                <c:pt idx="25894">
                  <c:v>-0.60372800000000004</c:v>
                </c:pt>
                <c:pt idx="25895">
                  <c:v>-0.60352600000000001</c:v>
                </c:pt>
                <c:pt idx="25896">
                  <c:v>-0.60337700000000005</c:v>
                </c:pt>
                <c:pt idx="25897">
                  <c:v>-0.60309500000000005</c:v>
                </c:pt>
                <c:pt idx="25898">
                  <c:v>-0.60253699999999999</c:v>
                </c:pt>
                <c:pt idx="25899">
                  <c:v>-0.60160000000000002</c:v>
                </c:pt>
                <c:pt idx="25900">
                  <c:v>-0.60020399999999996</c:v>
                </c:pt>
                <c:pt idx="25901">
                  <c:v>-0.59846299999999997</c:v>
                </c:pt>
                <c:pt idx="25902">
                  <c:v>-0.59711099999999995</c:v>
                </c:pt>
                <c:pt idx="25903">
                  <c:v>-0.59598899999999999</c:v>
                </c:pt>
                <c:pt idx="25904">
                  <c:v>-0.59517200000000003</c:v>
                </c:pt>
                <c:pt idx="25905">
                  <c:v>-0.59442899999999999</c:v>
                </c:pt>
                <c:pt idx="25906">
                  <c:v>-0.59411499999999995</c:v>
                </c:pt>
                <c:pt idx="25907">
                  <c:v>-0.59395900000000001</c:v>
                </c:pt>
                <c:pt idx="25908">
                  <c:v>-0.594055</c:v>
                </c:pt>
                <c:pt idx="25909">
                  <c:v>-0.59454099999999999</c:v>
                </c:pt>
                <c:pt idx="25910">
                  <c:v>-0.59523400000000004</c:v>
                </c:pt>
                <c:pt idx="25911">
                  <c:v>-0.59598399999999996</c:v>
                </c:pt>
                <c:pt idx="25912">
                  <c:v>-0.59677500000000006</c:v>
                </c:pt>
                <c:pt idx="25913">
                  <c:v>-0.59753100000000003</c:v>
                </c:pt>
                <c:pt idx="25914">
                  <c:v>-0.59784000000000004</c:v>
                </c:pt>
                <c:pt idx="25915">
                  <c:v>-0.59790699999999997</c:v>
                </c:pt>
                <c:pt idx="25916">
                  <c:v>-0.59779899999999997</c:v>
                </c:pt>
                <c:pt idx="25917">
                  <c:v>-0.59765100000000004</c:v>
                </c:pt>
                <c:pt idx="25918">
                  <c:v>-0.59782400000000002</c:v>
                </c:pt>
                <c:pt idx="25919">
                  <c:v>-0.59789700000000001</c:v>
                </c:pt>
                <c:pt idx="25920">
                  <c:v>-0.59806800000000004</c:v>
                </c:pt>
                <c:pt idx="25921">
                  <c:v>-0.59825200000000001</c:v>
                </c:pt>
                <c:pt idx="25922">
                  <c:v>-0.59837099999999999</c:v>
                </c:pt>
                <c:pt idx="25923">
                  <c:v>-0.59841900000000003</c:v>
                </c:pt>
                <c:pt idx="25924">
                  <c:v>-0.59852799999999995</c:v>
                </c:pt>
                <c:pt idx="25925">
                  <c:v>-0.59868100000000002</c:v>
                </c:pt>
                <c:pt idx="25926">
                  <c:v>-0.59882100000000005</c:v>
                </c:pt>
                <c:pt idx="25927">
                  <c:v>-0.59896799999999994</c:v>
                </c:pt>
                <c:pt idx="25928">
                  <c:v>-0.59907600000000005</c:v>
                </c:pt>
                <c:pt idx="25929">
                  <c:v>-0.599271</c:v>
                </c:pt>
                <c:pt idx="25930">
                  <c:v>-0.59936599999999995</c:v>
                </c:pt>
                <c:pt idx="25931">
                  <c:v>-0.599522</c:v>
                </c:pt>
                <c:pt idx="25932">
                  <c:v>-0.59954600000000002</c:v>
                </c:pt>
                <c:pt idx="25933">
                  <c:v>-0.59974000000000005</c:v>
                </c:pt>
                <c:pt idx="25934">
                  <c:v>-0.59980199999999995</c:v>
                </c:pt>
                <c:pt idx="25935">
                  <c:v>-0.59989899999999996</c:v>
                </c:pt>
                <c:pt idx="25936">
                  <c:v>-0.60009500000000005</c:v>
                </c:pt>
                <c:pt idx="25937">
                  <c:v>-0.60024999999999995</c:v>
                </c:pt>
                <c:pt idx="25938">
                  <c:v>-0.60040800000000005</c:v>
                </c:pt>
                <c:pt idx="25939">
                  <c:v>-0.60059399999999996</c:v>
                </c:pt>
                <c:pt idx="25940">
                  <c:v>-0.600858</c:v>
                </c:pt>
                <c:pt idx="25941">
                  <c:v>-0.60103300000000004</c:v>
                </c:pt>
                <c:pt idx="25942">
                  <c:v>-0.60126299999999999</c:v>
                </c:pt>
                <c:pt idx="25943">
                  <c:v>-0.60141500000000003</c:v>
                </c:pt>
                <c:pt idx="25944">
                  <c:v>-0.601657</c:v>
                </c:pt>
                <c:pt idx="25945">
                  <c:v>-0.60180999999999996</c:v>
                </c:pt>
                <c:pt idx="25946">
                  <c:v>-0.60208399999999995</c:v>
                </c:pt>
                <c:pt idx="25947">
                  <c:v>-0.60222600000000004</c:v>
                </c:pt>
                <c:pt idx="25948">
                  <c:v>-0.60226900000000005</c:v>
                </c:pt>
                <c:pt idx="25949">
                  <c:v>-0.60234100000000002</c:v>
                </c:pt>
                <c:pt idx="25950">
                  <c:v>-0.60248199999999996</c:v>
                </c:pt>
                <c:pt idx="25951">
                  <c:v>-0.60252099999999997</c:v>
                </c:pt>
                <c:pt idx="25952">
                  <c:v>-0.60267400000000004</c:v>
                </c:pt>
                <c:pt idx="25953">
                  <c:v>-0.60307500000000003</c:v>
                </c:pt>
                <c:pt idx="25954">
                  <c:v>-0.60381899999999999</c:v>
                </c:pt>
                <c:pt idx="25955">
                  <c:v>-0.604576</c:v>
                </c:pt>
                <c:pt idx="25956">
                  <c:v>-0.60557499999999997</c:v>
                </c:pt>
                <c:pt idx="25957">
                  <c:v>-0.60657099999999997</c:v>
                </c:pt>
                <c:pt idx="25958">
                  <c:v>-0.60753400000000002</c:v>
                </c:pt>
                <c:pt idx="25959">
                  <c:v>-0.60884000000000005</c:v>
                </c:pt>
                <c:pt idx="25960">
                  <c:v>-0.61028099999999996</c:v>
                </c:pt>
                <c:pt idx="25961">
                  <c:v>-0.61184799999999995</c:v>
                </c:pt>
                <c:pt idx="25962">
                  <c:v>-0.61340300000000003</c:v>
                </c:pt>
                <c:pt idx="25963">
                  <c:v>-0.61487999999999998</c:v>
                </c:pt>
                <c:pt idx="25964">
                  <c:v>-0.61620699999999995</c:v>
                </c:pt>
                <c:pt idx="25965">
                  <c:v>-0.61763299999999999</c:v>
                </c:pt>
                <c:pt idx="25966">
                  <c:v>-0.61922900000000003</c:v>
                </c:pt>
                <c:pt idx="25967">
                  <c:v>-0.62087599999999998</c:v>
                </c:pt>
                <c:pt idx="25968">
                  <c:v>-0.62255099999999997</c:v>
                </c:pt>
                <c:pt idx="25969">
                  <c:v>-0.62417999999999996</c:v>
                </c:pt>
                <c:pt idx="25970">
                  <c:v>-0.62565999999999999</c:v>
                </c:pt>
                <c:pt idx="25971">
                  <c:v>-0.62708699999999995</c:v>
                </c:pt>
                <c:pt idx="25972">
                  <c:v>-0.62866100000000003</c:v>
                </c:pt>
                <c:pt idx="25973">
                  <c:v>-0.63031300000000001</c:v>
                </c:pt>
                <c:pt idx="25974">
                  <c:v>-0.63202199999999997</c:v>
                </c:pt>
                <c:pt idx="25975">
                  <c:v>-0.63371699999999997</c:v>
                </c:pt>
                <c:pt idx="25976">
                  <c:v>-0.63532599999999995</c:v>
                </c:pt>
                <c:pt idx="25977">
                  <c:v>-0.63676299999999997</c:v>
                </c:pt>
                <c:pt idx="25978">
                  <c:v>-0.63821799999999995</c:v>
                </c:pt>
                <c:pt idx="25979">
                  <c:v>-0.63979399999999997</c:v>
                </c:pt>
                <c:pt idx="25980">
                  <c:v>-0.64144999999999996</c:v>
                </c:pt>
                <c:pt idx="25981">
                  <c:v>-0.64319099999999996</c:v>
                </c:pt>
                <c:pt idx="25982">
                  <c:v>-0.64488900000000005</c:v>
                </c:pt>
                <c:pt idx="25983">
                  <c:v>-0.64649800000000002</c:v>
                </c:pt>
                <c:pt idx="25984">
                  <c:v>-0.64795599999999998</c:v>
                </c:pt>
                <c:pt idx="25985">
                  <c:v>-0.64937599999999995</c:v>
                </c:pt>
                <c:pt idx="25986">
                  <c:v>-0.65090300000000001</c:v>
                </c:pt>
                <c:pt idx="25987">
                  <c:v>-0.65251700000000001</c:v>
                </c:pt>
                <c:pt idx="25988">
                  <c:v>-0.65422599999999997</c:v>
                </c:pt>
                <c:pt idx="25989">
                  <c:v>-0.65593699999999999</c:v>
                </c:pt>
                <c:pt idx="25990">
                  <c:v>-0.65758099999999997</c:v>
                </c:pt>
                <c:pt idx="25991">
                  <c:v>-0.65910400000000002</c:v>
                </c:pt>
                <c:pt idx="25992">
                  <c:v>-0.66054900000000005</c:v>
                </c:pt>
                <c:pt idx="25993">
                  <c:v>-0.66203100000000004</c:v>
                </c:pt>
                <c:pt idx="25994">
                  <c:v>-0.66356000000000004</c:v>
                </c:pt>
                <c:pt idx="25995">
                  <c:v>-0.66516399999999998</c:v>
                </c:pt>
                <c:pt idx="25996">
                  <c:v>-0.66685300000000003</c:v>
                </c:pt>
                <c:pt idx="25997">
                  <c:v>-0.66855399999999998</c:v>
                </c:pt>
                <c:pt idx="25998">
                  <c:v>-0.67021699999999995</c:v>
                </c:pt>
                <c:pt idx="25999">
                  <c:v>-0.67180200000000001</c:v>
                </c:pt>
                <c:pt idx="26000">
                  <c:v>-0.673427</c:v>
                </c:pt>
                <c:pt idx="26001">
                  <c:v>-0.67478199999999999</c:v>
                </c:pt>
                <c:pt idx="26002">
                  <c:v>-0.67611600000000005</c:v>
                </c:pt>
                <c:pt idx="26003">
                  <c:v>-0.67688999999999999</c:v>
                </c:pt>
                <c:pt idx="26004">
                  <c:v>-0.67720400000000003</c:v>
                </c:pt>
                <c:pt idx="26005">
                  <c:v>-0.67729300000000003</c:v>
                </c:pt>
                <c:pt idx="26006">
                  <c:v>-0.67708599999999997</c:v>
                </c:pt>
                <c:pt idx="26007">
                  <c:v>-0.67684999999999995</c:v>
                </c:pt>
                <c:pt idx="26008">
                  <c:v>-0.67661499999999997</c:v>
                </c:pt>
                <c:pt idx="26009">
                  <c:v>-0.67655699999999996</c:v>
                </c:pt>
                <c:pt idx="26010">
                  <c:v>-0.67660900000000002</c:v>
                </c:pt>
                <c:pt idx="26011">
                  <c:v>-0.67682399999999998</c:v>
                </c:pt>
                <c:pt idx="26012">
                  <c:v>-0.67722499999999997</c:v>
                </c:pt>
                <c:pt idx="26013">
                  <c:v>-0.67770799999999998</c:v>
                </c:pt>
                <c:pt idx="26014">
                  <c:v>-0.67818699999999998</c:v>
                </c:pt>
                <c:pt idx="26015">
                  <c:v>-0.67873399999999995</c:v>
                </c:pt>
                <c:pt idx="26016">
                  <c:v>-0.67910499999999996</c:v>
                </c:pt>
                <c:pt idx="26017">
                  <c:v>-0.67930199999999996</c:v>
                </c:pt>
                <c:pt idx="26018">
                  <c:v>-0.67943299999999995</c:v>
                </c:pt>
                <c:pt idx="26019">
                  <c:v>-0.67955200000000004</c:v>
                </c:pt>
                <c:pt idx="26020">
                  <c:v>-0.67970799999999998</c:v>
                </c:pt>
                <c:pt idx="26021">
                  <c:v>-0.67985700000000004</c:v>
                </c:pt>
                <c:pt idx="26022">
                  <c:v>-0.68006200000000006</c:v>
                </c:pt>
                <c:pt idx="26023">
                  <c:v>-0.68030500000000005</c:v>
                </c:pt>
                <c:pt idx="26024">
                  <c:v>-0.680566</c:v>
                </c:pt>
                <c:pt idx="26025">
                  <c:v>-0.68091000000000002</c:v>
                </c:pt>
                <c:pt idx="26026">
                  <c:v>-0.68125199999999997</c:v>
                </c:pt>
                <c:pt idx="26027">
                  <c:v>-0.68160600000000005</c:v>
                </c:pt>
                <c:pt idx="26028">
                  <c:v>-0.68192399999999997</c:v>
                </c:pt>
                <c:pt idx="26029">
                  <c:v>-0.68223699999999998</c:v>
                </c:pt>
                <c:pt idx="26030">
                  <c:v>-0.68258099999999999</c:v>
                </c:pt>
                <c:pt idx="26031">
                  <c:v>-0.682944</c:v>
                </c:pt>
                <c:pt idx="26032">
                  <c:v>-0.68335299999999999</c:v>
                </c:pt>
                <c:pt idx="26033">
                  <c:v>-0.68379100000000004</c:v>
                </c:pt>
                <c:pt idx="26034">
                  <c:v>-0.68429799999999996</c:v>
                </c:pt>
                <c:pt idx="26035">
                  <c:v>-0.68482399999999999</c:v>
                </c:pt>
                <c:pt idx="26036">
                  <c:v>-0.68534799999999996</c:v>
                </c:pt>
                <c:pt idx="26037">
                  <c:v>-0.68583499999999997</c:v>
                </c:pt>
                <c:pt idx="26038">
                  <c:v>-0.68632700000000002</c:v>
                </c:pt>
                <c:pt idx="26039">
                  <c:v>-0.68685799999999997</c:v>
                </c:pt>
                <c:pt idx="26040">
                  <c:v>-0.68741399999999997</c:v>
                </c:pt>
                <c:pt idx="26041">
                  <c:v>-0.68796400000000002</c:v>
                </c:pt>
                <c:pt idx="26042">
                  <c:v>-0.68852400000000002</c:v>
                </c:pt>
                <c:pt idx="26043">
                  <c:v>-0.68912399999999996</c:v>
                </c:pt>
                <c:pt idx="26044">
                  <c:v>-0.68974000000000002</c:v>
                </c:pt>
                <c:pt idx="26045">
                  <c:v>-0.690334</c:v>
                </c:pt>
                <c:pt idx="26046">
                  <c:v>-0.69091100000000005</c:v>
                </c:pt>
                <c:pt idx="26047">
                  <c:v>-0.69149499999999997</c:v>
                </c:pt>
                <c:pt idx="26048">
                  <c:v>-0.69206900000000005</c:v>
                </c:pt>
                <c:pt idx="26049">
                  <c:v>-0.69260500000000003</c:v>
                </c:pt>
                <c:pt idx="26050">
                  <c:v>-0.69319699999999995</c:v>
                </c:pt>
                <c:pt idx="26051">
                  <c:v>-0.69392299999999996</c:v>
                </c:pt>
                <c:pt idx="26052">
                  <c:v>-0.69410000000000005</c:v>
                </c:pt>
                <c:pt idx="26053">
                  <c:v>-0.69336100000000001</c:v>
                </c:pt>
                <c:pt idx="26054">
                  <c:v>-0.69176899999999997</c:v>
                </c:pt>
                <c:pt idx="26055">
                  <c:v>-0.68965600000000005</c:v>
                </c:pt>
                <c:pt idx="26056">
                  <c:v>-0.68714200000000003</c:v>
                </c:pt>
                <c:pt idx="26057">
                  <c:v>-0.68446499999999999</c:v>
                </c:pt>
                <c:pt idx="26058">
                  <c:v>-0.68201599999999996</c:v>
                </c:pt>
                <c:pt idx="26059">
                  <c:v>-0.68014300000000005</c:v>
                </c:pt>
                <c:pt idx="26060">
                  <c:v>-0.67898700000000001</c:v>
                </c:pt>
                <c:pt idx="26061">
                  <c:v>-0.67799600000000004</c:v>
                </c:pt>
                <c:pt idx="26062">
                  <c:v>-0.676983</c:v>
                </c:pt>
                <c:pt idx="26063">
                  <c:v>-0.67614399999999997</c:v>
                </c:pt>
                <c:pt idx="26064">
                  <c:v>-0.67548699999999995</c:v>
                </c:pt>
                <c:pt idx="26065">
                  <c:v>-0.67500899999999997</c:v>
                </c:pt>
                <c:pt idx="26066">
                  <c:v>-0.674346</c:v>
                </c:pt>
                <c:pt idx="26067">
                  <c:v>-0.67348200000000003</c:v>
                </c:pt>
                <c:pt idx="26068">
                  <c:v>-0.67253300000000005</c:v>
                </c:pt>
                <c:pt idx="26069">
                  <c:v>-0.67094699999999996</c:v>
                </c:pt>
                <c:pt idx="26070">
                  <c:v>-0.66905400000000004</c:v>
                </c:pt>
                <c:pt idx="26071">
                  <c:v>-0.66684399999999999</c:v>
                </c:pt>
                <c:pt idx="26072">
                  <c:v>-0.664636</c:v>
                </c:pt>
                <c:pt idx="26073">
                  <c:v>-0.66278400000000004</c:v>
                </c:pt>
                <c:pt idx="26074">
                  <c:v>-0.66101299999999996</c:v>
                </c:pt>
                <c:pt idx="26075">
                  <c:v>-0.65940900000000002</c:v>
                </c:pt>
                <c:pt idx="26076">
                  <c:v>-0.65797700000000003</c:v>
                </c:pt>
                <c:pt idx="26077">
                  <c:v>-0.65695400000000004</c:v>
                </c:pt>
                <c:pt idx="26078">
                  <c:v>-0.65577300000000005</c:v>
                </c:pt>
                <c:pt idx="26079">
                  <c:v>-0.65469599999999994</c:v>
                </c:pt>
                <c:pt idx="26080">
                  <c:v>-0.65350799999999998</c:v>
                </c:pt>
                <c:pt idx="26081">
                  <c:v>-0.65206299999999995</c:v>
                </c:pt>
                <c:pt idx="26082">
                  <c:v>-0.65041499999999997</c:v>
                </c:pt>
                <c:pt idx="26083">
                  <c:v>-0.64879699999999996</c:v>
                </c:pt>
                <c:pt idx="26084">
                  <c:v>-0.64693999999999996</c:v>
                </c:pt>
                <c:pt idx="26085">
                  <c:v>-0.64502499999999996</c:v>
                </c:pt>
                <c:pt idx="26086">
                  <c:v>-0.64305299999999999</c:v>
                </c:pt>
                <c:pt idx="26087">
                  <c:v>-0.64119999999999999</c:v>
                </c:pt>
                <c:pt idx="26088">
                  <c:v>-0.63929800000000003</c:v>
                </c:pt>
                <c:pt idx="26089">
                  <c:v>-0.63748300000000002</c:v>
                </c:pt>
                <c:pt idx="26090">
                  <c:v>-0.63576600000000005</c:v>
                </c:pt>
                <c:pt idx="26091">
                  <c:v>-0.63408799999999998</c:v>
                </c:pt>
                <c:pt idx="26092">
                  <c:v>-0.63252600000000003</c:v>
                </c:pt>
                <c:pt idx="26093">
                  <c:v>-0.63098900000000002</c:v>
                </c:pt>
                <c:pt idx="26094">
                  <c:v>-0.62946500000000005</c:v>
                </c:pt>
                <c:pt idx="26095">
                  <c:v>-0.62791200000000003</c:v>
                </c:pt>
                <c:pt idx="26096">
                  <c:v>-0.62636999999999998</c:v>
                </c:pt>
                <c:pt idx="26097">
                  <c:v>-0.62477199999999999</c:v>
                </c:pt>
                <c:pt idx="26098">
                  <c:v>-0.62314800000000004</c:v>
                </c:pt>
                <c:pt idx="26099">
                  <c:v>-0.62144699999999997</c:v>
                </c:pt>
                <c:pt idx="26100">
                  <c:v>-0.61976600000000004</c:v>
                </c:pt>
                <c:pt idx="26101">
                  <c:v>-0.61831400000000003</c:v>
                </c:pt>
                <c:pt idx="26102">
                  <c:v>-0.617255</c:v>
                </c:pt>
                <c:pt idx="26103">
                  <c:v>-0.61643899999999996</c:v>
                </c:pt>
                <c:pt idx="26104">
                  <c:v>-0.61603399999999997</c:v>
                </c:pt>
                <c:pt idx="26105">
                  <c:v>-0.61597900000000005</c:v>
                </c:pt>
                <c:pt idx="26106">
                  <c:v>-0.616093</c:v>
                </c:pt>
                <c:pt idx="26107">
                  <c:v>-0.616483</c:v>
                </c:pt>
                <c:pt idx="26108">
                  <c:v>-0.61715699999999996</c:v>
                </c:pt>
                <c:pt idx="26109">
                  <c:v>-0.61800500000000003</c:v>
                </c:pt>
                <c:pt idx="26110">
                  <c:v>-0.61876100000000001</c:v>
                </c:pt>
                <c:pt idx="26111">
                  <c:v>-0.61938099999999996</c:v>
                </c:pt>
                <c:pt idx="26112">
                  <c:v>-0.62004599999999999</c:v>
                </c:pt>
                <c:pt idx="26113">
                  <c:v>-0.62026000000000003</c:v>
                </c:pt>
                <c:pt idx="26114">
                  <c:v>-0.62030399999999997</c:v>
                </c:pt>
                <c:pt idx="26115">
                  <c:v>-0.62011799999999995</c:v>
                </c:pt>
                <c:pt idx="26116">
                  <c:v>-0.61995400000000001</c:v>
                </c:pt>
                <c:pt idx="26117">
                  <c:v>-0.61998699999999995</c:v>
                </c:pt>
                <c:pt idx="26118">
                  <c:v>-0.61999199999999999</c:v>
                </c:pt>
                <c:pt idx="26119">
                  <c:v>-0.62013700000000005</c:v>
                </c:pt>
                <c:pt idx="26120">
                  <c:v>-0.620305</c:v>
                </c:pt>
                <c:pt idx="26121">
                  <c:v>-0.62070099999999995</c:v>
                </c:pt>
                <c:pt idx="26122">
                  <c:v>-0.62105399999999999</c:v>
                </c:pt>
                <c:pt idx="26123">
                  <c:v>-0.62152700000000005</c:v>
                </c:pt>
                <c:pt idx="26124">
                  <c:v>-0.62205999999999995</c:v>
                </c:pt>
                <c:pt idx="26125">
                  <c:v>-0.62253499999999995</c:v>
                </c:pt>
                <c:pt idx="26126">
                  <c:v>-0.62293200000000004</c:v>
                </c:pt>
                <c:pt idx="26127">
                  <c:v>-0.62348000000000003</c:v>
                </c:pt>
                <c:pt idx="26128">
                  <c:v>-0.62390599999999996</c:v>
                </c:pt>
                <c:pt idx="26129">
                  <c:v>-0.62415200000000004</c:v>
                </c:pt>
                <c:pt idx="26130">
                  <c:v>-0.62439599999999995</c:v>
                </c:pt>
                <c:pt idx="26131">
                  <c:v>-0.62469300000000005</c:v>
                </c:pt>
                <c:pt idx="26132">
                  <c:v>-0.62505100000000002</c:v>
                </c:pt>
                <c:pt idx="26133">
                  <c:v>-0.62541400000000003</c:v>
                </c:pt>
                <c:pt idx="26134">
                  <c:v>-0.62590400000000002</c:v>
                </c:pt>
                <c:pt idx="26135">
                  <c:v>-0.62649200000000005</c:v>
                </c:pt>
                <c:pt idx="26136">
                  <c:v>-0.627108</c:v>
                </c:pt>
                <c:pt idx="26137">
                  <c:v>-0.62773900000000005</c:v>
                </c:pt>
                <c:pt idx="26138">
                  <c:v>-0.62846100000000005</c:v>
                </c:pt>
                <c:pt idx="26139">
                  <c:v>-0.62920100000000001</c:v>
                </c:pt>
                <c:pt idx="26140">
                  <c:v>-0.629996</c:v>
                </c:pt>
                <c:pt idx="26141">
                  <c:v>-0.630888</c:v>
                </c:pt>
                <c:pt idx="26142">
                  <c:v>-0.63170499999999996</c:v>
                </c:pt>
                <c:pt idx="26143">
                  <c:v>-0.63247699999999996</c:v>
                </c:pt>
                <c:pt idx="26144">
                  <c:v>-0.63332599999999994</c:v>
                </c:pt>
                <c:pt idx="26145">
                  <c:v>-0.63419800000000004</c:v>
                </c:pt>
                <c:pt idx="26146">
                  <c:v>-0.635104</c:v>
                </c:pt>
                <c:pt idx="26147">
                  <c:v>-0.63608200000000004</c:v>
                </c:pt>
                <c:pt idx="26148">
                  <c:v>-0.63706200000000002</c:v>
                </c:pt>
                <c:pt idx="26149">
                  <c:v>-0.63807899999999995</c:v>
                </c:pt>
                <c:pt idx="26150">
                  <c:v>-0.63900299999999999</c:v>
                </c:pt>
                <c:pt idx="26151">
                  <c:v>-0.63986100000000001</c:v>
                </c:pt>
                <c:pt idx="26152">
                  <c:v>-0.64072399999999996</c:v>
                </c:pt>
                <c:pt idx="26153">
                  <c:v>-0.64159100000000002</c:v>
                </c:pt>
                <c:pt idx="26154">
                  <c:v>-0.64244599999999996</c:v>
                </c:pt>
                <c:pt idx="26155">
                  <c:v>-0.64353400000000005</c:v>
                </c:pt>
                <c:pt idx="26156">
                  <c:v>-0.64439500000000005</c:v>
                </c:pt>
                <c:pt idx="26157">
                  <c:v>-0.645146</c:v>
                </c:pt>
                <c:pt idx="26158">
                  <c:v>-0.64602700000000002</c:v>
                </c:pt>
                <c:pt idx="26159">
                  <c:v>-0.64681299999999997</c:v>
                </c:pt>
                <c:pt idx="26160">
                  <c:v>-0.64752399999999999</c:v>
                </c:pt>
                <c:pt idx="26161">
                  <c:v>-0.64844500000000005</c:v>
                </c:pt>
                <c:pt idx="26162">
                  <c:v>-0.64931099999999997</c:v>
                </c:pt>
                <c:pt idx="26163">
                  <c:v>-0.65010100000000004</c:v>
                </c:pt>
                <c:pt idx="26164">
                  <c:v>-0.65112300000000001</c:v>
                </c:pt>
                <c:pt idx="26165">
                  <c:v>-0.65211200000000002</c:v>
                </c:pt>
                <c:pt idx="26166">
                  <c:v>-0.65298100000000003</c:v>
                </c:pt>
                <c:pt idx="26167">
                  <c:v>-0.65405599999999997</c:v>
                </c:pt>
                <c:pt idx="26168">
                  <c:v>-0.65509600000000001</c:v>
                </c:pt>
                <c:pt idx="26169">
                  <c:v>-0.655968</c:v>
                </c:pt>
                <c:pt idx="26170">
                  <c:v>-0.65701399999999999</c:v>
                </c:pt>
                <c:pt idx="26171">
                  <c:v>-0.65800800000000004</c:v>
                </c:pt>
                <c:pt idx="26172">
                  <c:v>-0.65882700000000005</c:v>
                </c:pt>
                <c:pt idx="26173">
                  <c:v>-0.65981599999999996</c:v>
                </c:pt>
                <c:pt idx="26174">
                  <c:v>-0.66087099999999999</c:v>
                </c:pt>
                <c:pt idx="26175">
                  <c:v>-0.66178499999999996</c:v>
                </c:pt>
                <c:pt idx="26176">
                  <c:v>-0.66286900000000004</c:v>
                </c:pt>
                <c:pt idx="26177">
                  <c:v>-0.66395300000000002</c:v>
                </c:pt>
                <c:pt idx="26178">
                  <c:v>-0.66493800000000003</c:v>
                </c:pt>
                <c:pt idx="26179">
                  <c:v>-0.66611100000000001</c:v>
                </c:pt>
                <c:pt idx="26180">
                  <c:v>-0.66720500000000005</c:v>
                </c:pt>
                <c:pt idx="26181">
                  <c:v>-0.66823399999999999</c:v>
                </c:pt>
                <c:pt idx="26182">
                  <c:v>-0.669431</c:v>
                </c:pt>
                <c:pt idx="26183">
                  <c:v>-0.67045399999999999</c:v>
                </c:pt>
                <c:pt idx="26184">
                  <c:v>-0.67151099999999997</c:v>
                </c:pt>
                <c:pt idx="26185">
                  <c:v>-0.67261000000000004</c:v>
                </c:pt>
                <c:pt idx="26186">
                  <c:v>-0.67352199999999995</c:v>
                </c:pt>
                <c:pt idx="26187">
                  <c:v>-0.67457699999999998</c:v>
                </c:pt>
                <c:pt idx="26188">
                  <c:v>-0.67555200000000004</c:v>
                </c:pt>
                <c:pt idx="26189">
                  <c:v>-0.67642899999999995</c:v>
                </c:pt>
                <c:pt idx="26190">
                  <c:v>-0.67747400000000002</c:v>
                </c:pt>
                <c:pt idx="26191">
                  <c:v>-0.67838200000000004</c:v>
                </c:pt>
                <c:pt idx="26192">
                  <c:v>-0.67932300000000001</c:v>
                </c:pt>
                <c:pt idx="26193">
                  <c:v>-0.68038900000000002</c:v>
                </c:pt>
                <c:pt idx="26194">
                  <c:v>-0.68131299999999995</c:v>
                </c:pt>
                <c:pt idx="26195">
                  <c:v>-0.68239300000000003</c:v>
                </c:pt>
                <c:pt idx="26196">
                  <c:v>-0.68347999999999998</c:v>
                </c:pt>
                <c:pt idx="26197">
                  <c:v>-0.68445900000000004</c:v>
                </c:pt>
                <c:pt idx="26198">
                  <c:v>-0.68563399999999997</c:v>
                </c:pt>
                <c:pt idx="26199">
                  <c:v>-0.68668399999999996</c:v>
                </c:pt>
                <c:pt idx="26200">
                  <c:v>-0.68768200000000002</c:v>
                </c:pt>
                <c:pt idx="26201">
                  <c:v>-0.68854199999999999</c:v>
                </c:pt>
                <c:pt idx="26202">
                  <c:v>-0.68919900000000001</c:v>
                </c:pt>
                <c:pt idx="26203">
                  <c:v>-0.68948600000000004</c:v>
                </c:pt>
                <c:pt idx="26204">
                  <c:v>-0.68956600000000001</c:v>
                </c:pt>
                <c:pt idx="26205">
                  <c:v>-0.68955100000000003</c:v>
                </c:pt>
                <c:pt idx="26206">
                  <c:v>-0.689419</c:v>
                </c:pt>
                <c:pt idx="26207">
                  <c:v>-0.68936299999999995</c:v>
                </c:pt>
                <c:pt idx="26208">
                  <c:v>-0.68929499999999999</c:v>
                </c:pt>
                <c:pt idx="26209">
                  <c:v>-0.68931699999999996</c:v>
                </c:pt>
                <c:pt idx="26210">
                  <c:v>-0.68940299999999999</c:v>
                </c:pt>
                <c:pt idx="26211">
                  <c:v>-0.68937800000000005</c:v>
                </c:pt>
                <c:pt idx="26212">
                  <c:v>-0.68947700000000001</c:v>
                </c:pt>
                <c:pt idx="26213">
                  <c:v>-0.68957500000000005</c:v>
                </c:pt>
                <c:pt idx="26214">
                  <c:v>-0.689724</c:v>
                </c:pt>
                <c:pt idx="26215">
                  <c:v>-0.68984500000000004</c:v>
                </c:pt>
                <c:pt idx="26216">
                  <c:v>-0.69009699999999996</c:v>
                </c:pt>
                <c:pt idx="26217">
                  <c:v>-0.69043600000000005</c:v>
                </c:pt>
                <c:pt idx="26218">
                  <c:v>-0.69078200000000001</c:v>
                </c:pt>
                <c:pt idx="26219">
                  <c:v>-0.69108700000000001</c:v>
                </c:pt>
                <c:pt idx="26220">
                  <c:v>-0.69138999999999995</c:v>
                </c:pt>
                <c:pt idx="26221">
                  <c:v>-0.69184500000000004</c:v>
                </c:pt>
                <c:pt idx="26222">
                  <c:v>-0.69208499999999995</c:v>
                </c:pt>
                <c:pt idx="26223">
                  <c:v>-0.69220499999999996</c:v>
                </c:pt>
                <c:pt idx="26224">
                  <c:v>-0.69250599999999995</c:v>
                </c:pt>
                <c:pt idx="26225">
                  <c:v>-0.69276700000000002</c:v>
                </c:pt>
                <c:pt idx="26226">
                  <c:v>-0.69311500000000004</c:v>
                </c:pt>
                <c:pt idx="26227">
                  <c:v>-0.693581</c:v>
                </c:pt>
                <c:pt idx="26228">
                  <c:v>-0.69412600000000002</c:v>
                </c:pt>
                <c:pt idx="26229">
                  <c:v>-0.69477299999999997</c:v>
                </c:pt>
                <c:pt idx="26230">
                  <c:v>-0.69539099999999998</c:v>
                </c:pt>
                <c:pt idx="26231">
                  <c:v>-0.69600700000000004</c:v>
                </c:pt>
                <c:pt idx="26232">
                  <c:v>-0.69668099999999999</c:v>
                </c:pt>
                <c:pt idx="26233">
                  <c:v>-0.697384</c:v>
                </c:pt>
                <c:pt idx="26234">
                  <c:v>-0.69814600000000004</c:v>
                </c:pt>
                <c:pt idx="26235">
                  <c:v>-0.69894699999999998</c:v>
                </c:pt>
                <c:pt idx="26236">
                  <c:v>-0.69975900000000002</c:v>
                </c:pt>
                <c:pt idx="26237">
                  <c:v>-0.70052499999999995</c:v>
                </c:pt>
                <c:pt idx="26238">
                  <c:v>-0.70115099999999997</c:v>
                </c:pt>
                <c:pt idx="26239">
                  <c:v>-0.70171399999999995</c:v>
                </c:pt>
                <c:pt idx="26240">
                  <c:v>-0.70230199999999998</c:v>
                </c:pt>
                <c:pt idx="26241">
                  <c:v>-0.70293499999999998</c:v>
                </c:pt>
                <c:pt idx="26242">
                  <c:v>-0.70364400000000005</c:v>
                </c:pt>
                <c:pt idx="26243">
                  <c:v>-0.70440199999999997</c:v>
                </c:pt>
                <c:pt idx="26244">
                  <c:v>-0.70520400000000005</c:v>
                </c:pt>
                <c:pt idx="26245">
                  <c:v>-0.70598799999999995</c:v>
                </c:pt>
                <c:pt idx="26246">
                  <c:v>-0.70664199999999999</c:v>
                </c:pt>
                <c:pt idx="26247">
                  <c:v>-0.70717099999999999</c:v>
                </c:pt>
                <c:pt idx="26248">
                  <c:v>-0.70764000000000005</c:v>
                </c:pt>
                <c:pt idx="26249">
                  <c:v>-0.70812900000000001</c:v>
                </c:pt>
                <c:pt idx="26250">
                  <c:v>-0.70826500000000003</c:v>
                </c:pt>
                <c:pt idx="26251">
                  <c:v>-0.70848999999999995</c:v>
                </c:pt>
                <c:pt idx="26252">
                  <c:v>-0.70801899999999995</c:v>
                </c:pt>
                <c:pt idx="26253">
                  <c:v>-0.70719500000000002</c:v>
                </c:pt>
                <c:pt idx="26254">
                  <c:v>-0.70531100000000002</c:v>
                </c:pt>
                <c:pt idx="26255">
                  <c:v>-0.70270900000000003</c:v>
                </c:pt>
                <c:pt idx="26256">
                  <c:v>-0.69980399999999998</c:v>
                </c:pt>
                <c:pt idx="26257">
                  <c:v>-0.69633999999999996</c:v>
                </c:pt>
                <c:pt idx="26258">
                  <c:v>-0.69334499999999999</c:v>
                </c:pt>
                <c:pt idx="26259">
                  <c:v>-0.69071000000000005</c:v>
                </c:pt>
                <c:pt idx="26260">
                  <c:v>-0.68835599999999997</c:v>
                </c:pt>
                <c:pt idx="26261">
                  <c:v>-0.68659700000000001</c:v>
                </c:pt>
                <c:pt idx="26262">
                  <c:v>-0.68525599999999998</c:v>
                </c:pt>
                <c:pt idx="26263">
                  <c:v>-0.68432000000000004</c:v>
                </c:pt>
                <c:pt idx="26264">
                  <c:v>-0.68359499999999995</c:v>
                </c:pt>
                <c:pt idx="26265">
                  <c:v>-0.68303700000000001</c:v>
                </c:pt>
                <c:pt idx="26266">
                  <c:v>-0.68293499999999996</c:v>
                </c:pt>
                <c:pt idx="26267">
                  <c:v>-0.68289699999999998</c:v>
                </c:pt>
                <c:pt idx="26268">
                  <c:v>-0.68313999999999997</c:v>
                </c:pt>
                <c:pt idx="26269">
                  <c:v>-0.68370600000000004</c:v>
                </c:pt>
                <c:pt idx="26270">
                  <c:v>-0.68449300000000002</c:v>
                </c:pt>
                <c:pt idx="26271">
                  <c:v>-0.68542599999999998</c:v>
                </c:pt>
                <c:pt idx="26272">
                  <c:v>-0.68670200000000003</c:v>
                </c:pt>
                <c:pt idx="26273">
                  <c:v>-0.68789</c:v>
                </c:pt>
                <c:pt idx="26274">
                  <c:v>-0.68864199999999998</c:v>
                </c:pt>
                <c:pt idx="26275">
                  <c:v>-0.68876300000000001</c:v>
                </c:pt>
                <c:pt idx="26276">
                  <c:v>-0.68795600000000001</c:v>
                </c:pt>
                <c:pt idx="26277">
                  <c:v>-0.68630000000000002</c:v>
                </c:pt>
                <c:pt idx="26278">
                  <c:v>-0.68421100000000001</c:v>
                </c:pt>
                <c:pt idx="26279">
                  <c:v>-0.68212200000000001</c:v>
                </c:pt>
                <c:pt idx="26280">
                  <c:v>-0.68027099999999996</c:v>
                </c:pt>
                <c:pt idx="26281">
                  <c:v>-0.67878300000000003</c:v>
                </c:pt>
                <c:pt idx="26282">
                  <c:v>-0.67744400000000005</c:v>
                </c:pt>
                <c:pt idx="26283">
                  <c:v>-0.676315</c:v>
                </c:pt>
                <c:pt idx="26284">
                  <c:v>-0.67556799999999995</c:v>
                </c:pt>
                <c:pt idx="26285">
                  <c:v>-0.67496999999999996</c:v>
                </c:pt>
                <c:pt idx="26286">
                  <c:v>-0.67457500000000004</c:v>
                </c:pt>
                <c:pt idx="26287">
                  <c:v>-0.67454599999999998</c:v>
                </c:pt>
                <c:pt idx="26288">
                  <c:v>-0.67470799999999997</c:v>
                </c:pt>
                <c:pt idx="26289">
                  <c:v>-0.67502799999999996</c:v>
                </c:pt>
                <c:pt idx="26290">
                  <c:v>-0.67573300000000003</c:v>
                </c:pt>
                <c:pt idx="26291">
                  <c:v>-0.67662599999999995</c:v>
                </c:pt>
                <c:pt idx="26292">
                  <c:v>-0.67768200000000001</c:v>
                </c:pt>
                <c:pt idx="26293">
                  <c:v>-0.679091</c:v>
                </c:pt>
                <c:pt idx="26294">
                  <c:v>-0.68072900000000003</c:v>
                </c:pt>
                <c:pt idx="26295">
                  <c:v>-0.68220999999999998</c:v>
                </c:pt>
                <c:pt idx="26296">
                  <c:v>-0.68323100000000003</c:v>
                </c:pt>
                <c:pt idx="26297">
                  <c:v>-0.68349400000000005</c:v>
                </c:pt>
                <c:pt idx="26298">
                  <c:v>-0.68282600000000004</c:v>
                </c:pt>
                <c:pt idx="26299">
                  <c:v>-0.68147100000000005</c:v>
                </c:pt>
                <c:pt idx="26300">
                  <c:v>-0.679786</c:v>
                </c:pt>
                <c:pt idx="26301">
                  <c:v>-0.67801299999999998</c:v>
                </c:pt>
                <c:pt idx="26302">
                  <c:v>-0.67652800000000002</c:v>
                </c:pt>
                <c:pt idx="26303">
                  <c:v>-0.67477799999999999</c:v>
                </c:pt>
                <c:pt idx="26304">
                  <c:v>-0.67341899999999999</c:v>
                </c:pt>
                <c:pt idx="26305">
                  <c:v>-0.67240800000000001</c:v>
                </c:pt>
                <c:pt idx="26306">
                  <c:v>-0.67135400000000001</c:v>
                </c:pt>
                <c:pt idx="26307">
                  <c:v>-0.670794</c:v>
                </c:pt>
                <c:pt idx="26308">
                  <c:v>-0.67069500000000004</c:v>
                </c:pt>
                <c:pt idx="26309">
                  <c:v>-0.67060299999999995</c:v>
                </c:pt>
                <c:pt idx="26310">
                  <c:v>-0.67084500000000002</c:v>
                </c:pt>
                <c:pt idx="26311">
                  <c:v>-0.67147000000000001</c:v>
                </c:pt>
                <c:pt idx="26312">
                  <c:v>-0.67219899999999999</c:v>
                </c:pt>
                <c:pt idx="26313">
                  <c:v>-0.67310199999999998</c:v>
                </c:pt>
                <c:pt idx="26314">
                  <c:v>-0.67450500000000002</c:v>
                </c:pt>
                <c:pt idx="26315">
                  <c:v>-0.67591699999999999</c:v>
                </c:pt>
                <c:pt idx="26316">
                  <c:v>-0.67758600000000002</c:v>
                </c:pt>
                <c:pt idx="26317">
                  <c:v>-0.67964500000000005</c:v>
                </c:pt>
                <c:pt idx="26318">
                  <c:v>-0.68187200000000003</c:v>
                </c:pt>
                <c:pt idx="26319">
                  <c:v>-0.68416999999999994</c:v>
                </c:pt>
                <c:pt idx="26320">
                  <c:v>-0.68701299999999998</c:v>
                </c:pt>
                <c:pt idx="26321">
                  <c:v>-0.68991100000000005</c:v>
                </c:pt>
                <c:pt idx="26322">
                  <c:v>-0.69298099999999996</c:v>
                </c:pt>
                <c:pt idx="26323">
                  <c:v>-0.69628900000000005</c:v>
                </c:pt>
                <c:pt idx="26324">
                  <c:v>-0.69968900000000001</c:v>
                </c:pt>
                <c:pt idx="26325">
                  <c:v>-0.70358500000000002</c:v>
                </c:pt>
                <c:pt idx="26326">
                  <c:v>-0.706785</c:v>
                </c:pt>
                <c:pt idx="26327">
                  <c:v>-0.70977000000000001</c:v>
                </c:pt>
                <c:pt idx="26328">
                  <c:v>-0.71219299999999996</c:v>
                </c:pt>
                <c:pt idx="26329">
                  <c:v>-0.71422699999999995</c:v>
                </c:pt>
                <c:pt idx="26330">
                  <c:v>-0.71616299999999999</c:v>
                </c:pt>
                <c:pt idx="26331">
                  <c:v>-0.71798200000000001</c:v>
                </c:pt>
                <c:pt idx="26332">
                  <c:v>-0.72001400000000004</c:v>
                </c:pt>
                <c:pt idx="26333">
                  <c:v>-0.72248999999999997</c:v>
                </c:pt>
                <c:pt idx="26334">
                  <c:v>-0.72461699999999996</c:v>
                </c:pt>
                <c:pt idx="26335">
                  <c:v>-0.72633999999999999</c:v>
                </c:pt>
                <c:pt idx="26336">
                  <c:v>-0.72787999999999997</c:v>
                </c:pt>
                <c:pt idx="26337">
                  <c:v>-0.72962099999999996</c:v>
                </c:pt>
                <c:pt idx="26338">
                  <c:v>-0.73145400000000005</c:v>
                </c:pt>
                <c:pt idx="26339">
                  <c:v>-0.73324500000000004</c:v>
                </c:pt>
                <c:pt idx="26340">
                  <c:v>-0.73489700000000002</c:v>
                </c:pt>
                <c:pt idx="26341">
                  <c:v>-0.73643700000000001</c:v>
                </c:pt>
                <c:pt idx="26342">
                  <c:v>-0.73805500000000002</c:v>
                </c:pt>
                <c:pt idx="26343">
                  <c:v>-0.73980800000000002</c:v>
                </c:pt>
                <c:pt idx="26344">
                  <c:v>-0.74161200000000005</c:v>
                </c:pt>
                <c:pt idx="26345">
                  <c:v>-0.74348599999999998</c:v>
                </c:pt>
                <c:pt idx="26346">
                  <c:v>-0.74527399999999999</c:v>
                </c:pt>
                <c:pt idx="26347">
                  <c:v>-0.74689399999999995</c:v>
                </c:pt>
                <c:pt idx="26348">
                  <c:v>-0.74856299999999998</c:v>
                </c:pt>
                <c:pt idx="26349">
                  <c:v>-0.750305</c:v>
                </c:pt>
                <c:pt idx="26350">
                  <c:v>-0.75203699999999996</c:v>
                </c:pt>
                <c:pt idx="26351">
                  <c:v>-0.75374200000000002</c:v>
                </c:pt>
                <c:pt idx="26352">
                  <c:v>-0.75549500000000003</c:v>
                </c:pt>
                <c:pt idx="26353">
                  <c:v>-0.75671600000000006</c:v>
                </c:pt>
                <c:pt idx="26354">
                  <c:v>-0.757494</c:v>
                </c:pt>
                <c:pt idx="26355">
                  <c:v>-0.75818600000000003</c:v>
                </c:pt>
                <c:pt idx="26356">
                  <c:v>-0.75867399999999996</c:v>
                </c:pt>
                <c:pt idx="26357">
                  <c:v>-0.75912599999999997</c:v>
                </c:pt>
                <c:pt idx="26358">
                  <c:v>-0.75952799999999998</c:v>
                </c:pt>
                <c:pt idx="26359">
                  <c:v>-0.75998699999999997</c:v>
                </c:pt>
                <c:pt idx="26360">
                  <c:v>-0.76049599999999995</c:v>
                </c:pt>
                <c:pt idx="26361">
                  <c:v>-0.76093599999999995</c:v>
                </c:pt>
                <c:pt idx="26362">
                  <c:v>-0.76156800000000002</c:v>
                </c:pt>
                <c:pt idx="26363">
                  <c:v>-0.76222800000000002</c:v>
                </c:pt>
                <c:pt idx="26364">
                  <c:v>-0.76297800000000005</c:v>
                </c:pt>
                <c:pt idx="26365">
                  <c:v>-0.76372200000000001</c:v>
                </c:pt>
                <c:pt idx="26366">
                  <c:v>-0.76446599999999998</c:v>
                </c:pt>
                <c:pt idx="26367">
                  <c:v>-0.76530500000000001</c:v>
                </c:pt>
                <c:pt idx="26368">
                  <c:v>-0.76610100000000003</c:v>
                </c:pt>
                <c:pt idx="26369">
                  <c:v>-0.76681999999999995</c:v>
                </c:pt>
                <c:pt idx="26370">
                  <c:v>-0.76763400000000004</c:v>
                </c:pt>
                <c:pt idx="26371">
                  <c:v>-0.768401</c:v>
                </c:pt>
                <c:pt idx="26372">
                  <c:v>-0.76905800000000002</c:v>
                </c:pt>
                <c:pt idx="26373">
                  <c:v>-0.76966400000000001</c:v>
                </c:pt>
                <c:pt idx="26374">
                  <c:v>-0.77038399999999996</c:v>
                </c:pt>
                <c:pt idx="26375">
                  <c:v>-0.77119300000000002</c:v>
                </c:pt>
                <c:pt idx="26376">
                  <c:v>-0.77199399999999996</c:v>
                </c:pt>
                <c:pt idx="26377">
                  <c:v>-0.77288999999999997</c:v>
                </c:pt>
                <c:pt idx="26378">
                  <c:v>-0.77387799999999995</c:v>
                </c:pt>
                <c:pt idx="26379">
                  <c:v>-0.77476199999999995</c:v>
                </c:pt>
                <c:pt idx="26380">
                  <c:v>-0.77549299999999999</c:v>
                </c:pt>
                <c:pt idx="26381">
                  <c:v>-0.77623600000000004</c:v>
                </c:pt>
                <c:pt idx="26382">
                  <c:v>-0.77707999999999999</c:v>
                </c:pt>
                <c:pt idx="26383">
                  <c:v>-0.77805999999999997</c:v>
                </c:pt>
                <c:pt idx="26384">
                  <c:v>-0.779111</c:v>
                </c:pt>
                <c:pt idx="26385">
                  <c:v>-0.78011900000000001</c:v>
                </c:pt>
                <c:pt idx="26386">
                  <c:v>-0.78115699999999999</c:v>
                </c:pt>
                <c:pt idx="26387">
                  <c:v>-0.78216200000000002</c:v>
                </c:pt>
                <c:pt idx="26388">
                  <c:v>-0.78299799999999997</c:v>
                </c:pt>
                <c:pt idx="26389">
                  <c:v>-0.78369800000000001</c:v>
                </c:pt>
                <c:pt idx="26390">
                  <c:v>-0.78442400000000001</c:v>
                </c:pt>
                <c:pt idx="26391">
                  <c:v>-0.78524300000000002</c:v>
                </c:pt>
                <c:pt idx="26392">
                  <c:v>-0.78622599999999998</c:v>
                </c:pt>
                <c:pt idx="26393">
                  <c:v>-0.78727999999999998</c:v>
                </c:pt>
                <c:pt idx="26394">
                  <c:v>-0.78829199999999999</c:v>
                </c:pt>
                <c:pt idx="26395">
                  <c:v>-0.78934499999999996</c:v>
                </c:pt>
                <c:pt idx="26396">
                  <c:v>-0.79033699999999996</c:v>
                </c:pt>
                <c:pt idx="26397">
                  <c:v>-0.79117800000000005</c:v>
                </c:pt>
                <c:pt idx="26398">
                  <c:v>-0.79186100000000004</c:v>
                </c:pt>
                <c:pt idx="26399">
                  <c:v>-0.79256199999999999</c:v>
                </c:pt>
                <c:pt idx="26400">
                  <c:v>-0.79332999999999998</c:v>
                </c:pt>
                <c:pt idx="26401">
                  <c:v>-0.79420599999999997</c:v>
                </c:pt>
                <c:pt idx="26402">
                  <c:v>-0.79511299999999996</c:v>
                </c:pt>
                <c:pt idx="26403">
                  <c:v>-0.79596599999999995</c:v>
                </c:pt>
                <c:pt idx="26404">
                  <c:v>-0.79661199999999999</c:v>
                </c:pt>
                <c:pt idx="26405">
                  <c:v>-0.79702499999999998</c:v>
                </c:pt>
                <c:pt idx="26406">
                  <c:v>-0.7974</c:v>
                </c:pt>
                <c:pt idx="26407">
                  <c:v>-0.79772900000000002</c:v>
                </c:pt>
                <c:pt idx="26408">
                  <c:v>-0.798211</c:v>
                </c:pt>
                <c:pt idx="26409">
                  <c:v>-0.79880399999999996</c:v>
                </c:pt>
                <c:pt idx="26410">
                  <c:v>-0.79947699999999999</c:v>
                </c:pt>
                <c:pt idx="26411">
                  <c:v>-0.80023</c:v>
                </c:pt>
                <c:pt idx="26412">
                  <c:v>-0.80103000000000002</c:v>
                </c:pt>
                <c:pt idx="26413">
                  <c:v>-0.80180700000000005</c:v>
                </c:pt>
                <c:pt idx="26414">
                  <c:v>-0.80246600000000001</c:v>
                </c:pt>
                <c:pt idx="26415">
                  <c:v>-0.80297499999999999</c:v>
                </c:pt>
                <c:pt idx="26416">
                  <c:v>-0.80341300000000004</c:v>
                </c:pt>
                <c:pt idx="26417">
                  <c:v>-0.80382900000000002</c:v>
                </c:pt>
                <c:pt idx="26418">
                  <c:v>-0.80432000000000003</c:v>
                </c:pt>
                <c:pt idx="26419">
                  <c:v>-0.80491999999999997</c:v>
                </c:pt>
                <c:pt idx="26420">
                  <c:v>-0.80560600000000004</c:v>
                </c:pt>
                <c:pt idx="26421">
                  <c:v>-0.80635299999999999</c:v>
                </c:pt>
                <c:pt idx="26422">
                  <c:v>-0.80713100000000004</c:v>
                </c:pt>
                <c:pt idx="26423">
                  <c:v>-0.80779900000000004</c:v>
                </c:pt>
                <c:pt idx="26424">
                  <c:v>-0.80835800000000002</c:v>
                </c:pt>
                <c:pt idx="26425">
                  <c:v>-0.80877100000000002</c:v>
                </c:pt>
                <c:pt idx="26426">
                  <c:v>-0.80910599999999999</c:v>
                </c:pt>
                <c:pt idx="26427">
                  <c:v>-0.80949599999999999</c:v>
                </c:pt>
                <c:pt idx="26428">
                  <c:v>-0.81001400000000001</c:v>
                </c:pt>
                <c:pt idx="26429">
                  <c:v>-0.81063099999999999</c:v>
                </c:pt>
                <c:pt idx="26430">
                  <c:v>-0.81131299999999995</c:v>
                </c:pt>
                <c:pt idx="26431">
                  <c:v>-0.81205099999999997</c:v>
                </c:pt>
                <c:pt idx="26432">
                  <c:v>-0.81275399999999998</c:v>
                </c:pt>
                <c:pt idx="26433">
                  <c:v>-0.81335100000000005</c:v>
                </c:pt>
                <c:pt idx="26434">
                  <c:v>-0.81383300000000003</c:v>
                </c:pt>
                <c:pt idx="26435">
                  <c:v>-0.81415999999999999</c:v>
                </c:pt>
                <c:pt idx="26436">
                  <c:v>-0.81447800000000004</c:v>
                </c:pt>
                <c:pt idx="26437">
                  <c:v>-0.81490200000000002</c:v>
                </c:pt>
                <c:pt idx="26438">
                  <c:v>-0.81545599999999996</c:v>
                </c:pt>
                <c:pt idx="26439">
                  <c:v>-0.816079</c:v>
                </c:pt>
                <c:pt idx="26440">
                  <c:v>-0.81676400000000005</c:v>
                </c:pt>
                <c:pt idx="26441">
                  <c:v>-0.81747300000000001</c:v>
                </c:pt>
                <c:pt idx="26442">
                  <c:v>-0.81809799999999999</c:v>
                </c:pt>
                <c:pt idx="26443">
                  <c:v>-0.81865600000000005</c:v>
                </c:pt>
                <c:pt idx="26444">
                  <c:v>-0.81905300000000003</c:v>
                </c:pt>
                <c:pt idx="26445">
                  <c:v>-0.81934700000000005</c:v>
                </c:pt>
                <c:pt idx="26446">
                  <c:v>-0.81970600000000005</c:v>
                </c:pt>
                <c:pt idx="26447">
                  <c:v>-0.82019699999999995</c:v>
                </c:pt>
                <c:pt idx="26448">
                  <c:v>-0.82077500000000003</c:v>
                </c:pt>
                <c:pt idx="26449">
                  <c:v>-0.82140899999999994</c:v>
                </c:pt>
                <c:pt idx="26450">
                  <c:v>-0.82196899999999995</c:v>
                </c:pt>
                <c:pt idx="26451">
                  <c:v>-0.82235400000000003</c:v>
                </c:pt>
                <c:pt idx="26452">
                  <c:v>-0.82258900000000001</c:v>
                </c:pt>
                <c:pt idx="26453">
                  <c:v>-0.8226</c:v>
                </c:pt>
                <c:pt idx="26454">
                  <c:v>-0.82237700000000002</c:v>
                </c:pt>
                <c:pt idx="26455">
                  <c:v>-0.82204999999999995</c:v>
                </c:pt>
                <c:pt idx="26456">
                  <c:v>-0.82174499999999995</c:v>
                </c:pt>
                <c:pt idx="26457">
                  <c:v>-0.82156899999999999</c:v>
                </c:pt>
                <c:pt idx="26458">
                  <c:v>-0.82150100000000004</c:v>
                </c:pt>
                <c:pt idx="26459">
                  <c:v>-0.82157899999999995</c:v>
                </c:pt>
                <c:pt idx="26460">
                  <c:v>-0.82177</c:v>
                </c:pt>
                <c:pt idx="26461">
                  <c:v>-0.82198899999999997</c:v>
                </c:pt>
                <c:pt idx="26462">
                  <c:v>-0.82214799999999999</c:v>
                </c:pt>
                <c:pt idx="26463">
                  <c:v>-0.82218500000000005</c:v>
                </c:pt>
                <c:pt idx="26464">
                  <c:v>-0.82208899999999996</c:v>
                </c:pt>
                <c:pt idx="26465">
                  <c:v>-0.821913</c:v>
                </c:pt>
                <c:pt idx="26466">
                  <c:v>-0.82173600000000002</c:v>
                </c:pt>
                <c:pt idx="26467">
                  <c:v>-0.82162900000000005</c:v>
                </c:pt>
                <c:pt idx="26468">
                  <c:v>-0.82164199999999998</c:v>
                </c:pt>
                <c:pt idx="26469">
                  <c:v>-0.82176099999999996</c:v>
                </c:pt>
                <c:pt idx="26470">
                  <c:v>-0.82193300000000002</c:v>
                </c:pt>
                <c:pt idx="26471">
                  <c:v>-0.82208000000000003</c:v>
                </c:pt>
                <c:pt idx="26472">
                  <c:v>-0.82213800000000004</c:v>
                </c:pt>
                <c:pt idx="26473">
                  <c:v>-0.82208099999999995</c:v>
                </c:pt>
                <c:pt idx="26474">
                  <c:v>-0.82193400000000005</c:v>
                </c:pt>
                <c:pt idx="26475">
                  <c:v>-0.82176199999999999</c:v>
                </c:pt>
                <c:pt idx="26476">
                  <c:v>-0.82164099999999995</c:v>
                </c:pt>
                <c:pt idx="26477">
                  <c:v>-0.82162599999999997</c:v>
                </c:pt>
                <c:pt idx="26478">
                  <c:v>-0.82172199999999995</c:v>
                </c:pt>
                <c:pt idx="26479">
                  <c:v>-0.82188700000000003</c:v>
                </c:pt>
                <c:pt idx="26480">
                  <c:v>-0.822048</c:v>
                </c:pt>
                <c:pt idx="26481">
                  <c:v>-0.82213199999999997</c:v>
                </c:pt>
                <c:pt idx="26482">
                  <c:v>-0.82210399999999995</c:v>
                </c:pt>
                <c:pt idx="26483">
                  <c:v>-0.82197399999999998</c:v>
                </c:pt>
                <c:pt idx="26484">
                  <c:v>-0.821801</c:v>
                </c:pt>
                <c:pt idx="26485">
                  <c:v>-0.821662</c:v>
                </c:pt>
                <c:pt idx="26486">
                  <c:v>-0.82161799999999996</c:v>
                </c:pt>
                <c:pt idx="26487">
                  <c:v>-0.82168799999999997</c:v>
                </c:pt>
                <c:pt idx="26488">
                  <c:v>-0.82184199999999996</c:v>
                </c:pt>
                <c:pt idx="26489">
                  <c:v>-0.82201100000000005</c:v>
                </c:pt>
                <c:pt idx="26490">
                  <c:v>-0.82211900000000004</c:v>
                </c:pt>
                <c:pt idx="26491">
                  <c:v>-0.82211999999999996</c:v>
                </c:pt>
                <c:pt idx="26492">
                  <c:v>-0.82201199999999996</c:v>
                </c:pt>
                <c:pt idx="26493">
                  <c:v>-0.82184299999999999</c:v>
                </c:pt>
                <c:pt idx="26494">
                  <c:v>-0.821689</c:v>
                </c:pt>
                <c:pt idx="26495">
                  <c:v>-0.82161700000000004</c:v>
                </c:pt>
                <c:pt idx="26496">
                  <c:v>-0.82165999999999995</c:v>
                </c:pt>
                <c:pt idx="26497">
                  <c:v>-0.82179800000000003</c:v>
                </c:pt>
                <c:pt idx="26498">
                  <c:v>-0.82196999999999998</c:v>
                </c:pt>
                <c:pt idx="26499">
                  <c:v>-0.82209900000000002</c:v>
                </c:pt>
                <c:pt idx="26500">
                  <c:v>-0.82192399999999999</c:v>
                </c:pt>
                <c:pt idx="26501">
                  <c:v>-0.82163200000000003</c:v>
                </c:pt>
                <c:pt idx="26502">
                  <c:v>-0.82056899999999999</c:v>
                </c:pt>
                <c:pt idx="26503">
                  <c:v>-0.81899299999999997</c:v>
                </c:pt>
                <c:pt idx="26504">
                  <c:v>-0.81649099999999997</c:v>
                </c:pt>
                <c:pt idx="26505">
                  <c:v>-0.81327400000000005</c:v>
                </c:pt>
                <c:pt idx="26506">
                  <c:v>-0.80995700000000004</c:v>
                </c:pt>
                <c:pt idx="26507">
                  <c:v>-0.80640400000000001</c:v>
                </c:pt>
                <c:pt idx="26508">
                  <c:v>-0.80337400000000003</c:v>
                </c:pt>
                <c:pt idx="26509">
                  <c:v>-0.80125400000000002</c:v>
                </c:pt>
                <c:pt idx="26510">
                  <c:v>-0.79949499999999996</c:v>
                </c:pt>
                <c:pt idx="26511">
                  <c:v>-0.79795499999999997</c:v>
                </c:pt>
                <c:pt idx="26512">
                  <c:v>-0.79682200000000003</c:v>
                </c:pt>
                <c:pt idx="26513">
                  <c:v>-0.79588999999999999</c:v>
                </c:pt>
                <c:pt idx="26514">
                  <c:v>-0.79520100000000005</c:v>
                </c:pt>
                <c:pt idx="26515">
                  <c:v>-0.79477200000000003</c:v>
                </c:pt>
                <c:pt idx="26516">
                  <c:v>-0.79467600000000005</c:v>
                </c:pt>
                <c:pt idx="26517">
                  <c:v>-0.794659</c:v>
                </c:pt>
                <c:pt idx="26518">
                  <c:v>-0.79504799999999998</c:v>
                </c:pt>
                <c:pt idx="26519">
                  <c:v>-0.79563600000000001</c:v>
                </c:pt>
                <c:pt idx="26520">
                  <c:v>-0.79642999999999997</c:v>
                </c:pt>
                <c:pt idx="26521">
                  <c:v>-0.79749599999999998</c:v>
                </c:pt>
                <c:pt idx="26522">
                  <c:v>-0.79882699999999995</c:v>
                </c:pt>
                <c:pt idx="26523">
                  <c:v>-0.79996299999999998</c:v>
                </c:pt>
                <c:pt idx="26524">
                  <c:v>-0.80047000000000001</c:v>
                </c:pt>
                <c:pt idx="26525">
                  <c:v>-0.80008699999999999</c:v>
                </c:pt>
                <c:pt idx="26526">
                  <c:v>-0.79857199999999995</c:v>
                </c:pt>
                <c:pt idx="26527">
                  <c:v>-0.796045</c:v>
                </c:pt>
                <c:pt idx="26528">
                  <c:v>-0.79294699999999996</c:v>
                </c:pt>
                <c:pt idx="26529">
                  <c:v>-0.78997200000000001</c:v>
                </c:pt>
                <c:pt idx="26530">
                  <c:v>-0.78764500000000004</c:v>
                </c:pt>
                <c:pt idx="26531">
                  <c:v>-0.78573700000000002</c:v>
                </c:pt>
                <c:pt idx="26532">
                  <c:v>-0.78398599999999996</c:v>
                </c:pt>
                <c:pt idx="26533">
                  <c:v>-0.78241099999999997</c:v>
                </c:pt>
                <c:pt idx="26534">
                  <c:v>-0.781277</c:v>
                </c:pt>
                <c:pt idx="26535">
                  <c:v>-0.78023399999999998</c:v>
                </c:pt>
                <c:pt idx="26536">
                  <c:v>-0.77942100000000003</c:v>
                </c:pt>
                <c:pt idx="26537">
                  <c:v>-0.77898199999999995</c:v>
                </c:pt>
                <c:pt idx="26538">
                  <c:v>-0.77871999999999997</c:v>
                </c:pt>
                <c:pt idx="26539">
                  <c:v>-0.77860300000000005</c:v>
                </c:pt>
                <c:pt idx="26540">
                  <c:v>-0.77891500000000002</c:v>
                </c:pt>
                <c:pt idx="26541">
                  <c:v>-0.77937800000000002</c:v>
                </c:pt>
                <c:pt idx="26542">
                  <c:v>-0.78000199999999997</c:v>
                </c:pt>
                <c:pt idx="26543">
                  <c:v>-0.78101900000000002</c:v>
                </c:pt>
                <c:pt idx="26544">
                  <c:v>-0.78223299999999996</c:v>
                </c:pt>
                <c:pt idx="26545">
                  <c:v>-0.78357100000000002</c:v>
                </c:pt>
                <c:pt idx="26546">
                  <c:v>-0.7853</c:v>
                </c:pt>
                <c:pt idx="26547">
                  <c:v>-0.78724300000000003</c:v>
                </c:pt>
                <c:pt idx="26548">
                  <c:v>-0.78890800000000005</c:v>
                </c:pt>
                <c:pt idx="26549">
                  <c:v>-0.78986400000000001</c:v>
                </c:pt>
                <c:pt idx="26550">
                  <c:v>-0.78971499999999994</c:v>
                </c:pt>
                <c:pt idx="26551">
                  <c:v>-0.78841600000000001</c:v>
                </c:pt>
                <c:pt idx="26552">
                  <c:v>-0.78632199999999997</c:v>
                </c:pt>
                <c:pt idx="26553">
                  <c:v>-0.78432500000000005</c:v>
                </c:pt>
                <c:pt idx="26554">
                  <c:v>-0.78292200000000001</c:v>
                </c:pt>
                <c:pt idx="26555">
                  <c:v>-0.78193000000000001</c:v>
                </c:pt>
                <c:pt idx="26556">
                  <c:v>-0.781165</c:v>
                </c:pt>
                <c:pt idx="26557">
                  <c:v>-0.78073099999999995</c:v>
                </c:pt>
                <c:pt idx="26558">
                  <c:v>-0.78060099999999999</c:v>
                </c:pt>
                <c:pt idx="26559">
                  <c:v>-0.780609</c:v>
                </c:pt>
                <c:pt idx="26560">
                  <c:v>-0.78101699999999996</c:v>
                </c:pt>
                <c:pt idx="26561">
                  <c:v>-0.78178499999999995</c:v>
                </c:pt>
                <c:pt idx="26562">
                  <c:v>-0.78268000000000004</c:v>
                </c:pt>
                <c:pt idx="26563">
                  <c:v>-0.78378999999999999</c:v>
                </c:pt>
                <c:pt idx="26564">
                  <c:v>-0.78528699999999996</c:v>
                </c:pt>
                <c:pt idx="26565">
                  <c:v>-0.78689399999999998</c:v>
                </c:pt>
                <c:pt idx="26566">
                  <c:v>-0.78872500000000001</c:v>
                </c:pt>
                <c:pt idx="26567">
                  <c:v>-0.79090499999999997</c:v>
                </c:pt>
                <c:pt idx="26568">
                  <c:v>-0.79325800000000002</c:v>
                </c:pt>
                <c:pt idx="26569">
                  <c:v>-0.79568700000000003</c:v>
                </c:pt>
                <c:pt idx="26570">
                  <c:v>-0.797987</c:v>
                </c:pt>
                <c:pt idx="26571">
                  <c:v>-0.799736</c:v>
                </c:pt>
                <c:pt idx="26572">
                  <c:v>-0.80051700000000003</c:v>
                </c:pt>
                <c:pt idx="26573">
                  <c:v>-0.80022700000000002</c:v>
                </c:pt>
                <c:pt idx="26574">
                  <c:v>-0.79911299999999996</c:v>
                </c:pt>
                <c:pt idx="26575">
                  <c:v>-0.79788099999999995</c:v>
                </c:pt>
                <c:pt idx="26576">
                  <c:v>-0.79693999999999998</c:v>
                </c:pt>
                <c:pt idx="26577">
                  <c:v>-0.79641300000000004</c:v>
                </c:pt>
                <c:pt idx="26578">
                  <c:v>-0.79598400000000002</c:v>
                </c:pt>
                <c:pt idx="26579">
                  <c:v>-0.79567399999999999</c:v>
                </c:pt>
                <c:pt idx="26580">
                  <c:v>-0.79591500000000004</c:v>
                </c:pt>
                <c:pt idx="26581">
                  <c:v>-0.79641200000000001</c:v>
                </c:pt>
                <c:pt idx="26582">
                  <c:v>-0.79708599999999996</c:v>
                </c:pt>
                <c:pt idx="26583">
                  <c:v>-0.79812700000000003</c:v>
                </c:pt>
                <c:pt idx="26584">
                  <c:v>-0.79939700000000002</c:v>
                </c:pt>
                <c:pt idx="26585">
                  <c:v>-0.80084299999999997</c:v>
                </c:pt>
                <c:pt idx="26586">
                  <c:v>-0.802535</c:v>
                </c:pt>
                <c:pt idx="26587">
                  <c:v>-0.80457900000000004</c:v>
                </c:pt>
                <c:pt idx="26588">
                  <c:v>-0.80662699999999998</c:v>
                </c:pt>
                <c:pt idx="26589">
                  <c:v>-0.80831500000000001</c:v>
                </c:pt>
                <c:pt idx="26590">
                  <c:v>-0.809284</c:v>
                </c:pt>
                <c:pt idx="26591">
                  <c:v>-0.80931699999999995</c:v>
                </c:pt>
                <c:pt idx="26592">
                  <c:v>-0.80859899999999996</c:v>
                </c:pt>
                <c:pt idx="26593">
                  <c:v>-0.80748699999999995</c:v>
                </c:pt>
                <c:pt idx="26594">
                  <c:v>-0.80685799999999996</c:v>
                </c:pt>
                <c:pt idx="26595">
                  <c:v>-0.80660500000000002</c:v>
                </c:pt>
                <c:pt idx="26596">
                  <c:v>-0.80676599999999998</c:v>
                </c:pt>
                <c:pt idx="26597">
                  <c:v>-0.80709500000000001</c:v>
                </c:pt>
                <c:pt idx="26598">
                  <c:v>-0.80769199999999997</c:v>
                </c:pt>
                <c:pt idx="26599">
                  <c:v>-0.80857400000000001</c:v>
                </c:pt>
                <c:pt idx="26600">
                  <c:v>-0.80945400000000001</c:v>
                </c:pt>
                <c:pt idx="26601">
                  <c:v>-0.81013199999999996</c:v>
                </c:pt>
                <c:pt idx="26602">
                  <c:v>-0.81107300000000004</c:v>
                </c:pt>
                <c:pt idx="26603">
                  <c:v>-0.81188099999999996</c:v>
                </c:pt>
                <c:pt idx="26604">
                  <c:v>-0.81301400000000001</c:v>
                </c:pt>
                <c:pt idx="26605">
                  <c:v>-0.81462299999999999</c:v>
                </c:pt>
                <c:pt idx="26606">
                  <c:v>-0.81674999999999998</c:v>
                </c:pt>
                <c:pt idx="26607">
                  <c:v>-0.81899</c:v>
                </c:pt>
                <c:pt idx="26608">
                  <c:v>-0.82080699999999995</c:v>
                </c:pt>
                <c:pt idx="26609">
                  <c:v>-0.82224299999999995</c:v>
                </c:pt>
                <c:pt idx="26610">
                  <c:v>-0.82371000000000005</c:v>
                </c:pt>
                <c:pt idx="26611">
                  <c:v>-0.82503899999999997</c:v>
                </c:pt>
                <c:pt idx="26612">
                  <c:v>-0.82653500000000002</c:v>
                </c:pt>
                <c:pt idx="26613">
                  <c:v>-0.82792399999999999</c:v>
                </c:pt>
                <c:pt idx="26614">
                  <c:v>-0.82911500000000005</c:v>
                </c:pt>
                <c:pt idx="26615">
                  <c:v>-0.83038800000000001</c:v>
                </c:pt>
                <c:pt idx="26616">
                  <c:v>-0.83165</c:v>
                </c:pt>
                <c:pt idx="26617">
                  <c:v>-0.83306400000000003</c:v>
                </c:pt>
                <c:pt idx="26618">
                  <c:v>-0.83441399999999999</c:v>
                </c:pt>
                <c:pt idx="26619">
                  <c:v>-0.83563900000000002</c:v>
                </c:pt>
                <c:pt idx="26620">
                  <c:v>-0.83698899999999998</c:v>
                </c:pt>
                <c:pt idx="26621">
                  <c:v>-0.83828000000000003</c:v>
                </c:pt>
                <c:pt idx="26622">
                  <c:v>-0.83970599999999995</c:v>
                </c:pt>
                <c:pt idx="26623">
                  <c:v>-0.84106000000000003</c:v>
                </c:pt>
                <c:pt idx="26624">
                  <c:v>-0.84221299999999999</c:v>
                </c:pt>
                <c:pt idx="26625">
                  <c:v>-0.84345099999999995</c:v>
                </c:pt>
                <c:pt idx="26626">
                  <c:v>-0.84477000000000002</c:v>
                </c:pt>
                <c:pt idx="26627">
                  <c:v>-0.84621000000000002</c:v>
                </c:pt>
                <c:pt idx="26628">
                  <c:v>-0.84763900000000003</c:v>
                </c:pt>
                <c:pt idx="26629">
                  <c:v>-0.84914299999999998</c:v>
                </c:pt>
                <c:pt idx="26630">
                  <c:v>-0.85048000000000001</c:v>
                </c:pt>
                <c:pt idx="26631">
                  <c:v>-0.85172400000000004</c:v>
                </c:pt>
                <c:pt idx="26632">
                  <c:v>-0.85308300000000004</c:v>
                </c:pt>
                <c:pt idx="26633">
                  <c:v>-0.85447099999999998</c:v>
                </c:pt>
                <c:pt idx="26634">
                  <c:v>-0.85601099999999997</c:v>
                </c:pt>
                <c:pt idx="26635">
                  <c:v>-0.85758699999999999</c:v>
                </c:pt>
                <c:pt idx="26636">
                  <c:v>-0.85907299999999998</c:v>
                </c:pt>
                <c:pt idx="26637">
                  <c:v>-0.86037399999999997</c:v>
                </c:pt>
                <c:pt idx="26638">
                  <c:v>-0.86169700000000005</c:v>
                </c:pt>
                <c:pt idx="26639">
                  <c:v>-0.86318099999999998</c:v>
                </c:pt>
                <c:pt idx="26640">
                  <c:v>-0.86441599999999996</c:v>
                </c:pt>
                <c:pt idx="26641">
                  <c:v>-0.86565700000000001</c:v>
                </c:pt>
                <c:pt idx="26642">
                  <c:v>-0.86689000000000005</c:v>
                </c:pt>
                <c:pt idx="26643">
                  <c:v>-0.86807599999999996</c:v>
                </c:pt>
                <c:pt idx="26644">
                  <c:v>-0.86940899999999999</c:v>
                </c:pt>
                <c:pt idx="26645">
                  <c:v>-0.87088299999999996</c:v>
                </c:pt>
                <c:pt idx="26646">
                  <c:v>-0.872359</c:v>
                </c:pt>
                <c:pt idx="26647">
                  <c:v>-0.87378</c:v>
                </c:pt>
                <c:pt idx="26648">
                  <c:v>-0.87533300000000003</c:v>
                </c:pt>
                <c:pt idx="26649">
                  <c:v>-0.87677700000000003</c:v>
                </c:pt>
                <c:pt idx="26650">
                  <c:v>-0.87778100000000003</c:v>
                </c:pt>
                <c:pt idx="26651">
                  <c:v>-0.87880400000000003</c:v>
                </c:pt>
                <c:pt idx="26652">
                  <c:v>-0.87949900000000003</c:v>
                </c:pt>
                <c:pt idx="26653">
                  <c:v>-0.87997800000000004</c:v>
                </c:pt>
                <c:pt idx="26654">
                  <c:v>-0.88013600000000003</c:v>
                </c:pt>
                <c:pt idx="26655">
                  <c:v>-0.87987199999999999</c:v>
                </c:pt>
                <c:pt idx="26656">
                  <c:v>-0.87953400000000004</c:v>
                </c:pt>
                <c:pt idx="26657">
                  <c:v>-0.87921700000000003</c:v>
                </c:pt>
                <c:pt idx="26658">
                  <c:v>-0.87903600000000004</c:v>
                </c:pt>
                <c:pt idx="26659">
                  <c:v>-0.87919599999999998</c:v>
                </c:pt>
                <c:pt idx="26660">
                  <c:v>-0.87953099999999995</c:v>
                </c:pt>
                <c:pt idx="26661">
                  <c:v>-0.880139</c:v>
                </c:pt>
                <c:pt idx="26662">
                  <c:v>-0.88100299999999998</c:v>
                </c:pt>
                <c:pt idx="26663">
                  <c:v>-0.88200800000000001</c:v>
                </c:pt>
                <c:pt idx="26664">
                  <c:v>-0.88310599999999995</c:v>
                </c:pt>
                <c:pt idx="26665">
                  <c:v>-0.88390000000000002</c:v>
                </c:pt>
                <c:pt idx="26666">
                  <c:v>-0.884432</c:v>
                </c:pt>
                <c:pt idx="26667">
                  <c:v>-0.88470400000000005</c:v>
                </c:pt>
                <c:pt idx="26668">
                  <c:v>-0.88461299999999998</c:v>
                </c:pt>
                <c:pt idx="26669">
                  <c:v>-0.88441899999999996</c:v>
                </c:pt>
                <c:pt idx="26670">
                  <c:v>-0.88422199999999995</c:v>
                </c:pt>
                <c:pt idx="26671">
                  <c:v>-0.88422900000000004</c:v>
                </c:pt>
                <c:pt idx="26672">
                  <c:v>-0.88448499999999997</c:v>
                </c:pt>
                <c:pt idx="26673">
                  <c:v>-0.88501200000000002</c:v>
                </c:pt>
                <c:pt idx="26674">
                  <c:v>-0.88573800000000003</c:v>
                </c:pt>
                <c:pt idx="26675">
                  <c:v>-0.88664600000000005</c:v>
                </c:pt>
                <c:pt idx="26676">
                  <c:v>-0.88776999999999995</c:v>
                </c:pt>
                <c:pt idx="26677">
                  <c:v>-0.88871999999999995</c:v>
                </c:pt>
                <c:pt idx="26678">
                  <c:v>-0.88950200000000001</c:v>
                </c:pt>
                <c:pt idx="26679">
                  <c:v>-0.88998200000000005</c:v>
                </c:pt>
                <c:pt idx="26680">
                  <c:v>-0.89010199999999995</c:v>
                </c:pt>
                <c:pt idx="26681">
                  <c:v>-0.89010599999999995</c:v>
                </c:pt>
                <c:pt idx="26682">
                  <c:v>-0.89006300000000005</c:v>
                </c:pt>
                <c:pt idx="26683">
                  <c:v>-0.89012999999999998</c:v>
                </c:pt>
                <c:pt idx="26684">
                  <c:v>-0.89045099999999999</c:v>
                </c:pt>
                <c:pt idx="26685">
                  <c:v>-0.89104000000000005</c:v>
                </c:pt>
                <c:pt idx="26686">
                  <c:v>-0.89180300000000001</c:v>
                </c:pt>
                <c:pt idx="26687">
                  <c:v>-0.892818</c:v>
                </c:pt>
                <c:pt idx="26688">
                  <c:v>-0.894007</c:v>
                </c:pt>
                <c:pt idx="26689">
                  <c:v>-0.89521700000000004</c:v>
                </c:pt>
                <c:pt idx="26690">
                  <c:v>-0.89622299999999999</c:v>
                </c:pt>
                <c:pt idx="26691">
                  <c:v>-0.89687899999999998</c:v>
                </c:pt>
                <c:pt idx="26692">
                  <c:v>-0.89727100000000004</c:v>
                </c:pt>
                <c:pt idx="26693">
                  <c:v>-0.89737500000000003</c:v>
                </c:pt>
                <c:pt idx="26694">
                  <c:v>-0.89736300000000002</c:v>
                </c:pt>
                <c:pt idx="26695">
                  <c:v>-0.89740399999999998</c:v>
                </c:pt>
                <c:pt idx="26696">
                  <c:v>-0.89768499999999996</c:v>
                </c:pt>
                <c:pt idx="26697">
                  <c:v>-0.89822999999999997</c:v>
                </c:pt>
                <c:pt idx="26698">
                  <c:v>-0.89897300000000002</c:v>
                </c:pt>
                <c:pt idx="26699">
                  <c:v>-0.89993100000000004</c:v>
                </c:pt>
                <c:pt idx="26700">
                  <c:v>-0.90101699999999996</c:v>
                </c:pt>
                <c:pt idx="26701">
                  <c:v>-0.90206500000000001</c:v>
                </c:pt>
                <c:pt idx="26702">
                  <c:v>-0.90272699999999995</c:v>
                </c:pt>
                <c:pt idx="26703">
                  <c:v>-0.90285499999999996</c:v>
                </c:pt>
                <c:pt idx="26704">
                  <c:v>-0.90271299999999999</c:v>
                </c:pt>
                <c:pt idx="26705">
                  <c:v>-0.90216600000000002</c:v>
                </c:pt>
                <c:pt idx="26706">
                  <c:v>-0.90159500000000004</c:v>
                </c:pt>
                <c:pt idx="26707">
                  <c:v>-0.90090099999999995</c:v>
                </c:pt>
                <c:pt idx="26708">
                  <c:v>-0.900451</c:v>
                </c:pt>
                <c:pt idx="26709">
                  <c:v>-0.89995599999999998</c:v>
                </c:pt>
                <c:pt idx="26710">
                  <c:v>-0.89957600000000004</c:v>
                </c:pt>
                <c:pt idx="26711">
                  <c:v>-0.89928799999999998</c:v>
                </c:pt>
                <c:pt idx="26712">
                  <c:v>-0.89911099999999999</c:v>
                </c:pt>
                <c:pt idx="26713">
                  <c:v>-0.898976</c:v>
                </c:pt>
                <c:pt idx="26714">
                  <c:v>-0.89874799999999999</c:v>
                </c:pt>
                <c:pt idx="26715">
                  <c:v>-0.89866299999999999</c:v>
                </c:pt>
                <c:pt idx="26716">
                  <c:v>-0.89863300000000002</c:v>
                </c:pt>
                <c:pt idx="26717">
                  <c:v>-0.89871699999999999</c:v>
                </c:pt>
                <c:pt idx="26718">
                  <c:v>-0.89885499999999996</c:v>
                </c:pt>
                <c:pt idx="26719">
                  <c:v>-0.89909600000000001</c:v>
                </c:pt>
                <c:pt idx="26720">
                  <c:v>-0.89935799999999999</c:v>
                </c:pt>
                <c:pt idx="26721">
                  <c:v>-0.899648</c:v>
                </c:pt>
                <c:pt idx="26722">
                  <c:v>-0.89992499999999997</c:v>
                </c:pt>
                <c:pt idx="26723">
                  <c:v>-0.90019899999999997</c:v>
                </c:pt>
                <c:pt idx="26724">
                  <c:v>-0.90039899999999995</c:v>
                </c:pt>
                <c:pt idx="26725">
                  <c:v>-0.90057699999999996</c:v>
                </c:pt>
                <c:pt idx="26726">
                  <c:v>-0.90067299999999995</c:v>
                </c:pt>
                <c:pt idx="26727">
                  <c:v>-0.900729</c:v>
                </c:pt>
                <c:pt idx="26728">
                  <c:v>-0.90073300000000001</c:v>
                </c:pt>
                <c:pt idx="26729">
                  <c:v>-0.90072399999999997</c:v>
                </c:pt>
                <c:pt idx="26730">
                  <c:v>-0.90069600000000005</c:v>
                </c:pt>
                <c:pt idx="26731">
                  <c:v>-0.90070499999999998</c:v>
                </c:pt>
                <c:pt idx="26732">
                  <c:v>-0.90073400000000003</c:v>
                </c:pt>
                <c:pt idx="26733">
                  <c:v>-0.90082499999999999</c:v>
                </c:pt>
                <c:pt idx="26734">
                  <c:v>-0.90096500000000002</c:v>
                </c:pt>
                <c:pt idx="26735">
                  <c:v>-0.90116700000000005</c:v>
                </c:pt>
                <c:pt idx="26736">
                  <c:v>-0.90141099999999996</c:v>
                </c:pt>
                <c:pt idx="26737">
                  <c:v>-0.90169200000000005</c:v>
                </c:pt>
                <c:pt idx="26738">
                  <c:v>-0.90198100000000003</c:v>
                </c:pt>
                <c:pt idx="26739">
                  <c:v>-0.90226799999999996</c:v>
                </c:pt>
                <c:pt idx="26740">
                  <c:v>-0.90252500000000002</c:v>
                </c:pt>
                <c:pt idx="26741">
                  <c:v>-0.90274299999999996</c:v>
                </c:pt>
                <c:pt idx="26742">
                  <c:v>-0.90290999999999999</c:v>
                </c:pt>
                <c:pt idx="26743">
                  <c:v>-0.90302700000000002</c:v>
                </c:pt>
                <c:pt idx="26744">
                  <c:v>-0.90309700000000004</c:v>
                </c:pt>
                <c:pt idx="26745">
                  <c:v>-0.90313500000000002</c:v>
                </c:pt>
                <c:pt idx="26746">
                  <c:v>-0.90315599999999996</c:v>
                </c:pt>
                <c:pt idx="26747">
                  <c:v>-0.90317999999999998</c:v>
                </c:pt>
                <c:pt idx="26748">
                  <c:v>-0.90322599999999997</c:v>
                </c:pt>
                <c:pt idx="26749">
                  <c:v>-0.90330699999999997</c:v>
                </c:pt>
                <c:pt idx="26750">
                  <c:v>-0.90335100000000002</c:v>
                </c:pt>
                <c:pt idx="26751">
                  <c:v>-0.90315500000000004</c:v>
                </c:pt>
                <c:pt idx="26752">
                  <c:v>-0.90295700000000001</c:v>
                </c:pt>
                <c:pt idx="26753">
                  <c:v>-0.90249800000000002</c:v>
                </c:pt>
                <c:pt idx="26754">
                  <c:v>-0.90243200000000001</c:v>
                </c:pt>
                <c:pt idx="26755">
                  <c:v>-0.90204700000000004</c:v>
                </c:pt>
                <c:pt idx="26756">
                  <c:v>-0.90187099999999998</c:v>
                </c:pt>
                <c:pt idx="26757">
                  <c:v>-0.90173999999999999</c:v>
                </c:pt>
                <c:pt idx="26758">
                  <c:v>-0.90159999999999996</c:v>
                </c:pt>
                <c:pt idx="26759">
                  <c:v>-0.90146300000000001</c:v>
                </c:pt>
                <c:pt idx="26760">
                  <c:v>-0.90129099999999995</c:v>
                </c:pt>
                <c:pt idx="26761">
                  <c:v>-0.90133600000000003</c:v>
                </c:pt>
                <c:pt idx="26762">
                  <c:v>-0.90130999999999994</c:v>
                </c:pt>
                <c:pt idx="26763">
                  <c:v>-0.901559</c:v>
                </c:pt>
                <c:pt idx="26764">
                  <c:v>-0.90168300000000001</c:v>
                </c:pt>
                <c:pt idx="26765">
                  <c:v>-0.90195499999999995</c:v>
                </c:pt>
                <c:pt idx="26766">
                  <c:v>-0.90209899999999998</c:v>
                </c:pt>
                <c:pt idx="26767">
                  <c:v>-0.90222000000000002</c:v>
                </c:pt>
                <c:pt idx="26768">
                  <c:v>-0.90222599999999997</c:v>
                </c:pt>
                <c:pt idx="26769">
                  <c:v>-0.90209899999999998</c:v>
                </c:pt>
                <c:pt idx="26770">
                  <c:v>-0.90192000000000005</c:v>
                </c:pt>
                <c:pt idx="26771">
                  <c:v>-0.90156700000000001</c:v>
                </c:pt>
                <c:pt idx="26772">
                  <c:v>-0.90126600000000001</c:v>
                </c:pt>
                <c:pt idx="26773">
                  <c:v>-0.90082899999999999</c:v>
                </c:pt>
                <c:pt idx="26774">
                  <c:v>-0.90051700000000001</c:v>
                </c:pt>
                <c:pt idx="26775">
                  <c:v>-0.90017599999999998</c:v>
                </c:pt>
                <c:pt idx="26776">
                  <c:v>-0.89996299999999996</c:v>
                </c:pt>
                <c:pt idx="26777">
                  <c:v>-0.89984500000000001</c:v>
                </c:pt>
                <c:pt idx="26778">
                  <c:v>-0.899787</c:v>
                </c:pt>
                <c:pt idx="26779">
                  <c:v>-0.89990300000000001</c:v>
                </c:pt>
                <c:pt idx="26780">
                  <c:v>-0.89997499999999997</c:v>
                </c:pt>
                <c:pt idx="26781">
                  <c:v>-0.90021300000000004</c:v>
                </c:pt>
                <c:pt idx="26782">
                  <c:v>-0.90032599999999996</c:v>
                </c:pt>
                <c:pt idx="26783">
                  <c:v>-0.90051199999999998</c:v>
                </c:pt>
                <c:pt idx="26784">
                  <c:v>-0.90056199999999997</c:v>
                </c:pt>
                <c:pt idx="26785">
                  <c:v>-0.900563</c:v>
                </c:pt>
                <c:pt idx="26786">
                  <c:v>-0.90049000000000001</c:v>
                </c:pt>
                <c:pt idx="26787">
                  <c:v>-0.90028399999999997</c:v>
                </c:pt>
                <c:pt idx="26788">
                  <c:v>-0.90009899999999998</c:v>
                </c:pt>
                <c:pt idx="26789">
                  <c:v>-0.89977799999999997</c:v>
                </c:pt>
                <c:pt idx="26790">
                  <c:v>-0.89954900000000004</c:v>
                </c:pt>
                <c:pt idx="26791">
                  <c:v>-0.89925900000000003</c:v>
                </c:pt>
                <c:pt idx="26792">
                  <c:v>-0.89906900000000001</c:v>
                </c:pt>
                <c:pt idx="26793">
                  <c:v>-0.89893500000000004</c:v>
                </c:pt>
                <c:pt idx="26794">
                  <c:v>-0.898841</c:v>
                </c:pt>
                <c:pt idx="26795">
                  <c:v>-0.89889600000000003</c:v>
                </c:pt>
                <c:pt idx="26796">
                  <c:v>-0.89891100000000002</c:v>
                </c:pt>
                <c:pt idx="26797">
                  <c:v>-0.89908500000000002</c:v>
                </c:pt>
                <c:pt idx="26798">
                  <c:v>-0.89917000000000002</c:v>
                </c:pt>
                <c:pt idx="26799">
                  <c:v>-0.89933300000000005</c:v>
                </c:pt>
                <c:pt idx="26800">
                  <c:v>-0.89915699999999998</c:v>
                </c:pt>
                <c:pt idx="26801">
                  <c:v>-0.89930100000000002</c:v>
                </c:pt>
                <c:pt idx="26802">
                  <c:v>-0.89939499999999994</c:v>
                </c:pt>
                <c:pt idx="26803">
                  <c:v>-0.89959199999999995</c:v>
                </c:pt>
                <c:pt idx="26804">
                  <c:v>-0.899671</c:v>
                </c:pt>
                <c:pt idx="26805">
                  <c:v>-0.89966500000000005</c:v>
                </c:pt>
                <c:pt idx="26806">
                  <c:v>-0.89956000000000003</c:v>
                </c:pt>
                <c:pt idx="26807">
                  <c:v>-0.89935600000000004</c:v>
                </c:pt>
                <c:pt idx="26808">
                  <c:v>-0.89947600000000005</c:v>
                </c:pt>
                <c:pt idx="26809">
                  <c:v>-0.899424</c:v>
                </c:pt>
                <c:pt idx="26810">
                  <c:v>-0.89939999999999998</c:v>
                </c:pt>
                <c:pt idx="26811">
                  <c:v>-0.89938200000000001</c:v>
                </c:pt>
                <c:pt idx="26812">
                  <c:v>-0.89941000000000004</c:v>
                </c:pt>
                <c:pt idx="26813">
                  <c:v>-0.89961199999999997</c:v>
                </c:pt>
                <c:pt idx="26814">
                  <c:v>-0.89985300000000001</c:v>
                </c:pt>
                <c:pt idx="26815">
                  <c:v>-0.90023900000000001</c:v>
                </c:pt>
                <c:pt idx="26816">
                  <c:v>-0.90042999999999995</c:v>
                </c:pt>
                <c:pt idx="26817">
                  <c:v>-0.90047699999999997</c:v>
                </c:pt>
                <c:pt idx="26818">
                  <c:v>-0.90043099999999998</c:v>
                </c:pt>
                <c:pt idx="26819">
                  <c:v>-0.90010999999999997</c:v>
                </c:pt>
                <c:pt idx="26820">
                  <c:v>-0.89994200000000002</c:v>
                </c:pt>
                <c:pt idx="26821">
                  <c:v>-0.899729</c:v>
                </c:pt>
                <c:pt idx="26822">
                  <c:v>-0.89952200000000004</c:v>
                </c:pt>
                <c:pt idx="26823">
                  <c:v>-0.89951499999999995</c:v>
                </c:pt>
                <c:pt idx="26824">
                  <c:v>-0.89956000000000003</c:v>
                </c:pt>
                <c:pt idx="26825">
                  <c:v>-0.89980899999999997</c:v>
                </c:pt>
                <c:pt idx="26826">
                  <c:v>-0.89998199999999995</c:v>
                </c:pt>
                <c:pt idx="26827">
                  <c:v>-0.90010000000000001</c:v>
                </c:pt>
                <c:pt idx="26828">
                  <c:v>-0.900173</c:v>
                </c:pt>
                <c:pt idx="26829">
                  <c:v>-0.89995599999999998</c:v>
                </c:pt>
                <c:pt idx="26830">
                  <c:v>-0.89973999999999998</c:v>
                </c:pt>
                <c:pt idx="26831">
                  <c:v>-0.89939499999999994</c:v>
                </c:pt>
                <c:pt idx="26832">
                  <c:v>-0.89917599999999998</c:v>
                </c:pt>
                <c:pt idx="26833">
                  <c:v>-0.89908399999999999</c:v>
                </c:pt>
                <c:pt idx="26834">
                  <c:v>-0.89893100000000004</c:v>
                </c:pt>
                <c:pt idx="26835">
                  <c:v>-0.89895999999999998</c:v>
                </c:pt>
                <c:pt idx="26836">
                  <c:v>-0.89898400000000001</c:v>
                </c:pt>
                <c:pt idx="26837">
                  <c:v>-0.89897499999999997</c:v>
                </c:pt>
                <c:pt idx="26838">
                  <c:v>-0.89898999999999996</c:v>
                </c:pt>
                <c:pt idx="26839">
                  <c:v>-0.89879799999999999</c:v>
                </c:pt>
                <c:pt idx="26840">
                  <c:v>-0.89849999999999997</c:v>
                </c:pt>
                <c:pt idx="26841">
                  <c:v>-0.89815</c:v>
                </c:pt>
                <c:pt idx="26842">
                  <c:v>-0.89765700000000004</c:v>
                </c:pt>
                <c:pt idx="26843">
                  <c:v>-0.89726899999999998</c:v>
                </c:pt>
                <c:pt idx="26844">
                  <c:v>-0.89699300000000004</c:v>
                </c:pt>
                <c:pt idx="26845">
                  <c:v>-0.89677899999999999</c:v>
                </c:pt>
                <c:pt idx="26846">
                  <c:v>-0.89673800000000004</c:v>
                </c:pt>
                <c:pt idx="26847">
                  <c:v>-0.89668599999999998</c:v>
                </c:pt>
                <c:pt idx="26848">
                  <c:v>-0.89659100000000003</c:v>
                </c:pt>
                <c:pt idx="26849">
                  <c:v>-0.89645799999999998</c:v>
                </c:pt>
                <c:pt idx="26850">
                  <c:v>-0.89678800000000003</c:v>
                </c:pt>
                <c:pt idx="26851">
                  <c:v>-0.89723699999999995</c:v>
                </c:pt>
                <c:pt idx="26852">
                  <c:v>-0.89748499999999998</c:v>
                </c:pt>
                <c:pt idx="26853">
                  <c:v>-0.89725699999999997</c:v>
                </c:pt>
                <c:pt idx="26854">
                  <c:v>-0.89678800000000003</c:v>
                </c:pt>
                <c:pt idx="26855">
                  <c:v>-0.89629800000000004</c:v>
                </c:pt>
                <c:pt idx="26856">
                  <c:v>-0.89629400000000004</c:v>
                </c:pt>
                <c:pt idx="26857">
                  <c:v>-0.89642999999999995</c:v>
                </c:pt>
                <c:pt idx="26858">
                  <c:v>-0.89682399999999995</c:v>
                </c:pt>
                <c:pt idx="26859">
                  <c:v>-0.89699700000000004</c:v>
                </c:pt>
                <c:pt idx="26860">
                  <c:v>-0.89749000000000001</c:v>
                </c:pt>
                <c:pt idx="26861">
                  <c:v>-0.89794499999999999</c:v>
                </c:pt>
                <c:pt idx="26862">
                  <c:v>-0.89823699999999995</c:v>
                </c:pt>
                <c:pt idx="26863">
                  <c:v>-0.89806600000000003</c:v>
                </c:pt>
                <c:pt idx="26864">
                  <c:v>-0.89781500000000003</c:v>
                </c:pt>
                <c:pt idx="26865">
                  <c:v>-0.89789300000000005</c:v>
                </c:pt>
                <c:pt idx="26866">
                  <c:v>-0.89819499999999997</c:v>
                </c:pt>
                <c:pt idx="26867">
                  <c:v>-0.89881800000000001</c:v>
                </c:pt>
                <c:pt idx="26868">
                  <c:v>-0.899559</c:v>
                </c:pt>
                <c:pt idx="26869">
                  <c:v>-0.89994300000000005</c:v>
                </c:pt>
                <c:pt idx="26870">
                  <c:v>-0.89994399999999997</c:v>
                </c:pt>
                <c:pt idx="26871">
                  <c:v>-0.89994499999999999</c:v>
                </c:pt>
                <c:pt idx="26872">
                  <c:v>-0.90007700000000002</c:v>
                </c:pt>
                <c:pt idx="26873">
                  <c:v>-0.90004899999999999</c:v>
                </c:pt>
                <c:pt idx="26874">
                  <c:v>-0.899899</c:v>
                </c:pt>
                <c:pt idx="26875">
                  <c:v>-0.89961899999999995</c:v>
                </c:pt>
                <c:pt idx="26876">
                  <c:v>-0.89926700000000004</c:v>
                </c:pt>
                <c:pt idx="26877">
                  <c:v>-0.89903699999999998</c:v>
                </c:pt>
                <c:pt idx="26878">
                  <c:v>-0.89880899999999997</c:v>
                </c:pt>
                <c:pt idx="26879">
                  <c:v>-0.898509</c:v>
                </c:pt>
                <c:pt idx="26880">
                  <c:v>-0.89810900000000005</c:v>
                </c:pt>
                <c:pt idx="26881">
                  <c:v>-0.89777799999999996</c:v>
                </c:pt>
                <c:pt idx="26882">
                  <c:v>-0.89744599999999997</c:v>
                </c:pt>
                <c:pt idx="26883">
                  <c:v>-0.89717999999999998</c:v>
                </c:pt>
                <c:pt idx="26884">
                  <c:v>-0.89688100000000004</c:v>
                </c:pt>
                <c:pt idx="26885">
                  <c:v>-0.89653300000000002</c:v>
                </c:pt>
                <c:pt idx="26886">
                  <c:v>-0.896146</c:v>
                </c:pt>
                <c:pt idx="26887">
                  <c:v>-0.89578800000000003</c:v>
                </c:pt>
                <c:pt idx="26888">
                  <c:v>-0.89548000000000005</c:v>
                </c:pt>
                <c:pt idx="26889">
                  <c:v>-0.89518900000000001</c:v>
                </c:pt>
                <c:pt idx="26890">
                  <c:v>-0.89490400000000003</c:v>
                </c:pt>
                <c:pt idx="26891">
                  <c:v>-0.89455300000000004</c:v>
                </c:pt>
                <c:pt idx="26892">
                  <c:v>-0.89419599999999999</c:v>
                </c:pt>
                <c:pt idx="26893">
                  <c:v>-0.893818</c:v>
                </c:pt>
                <c:pt idx="26894">
                  <c:v>-0.89351499999999995</c:v>
                </c:pt>
                <c:pt idx="26895">
                  <c:v>-0.89321399999999995</c:v>
                </c:pt>
                <c:pt idx="26896">
                  <c:v>-0.89295500000000005</c:v>
                </c:pt>
                <c:pt idx="26897">
                  <c:v>-0.89262699999999995</c:v>
                </c:pt>
                <c:pt idx="26898">
                  <c:v>-0.89230100000000001</c:v>
                </c:pt>
                <c:pt idx="26899">
                  <c:v>-0.89192000000000005</c:v>
                </c:pt>
                <c:pt idx="26900">
                  <c:v>-0.89152299999999995</c:v>
                </c:pt>
                <c:pt idx="26901">
                  <c:v>-0.89158499999999996</c:v>
                </c:pt>
                <c:pt idx="26902">
                  <c:v>-0.89154100000000003</c:v>
                </c:pt>
                <c:pt idx="26903">
                  <c:v>-0.89143899999999998</c:v>
                </c:pt>
                <c:pt idx="26904">
                  <c:v>-0.89141400000000004</c:v>
                </c:pt>
                <c:pt idx="26905">
                  <c:v>-0.89149599999999996</c:v>
                </c:pt>
                <c:pt idx="26906">
                  <c:v>-0.89158800000000005</c:v>
                </c:pt>
                <c:pt idx="26907">
                  <c:v>-0.89158599999999999</c:v>
                </c:pt>
                <c:pt idx="26908">
                  <c:v>-0.89149199999999995</c:v>
                </c:pt>
                <c:pt idx="26909">
                  <c:v>-0.89141400000000004</c:v>
                </c:pt>
                <c:pt idx="26910">
                  <c:v>-0.89144100000000004</c:v>
                </c:pt>
                <c:pt idx="26911">
                  <c:v>-0.89154100000000003</c:v>
                </c:pt>
                <c:pt idx="26912">
                  <c:v>-0.89159900000000003</c:v>
                </c:pt>
                <c:pt idx="26913">
                  <c:v>-0.89154800000000001</c:v>
                </c:pt>
                <c:pt idx="26914">
                  <c:v>-0.89144900000000005</c:v>
                </c:pt>
                <c:pt idx="26915">
                  <c:v>-0.89141400000000004</c:v>
                </c:pt>
                <c:pt idx="26916">
                  <c:v>-0.89148300000000003</c:v>
                </c:pt>
                <c:pt idx="26917">
                  <c:v>-0.89157699999999995</c:v>
                </c:pt>
                <c:pt idx="26918">
                  <c:v>-0.89158700000000002</c:v>
                </c:pt>
                <c:pt idx="26919">
                  <c:v>-0.89150300000000005</c:v>
                </c:pt>
                <c:pt idx="26920">
                  <c:v>-0.89142100000000002</c:v>
                </c:pt>
                <c:pt idx="26921">
                  <c:v>-0.89143499999999998</c:v>
                </c:pt>
                <c:pt idx="26922">
                  <c:v>-0.89152799999999999</c:v>
                </c:pt>
                <c:pt idx="26923">
                  <c:v>-0.89159200000000005</c:v>
                </c:pt>
                <c:pt idx="26924">
                  <c:v>-0.89155499999999999</c:v>
                </c:pt>
                <c:pt idx="26925">
                  <c:v>-0.891459</c:v>
                </c:pt>
                <c:pt idx="26926">
                  <c:v>-0.89141499999999996</c:v>
                </c:pt>
                <c:pt idx="26927">
                  <c:v>-0.89147200000000004</c:v>
                </c:pt>
                <c:pt idx="26928">
                  <c:v>-0.89156400000000002</c:v>
                </c:pt>
                <c:pt idx="26929">
                  <c:v>-0.89158599999999999</c:v>
                </c:pt>
                <c:pt idx="26930">
                  <c:v>-0.89151199999999997</c:v>
                </c:pt>
                <c:pt idx="26931">
                  <c:v>-0.89142900000000003</c:v>
                </c:pt>
                <c:pt idx="26932">
                  <c:v>-0.89143099999999997</c:v>
                </c:pt>
                <c:pt idx="26933">
                  <c:v>-0.89151499999999995</c:v>
                </c:pt>
                <c:pt idx="26934">
                  <c:v>-0.89158400000000004</c:v>
                </c:pt>
                <c:pt idx="26935">
                  <c:v>-0.89156000000000002</c:v>
                </c:pt>
                <c:pt idx="26936">
                  <c:v>-0.89146999999999998</c:v>
                </c:pt>
                <c:pt idx="26937">
                  <c:v>-0.89141800000000004</c:v>
                </c:pt>
                <c:pt idx="26938">
                  <c:v>-0.89146300000000001</c:v>
                </c:pt>
                <c:pt idx="26939">
                  <c:v>-0.89155300000000004</c:v>
                </c:pt>
                <c:pt idx="26940">
                  <c:v>-0.89158400000000004</c:v>
                </c:pt>
                <c:pt idx="26941">
                  <c:v>-0.89152100000000001</c:v>
                </c:pt>
                <c:pt idx="26942">
                  <c:v>-0.89143700000000003</c:v>
                </c:pt>
                <c:pt idx="26943">
                  <c:v>-0.891428</c:v>
                </c:pt>
                <c:pt idx="26944">
                  <c:v>-0.89150300000000005</c:v>
                </c:pt>
                <c:pt idx="26945">
                  <c:v>-0.89157600000000004</c:v>
                </c:pt>
                <c:pt idx="26946">
                  <c:v>-0.89156299999999999</c:v>
                </c:pt>
                <c:pt idx="26947">
                  <c:v>-0.89147900000000002</c:v>
                </c:pt>
                <c:pt idx="26948">
                  <c:v>-0.89142100000000002</c:v>
                </c:pt>
                <c:pt idx="26949">
                  <c:v>-0.891455</c:v>
                </c:pt>
                <c:pt idx="26950">
                  <c:v>-0.89166299999999998</c:v>
                </c:pt>
                <c:pt idx="26951">
                  <c:v>-0.89200900000000005</c:v>
                </c:pt>
                <c:pt idx="26952">
                  <c:v>-0.89185999999999999</c:v>
                </c:pt>
                <c:pt idx="26953">
                  <c:v>-0.89128700000000005</c:v>
                </c:pt>
                <c:pt idx="26954">
                  <c:v>-0.89045700000000005</c:v>
                </c:pt>
                <c:pt idx="26955">
                  <c:v>-0.88940399999999997</c:v>
                </c:pt>
                <c:pt idx="26956">
                  <c:v>-0.88859399999999999</c:v>
                </c:pt>
                <c:pt idx="26957">
                  <c:v>-0.88775800000000005</c:v>
                </c:pt>
                <c:pt idx="26958">
                  <c:v>-0.88694099999999998</c:v>
                </c:pt>
                <c:pt idx="26959">
                  <c:v>-0.88622999999999996</c:v>
                </c:pt>
                <c:pt idx="26960">
                  <c:v>-0.88560000000000005</c:v>
                </c:pt>
                <c:pt idx="26961">
                  <c:v>-0.88529199999999997</c:v>
                </c:pt>
                <c:pt idx="26962">
                  <c:v>-0.88484399999999996</c:v>
                </c:pt>
                <c:pt idx="26963">
                  <c:v>-0.88449999999999995</c:v>
                </c:pt>
                <c:pt idx="26964">
                  <c:v>-0.88414599999999999</c:v>
                </c:pt>
                <c:pt idx="26965">
                  <c:v>-0.88385999999999998</c:v>
                </c:pt>
                <c:pt idx="26966">
                  <c:v>-0.88375199999999998</c:v>
                </c:pt>
                <c:pt idx="26967">
                  <c:v>-0.88369200000000003</c:v>
                </c:pt>
                <c:pt idx="26968">
                  <c:v>-0.88347600000000004</c:v>
                </c:pt>
                <c:pt idx="26969">
                  <c:v>-0.88326800000000005</c:v>
                </c:pt>
                <c:pt idx="26970">
                  <c:v>-0.88322900000000004</c:v>
                </c:pt>
                <c:pt idx="26971">
                  <c:v>-0.88322100000000003</c:v>
                </c:pt>
                <c:pt idx="26972">
                  <c:v>-0.88323399999999996</c:v>
                </c:pt>
                <c:pt idx="26973">
                  <c:v>-0.88327599999999995</c:v>
                </c:pt>
                <c:pt idx="26974">
                  <c:v>-0.88322999999999996</c:v>
                </c:pt>
                <c:pt idx="26975">
                  <c:v>-0.88310200000000005</c:v>
                </c:pt>
                <c:pt idx="26976">
                  <c:v>-0.88300999999999996</c:v>
                </c:pt>
                <c:pt idx="26977">
                  <c:v>-0.88295699999999999</c:v>
                </c:pt>
                <c:pt idx="26978">
                  <c:v>-0.88289399999999996</c:v>
                </c:pt>
                <c:pt idx="26979">
                  <c:v>-0.882795</c:v>
                </c:pt>
                <c:pt idx="26980">
                  <c:v>-0.88269699999999995</c:v>
                </c:pt>
                <c:pt idx="26981">
                  <c:v>-0.88256299999999999</c:v>
                </c:pt>
                <c:pt idx="26982">
                  <c:v>-0.88238700000000003</c:v>
                </c:pt>
                <c:pt idx="26983">
                  <c:v>-0.88220399999999999</c:v>
                </c:pt>
                <c:pt idx="26984">
                  <c:v>-0.88206700000000005</c:v>
                </c:pt>
                <c:pt idx="26985">
                  <c:v>-0.88194499999999998</c:v>
                </c:pt>
                <c:pt idx="26986">
                  <c:v>-0.88176600000000005</c:v>
                </c:pt>
                <c:pt idx="26987">
                  <c:v>-0.88151100000000004</c:v>
                </c:pt>
                <c:pt idx="26988">
                  <c:v>-0.88124499999999995</c:v>
                </c:pt>
                <c:pt idx="26989">
                  <c:v>-0.881027</c:v>
                </c:pt>
                <c:pt idx="26990">
                  <c:v>-0.88083400000000001</c:v>
                </c:pt>
                <c:pt idx="26991">
                  <c:v>-0.88061199999999995</c:v>
                </c:pt>
                <c:pt idx="26992">
                  <c:v>-0.88031599999999999</c:v>
                </c:pt>
                <c:pt idx="26993">
                  <c:v>-0.87998600000000005</c:v>
                </c:pt>
                <c:pt idx="26994">
                  <c:v>-0.87968100000000005</c:v>
                </c:pt>
                <c:pt idx="26995">
                  <c:v>-0.87940099999999999</c:v>
                </c:pt>
                <c:pt idx="26996">
                  <c:v>-0.87911600000000001</c:v>
                </c:pt>
                <c:pt idx="26997">
                  <c:v>-0.87878500000000004</c:v>
                </c:pt>
                <c:pt idx="26998">
                  <c:v>-0.87840600000000002</c:v>
                </c:pt>
                <c:pt idx="26999">
                  <c:v>-0.87801499999999999</c:v>
                </c:pt>
                <c:pt idx="27000">
                  <c:v>-0.87745799999999996</c:v>
                </c:pt>
                <c:pt idx="27001">
                  <c:v>-0.87707500000000005</c:v>
                </c:pt>
                <c:pt idx="27002">
                  <c:v>-0.87649100000000002</c:v>
                </c:pt>
                <c:pt idx="27003">
                  <c:v>-0.87620100000000001</c:v>
                </c:pt>
                <c:pt idx="27004">
                  <c:v>-0.87611300000000003</c:v>
                </c:pt>
                <c:pt idx="27005">
                  <c:v>-0.87617599999999995</c:v>
                </c:pt>
                <c:pt idx="27006">
                  <c:v>-0.87668199999999996</c:v>
                </c:pt>
                <c:pt idx="27007">
                  <c:v>-0.877529</c:v>
                </c:pt>
                <c:pt idx="27008">
                  <c:v>-0.87849200000000005</c:v>
                </c:pt>
                <c:pt idx="27009">
                  <c:v>-0.87974600000000003</c:v>
                </c:pt>
                <c:pt idx="27010">
                  <c:v>-0.88059900000000002</c:v>
                </c:pt>
                <c:pt idx="27011">
                  <c:v>-0.88125500000000001</c:v>
                </c:pt>
                <c:pt idx="27012">
                  <c:v>-0.88188599999999995</c:v>
                </c:pt>
                <c:pt idx="27013">
                  <c:v>-0.88264399999999998</c:v>
                </c:pt>
                <c:pt idx="27014">
                  <c:v>-0.88365499999999997</c:v>
                </c:pt>
                <c:pt idx="27015">
                  <c:v>-0.88477499999999998</c:v>
                </c:pt>
                <c:pt idx="27016">
                  <c:v>-0.88605299999999998</c:v>
                </c:pt>
                <c:pt idx="27017">
                  <c:v>-0.88749</c:v>
                </c:pt>
                <c:pt idx="27018">
                  <c:v>-0.88893299999999997</c:v>
                </c:pt>
                <c:pt idx="27019">
                  <c:v>-0.89033499999999999</c:v>
                </c:pt>
                <c:pt idx="27020">
                  <c:v>-0.89174600000000004</c:v>
                </c:pt>
                <c:pt idx="27021">
                  <c:v>-0.89311799999999997</c:v>
                </c:pt>
                <c:pt idx="27022">
                  <c:v>-0.89436199999999999</c:v>
                </c:pt>
                <c:pt idx="27023">
                  <c:v>-0.89555399999999996</c:v>
                </c:pt>
                <c:pt idx="27024">
                  <c:v>-0.89664699999999997</c:v>
                </c:pt>
                <c:pt idx="27025">
                  <c:v>-0.897621</c:v>
                </c:pt>
                <c:pt idx="27026">
                  <c:v>-0.89857100000000001</c:v>
                </c:pt>
                <c:pt idx="27027">
                  <c:v>-0.89945200000000003</c:v>
                </c:pt>
                <c:pt idx="27028">
                  <c:v>-0.90033399999999997</c:v>
                </c:pt>
                <c:pt idx="27029">
                  <c:v>-0.90125500000000003</c:v>
                </c:pt>
                <c:pt idx="27030">
                  <c:v>-0.90221300000000004</c:v>
                </c:pt>
                <c:pt idx="27031">
                  <c:v>-0.90325599999999995</c:v>
                </c:pt>
                <c:pt idx="27032">
                  <c:v>-0.90438499999999999</c:v>
                </c:pt>
                <c:pt idx="27033">
                  <c:v>-0.90559400000000001</c:v>
                </c:pt>
                <c:pt idx="27034">
                  <c:v>-0.90688299999999999</c:v>
                </c:pt>
                <c:pt idx="27035">
                  <c:v>-0.90822599999999998</c:v>
                </c:pt>
                <c:pt idx="27036">
                  <c:v>-0.90959100000000004</c:v>
                </c:pt>
                <c:pt idx="27037">
                  <c:v>-0.91095599999999999</c:v>
                </c:pt>
                <c:pt idx="27038">
                  <c:v>-0.91228699999999996</c:v>
                </c:pt>
                <c:pt idx="27039">
                  <c:v>-0.91355500000000001</c:v>
                </c:pt>
                <c:pt idx="27040">
                  <c:v>-0.91475200000000001</c:v>
                </c:pt>
                <c:pt idx="27041">
                  <c:v>-0.91586599999999996</c:v>
                </c:pt>
                <c:pt idx="27042">
                  <c:v>-0.91690099999999997</c:v>
                </c:pt>
                <c:pt idx="27043">
                  <c:v>-0.91787600000000003</c:v>
                </c:pt>
                <c:pt idx="27044">
                  <c:v>-0.91881000000000002</c:v>
                </c:pt>
                <c:pt idx="27045">
                  <c:v>-0.91973099999999997</c:v>
                </c:pt>
                <c:pt idx="27046">
                  <c:v>-0.92067100000000002</c:v>
                </c:pt>
                <c:pt idx="27047">
                  <c:v>-0.92165300000000006</c:v>
                </c:pt>
                <c:pt idx="27048">
                  <c:v>-0.92269999999999996</c:v>
                </c:pt>
                <c:pt idx="27049">
                  <c:v>-0.92382299999999995</c:v>
                </c:pt>
                <c:pt idx="27050">
                  <c:v>-0.92483800000000005</c:v>
                </c:pt>
                <c:pt idx="27051">
                  <c:v>-0.92544800000000005</c:v>
                </c:pt>
                <c:pt idx="27052">
                  <c:v>-0.92586599999999997</c:v>
                </c:pt>
                <c:pt idx="27053">
                  <c:v>-0.92577900000000002</c:v>
                </c:pt>
                <c:pt idx="27054">
                  <c:v>-0.92572299999999996</c:v>
                </c:pt>
                <c:pt idx="27055">
                  <c:v>-0.92557699999999998</c:v>
                </c:pt>
                <c:pt idx="27056">
                  <c:v>-0.92537700000000001</c:v>
                </c:pt>
                <c:pt idx="27057">
                  <c:v>-0.92526200000000003</c:v>
                </c:pt>
                <c:pt idx="27058">
                  <c:v>-0.92525800000000002</c:v>
                </c:pt>
                <c:pt idx="27059">
                  <c:v>-0.92530199999999996</c:v>
                </c:pt>
                <c:pt idx="27060">
                  <c:v>-0.92535400000000001</c:v>
                </c:pt>
                <c:pt idx="27061">
                  <c:v>-0.92536200000000002</c:v>
                </c:pt>
                <c:pt idx="27062">
                  <c:v>-0.92531799999999997</c:v>
                </c:pt>
                <c:pt idx="27063">
                  <c:v>-0.925265</c:v>
                </c:pt>
                <c:pt idx="27064">
                  <c:v>-0.925257</c:v>
                </c:pt>
                <c:pt idx="27065">
                  <c:v>-0.92530000000000001</c:v>
                </c:pt>
                <c:pt idx="27066">
                  <c:v>-0.92535199999999995</c:v>
                </c:pt>
                <c:pt idx="27067">
                  <c:v>-0.92535999999999996</c:v>
                </c:pt>
                <c:pt idx="27068">
                  <c:v>-0.92531699999999995</c:v>
                </c:pt>
                <c:pt idx="27069">
                  <c:v>-0.92526600000000003</c:v>
                </c:pt>
                <c:pt idx="27070">
                  <c:v>-0.925257</c:v>
                </c:pt>
                <c:pt idx="27071">
                  <c:v>-0.92529899999999998</c:v>
                </c:pt>
                <c:pt idx="27072">
                  <c:v>-0.92535000000000001</c:v>
                </c:pt>
                <c:pt idx="27073">
                  <c:v>-0.92535900000000004</c:v>
                </c:pt>
                <c:pt idx="27074">
                  <c:v>-0.92531699999999995</c:v>
                </c:pt>
                <c:pt idx="27075">
                  <c:v>-0.92526600000000003</c:v>
                </c:pt>
                <c:pt idx="27076">
                  <c:v>-0.925257</c:v>
                </c:pt>
                <c:pt idx="27077">
                  <c:v>-0.92529799999999995</c:v>
                </c:pt>
                <c:pt idx="27078">
                  <c:v>-0.92534799999999995</c:v>
                </c:pt>
                <c:pt idx="27079">
                  <c:v>-0.92535800000000001</c:v>
                </c:pt>
                <c:pt idx="27080">
                  <c:v>-0.92531699999999995</c:v>
                </c:pt>
                <c:pt idx="27081">
                  <c:v>-0.92526699999999995</c:v>
                </c:pt>
                <c:pt idx="27082">
                  <c:v>-0.925257</c:v>
                </c:pt>
                <c:pt idx="27083">
                  <c:v>-0.92529600000000001</c:v>
                </c:pt>
                <c:pt idx="27084">
                  <c:v>-0.925346</c:v>
                </c:pt>
                <c:pt idx="27085">
                  <c:v>-0.92535599999999996</c:v>
                </c:pt>
                <c:pt idx="27086">
                  <c:v>-0.92531699999999995</c:v>
                </c:pt>
                <c:pt idx="27087">
                  <c:v>-0.92526699999999995</c:v>
                </c:pt>
                <c:pt idx="27088">
                  <c:v>-0.925257</c:v>
                </c:pt>
                <c:pt idx="27089">
                  <c:v>-0.92529499999999998</c:v>
                </c:pt>
                <c:pt idx="27090">
                  <c:v>-0.92534400000000006</c:v>
                </c:pt>
                <c:pt idx="27091">
                  <c:v>-0.92535500000000004</c:v>
                </c:pt>
                <c:pt idx="27092">
                  <c:v>-0.92531699999999995</c:v>
                </c:pt>
                <c:pt idx="27093">
                  <c:v>-0.92526799999999998</c:v>
                </c:pt>
                <c:pt idx="27094">
                  <c:v>-0.925257</c:v>
                </c:pt>
                <c:pt idx="27095">
                  <c:v>-0.92529399999999995</c:v>
                </c:pt>
                <c:pt idx="27096">
                  <c:v>-0.925342</c:v>
                </c:pt>
                <c:pt idx="27097">
                  <c:v>-0.92535400000000001</c:v>
                </c:pt>
                <c:pt idx="27098">
                  <c:v>-0.92531699999999995</c:v>
                </c:pt>
                <c:pt idx="27099">
                  <c:v>-0.92526900000000001</c:v>
                </c:pt>
                <c:pt idx="27100">
                  <c:v>-0.92502600000000001</c:v>
                </c:pt>
                <c:pt idx="27101">
                  <c:v>-0.92434899999999998</c:v>
                </c:pt>
                <c:pt idx="27102">
                  <c:v>-0.92318100000000003</c:v>
                </c:pt>
                <c:pt idx="27103">
                  <c:v>-0.92131399999999997</c:v>
                </c:pt>
                <c:pt idx="27104">
                  <c:v>-0.91895700000000002</c:v>
                </c:pt>
                <c:pt idx="27105">
                  <c:v>-0.91634700000000002</c:v>
                </c:pt>
                <c:pt idx="27106">
                  <c:v>-0.91371800000000003</c:v>
                </c:pt>
                <c:pt idx="27107">
                  <c:v>-0.91102399999999994</c:v>
                </c:pt>
                <c:pt idx="27108">
                  <c:v>-0.90889200000000003</c:v>
                </c:pt>
                <c:pt idx="27109">
                  <c:v>-0.90726600000000002</c:v>
                </c:pt>
                <c:pt idx="27110">
                  <c:v>-0.90605599999999997</c:v>
                </c:pt>
                <c:pt idx="27111">
                  <c:v>-0.90497799999999995</c:v>
                </c:pt>
                <c:pt idx="27112">
                  <c:v>-0.90400999999999998</c:v>
                </c:pt>
                <c:pt idx="27113">
                  <c:v>-0.90268599999999999</c:v>
                </c:pt>
                <c:pt idx="27114">
                  <c:v>-0.90117800000000003</c:v>
                </c:pt>
                <c:pt idx="27115">
                  <c:v>-0.89933700000000005</c:v>
                </c:pt>
                <c:pt idx="27116">
                  <c:v>-0.89734400000000003</c:v>
                </c:pt>
                <c:pt idx="27117">
                  <c:v>-0.89517599999999997</c:v>
                </c:pt>
                <c:pt idx="27118">
                  <c:v>-0.89332</c:v>
                </c:pt>
                <c:pt idx="27119">
                  <c:v>-0.89124400000000004</c:v>
                </c:pt>
                <c:pt idx="27120">
                  <c:v>-0.88934299999999999</c:v>
                </c:pt>
                <c:pt idx="27121">
                  <c:v>-0.88731099999999996</c:v>
                </c:pt>
                <c:pt idx="27122">
                  <c:v>-0.88539900000000005</c:v>
                </c:pt>
                <c:pt idx="27123">
                  <c:v>-0.88339400000000001</c:v>
                </c:pt>
                <c:pt idx="27124">
                  <c:v>-0.88178199999999995</c:v>
                </c:pt>
                <c:pt idx="27125">
                  <c:v>-0.88023499999999999</c:v>
                </c:pt>
                <c:pt idx="27126">
                  <c:v>-0.87853400000000004</c:v>
                </c:pt>
                <c:pt idx="27127">
                  <c:v>-0.87693299999999996</c:v>
                </c:pt>
                <c:pt idx="27128">
                  <c:v>-0.87507199999999996</c:v>
                </c:pt>
                <c:pt idx="27129">
                  <c:v>-0.873193</c:v>
                </c:pt>
                <c:pt idx="27130">
                  <c:v>-0.87111000000000005</c:v>
                </c:pt>
                <c:pt idx="27131">
                  <c:v>-0.86907000000000001</c:v>
                </c:pt>
                <c:pt idx="27132">
                  <c:v>-0.86706499999999997</c:v>
                </c:pt>
                <c:pt idx="27133">
                  <c:v>-0.86519699999999999</c:v>
                </c:pt>
                <c:pt idx="27134">
                  <c:v>-0.86309100000000005</c:v>
                </c:pt>
                <c:pt idx="27135">
                  <c:v>-0.86131599999999997</c:v>
                </c:pt>
                <c:pt idx="27136">
                  <c:v>-0.859456</c:v>
                </c:pt>
                <c:pt idx="27137">
                  <c:v>-0.85772000000000004</c:v>
                </c:pt>
                <c:pt idx="27138">
                  <c:v>-0.85581099999999999</c:v>
                </c:pt>
                <c:pt idx="27139">
                  <c:v>-0.85406400000000005</c:v>
                </c:pt>
                <c:pt idx="27140">
                  <c:v>-0.85211099999999995</c:v>
                </c:pt>
                <c:pt idx="27141">
                  <c:v>-0.85037600000000002</c:v>
                </c:pt>
                <c:pt idx="27142">
                  <c:v>-0.84839699999999996</c:v>
                </c:pt>
                <c:pt idx="27143">
                  <c:v>-0.84671799999999997</c:v>
                </c:pt>
                <c:pt idx="27144">
                  <c:v>-0.84497599999999995</c:v>
                </c:pt>
                <c:pt idx="27145">
                  <c:v>-0.84305799999999997</c:v>
                </c:pt>
                <c:pt idx="27146">
                  <c:v>-0.84103499999999998</c:v>
                </c:pt>
                <c:pt idx="27147">
                  <c:v>-0.83893700000000004</c:v>
                </c:pt>
                <c:pt idx="27148">
                  <c:v>-0.83677699999999999</c:v>
                </c:pt>
                <c:pt idx="27149">
                  <c:v>-0.83463699999999996</c:v>
                </c:pt>
                <c:pt idx="27150">
                  <c:v>-0.83225000000000005</c:v>
                </c:pt>
                <c:pt idx="27151">
                  <c:v>-0.83089299999999999</c:v>
                </c:pt>
                <c:pt idx="27152">
                  <c:v>-0.82986400000000005</c:v>
                </c:pt>
                <c:pt idx="27153">
                  <c:v>-0.82921400000000001</c:v>
                </c:pt>
                <c:pt idx="27154">
                  <c:v>-0.82905300000000004</c:v>
                </c:pt>
                <c:pt idx="27155">
                  <c:v>-0.82925499999999996</c:v>
                </c:pt>
                <c:pt idx="27156">
                  <c:v>-0.82984400000000003</c:v>
                </c:pt>
                <c:pt idx="27157">
                  <c:v>-0.83087900000000003</c:v>
                </c:pt>
                <c:pt idx="27158">
                  <c:v>-0.83223800000000003</c:v>
                </c:pt>
                <c:pt idx="27159">
                  <c:v>-0.83377800000000002</c:v>
                </c:pt>
                <c:pt idx="27160">
                  <c:v>-0.83548599999999995</c:v>
                </c:pt>
                <c:pt idx="27161">
                  <c:v>-0.83727799999999997</c:v>
                </c:pt>
                <c:pt idx="27162">
                  <c:v>-0.83871499999999999</c:v>
                </c:pt>
                <c:pt idx="27163">
                  <c:v>-0.83973299999999995</c:v>
                </c:pt>
                <c:pt idx="27164">
                  <c:v>-0.84021500000000005</c:v>
                </c:pt>
                <c:pt idx="27165">
                  <c:v>-0.84028499999999995</c:v>
                </c:pt>
                <c:pt idx="27166">
                  <c:v>-0.84013000000000004</c:v>
                </c:pt>
                <c:pt idx="27167">
                  <c:v>-0.84010899999999999</c:v>
                </c:pt>
                <c:pt idx="27168">
                  <c:v>-0.84039699999999995</c:v>
                </c:pt>
                <c:pt idx="27169">
                  <c:v>-0.84091499999999997</c:v>
                </c:pt>
                <c:pt idx="27170">
                  <c:v>-0.84161900000000001</c:v>
                </c:pt>
                <c:pt idx="27171">
                  <c:v>-0.84263900000000003</c:v>
                </c:pt>
                <c:pt idx="27172">
                  <c:v>-0.843889</c:v>
                </c:pt>
                <c:pt idx="27173">
                  <c:v>-0.84531999999999996</c:v>
                </c:pt>
                <c:pt idx="27174">
                  <c:v>-0.84691300000000003</c:v>
                </c:pt>
                <c:pt idx="27175">
                  <c:v>-0.84846600000000005</c:v>
                </c:pt>
                <c:pt idx="27176">
                  <c:v>-0.84971300000000005</c:v>
                </c:pt>
                <c:pt idx="27177">
                  <c:v>-0.850499</c:v>
                </c:pt>
                <c:pt idx="27178">
                  <c:v>-0.85080999999999996</c:v>
                </c:pt>
                <c:pt idx="27179">
                  <c:v>-0.85082800000000003</c:v>
                </c:pt>
                <c:pt idx="27180">
                  <c:v>-0.85082199999999997</c:v>
                </c:pt>
                <c:pt idx="27181">
                  <c:v>-0.85098099999999999</c:v>
                </c:pt>
                <c:pt idx="27182">
                  <c:v>-0.85142700000000004</c:v>
                </c:pt>
                <c:pt idx="27183">
                  <c:v>-0.852101</c:v>
                </c:pt>
                <c:pt idx="27184">
                  <c:v>-0.85300600000000004</c:v>
                </c:pt>
                <c:pt idx="27185">
                  <c:v>-0.85416199999999998</c:v>
                </c:pt>
                <c:pt idx="27186">
                  <c:v>-0.85555199999999998</c:v>
                </c:pt>
                <c:pt idx="27187">
                  <c:v>-0.857016</c:v>
                </c:pt>
                <c:pt idx="27188">
                  <c:v>-0.85840499999999997</c:v>
                </c:pt>
                <c:pt idx="27189">
                  <c:v>-0.85954399999999997</c:v>
                </c:pt>
                <c:pt idx="27190">
                  <c:v>-0.86036699999999999</c:v>
                </c:pt>
                <c:pt idx="27191">
                  <c:v>-0.86082700000000001</c:v>
                </c:pt>
                <c:pt idx="27192">
                  <c:v>-0.86098799999999998</c:v>
                </c:pt>
                <c:pt idx="27193">
                  <c:v>-0.86097900000000005</c:v>
                </c:pt>
                <c:pt idx="27194">
                  <c:v>-0.86096099999999998</c:v>
                </c:pt>
                <c:pt idx="27195">
                  <c:v>-0.86110500000000001</c:v>
                </c:pt>
                <c:pt idx="27196">
                  <c:v>-0.86152700000000004</c:v>
                </c:pt>
                <c:pt idx="27197">
                  <c:v>-0.86218799999999995</c:v>
                </c:pt>
                <c:pt idx="27198">
                  <c:v>-0.86306099999999997</c:v>
                </c:pt>
                <c:pt idx="27199">
                  <c:v>-0.86419500000000005</c:v>
                </c:pt>
                <c:pt idx="27200">
                  <c:v>-0.86546800000000002</c:v>
                </c:pt>
                <c:pt idx="27201">
                  <c:v>-0.86686399999999997</c:v>
                </c:pt>
                <c:pt idx="27202">
                  <c:v>-0.86793299999999995</c:v>
                </c:pt>
                <c:pt idx="27203">
                  <c:v>-0.86882000000000004</c:v>
                </c:pt>
                <c:pt idx="27204">
                  <c:v>-0.86933099999999996</c:v>
                </c:pt>
                <c:pt idx="27205">
                  <c:v>-0.86957600000000002</c:v>
                </c:pt>
                <c:pt idx="27206">
                  <c:v>-0.86961100000000002</c:v>
                </c:pt>
                <c:pt idx="27207">
                  <c:v>-0.86954100000000001</c:v>
                </c:pt>
                <c:pt idx="27208">
                  <c:v>-0.86928300000000003</c:v>
                </c:pt>
                <c:pt idx="27209">
                  <c:v>-0.86882199999999998</c:v>
                </c:pt>
                <c:pt idx="27210">
                  <c:v>-0.86823399999999995</c:v>
                </c:pt>
                <c:pt idx="27211">
                  <c:v>-0.86759399999999998</c:v>
                </c:pt>
                <c:pt idx="27212">
                  <c:v>-0.86688799999999999</c:v>
                </c:pt>
                <c:pt idx="27213">
                  <c:v>-0.86604400000000004</c:v>
                </c:pt>
                <c:pt idx="27214">
                  <c:v>-0.86533099999999996</c:v>
                </c:pt>
                <c:pt idx="27215">
                  <c:v>-0.86466699999999996</c:v>
                </c:pt>
                <c:pt idx="27216">
                  <c:v>-0.86405299999999996</c:v>
                </c:pt>
                <c:pt idx="27217">
                  <c:v>-0.863402</c:v>
                </c:pt>
                <c:pt idx="27218">
                  <c:v>-0.86259600000000003</c:v>
                </c:pt>
                <c:pt idx="27219">
                  <c:v>-0.86180800000000002</c:v>
                </c:pt>
                <c:pt idx="27220">
                  <c:v>-0.86107</c:v>
                </c:pt>
                <c:pt idx="27221">
                  <c:v>-0.86041900000000004</c:v>
                </c:pt>
                <c:pt idx="27222">
                  <c:v>-0.85982499999999995</c:v>
                </c:pt>
                <c:pt idx="27223">
                  <c:v>-0.85914500000000005</c:v>
                </c:pt>
                <c:pt idx="27224">
                  <c:v>-0.85827900000000001</c:v>
                </c:pt>
                <c:pt idx="27225">
                  <c:v>-0.85760099999999995</c:v>
                </c:pt>
                <c:pt idx="27226">
                  <c:v>-0.85706700000000002</c:v>
                </c:pt>
                <c:pt idx="27227">
                  <c:v>-0.85667499999999996</c:v>
                </c:pt>
                <c:pt idx="27228">
                  <c:v>-0.85601899999999997</c:v>
                </c:pt>
                <c:pt idx="27229">
                  <c:v>-0.85530499999999998</c:v>
                </c:pt>
                <c:pt idx="27230">
                  <c:v>-0.85479300000000003</c:v>
                </c:pt>
                <c:pt idx="27231">
                  <c:v>-0.85417100000000001</c:v>
                </c:pt>
                <c:pt idx="27232">
                  <c:v>-0.85357000000000005</c:v>
                </c:pt>
                <c:pt idx="27233">
                  <c:v>-0.85312699999999997</c:v>
                </c:pt>
                <c:pt idx="27234">
                  <c:v>-0.85245099999999996</c:v>
                </c:pt>
                <c:pt idx="27235">
                  <c:v>-0.85168699999999997</c:v>
                </c:pt>
                <c:pt idx="27236">
                  <c:v>-0.85089000000000004</c:v>
                </c:pt>
                <c:pt idx="27237">
                  <c:v>-0.85050300000000001</c:v>
                </c:pt>
                <c:pt idx="27238">
                  <c:v>-0.84980800000000001</c:v>
                </c:pt>
                <c:pt idx="27239">
                  <c:v>-0.84943599999999997</c:v>
                </c:pt>
                <c:pt idx="27240">
                  <c:v>-0.84898899999999999</c:v>
                </c:pt>
                <c:pt idx="27241">
                  <c:v>-0.84825799999999996</c:v>
                </c:pt>
                <c:pt idx="27242">
                  <c:v>-0.84727799999999998</c:v>
                </c:pt>
                <c:pt idx="27243">
                  <c:v>-0.84684400000000004</c:v>
                </c:pt>
                <c:pt idx="27244">
                  <c:v>-0.84618700000000002</c:v>
                </c:pt>
                <c:pt idx="27245">
                  <c:v>-0.84567400000000004</c:v>
                </c:pt>
                <c:pt idx="27246">
                  <c:v>-0.84528700000000001</c:v>
                </c:pt>
                <c:pt idx="27247">
                  <c:v>-0.84449700000000005</c:v>
                </c:pt>
                <c:pt idx="27248">
                  <c:v>-0.84359700000000004</c:v>
                </c:pt>
                <c:pt idx="27249">
                  <c:v>-0.84300299999999995</c:v>
                </c:pt>
                <c:pt idx="27250">
                  <c:v>-0.84226699999999999</c:v>
                </c:pt>
                <c:pt idx="27251">
                  <c:v>-0.84176799999999996</c:v>
                </c:pt>
                <c:pt idx="27252">
                  <c:v>-0.84125899999999998</c:v>
                </c:pt>
                <c:pt idx="27253">
                  <c:v>-0.84106300000000001</c:v>
                </c:pt>
                <c:pt idx="27254">
                  <c:v>-0.84097699999999997</c:v>
                </c:pt>
                <c:pt idx="27255">
                  <c:v>-0.84140499999999996</c:v>
                </c:pt>
                <c:pt idx="27256">
                  <c:v>-0.84233199999999997</c:v>
                </c:pt>
                <c:pt idx="27257">
                  <c:v>-0.84351100000000001</c:v>
                </c:pt>
                <c:pt idx="27258">
                  <c:v>-0.84474300000000002</c:v>
                </c:pt>
                <c:pt idx="27259">
                  <c:v>-0.84594499999999995</c:v>
                </c:pt>
                <c:pt idx="27260">
                  <c:v>-0.84704500000000005</c:v>
                </c:pt>
                <c:pt idx="27261">
                  <c:v>-0.84809800000000002</c:v>
                </c:pt>
                <c:pt idx="27262">
                  <c:v>-0.84884499999999996</c:v>
                </c:pt>
                <c:pt idx="27263">
                  <c:v>-0.849966</c:v>
                </c:pt>
                <c:pt idx="27264">
                  <c:v>-0.85137499999999999</c:v>
                </c:pt>
                <c:pt idx="27265">
                  <c:v>-0.85278600000000004</c:v>
                </c:pt>
                <c:pt idx="27266">
                  <c:v>-0.85424999999999995</c:v>
                </c:pt>
                <c:pt idx="27267">
                  <c:v>-0.85567000000000004</c:v>
                </c:pt>
                <c:pt idx="27268">
                  <c:v>-0.85690100000000002</c:v>
                </c:pt>
                <c:pt idx="27269">
                  <c:v>-0.85817399999999999</c:v>
                </c:pt>
                <c:pt idx="27270">
                  <c:v>-0.859595</c:v>
                </c:pt>
                <c:pt idx="27271">
                  <c:v>-0.86102699999999999</c:v>
                </c:pt>
                <c:pt idx="27272">
                  <c:v>-0.86232600000000004</c:v>
                </c:pt>
                <c:pt idx="27273">
                  <c:v>-0.86354699999999995</c:v>
                </c:pt>
                <c:pt idx="27274">
                  <c:v>-0.86492899999999995</c:v>
                </c:pt>
                <c:pt idx="27275">
                  <c:v>-0.86612699999999998</c:v>
                </c:pt>
                <c:pt idx="27276">
                  <c:v>-0.86742699999999995</c:v>
                </c:pt>
                <c:pt idx="27277">
                  <c:v>-0.86873100000000003</c:v>
                </c:pt>
                <c:pt idx="27278">
                  <c:v>-0.87016899999999997</c:v>
                </c:pt>
                <c:pt idx="27279">
                  <c:v>-0.87162300000000004</c:v>
                </c:pt>
                <c:pt idx="27280">
                  <c:v>-0.87315799999999999</c:v>
                </c:pt>
                <c:pt idx="27281">
                  <c:v>-0.87478500000000003</c:v>
                </c:pt>
                <c:pt idx="27282">
                  <c:v>-0.87646000000000002</c:v>
                </c:pt>
                <c:pt idx="27283">
                  <c:v>-0.87784399999999996</c:v>
                </c:pt>
                <c:pt idx="27284">
                  <c:v>-0.879135</c:v>
                </c:pt>
                <c:pt idx="27285">
                  <c:v>-0.88036499999999995</c:v>
                </c:pt>
                <c:pt idx="27286">
                  <c:v>-0.88177300000000003</c:v>
                </c:pt>
                <c:pt idx="27287">
                  <c:v>-0.88317000000000001</c:v>
                </c:pt>
                <c:pt idx="27288">
                  <c:v>-0.88462499999999999</c:v>
                </c:pt>
                <c:pt idx="27289">
                  <c:v>-0.88631800000000005</c:v>
                </c:pt>
                <c:pt idx="27290">
                  <c:v>-0.88794099999999998</c:v>
                </c:pt>
                <c:pt idx="27291">
                  <c:v>-0.88928600000000002</c:v>
                </c:pt>
                <c:pt idx="27292">
                  <c:v>-0.89065000000000005</c:v>
                </c:pt>
                <c:pt idx="27293">
                  <c:v>-0.89204799999999995</c:v>
                </c:pt>
                <c:pt idx="27294">
                  <c:v>-0.89346999999999999</c:v>
                </c:pt>
                <c:pt idx="27295">
                  <c:v>-0.89492099999999997</c:v>
                </c:pt>
                <c:pt idx="27296">
                  <c:v>-0.89643700000000004</c:v>
                </c:pt>
                <c:pt idx="27297">
                  <c:v>-0.89807700000000001</c:v>
                </c:pt>
                <c:pt idx="27298">
                  <c:v>-0.89964900000000003</c:v>
                </c:pt>
                <c:pt idx="27299">
                  <c:v>-0.90098800000000001</c:v>
                </c:pt>
                <c:pt idx="27300">
                  <c:v>-0.90211200000000002</c:v>
                </c:pt>
                <c:pt idx="27301">
                  <c:v>-0.90344400000000002</c:v>
                </c:pt>
                <c:pt idx="27302">
                  <c:v>-0.90465600000000002</c:v>
                </c:pt>
                <c:pt idx="27303">
                  <c:v>-0.90552100000000002</c:v>
                </c:pt>
                <c:pt idx="27304">
                  <c:v>-0.90580000000000005</c:v>
                </c:pt>
                <c:pt idx="27305">
                  <c:v>-0.90557399999999999</c:v>
                </c:pt>
                <c:pt idx="27306">
                  <c:v>-0.90485700000000002</c:v>
                </c:pt>
                <c:pt idx="27307">
                  <c:v>-0.90392099999999997</c:v>
                </c:pt>
                <c:pt idx="27308">
                  <c:v>-0.90285000000000004</c:v>
                </c:pt>
                <c:pt idx="27309">
                  <c:v>-0.90200000000000002</c:v>
                </c:pt>
                <c:pt idx="27310">
                  <c:v>-0.90148700000000004</c:v>
                </c:pt>
                <c:pt idx="27311">
                  <c:v>-0.90141800000000005</c:v>
                </c:pt>
                <c:pt idx="27312">
                  <c:v>-0.90165799999999996</c:v>
                </c:pt>
                <c:pt idx="27313">
                  <c:v>-0.90221700000000005</c:v>
                </c:pt>
                <c:pt idx="27314">
                  <c:v>-0.90320800000000001</c:v>
                </c:pt>
                <c:pt idx="27315">
                  <c:v>-0.90447999999999995</c:v>
                </c:pt>
                <c:pt idx="27316">
                  <c:v>-0.90595400000000004</c:v>
                </c:pt>
                <c:pt idx="27317">
                  <c:v>-0.90762900000000002</c:v>
                </c:pt>
                <c:pt idx="27318">
                  <c:v>-0.90902300000000003</c:v>
                </c:pt>
                <c:pt idx="27319">
                  <c:v>-0.90974900000000003</c:v>
                </c:pt>
                <c:pt idx="27320">
                  <c:v>-0.90969500000000003</c:v>
                </c:pt>
                <c:pt idx="27321">
                  <c:v>-0.90935600000000005</c:v>
                </c:pt>
                <c:pt idx="27322">
                  <c:v>-0.90858000000000005</c:v>
                </c:pt>
                <c:pt idx="27323">
                  <c:v>-0.907586</c:v>
                </c:pt>
                <c:pt idx="27324">
                  <c:v>-0.90665200000000001</c:v>
                </c:pt>
                <c:pt idx="27325">
                  <c:v>-0.90606500000000001</c:v>
                </c:pt>
                <c:pt idx="27326">
                  <c:v>-0.90582700000000005</c:v>
                </c:pt>
                <c:pt idx="27327">
                  <c:v>-0.90591999999999995</c:v>
                </c:pt>
                <c:pt idx="27328">
                  <c:v>-0.90638399999999997</c:v>
                </c:pt>
                <c:pt idx="27329">
                  <c:v>-0.90716300000000005</c:v>
                </c:pt>
                <c:pt idx="27330">
                  <c:v>-0.90835299999999997</c:v>
                </c:pt>
                <c:pt idx="27331">
                  <c:v>-0.90973499999999996</c:v>
                </c:pt>
                <c:pt idx="27332">
                  <c:v>-0.91130699999999998</c:v>
                </c:pt>
                <c:pt idx="27333">
                  <c:v>-0.91285400000000005</c:v>
                </c:pt>
                <c:pt idx="27334">
                  <c:v>-0.91396699999999997</c:v>
                </c:pt>
                <c:pt idx="27335">
                  <c:v>-0.91442299999999999</c:v>
                </c:pt>
                <c:pt idx="27336">
                  <c:v>-0.91443099999999999</c:v>
                </c:pt>
                <c:pt idx="27337">
                  <c:v>-0.91405599999999998</c:v>
                </c:pt>
                <c:pt idx="27338">
                  <c:v>-0.91347500000000004</c:v>
                </c:pt>
                <c:pt idx="27339">
                  <c:v>-0.91280600000000001</c:v>
                </c:pt>
                <c:pt idx="27340">
                  <c:v>-0.912304</c:v>
                </c:pt>
                <c:pt idx="27341">
                  <c:v>-0.91219099999999997</c:v>
                </c:pt>
                <c:pt idx="27342">
                  <c:v>-0.91240699999999997</c:v>
                </c:pt>
                <c:pt idx="27343">
                  <c:v>-0.91292399999999996</c:v>
                </c:pt>
                <c:pt idx="27344">
                  <c:v>-0.91382600000000003</c:v>
                </c:pt>
                <c:pt idx="27345">
                  <c:v>-0.91508100000000003</c:v>
                </c:pt>
                <c:pt idx="27346">
                  <c:v>-0.91638799999999998</c:v>
                </c:pt>
                <c:pt idx="27347">
                  <c:v>-0.91741499999999998</c:v>
                </c:pt>
                <c:pt idx="27348">
                  <c:v>-0.917964</c:v>
                </c:pt>
                <c:pt idx="27349">
                  <c:v>-0.917987</c:v>
                </c:pt>
                <c:pt idx="27350">
                  <c:v>-0.91753600000000002</c:v>
                </c:pt>
                <c:pt idx="27351">
                  <c:v>-0.91642199999999996</c:v>
                </c:pt>
                <c:pt idx="27352">
                  <c:v>-0.91486699999999999</c:v>
                </c:pt>
                <c:pt idx="27353">
                  <c:v>-0.91326499999999999</c:v>
                </c:pt>
                <c:pt idx="27354">
                  <c:v>-0.91172399999999998</c:v>
                </c:pt>
                <c:pt idx="27355">
                  <c:v>-0.91029800000000005</c:v>
                </c:pt>
                <c:pt idx="27356">
                  <c:v>-0.90917999999999999</c:v>
                </c:pt>
                <c:pt idx="27357">
                  <c:v>-0.90861000000000003</c:v>
                </c:pt>
                <c:pt idx="27358">
                  <c:v>-0.908636</c:v>
                </c:pt>
                <c:pt idx="27359">
                  <c:v>-0.90883400000000003</c:v>
                </c:pt>
                <c:pt idx="27360">
                  <c:v>-0.90920299999999998</c:v>
                </c:pt>
                <c:pt idx="27361">
                  <c:v>-0.90947</c:v>
                </c:pt>
                <c:pt idx="27362">
                  <c:v>-0.90939899999999996</c:v>
                </c:pt>
                <c:pt idx="27363">
                  <c:v>-0.90880899999999998</c:v>
                </c:pt>
                <c:pt idx="27364">
                  <c:v>-0.90829099999999996</c:v>
                </c:pt>
                <c:pt idx="27365">
                  <c:v>-0.90749100000000005</c:v>
                </c:pt>
                <c:pt idx="27366">
                  <c:v>-0.90670899999999999</c:v>
                </c:pt>
                <c:pt idx="27367">
                  <c:v>-0.90594799999999998</c:v>
                </c:pt>
                <c:pt idx="27368">
                  <c:v>-0.90520400000000001</c:v>
                </c:pt>
                <c:pt idx="27369">
                  <c:v>-0.90485599999999999</c:v>
                </c:pt>
                <c:pt idx="27370">
                  <c:v>-0.90449999999999997</c:v>
                </c:pt>
                <c:pt idx="27371">
                  <c:v>-0.90438700000000005</c:v>
                </c:pt>
                <c:pt idx="27372">
                  <c:v>-0.90424400000000005</c:v>
                </c:pt>
                <c:pt idx="27373">
                  <c:v>-0.90386200000000005</c:v>
                </c:pt>
                <c:pt idx="27374">
                  <c:v>-0.90357600000000005</c:v>
                </c:pt>
                <c:pt idx="27375">
                  <c:v>-0.90303999999999995</c:v>
                </c:pt>
                <c:pt idx="27376">
                  <c:v>-0.90226200000000001</c:v>
                </c:pt>
                <c:pt idx="27377">
                  <c:v>-0.90150399999999997</c:v>
                </c:pt>
                <c:pt idx="27378">
                  <c:v>-0.90056700000000001</c:v>
                </c:pt>
                <c:pt idx="27379">
                  <c:v>-0.899756</c:v>
                </c:pt>
                <c:pt idx="27380">
                  <c:v>-0.89911200000000002</c:v>
                </c:pt>
                <c:pt idx="27381">
                  <c:v>-0.89860300000000004</c:v>
                </c:pt>
                <c:pt idx="27382">
                  <c:v>-0.89842900000000003</c:v>
                </c:pt>
                <c:pt idx="27383">
                  <c:v>-0.89829400000000004</c:v>
                </c:pt>
                <c:pt idx="27384">
                  <c:v>-0.89799600000000002</c:v>
                </c:pt>
                <c:pt idx="27385">
                  <c:v>-0.89749800000000002</c:v>
                </c:pt>
                <c:pt idx="27386">
                  <c:v>-0.89699300000000004</c:v>
                </c:pt>
                <c:pt idx="27387">
                  <c:v>-0.89637800000000001</c:v>
                </c:pt>
                <c:pt idx="27388">
                  <c:v>-0.89549100000000004</c:v>
                </c:pt>
                <c:pt idx="27389">
                  <c:v>-0.89461900000000005</c:v>
                </c:pt>
                <c:pt idx="27390">
                  <c:v>-0.89371199999999995</c:v>
                </c:pt>
                <c:pt idx="27391">
                  <c:v>-0.89280599999999999</c:v>
                </c:pt>
                <c:pt idx="27392">
                  <c:v>-0.89216200000000001</c:v>
                </c:pt>
                <c:pt idx="27393">
                  <c:v>-0.89165899999999998</c:v>
                </c:pt>
                <c:pt idx="27394">
                  <c:v>-0.89129499999999995</c:v>
                </c:pt>
                <c:pt idx="27395">
                  <c:v>-0.89097000000000004</c:v>
                </c:pt>
                <c:pt idx="27396">
                  <c:v>-0.89041300000000001</c:v>
                </c:pt>
                <c:pt idx="27397">
                  <c:v>-0.88975700000000002</c:v>
                </c:pt>
                <c:pt idx="27398">
                  <c:v>-0.8891</c:v>
                </c:pt>
                <c:pt idx="27399">
                  <c:v>-0.88830699999999996</c:v>
                </c:pt>
                <c:pt idx="27400">
                  <c:v>-0.88815200000000005</c:v>
                </c:pt>
                <c:pt idx="27401">
                  <c:v>-0.88833300000000004</c:v>
                </c:pt>
                <c:pt idx="27402">
                  <c:v>-0.88823600000000003</c:v>
                </c:pt>
                <c:pt idx="27403">
                  <c:v>-0.88801200000000002</c:v>
                </c:pt>
                <c:pt idx="27404">
                  <c:v>-0.88753199999999999</c:v>
                </c:pt>
                <c:pt idx="27405">
                  <c:v>-0.88697899999999996</c:v>
                </c:pt>
                <c:pt idx="27406">
                  <c:v>-0.88676200000000005</c:v>
                </c:pt>
                <c:pt idx="27407">
                  <c:v>-0.88659600000000005</c:v>
                </c:pt>
                <c:pt idx="27408">
                  <c:v>-0.88694200000000001</c:v>
                </c:pt>
                <c:pt idx="27409">
                  <c:v>-0.88719099999999995</c:v>
                </c:pt>
                <c:pt idx="27410">
                  <c:v>-0.88714300000000001</c:v>
                </c:pt>
                <c:pt idx="27411">
                  <c:v>-0.88689899999999999</c:v>
                </c:pt>
                <c:pt idx="27412">
                  <c:v>-0.88676900000000003</c:v>
                </c:pt>
                <c:pt idx="27413">
                  <c:v>-0.88681699999999997</c:v>
                </c:pt>
                <c:pt idx="27414">
                  <c:v>-0.88705500000000004</c:v>
                </c:pt>
                <c:pt idx="27415">
                  <c:v>-0.88745499999999999</c:v>
                </c:pt>
                <c:pt idx="27416">
                  <c:v>-0.88792400000000005</c:v>
                </c:pt>
                <c:pt idx="27417">
                  <c:v>-0.88843300000000003</c:v>
                </c:pt>
                <c:pt idx="27418">
                  <c:v>-0.888988</c:v>
                </c:pt>
                <c:pt idx="27419">
                  <c:v>-0.88970099999999996</c:v>
                </c:pt>
                <c:pt idx="27420">
                  <c:v>-0.89054</c:v>
                </c:pt>
                <c:pt idx="27421">
                  <c:v>-0.89135799999999998</c:v>
                </c:pt>
                <c:pt idx="27422">
                  <c:v>-0.89193699999999998</c:v>
                </c:pt>
                <c:pt idx="27423">
                  <c:v>-0.89248300000000003</c:v>
                </c:pt>
                <c:pt idx="27424">
                  <c:v>-0.89307700000000001</c:v>
                </c:pt>
                <c:pt idx="27425">
                  <c:v>-0.89390199999999997</c:v>
                </c:pt>
                <c:pt idx="27426">
                  <c:v>-0.89482499999999998</c:v>
                </c:pt>
                <c:pt idx="27427">
                  <c:v>-0.89569799999999999</c:v>
                </c:pt>
                <c:pt idx="27428">
                  <c:v>-0.89630699999999996</c:v>
                </c:pt>
                <c:pt idx="27429">
                  <c:v>-0.89686299999999997</c:v>
                </c:pt>
                <c:pt idx="27430">
                  <c:v>-0.897559</c:v>
                </c:pt>
                <c:pt idx="27431">
                  <c:v>-0.89838300000000004</c:v>
                </c:pt>
                <c:pt idx="27432">
                  <c:v>-0.89922299999999999</c:v>
                </c:pt>
                <c:pt idx="27433">
                  <c:v>-0.89997700000000003</c:v>
                </c:pt>
                <c:pt idx="27434">
                  <c:v>-0.90052299999999996</c:v>
                </c:pt>
                <c:pt idx="27435">
                  <c:v>-0.90106799999999998</c:v>
                </c:pt>
                <c:pt idx="27436">
                  <c:v>-0.90177099999999999</c:v>
                </c:pt>
                <c:pt idx="27437">
                  <c:v>-0.90253399999999995</c:v>
                </c:pt>
                <c:pt idx="27438">
                  <c:v>-0.90329099999999996</c:v>
                </c:pt>
                <c:pt idx="27439">
                  <c:v>-0.90403900000000004</c:v>
                </c:pt>
                <c:pt idx="27440">
                  <c:v>-0.90463899999999997</c:v>
                </c:pt>
                <c:pt idx="27441">
                  <c:v>-0.90511900000000001</c:v>
                </c:pt>
                <c:pt idx="27442">
                  <c:v>-0.90569900000000003</c:v>
                </c:pt>
                <c:pt idx="27443">
                  <c:v>-0.906393</c:v>
                </c:pt>
                <c:pt idx="27444">
                  <c:v>-0.90708900000000003</c:v>
                </c:pt>
                <c:pt idx="27445">
                  <c:v>-0.90781100000000003</c:v>
                </c:pt>
                <c:pt idx="27446">
                  <c:v>-0.90849000000000002</c:v>
                </c:pt>
                <c:pt idx="27447">
                  <c:v>-0.90901600000000005</c:v>
                </c:pt>
                <c:pt idx="27448">
                  <c:v>-0.90949999999999998</c:v>
                </c:pt>
                <c:pt idx="27449">
                  <c:v>-0.91008100000000003</c:v>
                </c:pt>
                <c:pt idx="27450">
                  <c:v>-0.91050799999999998</c:v>
                </c:pt>
                <c:pt idx="27451">
                  <c:v>-0.910968</c:v>
                </c:pt>
                <c:pt idx="27452">
                  <c:v>-0.91141099999999997</c:v>
                </c:pt>
                <c:pt idx="27453">
                  <c:v>-0.912157</c:v>
                </c:pt>
                <c:pt idx="27454">
                  <c:v>-0.91265499999999999</c:v>
                </c:pt>
                <c:pt idx="27455">
                  <c:v>-0.91320900000000005</c:v>
                </c:pt>
                <c:pt idx="27456">
                  <c:v>-0.91366899999999995</c:v>
                </c:pt>
                <c:pt idx="27457">
                  <c:v>-0.91410100000000005</c:v>
                </c:pt>
                <c:pt idx="27458">
                  <c:v>-0.91446499999999997</c:v>
                </c:pt>
                <c:pt idx="27459">
                  <c:v>-0.91474299999999997</c:v>
                </c:pt>
                <c:pt idx="27460">
                  <c:v>-0.91505199999999998</c:v>
                </c:pt>
                <c:pt idx="27461">
                  <c:v>-0.91528600000000004</c:v>
                </c:pt>
                <c:pt idx="27462">
                  <c:v>-0.91561700000000001</c:v>
                </c:pt>
                <c:pt idx="27463">
                  <c:v>-0.91591500000000003</c:v>
                </c:pt>
                <c:pt idx="27464">
                  <c:v>-0.91632899999999995</c:v>
                </c:pt>
                <c:pt idx="27465">
                  <c:v>-0.91674</c:v>
                </c:pt>
                <c:pt idx="27466">
                  <c:v>-0.91725299999999999</c:v>
                </c:pt>
                <c:pt idx="27467">
                  <c:v>-0.91776000000000002</c:v>
                </c:pt>
                <c:pt idx="27468">
                  <c:v>-0.91832800000000003</c:v>
                </c:pt>
                <c:pt idx="27469">
                  <c:v>-0.91886800000000002</c:v>
                </c:pt>
                <c:pt idx="27470">
                  <c:v>-0.91941600000000001</c:v>
                </c:pt>
                <c:pt idx="27471">
                  <c:v>-0.91991400000000001</c:v>
                </c:pt>
                <c:pt idx="27472">
                  <c:v>-0.920381</c:v>
                </c:pt>
                <c:pt idx="27473">
                  <c:v>-0.92079100000000003</c:v>
                </c:pt>
                <c:pt idx="27474">
                  <c:v>-0.92116200000000004</c:v>
                </c:pt>
                <c:pt idx="27475">
                  <c:v>-0.92149499999999995</c:v>
                </c:pt>
                <c:pt idx="27476">
                  <c:v>-0.92181000000000002</c:v>
                </c:pt>
                <c:pt idx="27477">
                  <c:v>-0.922122</c:v>
                </c:pt>
                <c:pt idx="27478">
                  <c:v>-0.92245100000000002</c:v>
                </c:pt>
                <c:pt idx="27479">
                  <c:v>-0.92281299999999999</c:v>
                </c:pt>
                <c:pt idx="27480">
                  <c:v>-0.92321699999999995</c:v>
                </c:pt>
                <c:pt idx="27481">
                  <c:v>-0.92366899999999996</c:v>
                </c:pt>
                <c:pt idx="27482">
                  <c:v>-0.92416500000000001</c:v>
                </c:pt>
                <c:pt idx="27483">
                  <c:v>-0.92469999999999997</c:v>
                </c:pt>
                <c:pt idx="27484">
                  <c:v>-0.92525599999999997</c:v>
                </c:pt>
                <c:pt idx="27485">
                  <c:v>-0.92582100000000001</c:v>
                </c:pt>
                <c:pt idx="27486">
                  <c:v>-0.92637400000000003</c:v>
                </c:pt>
                <c:pt idx="27487">
                  <c:v>-0.92690300000000003</c:v>
                </c:pt>
                <c:pt idx="27488">
                  <c:v>-0.92739499999999997</c:v>
                </c:pt>
                <c:pt idx="27489">
                  <c:v>-0.92784699999999998</c:v>
                </c:pt>
                <c:pt idx="27490">
                  <c:v>-0.92825899999999995</c:v>
                </c:pt>
                <c:pt idx="27491">
                  <c:v>-0.92863899999999999</c:v>
                </c:pt>
                <c:pt idx="27492">
                  <c:v>-0.92899799999999999</c:v>
                </c:pt>
                <c:pt idx="27493">
                  <c:v>-0.92935299999999998</c:v>
                </c:pt>
                <c:pt idx="27494">
                  <c:v>-0.92971800000000004</c:v>
                </c:pt>
                <c:pt idx="27495">
                  <c:v>-0.93010800000000005</c:v>
                </c:pt>
                <c:pt idx="27496">
                  <c:v>-0.93053300000000005</c:v>
                </c:pt>
                <c:pt idx="27497">
                  <c:v>-0.93099900000000002</c:v>
                </c:pt>
                <c:pt idx="27498">
                  <c:v>-0.93150500000000003</c:v>
                </c:pt>
                <c:pt idx="27499">
                  <c:v>-0.93204600000000004</c:v>
                </c:pt>
                <c:pt idx="27500">
                  <c:v>-0.93287100000000001</c:v>
                </c:pt>
                <c:pt idx="27501">
                  <c:v>-0.93357599999999996</c:v>
                </c:pt>
                <c:pt idx="27502">
                  <c:v>-0.93416100000000002</c:v>
                </c:pt>
                <c:pt idx="27503">
                  <c:v>-0.93452999999999997</c:v>
                </c:pt>
                <c:pt idx="27504">
                  <c:v>-0.93515899999999996</c:v>
                </c:pt>
                <c:pt idx="27505">
                  <c:v>-0.93589599999999995</c:v>
                </c:pt>
                <c:pt idx="27506">
                  <c:v>-0.93667999999999996</c:v>
                </c:pt>
                <c:pt idx="27507">
                  <c:v>-0.93733999999999995</c:v>
                </c:pt>
                <c:pt idx="27508">
                  <c:v>-0.93781599999999998</c:v>
                </c:pt>
                <c:pt idx="27509">
                  <c:v>-0.93837300000000001</c:v>
                </c:pt>
                <c:pt idx="27510">
                  <c:v>-0.93899500000000002</c:v>
                </c:pt>
                <c:pt idx="27511">
                  <c:v>-0.93965100000000001</c:v>
                </c:pt>
                <c:pt idx="27512">
                  <c:v>-0.94033</c:v>
                </c:pt>
                <c:pt idx="27513">
                  <c:v>-0.94103999999999999</c:v>
                </c:pt>
                <c:pt idx="27514">
                  <c:v>-0.94162400000000002</c:v>
                </c:pt>
                <c:pt idx="27515">
                  <c:v>-0.94213100000000005</c:v>
                </c:pt>
                <c:pt idx="27516">
                  <c:v>-0.94264499999999996</c:v>
                </c:pt>
                <c:pt idx="27517">
                  <c:v>-0.94317300000000004</c:v>
                </c:pt>
                <c:pt idx="27518">
                  <c:v>-0.94373399999999996</c:v>
                </c:pt>
                <c:pt idx="27519">
                  <c:v>-0.94437899999999997</c:v>
                </c:pt>
                <c:pt idx="27520">
                  <c:v>-0.94501299999999999</c:v>
                </c:pt>
                <c:pt idx="27521">
                  <c:v>-0.94561200000000001</c:v>
                </c:pt>
                <c:pt idx="27522">
                  <c:v>-0.94618400000000003</c:v>
                </c:pt>
                <c:pt idx="27523">
                  <c:v>-0.94670799999999999</c:v>
                </c:pt>
                <c:pt idx="27524">
                  <c:v>-0.94719500000000001</c:v>
                </c:pt>
                <c:pt idx="27525">
                  <c:v>-0.94771499999999997</c:v>
                </c:pt>
                <c:pt idx="27526">
                  <c:v>-0.94826500000000002</c:v>
                </c:pt>
                <c:pt idx="27527">
                  <c:v>-0.94882599999999995</c:v>
                </c:pt>
                <c:pt idx="27528">
                  <c:v>-0.94942400000000005</c:v>
                </c:pt>
                <c:pt idx="27529">
                  <c:v>-0.95001999999999998</c:v>
                </c:pt>
                <c:pt idx="27530">
                  <c:v>-0.95057700000000001</c:v>
                </c:pt>
                <c:pt idx="27531">
                  <c:v>-0.95110700000000004</c:v>
                </c:pt>
                <c:pt idx="27532">
                  <c:v>-0.95162599999999997</c:v>
                </c:pt>
                <c:pt idx="27533">
                  <c:v>-0.95211599999999996</c:v>
                </c:pt>
                <c:pt idx="27534">
                  <c:v>-0.952627</c:v>
                </c:pt>
                <c:pt idx="27535">
                  <c:v>-0.95316000000000001</c:v>
                </c:pt>
                <c:pt idx="27536">
                  <c:v>-0.95370699999999997</c:v>
                </c:pt>
                <c:pt idx="27537">
                  <c:v>-0.95425899999999997</c:v>
                </c:pt>
                <c:pt idx="27538">
                  <c:v>-0.95482599999999995</c:v>
                </c:pt>
                <c:pt idx="27539">
                  <c:v>-0.95535899999999996</c:v>
                </c:pt>
                <c:pt idx="27540">
                  <c:v>-0.95587900000000003</c:v>
                </c:pt>
                <c:pt idx="27541">
                  <c:v>-0.95638500000000004</c:v>
                </c:pt>
                <c:pt idx="27542">
                  <c:v>-0.95688200000000001</c:v>
                </c:pt>
                <c:pt idx="27543">
                  <c:v>-0.95737099999999997</c:v>
                </c:pt>
                <c:pt idx="27544">
                  <c:v>-0.95788799999999996</c:v>
                </c:pt>
                <c:pt idx="27545">
                  <c:v>-0.958403</c:v>
                </c:pt>
                <c:pt idx="27546">
                  <c:v>-0.95893099999999998</c:v>
                </c:pt>
                <c:pt idx="27547">
                  <c:v>-0.95946299999999995</c:v>
                </c:pt>
                <c:pt idx="27548">
                  <c:v>-0.95999199999999996</c:v>
                </c:pt>
                <c:pt idx="27549">
                  <c:v>-0.96049600000000002</c:v>
                </c:pt>
                <c:pt idx="27550">
                  <c:v>-0.96100799999999997</c:v>
                </c:pt>
                <c:pt idx="27551">
                  <c:v>-0.96163200000000004</c:v>
                </c:pt>
                <c:pt idx="27552">
                  <c:v>-0.96190200000000003</c:v>
                </c:pt>
                <c:pt idx="27553">
                  <c:v>-0.961426</c:v>
                </c:pt>
                <c:pt idx="27554">
                  <c:v>-0.96051900000000001</c:v>
                </c:pt>
                <c:pt idx="27555">
                  <c:v>-0.95937700000000004</c:v>
                </c:pt>
                <c:pt idx="27556">
                  <c:v>-0.95827799999999996</c:v>
                </c:pt>
                <c:pt idx="27557">
                  <c:v>-0.95715600000000001</c:v>
                </c:pt>
                <c:pt idx="27558">
                  <c:v>-0.95621900000000004</c:v>
                </c:pt>
                <c:pt idx="27559">
                  <c:v>-0.95546399999999998</c:v>
                </c:pt>
                <c:pt idx="27560">
                  <c:v>-0.95484100000000005</c:v>
                </c:pt>
                <c:pt idx="27561">
                  <c:v>-0.95394599999999996</c:v>
                </c:pt>
                <c:pt idx="27562">
                  <c:v>-0.95300099999999999</c:v>
                </c:pt>
                <c:pt idx="27563">
                  <c:v>-0.952403</c:v>
                </c:pt>
                <c:pt idx="27564">
                  <c:v>-0.95157199999999997</c:v>
                </c:pt>
                <c:pt idx="27565">
                  <c:v>-0.950681</c:v>
                </c:pt>
                <c:pt idx="27566">
                  <c:v>-0.94972000000000001</c:v>
                </c:pt>
                <c:pt idx="27567">
                  <c:v>-0.94861399999999996</c:v>
                </c:pt>
                <c:pt idx="27568">
                  <c:v>-0.94762100000000005</c:v>
                </c:pt>
                <c:pt idx="27569">
                  <c:v>-0.94655599999999995</c:v>
                </c:pt>
                <c:pt idx="27570">
                  <c:v>-0.94554099999999996</c:v>
                </c:pt>
                <c:pt idx="27571">
                  <c:v>-0.94464000000000004</c:v>
                </c:pt>
                <c:pt idx="27572">
                  <c:v>-0.94379999999999997</c:v>
                </c:pt>
                <c:pt idx="27573">
                  <c:v>-0.94303999999999999</c:v>
                </c:pt>
                <c:pt idx="27574">
                  <c:v>-0.94235599999999997</c:v>
                </c:pt>
                <c:pt idx="27575">
                  <c:v>-0.94170200000000004</c:v>
                </c:pt>
                <c:pt idx="27576">
                  <c:v>-0.941048</c:v>
                </c:pt>
                <c:pt idx="27577">
                  <c:v>-0.94037300000000001</c:v>
                </c:pt>
                <c:pt idx="27578">
                  <c:v>-0.93965500000000002</c:v>
                </c:pt>
                <c:pt idx="27579">
                  <c:v>-0.938886</c:v>
                </c:pt>
                <c:pt idx="27580">
                  <c:v>-0.93806599999999996</c:v>
                </c:pt>
                <c:pt idx="27581">
                  <c:v>-0.93720700000000001</c:v>
                </c:pt>
                <c:pt idx="27582">
                  <c:v>-0.93630999999999998</c:v>
                </c:pt>
                <c:pt idx="27583">
                  <c:v>-0.93539899999999998</c:v>
                </c:pt>
                <c:pt idx="27584">
                  <c:v>-0.934504</c:v>
                </c:pt>
                <c:pt idx="27585">
                  <c:v>-0.93364100000000005</c:v>
                </c:pt>
                <c:pt idx="27586">
                  <c:v>-0.93282200000000004</c:v>
                </c:pt>
                <c:pt idx="27587">
                  <c:v>-0.93205099999999996</c:v>
                </c:pt>
                <c:pt idx="27588">
                  <c:v>-0.93131299999999995</c:v>
                </c:pt>
                <c:pt idx="27589">
                  <c:v>-0.93059999999999998</c:v>
                </c:pt>
                <c:pt idx="27590">
                  <c:v>-0.929894</c:v>
                </c:pt>
                <c:pt idx="27591">
                  <c:v>-0.92916500000000002</c:v>
                </c:pt>
                <c:pt idx="27592">
                  <c:v>-0.9284</c:v>
                </c:pt>
                <c:pt idx="27593">
                  <c:v>-0.92758499999999999</c:v>
                </c:pt>
                <c:pt idx="27594">
                  <c:v>-0.926705</c:v>
                </c:pt>
                <c:pt idx="27595">
                  <c:v>-0.92577200000000004</c:v>
                </c:pt>
                <c:pt idx="27596">
                  <c:v>-0.92479699999999998</c:v>
                </c:pt>
                <c:pt idx="27597">
                  <c:v>-0.92378899999999997</c:v>
                </c:pt>
                <c:pt idx="27598">
                  <c:v>-0.92277500000000001</c:v>
                </c:pt>
                <c:pt idx="27599">
                  <c:v>-0.92177399999999998</c:v>
                </c:pt>
                <c:pt idx="27600">
                  <c:v>-0.92083000000000004</c:v>
                </c:pt>
                <c:pt idx="27601">
                  <c:v>-0.92010999999999998</c:v>
                </c:pt>
                <c:pt idx="27602">
                  <c:v>-0.91960299999999995</c:v>
                </c:pt>
                <c:pt idx="27603">
                  <c:v>-0.91915400000000003</c:v>
                </c:pt>
                <c:pt idx="27604">
                  <c:v>-0.91894100000000001</c:v>
                </c:pt>
                <c:pt idx="27605">
                  <c:v>-0.91905800000000004</c:v>
                </c:pt>
                <c:pt idx="27606">
                  <c:v>-0.919319</c:v>
                </c:pt>
                <c:pt idx="27607">
                  <c:v>-0.91991500000000004</c:v>
                </c:pt>
                <c:pt idx="27608">
                  <c:v>-0.92083599999999999</c:v>
                </c:pt>
                <c:pt idx="27609">
                  <c:v>-0.92191500000000004</c:v>
                </c:pt>
                <c:pt idx="27610">
                  <c:v>-0.92303999999999997</c:v>
                </c:pt>
                <c:pt idx="27611">
                  <c:v>-0.92427599999999999</c:v>
                </c:pt>
                <c:pt idx="27612">
                  <c:v>-0.92536300000000005</c:v>
                </c:pt>
                <c:pt idx="27613">
                  <c:v>-0.92612399999999995</c:v>
                </c:pt>
                <c:pt idx="27614">
                  <c:v>-0.92666099999999996</c:v>
                </c:pt>
                <c:pt idx="27615">
                  <c:v>-0.92730599999999996</c:v>
                </c:pt>
                <c:pt idx="27616">
                  <c:v>-0.92797200000000002</c:v>
                </c:pt>
                <c:pt idx="27617">
                  <c:v>-0.92879999999999996</c:v>
                </c:pt>
                <c:pt idx="27618">
                  <c:v>-0.92949000000000004</c:v>
                </c:pt>
                <c:pt idx="27619">
                  <c:v>-0.93001</c:v>
                </c:pt>
                <c:pt idx="27620">
                  <c:v>-0.93044099999999996</c:v>
                </c:pt>
                <c:pt idx="27621">
                  <c:v>-0.93096800000000002</c:v>
                </c:pt>
                <c:pt idx="27622">
                  <c:v>-0.93150100000000002</c:v>
                </c:pt>
                <c:pt idx="27623">
                  <c:v>-0.93205899999999997</c:v>
                </c:pt>
                <c:pt idx="27624">
                  <c:v>-0.93268600000000002</c:v>
                </c:pt>
                <c:pt idx="27625">
                  <c:v>-0.93330100000000005</c:v>
                </c:pt>
                <c:pt idx="27626">
                  <c:v>-0.93387900000000001</c:v>
                </c:pt>
                <c:pt idx="27627">
                  <c:v>-0.93447899999999995</c:v>
                </c:pt>
                <c:pt idx="27628">
                  <c:v>-0.93501000000000001</c:v>
                </c:pt>
                <c:pt idx="27629">
                  <c:v>-0.93552000000000002</c:v>
                </c:pt>
                <c:pt idx="27630">
                  <c:v>-0.93607700000000005</c:v>
                </c:pt>
                <c:pt idx="27631">
                  <c:v>-0.93657199999999996</c:v>
                </c:pt>
                <c:pt idx="27632">
                  <c:v>-0.93712399999999996</c:v>
                </c:pt>
                <c:pt idx="27633">
                  <c:v>-0.937697</c:v>
                </c:pt>
                <c:pt idx="27634">
                  <c:v>-0.93823999999999996</c:v>
                </c:pt>
                <c:pt idx="27635">
                  <c:v>-0.93880699999999995</c:v>
                </c:pt>
                <c:pt idx="27636">
                  <c:v>-0.93939099999999998</c:v>
                </c:pt>
                <c:pt idx="27637">
                  <c:v>-0.93988700000000003</c:v>
                </c:pt>
                <c:pt idx="27638">
                  <c:v>-0.94046099999999999</c:v>
                </c:pt>
                <c:pt idx="27639">
                  <c:v>-0.94097799999999998</c:v>
                </c:pt>
                <c:pt idx="27640">
                  <c:v>-0.94147999999999998</c:v>
                </c:pt>
                <c:pt idx="27641">
                  <c:v>-0.94204299999999996</c:v>
                </c:pt>
                <c:pt idx="27642">
                  <c:v>-0.94255599999999995</c:v>
                </c:pt>
                <c:pt idx="27643">
                  <c:v>-0.94308000000000003</c:v>
                </c:pt>
                <c:pt idx="27644">
                  <c:v>-0.94364999999999999</c:v>
                </c:pt>
                <c:pt idx="27645">
                  <c:v>-0.94415899999999997</c:v>
                </c:pt>
                <c:pt idx="27646">
                  <c:v>-0.94467900000000005</c:v>
                </c:pt>
                <c:pt idx="27647">
                  <c:v>-0.94525700000000001</c:v>
                </c:pt>
                <c:pt idx="27648">
                  <c:v>-0.94572000000000001</c:v>
                </c:pt>
                <c:pt idx="27649">
                  <c:v>-0.94629099999999999</c:v>
                </c:pt>
                <c:pt idx="27650">
                  <c:v>-0.94691000000000003</c:v>
                </c:pt>
                <c:pt idx="27651">
                  <c:v>-0.94736100000000001</c:v>
                </c:pt>
                <c:pt idx="27652">
                  <c:v>-0.94745599999999996</c:v>
                </c:pt>
                <c:pt idx="27653">
                  <c:v>-0.94684599999999997</c:v>
                </c:pt>
                <c:pt idx="27654">
                  <c:v>-0.94559099999999996</c:v>
                </c:pt>
                <c:pt idx="27655">
                  <c:v>-0.94412099999999999</c:v>
                </c:pt>
                <c:pt idx="27656">
                  <c:v>-0.94218299999999999</c:v>
                </c:pt>
                <c:pt idx="27657">
                  <c:v>-0.94040999999999997</c:v>
                </c:pt>
                <c:pt idx="27658">
                  <c:v>-0.93861099999999997</c:v>
                </c:pt>
                <c:pt idx="27659">
                  <c:v>-0.937002</c:v>
                </c:pt>
                <c:pt idx="27660">
                  <c:v>-0.93572100000000002</c:v>
                </c:pt>
                <c:pt idx="27661">
                  <c:v>-0.93450800000000001</c:v>
                </c:pt>
                <c:pt idx="27662">
                  <c:v>-0.93367500000000003</c:v>
                </c:pt>
                <c:pt idx="27663">
                  <c:v>-0.93269899999999994</c:v>
                </c:pt>
                <c:pt idx="27664">
                  <c:v>-0.93160699999999996</c:v>
                </c:pt>
                <c:pt idx="27665">
                  <c:v>-0.93010800000000005</c:v>
                </c:pt>
                <c:pt idx="27666">
                  <c:v>-0.92831399999999997</c:v>
                </c:pt>
                <c:pt idx="27667">
                  <c:v>-0.92621100000000001</c:v>
                </c:pt>
                <c:pt idx="27668">
                  <c:v>-0.92383499999999996</c:v>
                </c:pt>
                <c:pt idx="27669">
                  <c:v>-0.92141300000000004</c:v>
                </c:pt>
                <c:pt idx="27670">
                  <c:v>-0.91876800000000003</c:v>
                </c:pt>
                <c:pt idx="27671">
                  <c:v>-0.91619700000000004</c:v>
                </c:pt>
                <c:pt idx="27672">
                  <c:v>-0.91364400000000001</c:v>
                </c:pt>
                <c:pt idx="27673">
                  <c:v>-0.911107</c:v>
                </c:pt>
                <c:pt idx="27674">
                  <c:v>-0.908694</c:v>
                </c:pt>
                <c:pt idx="27675">
                  <c:v>-0.90618399999999999</c:v>
                </c:pt>
                <c:pt idx="27676">
                  <c:v>-0.90368899999999996</c:v>
                </c:pt>
                <c:pt idx="27677">
                  <c:v>-0.90092000000000005</c:v>
                </c:pt>
                <c:pt idx="27678">
                  <c:v>-0.89849400000000001</c:v>
                </c:pt>
                <c:pt idx="27679">
                  <c:v>-0.89655300000000004</c:v>
                </c:pt>
                <c:pt idx="27680">
                  <c:v>-0.89472799999999997</c:v>
                </c:pt>
                <c:pt idx="27681">
                  <c:v>-0.89328200000000002</c:v>
                </c:pt>
                <c:pt idx="27682">
                  <c:v>-0.89226700000000003</c:v>
                </c:pt>
                <c:pt idx="27683">
                  <c:v>-0.89168000000000003</c:v>
                </c:pt>
                <c:pt idx="27684">
                  <c:v>-0.89073199999999997</c:v>
                </c:pt>
                <c:pt idx="27685">
                  <c:v>-0.88946899999999995</c:v>
                </c:pt>
                <c:pt idx="27686">
                  <c:v>-0.88845600000000002</c:v>
                </c:pt>
                <c:pt idx="27687">
                  <c:v>-0.88773199999999997</c:v>
                </c:pt>
                <c:pt idx="27688">
                  <c:v>-0.88678900000000005</c:v>
                </c:pt>
                <c:pt idx="27689">
                  <c:v>-0.88541800000000004</c:v>
                </c:pt>
                <c:pt idx="27690">
                  <c:v>-0.88346100000000005</c:v>
                </c:pt>
                <c:pt idx="27691">
                  <c:v>-0.881193</c:v>
                </c:pt>
                <c:pt idx="27692">
                  <c:v>-0.87874399999999997</c:v>
                </c:pt>
                <c:pt idx="27693">
                  <c:v>-0.87615200000000004</c:v>
                </c:pt>
                <c:pt idx="27694">
                  <c:v>-0.87366999999999995</c:v>
                </c:pt>
                <c:pt idx="27695">
                  <c:v>-0.87153099999999994</c:v>
                </c:pt>
                <c:pt idx="27696">
                  <c:v>-0.86949699999999996</c:v>
                </c:pt>
                <c:pt idx="27697">
                  <c:v>-0.86799800000000005</c:v>
                </c:pt>
                <c:pt idx="27698">
                  <c:v>-0.86671500000000001</c:v>
                </c:pt>
                <c:pt idx="27699">
                  <c:v>-0.86564200000000002</c:v>
                </c:pt>
                <c:pt idx="27700">
                  <c:v>-0.86475000000000002</c:v>
                </c:pt>
                <c:pt idx="27701">
                  <c:v>-0.86414199999999997</c:v>
                </c:pt>
                <c:pt idx="27702">
                  <c:v>-0.86356100000000002</c:v>
                </c:pt>
                <c:pt idx="27703">
                  <c:v>-0.86319999999999997</c:v>
                </c:pt>
                <c:pt idx="27704">
                  <c:v>-0.86289199999999999</c:v>
                </c:pt>
                <c:pt idx="27705">
                  <c:v>-0.86245400000000005</c:v>
                </c:pt>
                <c:pt idx="27706">
                  <c:v>-0.86205399999999999</c:v>
                </c:pt>
                <c:pt idx="27707">
                  <c:v>-0.86145400000000005</c:v>
                </c:pt>
                <c:pt idx="27708">
                  <c:v>-0.86065700000000001</c:v>
                </c:pt>
                <c:pt idx="27709">
                  <c:v>-0.85988600000000004</c:v>
                </c:pt>
                <c:pt idx="27710">
                  <c:v>-0.85893799999999998</c:v>
                </c:pt>
                <c:pt idx="27711">
                  <c:v>-0.85802299999999998</c:v>
                </c:pt>
                <c:pt idx="27712">
                  <c:v>-0.85715799999999998</c:v>
                </c:pt>
                <c:pt idx="27713">
                  <c:v>-0.85638099999999995</c:v>
                </c:pt>
                <c:pt idx="27714">
                  <c:v>-0.85575199999999996</c:v>
                </c:pt>
                <c:pt idx="27715">
                  <c:v>-0.85531000000000001</c:v>
                </c:pt>
                <c:pt idx="27716">
                  <c:v>-0.855043</c:v>
                </c:pt>
                <c:pt idx="27717">
                  <c:v>-0.85493699999999995</c:v>
                </c:pt>
                <c:pt idx="27718">
                  <c:v>-0.85492900000000005</c:v>
                </c:pt>
                <c:pt idx="27719">
                  <c:v>-0.85496499999999997</c:v>
                </c:pt>
                <c:pt idx="27720">
                  <c:v>-0.85498099999999999</c:v>
                </c:pt>
                <c:pt idx="27721">
                  <c:v>-0.854931</c:v>
                </c:pt>
                <c:pt idx="27722">
                  <c:v>-0.85478699999999996</c:v>
                </c:pt>
                <c:pt idx="27723">
                  <c:v>-0.85447700000000004</c:v>
                </c:pt>
                <c:pt idx="27724">
                  <c:v>-0.85406499999999996</c:v>
                </c:pt>
                <c:pt idx="27725">
                  <c:v>-0.85353900000000005</c:v>
                </c:pt>
                <c:pt idx="27726">
                  <c:v>-0.85291899999999998</c:v>
                </c:pt>
                <c:pt idx="27727">
                  <c:v>-0.85230399999999995</c:v>
                </c:pt>
                <c:pt idx="27728">
                  <c:v>-0.85172999999999999</c:v>
                </c:pt>
                <c:pt idx="27729">
                  <c:v>-0.85127699999999995</c:v>
                </c:pt>
                <c:pt idx="27730">
                  <c:v>-0.85097199999999995</c:v>
                </c:pt>
                <c:pt idx="27731">
                  <c:v>-0.85083600000000004</c:v>
                </c:pt>
                <c:pt idx="27732">
                  <c:v>-0.85085100000000002</c:v>
                </c:pt>
                <c:pt idx="27733">
                  <c:v>-0.85098499999999999</c:v>
                </c:pt>
                <c:pt idx="27734">
                  <c:v>-0.85118400000000005</c:v>
                </c:pt>
                <c:pt idx="27735">
                  <c:v>-0.85138899999999995</c:v>
                </c:pt>
                <c:pt idx="27736">
                  <c:v>-0.85154200000000002</c:v>
                </c:pt>
                <c:pt idx="27737">
                  <c:v>-0.85157799999999995</c:v>
                </c:pt>
                <c:pt idx="27738">
                  <c:v>-0.85153800000000002</c:v>
                </c:pt>
                <c:pt idx="27739">
                  <c:v>-0.85137700000000005</c:v>
                </c:pt>
                <c:pt idx="27740">
                  <c:v>-0.85112399999999999</c:v>
                </c:pt>
                <c:pt idx="27741">
                  <c:v>-0.85084800000000005</c:v>
                </c:pt>
                <c:pt idx="27742">
                  <c:v>-0.85053400000000001</c:v>
                </c:pt>
                <c:pt idx="27743">
                  <c:v>-0.85025499999999998</c:v>
                </c:pt>
                <c:pt idx="27744">
                  <c:v>-0.85005600000000003</c:v>
                </c:pt>
                <c:pt idx="27745">
                  <c:v>-0.84995299999999996</c:v>
                </c:pt>
                <c:pt idx="27746">
                  <c:v>-0.84996799999999995</c:v>
                </c:pt>
                <c:pt idx="27747">
                  <c:v>-0.85007500000000003</c:v>
                </c:pt>
                <c:pt idx="27748">
                  <c:v>-0.85025300000000004</c:v>
                </c:pt>
                <c:pt idx="27749">
                  <c:v>-0.85045199999999999</c:v>
                </c:pt>
                <c:pt idx="27750">
                  <c:v>-0.85076700000000005</c:v>
                </c:pt>
                <c:pt idx="27751">
                  <c:v>-0.851267</c:v>
                </c:pt>
                <c:pt idx="27752">
                  <c:v>-0.85201000000000005</c:v>
                </c:pt>
                <c:pt idx="27753">
                  <c:v>-0.85281399999999996</c:v>
                </c:pt>
                <c:pt idx="27754">
                  <c:v>-0.85400600000000004</c:v>
                </c:pt>
                <c:pt idx="27755">
                  <c:v>-0.85559399999999997</c:v>
                </c:pt>
                <c:pt idx="27756">
                  <c:v>-0.85726599999999997</c:v>
                </c:pt>
                <c:pt idx="27757">
                  <c:v>-0.85919100000000004</c:v>
                </c:pt>
                <c:pt idx="27758">
                  <c:v>-0.86144799999999999</c:v>
                </c:pt>
                <c:pt idx="27759">
                  <c:v>-0.86386499999999999</c:v>
                </c:pt>
                <c:pt idx="27760">
                  <c:v>-0.86653899999999995</c:v>
                </c:pt>
                <c:pt idx="27761">
                  <c:v>-0.86945300000000003</c:v>
                </c:pt>
                <c:pt idx="27762">
                  <c:v>-0.87227399999999999</c:v>
                </c:pt>
                <c:pt idx="27763">
                  <c:v>-0.87507400000000002</c:v>
                </c:pt>
                <c:pt idx="27764">
                  <c:v>-0.87762499999999999</c:v>
                </c:pt>
                <c:pt idx="27765">
                  <c:v>-0.87995699999999999</c:v>
                </c:pt>
                <c:pt idx="27766">
                  <c:v>-0.88232200000000005</c:v>
                </c:pt>
                <c:pt idx="27767">
                  <c:v>-0.88454600000000005</c:v>
                </c:pt>
                <c:pt idx="27768">
                  <c:v>-0.88667499999999999</c:v>
                </c:pt>
                <c:pt idx="27769">
                  <c:v>-0.88862600000000003</c:v>
                </c:pt>
                <c:pt idx="27770">
                  <c:v>-0.89070099999999996</c:v>
                </c:pt>
                <c:pt idx="27771">
                  <c:v>-0.89293400000000001</c:v>
                </c:pt>
                <c:pt idx="27772">
                  <c:v>-0.89518299999999995</c:v>
                </c:pt>
                <c:pt idx="27773">
                  <c:v>-0.89734899999999995</c:v>
                </c:pt>
                <c:pt idx="27774">
                  <c:v>-0.89961899999999995</c:v>
                </c:pt>
                <c:pt idx="27775">
                  <c:v>-0.90203599999999995</c:v>
                </c:pt>
                <c:pt idx="27776">
                  <c:v>-0.90456000000000003</c:v>
                </c:pt>
                <c:pt idx="27777">
                  <c:v>-0.90695000000000003</c:v>
                </c:pt>
                <c:pt idx="27778">
                  <c:v>-0.90951199999999999</c:v>
                </c:pt>
                <c:pt idx="27779">
                  <c:v>-0.91194699999999995</c:v>
                </c:pt>
                <c:pt idx="27780">
                  <c:v>-0.91440900000000003</c:v>
                </c:pt>
                <c:pt idx="27781">
                  <c:v>-0.91689900000000002</c:v>
                </c:pt>
                <c:pt idx="27782">
                  <c:v>-0.91921399999999998</c:v>
                </c:pt>
                <c:pt idx="27783">
                  <c:v>-0.921539</c:v>
                </c:pt>
                <c:pt idx="27784">
                  <c:v>-0.92383999999999999</c:v>
                </c:pt>
                <c:pt idx="27785">
                  <c:v>-0.92608900000000005</c:v>
                </c:pt>
                <c:pt idx="27786">
                  <c:v>-0.92838500000000002</c:v>
                </c:pt>
                <c:pt idx="27787">
                  <c:v>-0.93062100000000003</c:v>
                </c:pt>
                <c:pt idx="27788">
                  <c:v>-0.93281099999999995</c:v>
                </c:pt>
                <c:pt idx="27789">
                  <c:v>-0.93514699999999995</c:v>
                </c:pt>
                <c:pt idx="27790">
                  <c:v>-0.93737999999999999</c:v>
                </c:pt>
                <c:pt idx="27791">
                  <c:v>-0.93964199999999998</c:v>
                </c:pt>
                <c:pt idx="27792">
                  <c:v>-0.94199299999999997</c:v>
                </c:pt>
                <c:pt idx="27793">
                  <c:v>-0.94423699999999999</c:v>
                </c:pt>
                <c:pt idx="27794">
                  <c:v>-0.94660500000000003</c:v>
                </c:pt>
                <c:pt idx="27795">
                  <c:v>-0.94901400000000002</c:v>
                </c:pt>
                <c:pt idx="27796">
                  <c:v>-0.951326</c:v>
                </c:pt>
                <c:pt idx="27797">
                  <c:v>-0.95378300000000005</c:v>
                </c:pt>
                <c:pt idx="27798">
                  <c:v>-0.95613700000000001</c:v>
                </c:pt>
                <c:pt idx="27799">
                  <c:v>-0.95857800000000004</c:v>
                </c:pt>
                <c:pt idx="27800">
                  <c:v>-0.960924</c:v>
                </c:pt>
                <c:pt idx="27801">
                  <c:v>-0.96291599999999999</c:v>
                </c:pt>
                <c:pt idx="27802">
                  <c:v>-0.96462400000000004</c:v>
                </c:pt>
                <c:pt idx="27803">
                  <c:v>-0.96647300000000003</c:v>
                </c:pt>
                <c:pt idx="27804">
                  <c:v>-0.96821400000000002</c:v>
                </c:pt>
                <c:pt idx="27805">
                  <c:v>-0.96964499999999998</c:v>
                </c:pt>
                <c:pt idx="27806">
                  <c:v>-0.97118300000000002</c:v>
                </c:pt>
                <c:pt idx="27807">
                  <c:v>-0.97300699999999996</c:v>
                </c:pt>
                <c:pt idx="27808">
                  <c:v>-0.97497699999999998</c:v>
                </c:pt>
                <c:pt idx="27809">
                  <c:v>-0.97698200000000002</c:v>
                </c:pt>
                <c:pt idx="27810">
                  <c:v>-0.97888799999999998</c:v>
                </c:pt>
                <c:pt idx="27811">
                  <c:v>-0.980603</c:v>
                </c:pt>
                <c:pt idx="27812">
                  <c:v>-0.98195500000000002</c:v>
                </c:pt>
                <c:pt idx="27813">
                  <c:v>-0.98331800000000003</c:v>
                </c:pt>
                <c:pt idx="27814">
                  <c:v>-0.98470299999999999</c:v>
                </c:pt>
                <c:pt idx="27815">
                  <c:v>-0.98633400000000004</c:v>
                </c:pt>
                <c:pt idx="27816">
                  <c:v>-0.98791399999999996</c:v>
                </c:pt>
                <c:pt idx="27817">
                  <c:v>-0.98916300000000001</c:v>
                </c:pt>
                <c:pt idx="27818">
                  <c:v>-0.99058100000000004</c:v>
                </c:pt>
                <c:pt idx="27819">
                  <c:v>-0.99149900000000002</c:v>
                </c:pt>
                <c:pt idx="27820">
                  <c:v>-0.99192599999999997</c:v>
                </c:pt>
                <c:pt idx="27821">
                  <c:v>-0.992502</c:v>
                </c:pt>
                <c:pt idx="27822">
                  <c:v>-0.99348999999999998</c:v>
                </c:pt>
                <c:pt idx="27823">
                  <c:v>-0.99459900000000001</c:v>
                </c:pt>
                <c:pt idx="27824">
                  <c:v>-0.99573699999999998</c:v>
                </c:pt>
                <c:pt idx="27825">
                  <c:v>-0.99664900000000001</c:v>
                </c:pt>
                <c:pt idx="27826">
                  <c:v>-0.99730799999999997</c:v>
                </c:pt>
                <c:pt idx="27827">
                  <c:v>-0.99774399999999996</c:v>
                </c:pt>
                <c:pt idx="27828">
                  <c:v>-0.99831099999999995</c:v>
                </c:pt>
                <c:pt idx="27829">
                  <c:v>-0.99880999999999998</c:v>
                </c:pt>
                <c:pt idx="27830">
                  <c:v>-0.999274</c:v>
                </c:pt>
                <c:pt idx="27831">
                  <c:v>-0.99954399999999999</c:v>
                </c:pt>
                <c:pt idx="27832">
                  <c:v>-0.99966299999999997</c:v>
                </c:pt>
                <c:pt idx="27833">
                  <c:v>-0.99959200000000004</c:v>
                </c:pt>
                <c:pt idx="27834">
                  <c:v>-0.99975099999999995</c:v>
                </c:pt>
                <c:pt idx="27835">
                  <c:v>-0.99987000000000004</c:v>
                </c:pt>
                <c:pt idx="27836">
                  <c:v>-0.99988900000000003</c:v>
                </c:pt>
                <c:pt idx="27837">
                  <c:v>-0.99975400000000003</c:v>
                </c:pt>
                <c:pt idx="27838">
                  <c:v>-0.99959500000000001</c:v>
                </c:pt>
                <c:pt idx="27839">
                  <c:v>-0.99937600000000004</c:v>
                </c:pt>
                <c:pt idx="27840">
                  <c:v>-0.99926700000000002</c:v>
                </c:pt>
                <c:pt idx="27841">
                  <c:v>-0.99903900000000001</c:v>
                </c:pt>
                <c:pt idx="27842">
                  <c:v>-0.99874300000000005</c:v>
                </c:pt>
                <c:pt idx="27843">
                  <c:v>-0.99829100000000004</c:v>
                </c:pt>
                <c:pt idx="27844">
                  <c:v>-0.99784200000000001</c:v>
                </c:pt>
                <c:pt idx="27845">
                  <c:v>-0.99733799999999995</c:v>
                </c:pt>
                <c:pt idx="27846">
                  <c:v>-0.99688699999999997</c:v>
                </c:pt>
                <c:pt idx="27847">
                  <c:v>-0.996417</c:v>
                </c:pt>
                <c:pt idx="27848">
                  <c:v>-0.99583299999999997</c:v>
                </c:pt>
                <c:pt idx="27849">
                  <c:v>-0.99521000000000004</c:v>
                </c:pt>
                <c:pt idx="27850">
                  <c:v>-0.99452099999999999</c:v>
                </c:pt>
                <c:pt idx="27851">
                  <c:v>-0.99402199999999996</c:v>
                </c:pt>
                <c:pt idx="27852">
                  <c:v>-0.99350700000000003</c:v>
                </c:pt>
                <c:pt idx="27853">
                  <c:v>-0.99265199999999998</c:v>
                </c:pt>
                <c:pt idx="27854">
                  <c:v>-0.99154500000000001</c:v>
                </c:pt>
                <c:pt idx="27855">
                  <c:v>-0.99089799999999995</c:v>
                </c:pt>
                <c:pt idx="27856">
                  <c:v>-0.99057200000000001</c:v>
                </c:pt>
                <c:pt idx="27857">
                  <c:v>-0.99041500000000005</c:v>
                </c:pt>
                <c:pt idx="27858">
                  <c:v>-0.99043300000000001</c:v>
                </c:pt>
                <c:pt idx="27859">
                  <c:v>-0.99070899999999995</c:v>
                </c:pt>
                <c:pt idx="27860">
                  <c:v>-0.99117</c:v>
                </c:pt>
                <c:pt idx="27861">
                  <c:v>-0.9919</c:v>
                </c:pt>
                <c:pt idx="27862">
                  <c:v>-0.99260800000000005</c:v>
                </c:pt>
                <c:pt idx="27863">
                  <c:v>-0.99314400000000003</c:v>
                </c:pt>
                <c:pt idx="27864">
                  <c:v>-0.99343099999999995</c:v>
                </c:pt>
                <c:pt idx="27865">
                  <c:v>-0.99353899999999995</c:v>
                </c:pt>
                <c:pt idx="27866">
                  <c:v>-0.99349799999999999</c:v>
                </c:pt>
                <c:pt idx="27867">
                  <c:v>-0.99330600000000002</c:v>
                </c:pt>
                <c:pt idx="27868">
                  <c:v>-0.99307000000000001</c:v>
                </c:pt>
                <c:pt idx="27869">
                  <c:v>-0.99283299999999997</c:v>
                </c:pt>
                <c:pt idx="27870">
                  <c:v>-0.99246999999999996</c:v>
                </c:pt>
                <c:pt idx="27871">
                  <c:v>-0.992035</c:v>
                </c:pt>
                <c:pt idx="27872">
                  <c:v>-0.99146400000000001</c:v>
                </c:pt>
                <c:pt idx="27873">
                  <c:v>-0.99087000000000003</c:v>
                </c:pt>
                <c:pt idx="27874">
                  <c:v>-0.99036000000000002</c:v>
                </c:pt>
                <c:pt idx="27875">
                  <c:v>-0.99003799999999997</c:v>
                </c:pt>
                <c:pt idx="27876">
                  <c:v>-0.98975400000000002</c:v>
                </c:pt>
                <c:pt idx="27877">
                  <c:v>-0.98977199999999999</c:v>
                </c:pt>
                <c:pt idx="27878">
                  <c:v>-0.98975299999999999</c:v>
                </c:pt>
                <c:pt idx="27879">
                  <c:v>-0.98982499999999995</c:v>
                </c:pt>
                <c:pt idx="27880">
                  <c:v>-0.989815</c:v>
                </c:pt>
                <c:pt idx="27881">
                  <c:v>-0.98970999999999998</c:v>
                </c:pt>
                <c:pt idx="27882">
                  <c:v>-0.98946299999999998</c:v>
                </c:pt>
                <c:pt idx="27883">
                  <c:v>-0.98912599999999995</c:v>
                </c:pt>
                <c:pt idx="27884">
                  <c:v>-0.98868699999999998</c:v>
                </c:pt>
                <c:pt idx="27885">
                  <c:v>-0.98836999999999997</c:v>
                </c:pt>
                <c:pt idx="27886">
                  <c:v>-0.98810799999999999</c:v>
                </c:pt>
                <c:pt idx="27887">
                  <c:v>-0.98786300000000005</c:v>
                </c:pt>
                <c:pt idx="27888">
                  <c:v>-0.98765499999999995</c:v>
                </c:pt>
                <c:pt idx="27889">
                  <c:v>-0.98749100000000001</c:v>
                </c:pt>
                <c:pt idx="27890">
                  <c:v>-0.98736699999999999</c:v>
                </c:pt>
                <c:pt idx="27891">
                  <c:v>-0.98712800000000001</c:v>
                </c:pt>
                <c:pt idx="27892">
                  <c:v>-0.98694800000000005</c:v>
                </c:pt>
                <c:pt idx="27893">
                  <c:v>-0.98664099999999999</c:v>
                </c:pt>
                <c:pt idx="27894">
                  <c:v>-0.98634999999999995</c:v>
                </c:pt>
                <c:pt idx="27895">
                  <c:v>-0.98601300000000003</c:v>
                </c:pt>
                <c:pt idx="27896">
                  <c:v>-0.985765</c:v>
                </c:pt>
                <c:pt idx="27897">
                  <c:v>-0.98554399999999998</c:v>
                </c:pt>
                <c:pt idx="27898">
                  <c:v>-0.98540399999999995</c:v>
                </c:pt>
                <c:pt idx="27899">
                  <c:v>-0.98521499999999995</c:v>
                </c:pt>
                <c:pt idx="27900">
                  <c:v>-0.98506499999999997</c:v>
                </c:pt>
                <c:pt idx="27901">
                  <c:v>-0.98517200000000005</c:v>
                </c:pt>
                <c:pt idx="27902">
                  <c:v>-0.98550400000000005</c:v>
                </c:pt>
                <c:pt idx="27903">
                  <c:v>-0.98605699999999996</c:v>
                </c:pt>
                <c:pt idx="27904">
                  <c:v>-0.98679099999999997</c:v>
                </c:pt>
                <c:pt idx="27905">
                  <c:v>-0.98754699999999995</c:v>
                </c:pt>
                <c:pt idx="27906">
                  <c:v>-0.988228</c:v>
                </c:pt>
                <c:pt idx="27907">
                  <c:v>-0.98879899999999998</c:v>
                </c:pt>
                <c:pt idx="27908">
                  <c:v>-0.98930300000000004</c:v>
                </c:pt>
                <c:pt idx="27909">
                  <c:v>-0.98962799999999995</c:v>
                </c:pt>
                <c:pt idx="27910">
                  <c:v>-0.98986499999999999</c:v>
                </c:pt>
                <c:pt idx="27911">
                  <c:v>-0.99014100000000005</c:v>
                </c:pt>
                <c:pt idx="27912">
                  <c:v>-0.99046500000000004</c:v>
                </c:pt>
                <c:pt idx="27913">
                  <c:v>-0.99083500000000002</c:v>
                </c:pt>
                <c:pt idx="27914">
                  <c:v>-0.99125700000000005</c:v>
                </c:pt>
                <c:pt idx="27915">
                  <c:v>-0.99172000000000005</c:v>
                </c:pt>
                <c:pt idx="27916">
                  <c:v>-0.99220600000000003</c:v>
                </c:pt>
                <c:pt idx="27917">
                  <c:v>-0.99267000000000005</c:v>
                </c:pt>
                <c:pt idx="27918">
                  <c:v>-0.99310600000000004</c:v>
                </c:pt>
                <c:pt idx="27919">
                  <c:v>-0.99349399999999999</c:v>
                </c:pt>
                <c:pt idx="27920">
                  <c:v>-0.99383900000000003</c:v>
                </c:pt>
                <c:pt idx="27921">
                  <c:v>-0.99415699999999996</c:v>
                </c:pt>
                <c:pt idx="27922">
                  <c:v>-0.99447600000000003</c:v>
                </c:pt>
                <c:pt idx="27923">
                  <c:v>-0.99480599999999997</c:v>
                </c:pt>
                <c:pt idx="27924">
                  <c:v>-0.99518600000000002</c:v>
                </c:pt>
                <c:pt idx="27925">
                  <c:v>-0.99560300000000002</c:v>
                </c:pt>
                <c:pt idx="27926">
                  <c:v>-0.99605299999999997</c:v>
                </c:pt>
                <c:pt idx="27927">
                  <c:v>-0.99651800000000001</c:v>
                </c:pt>
                <c:pt idx="27928">
                  <c:v>-0.99698100000000001</c:v>
                </c:pt>
                <c:pt idx="27929">
                  <c:v>-0.99740499999999999</c:v>
                </c:pt>
                <c:pt idx="27930">
                  <c:v>-0.99781200000000003</c:v>
                </c:pt>
                <c:pt idx="27931">
                  <c:v>-0.99817199999999995</c:v>
                </c:pt>
                <c:pt idx="27932">
                  <c:v>-0.99851800000000002</c:v>
                </c:pt>
                <c:pt idx="27933">
                  <c:v>-0.99885400000000002</c:v>
                </c:pt>
                <c:pt idx="27934">
                  <c:v>-0.99920799999999999</c:v>
                </c:pt>
                <c:pt idx="27935">
                  <c:v>-0.99957799999999997</c:v>
                </c:pt>
                <c:pt idx="27936">
                  <c:v>-0.99999000000000005</c:v>
                </c:pt>
                <c:pt idx="27937">
                  <c:v>-1.0004200000000001</c:v>
                </c:pt>
                <c:pt idx="27938">
                  <c:v>-1.0008699999999999</c:v>
                </c:pt>
                <c:pt idx="27939">
                  <c:v>-1.00132</c:v>
                </c:pt>
                <c:pt idx="27940">
                  <c:v>-1.00176</c:v>
                </c:pt>
                <c:pt idx="27941">
                  <c:v>-1.00217</c:v>
                </c:pt>
                <c:pt idx="27942">
                  <c:v>-1.0025599999999999</c:v>
                </c:pt>
                <c:pt idx="27943">
                  <c:v>-1.00292</c:v>
                </c:pt>
                <c:pt idx="27944">
                  <c:v>-1.0032799999999999</c:v>
                </c:pt>
                <c:pt idx="27945">
                  <c:v>-1.0036400000000001</c:v>
                </c:pt>
                <c:pt idx="27946">
                  <c:v>-1.0040100000000001</c:v>
                </c:pt>
                <c:pt idx="27947">
                  <c:v>-1.00441</c:v>
                </c:pt>
                <c:pt idx="27948">
                  <c:v>-1.00482</c:v>
                </c:pt>
                <c:pt idx="27949">
                  <c:v>-1.00526</c:v>
                </c:pt>
                <c:pt idx="27950">
                  <c:v>-1.00563</c:v>
                </c:pt>
                <c:pt idx="27951">
                  <c:v>-1.0059199999999999</c:v>
                </c:pt>
                <c:pt idx="27952">
                  <c:v>-1.0063</c:v>
                </c:pt>
                <c:pt idx="27953">
                  <c:v>-1.0065</c:v>
                </c:pt>
                <c:pt idx="27954">
                  <c:v>-1.0067299999999999</c:v>
                </c:pt>
                <c:pt idx="27955">
                  <c:v>-1.00675</c:v>
                </c:pt>
                <c:pt idx="27956">
                  <c:v>-1.0067699999999999</c:v>
                </c:pt>
                <c:pt idx="27957">
                  <c:v>-1.0065599999999999</c:v>
                </c:pt>
                <c:pt idx="27958">
                  <c:v>-1.0063599999999999</c:v>
                </c:pt>
                <c:pt idx="27959">
                  <c:v>-1.0061</c:v>
                </c:pt>
                <c:pt idx="27960">
                  <c:v>-1.0058</c:v>
                </c:pt>
                <c:pt idx="27961">
                  <c:v>-1.0057700000000001</c:v>
                </c:pt>
                <c:pt idx="27962">
                  <c:v>-1.0057799999999999</c:v>
                </c:pt>
                <c:pt idx="27963">
                  <c:v>-1.0060100000000001</c:v>
                </c:pt>
                <c:pt idx="27964">
                  <c:v>-1.00607</c:v>
                </c:pt>
                <c:pt idx="27965">
                  <c:v>-1.00651</c:v>
                </c:pt>
                <c:pt idx="27966">
                  <c:v>-1.0066999999999999</c:v>
                </c:pt>
                <c:pt idx="27967">
                  <c:v>-1.00695</c:v>
                </c:pt>
                <c:pt idx="27968">
                  <c:v>-1.0070699999999999</c:v>
                </c:pt>
                <c:pt idx="27969">
                  <c:v>-1.0069999999999999</c:v>
                </c:pt>
                <c:pt idx="27970">
                  <c:v>-1.0067999999999999</c:v>
                </c:pt>
                <c:pt idx="27971">
                  <c:v>-1.0064900000000001</c:v>
                </c:pt>
                <c:pt idx="27972">
                  <c:v>-1.0061100000000001</c:v>
                </c:pt>
                <c:pt idx="27973">
                  <c:v>-1.0056400000000001</c:v>
                </c:pt>
                <c:pt idx="27974">
                  <c:v>-1.00553</c:v>
                </c:pt>
                <c:pt idx="27975">
                  <c:v>-1.00545</c:v>
                </c:pt>
                <c:pt idx="27976">
                  <c:v>-1.0057400000000001</c:v>
                </c:pt>
                <c:pt idx="27977">
                  <c:v>-1.0058800000000001</c:v>
                </c:pt>
                <c:pt idx="27978">
                  <c:v>-1.0062</c:v>
                </c:pt>
                <c:pt idx="27979">
                  <c:v>-1.0063599999999999</c:v>
                </c:pt>
                <c:pt idx="27980">
                  <c:v>-1.0064500000000001</c:v>
                </c:pt>
                <c:pt idx="27981">
                  <c:v>-1.00644</c:v>
                </c:pt>
                <c:pt idx="27982">
                  <c:v>-1.00627</c:v>
                </c:pt>
                <c:pt idx="27983">
                  <c:v>-1.00593</c:v>
                </c:pt>
                <c:pt idx="27984">
                  <c:v>-1.0054700000000001</c:v>
                </c:pt>
                <c:pt idx="27985">
                  <c:v>-1.0051600000000001</c:v>
                </c:pt>
                <c:pt idx="27986">
                  <c:v>-1.0049300000000001</c:v>
                </c:pt>
                <c:pt idx="27987">
                  <c:v>-1.00492</c:v>
                </c:pt>
                <c:pt idx="27988">
                  <c:v>-1.00478</c:v>
                </c:pt>
                <c:pt idx="27989">
                  <c:v>-1.00495</c:v>
                </c:pt>
                <c:pt idx="27990">
                  <c:v>-1.0049699999999999</c:v>
                </c:pt>
                <c:pt idx="27991">
                  <c:v>-1.00508</c:v>
                </c:pt>
                <c:pt idx="27992">
                  <c:v>-1.0051699999999999</c:v>
                </c:pt>
                <c:pt idx="27993">
                  <c:v>-1.0050300000000001</c:v>
                </c:pt>
                <c:pt idx="27994">
                  <c:v>-1.00481</c:v>
                </c:pt>
                <c:pt idx="27995">
                  <c:v>-1.00447</c:v>
                </c:pt>
                <c:pt idx="27996">
                  <c:v>-1.00421</c:v>
                </c:pt>
                <c:pt idx="27997">
                  <c:v>-1.00383</c:v>
                </c:pt>
                <c:pt idx="27998">
                  <c:v>-1.0036499999999999</c:v>
                </c:pt>
                <c:pt idx="27999">
                  <c:v>-1.0034400000000001</c:v>
                </c:pt>
                <c:pt idx="28000">
                  <c:v>-1.00359</c:v>
                </c:pt>
                <c:pt idx="28001">
                  <c:v>-1.00346</c:v>
                </c:pt>
                <c:pt idx="28002">
                  <c:v>-1.0034000000000001</c:v>
                </c:pt>
                <c:pt idx="28003">
                  <c:v>-1.0032000000000001</c:v>
                </c:pt>
                <c:pt idx="28004">
                  <c:v>-1.0025900000000001</c:v>
                </c:pt>
                <c:pt idx="28005">
                  <c:v>-1.00179</c:v>
                </c:pt>
                <c:pt idx="28006">
                  <c:v>-1.0008699999999999</c:v>
                </c:pt>
                <c:pt idx="28007">
                  <c:v>-0.99992999999999999</c:v>
                </c:pt>
                <c:pt idx="28008">
                  <c:v>-0.99887099999999995</c:v>
                </c:pt>
                <c:pt idx="28009">
                  <c:v>-0.99817900000000004</c:v>
                </c:pt>
                <c:pt idx="28010">
                  <c:v>-0.99751199999999995</c:v>
                </c:pt>
                <c:pt idx="28011">
                  <c:v>-0.99705699999999997</c:v>
                </c:pt>
                <c:pt idx="28012">
                  <c:v>-0.99644299999999997</c:v>
                </c:pt>
                <c:pt idx="28013">
                  <c:v>-0.99626000000000003</c:v>
                </c:pt>
                <c:pt idx="28014">
                  <c:v>-0.99583200000000005</c:v>
                </c:pt>
                <c:pt idx="28015">
                  <c:v>-0.99569300000000005</c:v>
                </c:pt>
                <c:pt idx="28016">
                  <c:v>-0.99523899999999998</c:v>
                </c:pt>
                <c:pt idx="28017">
                  <c:v>-0.99475599999999997</c:v>
                </c:pt>
                <c:pt idx="28018">
                  <c:v>-0.99419299999999999</c:v>
                </c:pt>
                <c:pt idx="28019">
                  <c:v>-0.99336199999999997</c:v>
                </c:pt>
                <c:pt idx="28020">
                  <c:v>-0.99262700000000004</c:v>
                </c:pt>
                <c:pt idx="28021">
                  <c:v>-0.99168699999999999</c:v>
                </c:pt>
                <c:pt idx="28022">
                  <c:v>-0.99118200000000001</c:v>
                </c:pt>
                <c:pt idx="28023">
                  <c:v>-0.99054699999999996</c:v>
                </c:pt>
                <c:pt idx="28024">
                  <c:v>-0.99013200000000001</c:v>
                </c:pt>
                <c:pt idx="28025">
                  <c:v>-0.98957399999999995</c:v>
                </c:pt>
                <c:pt idx="28026">
                  <c:v>-0.98916800000000005</c:v>
                </c:pt>
                <c:pt idx="28027">
                  <c:v>-0.988595</c:v>
                </c:pt>
                <c:pt idx="28028">
                  <c:v>-0.98836900000000005</c:v>
                </c:pt>
                <c:pt idx="28029">
                  <c:v>-0.98809100000000005</c:v>
                </c:pt>
                <c:pt idx="28030">
                  <c:v>-0.98750099999999996</c:v>
                </c:pt>
                <c:pt idx="28031">
                  <c:v>-0.98696600000000001</c:v>
                </c:pt>
                <c:pt idx="28032">
                  <c:v>-0.98633700000000002</c:v>
                </c:pt>
                <c:pt idx="28033">
                  <c:v>-0.98569200000000001</c:v>
                </c:pt>
                <c:pt idx="28034">
                  <c:v>-0.984935</c:v>
                </c:pt>
                <c:pt idx="28035">
                  <c:v>-0.98419699999999999</c:v>
                </c:pt>
                <c:pt idx="28036">
                  <c:v>-0.98343199999999997</c:v>
                </c:pt>
                <c:pt idx="28037">
                  <c:v>-0.98272099999999996</c:v>
                </c:pt>
                <c:pt idx="28038">
                  <c:v>-0.982016</c:v>
                </c:pt>
                <c:pt idx="28039">
                  <c:v>-0.98134200000000005</c:v>
                </c:pt>
                <c:pt idx="28040">
                  <c:v>-0.98069399999999995</c:v>
                </c:pt>
                <c:pt idx="28041">
                  <c:v>-0.98004599999999997</c:v>
                </c:pt>
                <c:pt idx="28042">
                  <c:v>-0.97943199999999997</c:v>
                </c:pt>
                <c:pt idx="28043">
                  <c:v>-0.97880400000000001</c:v>
                </c:pt>
                <c:pt idx="28044">
                  <c:v>-0.97820499999999999</c:v>
                </c:pt>
                <c:pt idx="28045">
                  <c:v>-0.97759799999999997</c:v>
                </c:pt>
                <c:pt idx="28046">
                  <c:v>-0.97701800000000005</c:v>
                </c:pt>
                <c:pt idx="28047">
                  <c:v>-0.97644500000000001</c:v>
                </c:pt>
                <c:pt idx="28048">
                  <c:v>-0.97590299999999996</c:v>
                </c:pt>
                <c:pt idx="28049">
                  <c:v>-0.97537300000000005</c:v>
                </c:pt>
                <c:pt idx="28050">
                  <c:v>-0.97511199999999998</c:v>
                </c:pt>
                <c:pt idx="28051">
                  <c:v>-0.97478600000000004</c:v>
                </c:pt>
                <c:pt idx="28052">
                  <c:v>-0.97399500000000006</c:v>
                </c:pt>
                <c:pt idx="28053">
                  <c:v>-0.97280500000000003</c:v>
                </c:pt>
                <c:pt idx="28054">
                  <c:v>-0.97111899999999995</c:v>
                </c:pt>
                <c:pt idx="28055">
                  <c:v>-0.96910399999999997</c:v>
                </c:pt>
                <c:pt idx="28056">
                  <c:v>-0.96684300000000001</c:v>
                </c:pt>
                <c:pt idx="28057">
                  <c:v>-0.96464300000000003</c:v>
                </c:pt>
                <c:pt idx="28058">
                  <c:v>-0.96262099999999995</c:v>
                </c:pt>
                <c:pt idx="28059">
                  <c:v>-0.96086199999999999</c:v>
                </c:pt>
                <c:pt idx="28060">
                  <c:v>-0.95957599999999998</c:v>
                </c:pt>
                <c:pt idx="28061">
                  <c:v>-0.95858200000000005</c:v>
                </c:pt>
                <c:pt idx="28062">
                  <c:v>-0.95775100000000002</c:v>
                </c:pt>
                <c:pt idx="28063">
                  <c:v>-0.95725199999999999</c:v>
                </c:pt>
                <c:pt idx="28064">
                  <c:v>-0.95691899999999996</c:v>
                </c:pt>
                <c:pt idx="28065">
                  <c:v>-0.95663699999999996</c:v>
                </c:pt>
                <c:pt idx="28066">
                  <c:v>-0.95622099999999999</c:v>
                </c:pt>
                <c:pt idx="28067">
                  <c:v>-0.95553399999999999</c:v>
                </c:pt>
                <c:pt idx="28068">
                  <c:v>-0.95449399999999995</c:v>
                </c:pt>
                <c:pt idx="28069">
                  <c:v>-0.95304800000000001</c:v>
                </c:pt>
                <c:pt idx="28070">
                  <c:v>-0.95130999999999999</c:v>
                </c:pt>
                <c:pt idx="28071">
                  <c:v>-0.94935499999999995</c:v>
                </c:pt>
                <c:pt idx="28072">
                  <c:v>-0.94737000000000005</c:v>
                </c:pt>
                <c:pt idx="28073">
                  <c:v>-0.94567400000000001</c:v>
                </c:pt>
                <c:pt idx="28074">
                  <c:v>-0.94424600000000003</c:v>
                </c:pt>
                <c:pt idx="28075">
                  <c:v>-0.94305899999999998</c:v>
                </c:pt>
                <c:pt idx="28076">
                  <c:v>-0.94212200000000001</c:v>
                </c:pt>
                <c:pt idx="28077">
                  <c:v>-0.94144399999999995</c:v>
                </c:pt>
                <c:pt idx="28078">
                  <c:v>-0.94109200000000004</c:v>
                </c:pt>
                <c:pt idx="28079">
                  <c:v>-0.94082500000000002</c:v>
                </c:pt>
                <c:pt idx="28080">
                  <c:v>-0.94051099999999999</c:v>
                </c:pt>
                <c:pt idx="28081">
                  <c:v>-0.93998099999999996</c:v>
                </c:pt>
                <c:pt idx="28082">
                  <c:v>-0.93912700000000005</c:v>
                </c:pt>
                <c:pt idx="28083">
                  <c:v>-0.93787900000000002</c:v>
                </c:pt>
                <c:pt idx="28084">
                  <c:v>-0.93627400000000005</c:v>
                </c:pt>
                <c:pt idx="28085">
                  <c:v>-0.93443699999999996</c:v>
                </c:pt>
                <c:pt idx="28086">
                  <c:v>-0.93248699999999995</c:v>
                </c:pt>
                <c:pt idx="28087">
                  <c:v>-0.93068399999999996</c:v>
                </c:pt>
                <c:pt idx="28088">
                  <c:v>-0.92913800000000002</c:v>
                </c:pt>
                <c:pt idx="28089">
                  <c:v>-0.92791100000000004</c:v>
                </c:pt>
                <c:pt idx="28090">
                  <c:v>-0.92688400000000004</c:v>
                </c:pt>
                <c:pt idx="28091">
                  <c:v>-0.92612899999999998</c:v>
                </c:pt>
                <c:pt idx="28092">
                  <c:v>-0.92567699999999997</c:v>
                </c:pt>
                <c:pt idx="28093">
                  <c:v>-0.92541600000000002</c:v>
                </c:pt>
                <c:pt idx="28094">
                  <c:v>-0.92519300000000004</c:v>
                </c:pt>
                <c:pt idx="28095">
                  <c:v>-0.92480700000000005</c:v>
                </c:pt>
                <c:pt idx="28096">
                  <c:v>-0.92413699999999999</c:v>
                </c:pt>
                <c:pt idx="28097">
                  <c:v>-0.92303900000000005</c:v>
                </c:pt>
                <c:pt idx="28098">
                  <c:v>-0.92156300000000002</c:v>
                </c:pt>
                <c:pt idx="28099">
                  <c:v>-0.91977299999999995</c:v>
                </c:pt>
                <c:pt idx="28100">
                  <c:v>-0.91757599999999995</c:v>
                </c:pt>
                <c:pt idx="28101">
                  <c:v>-0.91562600000000005</c:v>
                </c:pt>
                <c:pt idx="28102">
                  <c:v>-0.91398000000000001</c:v>
                </c:pt>
                <c:pt idx="28103">
                  <c:v>-0.91262200000000004</c:v>
                </c:pt>
                <c:pt idx="28104">
                  <c:v>-0.91153600000000001</c:v>
                </c:pt>
                <c:pt idx="28105">
                  <c:v>-0.910802</c:v>
                </c:pt>
                <c:pt idx="28106">
                  <c:v>-0.91030699999999998</c:v>
                </c:pt>
                <c:pt idx="28107">
                  <c:v>-0.90999399999999997</c:v>
                </c:pt>
                <c:pt idx="28108">
                  <c:v>-0.91026700000000005</c:v>
                </c:pt>
                <c:pt idx="28109">
                  <c:v>-0.91071800000000003</c:v>
                </c:pt>
                <c:pt idx="28110">
                  <c:v>-0.91128500000000001</c:v>
                </c:pt>
                <c:pt idx="28111">
                  <c:v>-0.91252500000000003</c:v>
                </c:pt>
                <c:pt idx="28112">
                  <c:v>-0.913879</c:v>
                </c:pt>
                <c:pt idx="28113">
                  <c:v>-0.91538299999999995</c:v>
                </c:pt>
                <c:pt idx="28114">
                  <c:v>-0.91749099999999995</c:v>
                </c:pt>
                <c:pt idx="28115">
                  <c:v>-0.91980700000000004</c:v>
                </c:pt>
                <c:pt idx="28116">
                  <c:v>-0.92218100000000003</c:v>
                </c:pt>
                <c:pt idx="28117">
                  <c:v>-0.92446799999999996</c:v>
                </c:pt>
                <c:pt idx="28118">
                  <c:v>-0.92644899999999997</c:v>
                </c:pt>
                <c:pt idx="28119">
                  <c:v>-0.92787500000000001</c:v>
                </c:pt>
                <c:pt idx="28120">
                  <c:v>-0.92868700000000004</c:v>
                </c:pt>
                <c:pt idx="28121">
                  <c:v>-0.92911500000000002</c:v>
                </c:pt>
                <c:pt idx="28122">
                  <c:v>-0.92960699999999996</c:v>
                </c:pt>
                <c:pt idx="28123">
                  <c:v>-0.93016900000000002</c:v>
                </c:pt>
                <c:pt idx="28124">
                  <c:v>-0.93107099999999998</c:v>
                </c:pt>
                <c:pt idx="28125">
                  <c:v>-0.93228699999999998</c:v>
                </c:pt>
                <c:pt idx="28126">
                  <c:v>-0.93327800000000005</c:v>
                </c:pt>
                <c:pt idx="28127">
                  <c:v>-0.93406299999999998</c:v>
                </c:pt>
                <c:pt idx="28128">
                  <c:v>-0.93509900000000001</c:v>
                </c:pt>
                <c:pt idx="28129">
                  <c:v>-0.93642000000000003</c:v>
                </c:pt>
                <c:pt idx="28130">
                  <c:v>-0.93789999999999996</c:v>
                </c:pt>
                <c:pt idx="28131">
                  <c:v>-0.93938500000000003</c:v>
                </c:pt>
                <c:pt idx="28132">
                  <c:v>-0.94059099999999995</c:v>
                </c:pt>
                <c:pt idx="28133">
                  <c:v>-0.941581</c:v>
                </c:pt>
                <c:pt idx="28134">
                  <c:v>-0.942388</c:v>
                </c:pt>
                <c:pt idx="28135">
                  <c:v>-0.94314900000000002</c:v>
                </c:pt>
                <c:pt idx="28136">
                  <c:v>-0.94397299999999995</c:v>
                </c:pt>
                <c:pt idx="28137">
                  <c:v>-0.94477999999999995</c:v>
                </c:pt>
                <c:pt idx="28138">
                  <c:v>-0.94561099999999998</c:v>
                </c:pt>
                <c:pt idx="28139">
                  <c:v>-0.94667699999999999</c:v>
                </c:pt>
                <c:pt idx="28140">
                  <c:v>-0.94797100000000001</c:v>
                </c:pt>
                <c:pt idx="28141">
                  <c:v>-0.94945400000000002</c:v>
                </c:pt>
                <c:pt idx="28142">
                  <c:v>-0.95103700000000002</c:v>
                </c:pt>
                <c:pt idx="28143">
                  <c:v>-0.95264800000000005</c:v>
                </c:pt>
                <c:pt idx="28144">
                  <c:v>-0.95418199999999997</c:v>
                </c:pt>
                <c:pt idx="28145">
                  <c:v>-0.95563299999999995</c:v>
                </c:pt>
                <c:pt idx="28146">
                  <c:v>-0.95711199999999996</c:v>
                </c:pt>
                <c:pt idx="28147">
                  <c:v>-0.95865100000000003</c:v>
                </c:pt>
                <c:pt idx="28148">
                  <c:v>-0.96021000000000001</c:v>
                </c:pt>
                <c:pt idx="28149">
                  <c:v>-0.96184999999999998</c:v>
                </c:pt>
                <c:pt idx="28150">
                  <c:v>-0.96328899999999995</c:v>
                </c:pt>
                <c:pt idx="28151">
                  <c:v>-0.96425300000000003</c:v>
                </c:pt>
                <c:pt idx="28152">
                  <c:v>-0.96458900000000003</c:v>
                </c:pt>
                <c:pt idx="28153">
                  <c:v>-0.96416599999999997</c:v>
                </c:pt>
                <c:pt idx="28154">
                  <c:v>-0.96340599999999998</c:v>
                </c:pt>
                <c:pt idx="28155">
                  <c:v>-0.96217900000000001</c:v>
                </c:pt>
                <c:pt idx="28156">
                  <c:v>-0.96091800000000005</c:v>
                </c:pt>
                <c:pt idx="28157">
                  <c:v>-0.95969400000000005</c:v>
                </c:pt>
                <c:pt idx="28158">
                  <c:v>-0.95862899999999995</c:v>
                </c:pt>
                <c:pt idx="28159">
                  <c:v>-0.95774099999999995</c:v>
                </c:pt>
                <c:pt idx="28160">
                  <c:v>-0.95690399999999998</c:v>
                </c:pt>
                <c:pt idx="28161">
                  <c:v>-0.95626999999999995</c:v>
                </c:pt>
                <c:pt idx="28162">
                  <c:v>-0.95545400000000003</c:v>
                </c:pt>
                <c:pt idx="28163">
                  <c:v>-0.95446799999999998</c:v>
                </c:pt>
                <c:pt idx="28164">
                  <c:v>-0.95321900000000004</c:v>
                </c:pt>
                <c:pt idx="28165">
                  <c:v>-0.95183300000000004</c:v>
                </c:pt>
                <c:pt idx="28166">
                  <c:v>-0.95043299999999997</c:v>
                </c:pt>
                <c:pt idx="28167">
                  <c:v>-0.94877</c:v>
                </c:pt>
                <c:pt idx="28168">
                  <c:v>-0.947183</c:v>
                </c:pt>
                <c:pt idx="28169">
                  <c:v>-0.94550400000000001</c:v>
                </c:pt>
                <c:pt idx="28170">
                  <c:v>-0.94377599999999995</c:v>
                </c:pt>
                <c:pt idx="28171">
                  <c:v>-0.94220400000000004</c:v>
                </c:pt>
                <c:pt idx="28172">
                  <c:v>-0.94042099999999995</c:v>
                </c:pt>
                <c:pt idx="28173">
                  <c:v>-0.93880200000000003</c:v>
                </c:pt>
                <c:pt idx="28174">
                  <c:v>-0.93694</c:v>
                </c:pt>
                <c:pt idx="28175">
                  <c:v>-0.93494600000000005</c:v>
                </c:pt>
                <c:pt idx="28176">
                  <c:v>-0.93292699999999995</c:v>
                </c:pt>
                <c:pt idx="28177">
                  <c:v>-0.93054000000000003</c:v>
                </c:pt>
                <c:pt idx="28178">
                  <c:v>-0.92846700000000004</c:v>
                </c:pt>
                <c:pt idx="28179">
                  <c:v>-0.92643799999999998</c:v>
                </c:pt>
                <c:pt idx="28180">
                  <c:v>-0.92464100000000005</c:v>
                </c:pt>
                <c:pt idx="28181">
                  <c:v>-0.92324099999999998</c:v>
                </c:pt>
                <c:pt idx="28182">
                  <c:v>-0.92215100000000005</c:v>
                </c:pt>
                <c:pt idx="28183">
                  <c:v>-0.921122</c:v>
                </c:pt>
                <c:pt idx="28184">
                  <c:v>-0.92041799999999996</c:v>
                </c:pt>
                <c:pt idx="28185">
                  <c:v>-0.91978700000000002</c:v>
                </c:pt>
                <c:pt idx="28186">
                  <c:v>-0.91900199999999999</c:v>
                </c:pt>
                <c:pt idx="28187">
                  <c:v>-0.91784399999999999</c:v>
                </c:pt>
                <c:pt idx="28188">
                  <c:v>-0.91654800000000003</c:v>
                </c:pt>
                <c:pt idx="28189">
                  <c:v>-0.915103</c:v>
                </c:pt>
                <c:pt idx="28190">
                  <c:v>-0.91358099999999998</c:v>
                </c:pt>
                <c:pt idx="28191">
                  <c:v>-0.912026</c:v>
                </c:pt>
                <c:pt idx="28192">
                  <c:v>-0.91030100000000003</c:v>
                </c:pt>
                <c:pt idx="28193">
                  <c:v>-0.90862299999999996</c:v>
                </c:pt>
                <c:pt idx="28194">
                  <c:v>-0.906833</c:v>
                </c:pt>
                <c:pt idx="28195">
                  <c:v>-0.90506299999999995</c:v>
                </c:pt>
                <c:pt idx="28196">
                  <c:v>-0.90331300000000003</c:v>
                </c:pt>
                <c:pt idx="28197">
                  <c:v>-0.90168499999999996</c:v>
                </c:pt>
                <c:pt idx="28198">
                  <c:v>-0.90017199999999997</c:v>
                </c:pt>
                <c:pt idx="28199">
                  <c:v>-0.89861199999999997</c:v>
                </c:pt>
                <c:pt idx="28200">
                  <c:v>-0.89725500000000002</c:v>
                </c:pt>
                <c:pt idx="28201">
                  <c:v>-0.89631899999999998</c:v>
                </c:pt>
                <c:pt idx="28202">
                  <c:v>-0.89576800000000001</c:v>
                </c:pt>
                <c:pt idx="28203">
                  <c:v>-0.895173</c:v>
                </c:pt>
                <c:pt idx="28204">
                  <c:v>-0.894984</c:v>
                </c:pt>
                <c:pt idx="28205">
                  <c:v>-0.89517000000000002</c:v>
                </c:pt>
                <c:pt idx="28206">
                  <c:v>-0.89549800000000002</c:v>
                </c:pt>
                <c:pt idx="28207">
                  <c:v>-0.896146</c:v>
                </c:pt>
                <c:pt idx="28208">
                  <c:v>-0.89705199999999996</c:v>
                </c:pt>
                <c:pt idx="28209">
                  <c:v>-0.89798699999999998</c:v>
                </c:pt>
                <c:pt idx="28210">
                  <c:v>-0.89915800000000001</c:v>
                </c:pt>
                <c:pt idx="28211">
                  <c:v>-0.90088999999999997</c:v>
                </c:pt>
                <c:pt idx="28212">
                  <c:v>-0.90275000000000005</c:v>
                </c:pt>
                <c:pt idx="28213">
                  <c:v>-0.90498599999999996</c:v>
                </c:pt>
                <c:pt idx="28214">
                  <c:v>-0.907555</c:v>
                </c:pt>
                <c:pt idx="28215">
                  <c:v>-0.91013599999999995</c:v>
                </c:pt>
                <c:pt idx="28216">
                  <c:v>-0.91307000000000005</c:v>
                </c:pt>
                <c:pt idx="28217">
                  <c:v>-0.91623699999999997</c:v>
                </c:pt>
                <c:pt idx="28218">
                  <c:v>-0.91954899999999995</c:v>
                </c:pt>
                <c:pt idx="28219">
                  <c:v>-0.92308699999999999</c:v>
                </c:pt>
                <c:pt idx="28220">
                  <c:v>-0.92636200000000002</c:v>
                </c:pt>
                <c:pt idx="28221">
                  <c:v>-0.92954099999999995</c:v>
                </c:pt>
                <c:pt idx="28222">
                  <c:v>-0.93249199999999999</c:v>
                </c:pt>
                <c:pt idx="28223">
                  <c:v>-0.93501699999999999</c:v>
                </c:pt>
                <c:pt idx="28224">
                  <c:v>-0.93725000000000003</c:v>
                </c:pt>
                <c:pt idx="28225">
                  <c:v>-0.939303</c:v>
                </c:pt>
                <c:pt idx="28226">
                  <c:v>-0.941083</c:v>
                </c:pt>
                <c:pt idx="28227">
                  <c:v>-0.94310300000000002</c:v>
                </c:pt>
                <c:pt idx="28228">
                  <c:v>-0.94496599999999997</c:v>
                </c:pt>
                <c:pt idx="28229">
                  <c:v>-0.9466</c:v>
                </c:pt>
                <c:pt idx="28230">
                  <c:v>-0.94796499999999995</c:v>
                </c:pt>
                <c:pt idx="28231">
                  <c:v>-0.94905600000000001</c:v>
                </c:pt>
                <c:pt idx="28232">
                  <c:v>-0.949855</c:v>
                </c:pt>
                <c:pt idx="28233">
                  <c:v>-0.95084100000000005</c:v>
                </c:pt>
                <c:pt idx="28234">
                  <c:v>-0.95161700000000005</c:v>
                </c:pt>
                <c:pt idx="28235">
                  <c:v>-0.95246699999999995</c:v>
                </c:pt>
                <c:pt idx="28236">
                  <c:v>-0.95306100000000005</c:v>
                </c:pt>
                <c:pt idx="28237">
                  <c:v>-0.95341500000000001</c:v>
                </c:pt>
                <c:pt idx="28238">
                  <c:v>-0.95355800000000002</c:v>
                </c:pt>
                <c:pt idx="28239">
                  <c:v>-0.95472400000000002</c:v>
                </c:pt>
                <c:pt idx="28240">
                  <c:v>-0.956372</c:v>
                </c:pt>
                <c:pt idx="28241">
                  <c:v>-0.95817099999999999</c:v>
                </c:pt>
                <c:pt idx="28242">
                  <c:v>-0.959538</c:v>
                </c:pt>
                <c:pt idx="28243">
                  <c:v>-0.96070800000000001</c:v>
                </c:pt>
                <c:pt idx="28244">
                  <c:v>-0.961816</c:v>
                </c:pt>
                <c:pt idx="28245">
                  <c:v>-0.96277500000000005</c:v>
                </c:pt>
                <c:pt idx="28246">
                  <c:v>-0.96355199999999996</c:v>
                </c:pt>
                <c:pt idx="28247">
                  <c:v>-0.96405700000000005</c:v>
                </c:pt>
                <c:pt idx="28248">
                  <c:v>-0.964592</c:v>
                </c:pt>
                <c:pt idx="28249">
                  <c:v>-0.96541900000000003</c:v>
                </c:pt>
                <c:pt idx="28250">
                  <c:v>-0.96628599999999998</c:v>
                </c:pt>
                <c:pt idx="28251">
                  <c:v>-0.96697299999999997</c:v>
                </c:pt>
                <c:pt idx="28252">
                  <c:v>-0.96740700000000002</c:v>
                </c:pt>
                <c:pt idx="28253">
                  <c:v>-0.96792699999999998</c:v>
                </c:pt>
                <c:pt idx="28254">
                  <c:v>-0.96831199999999995</c:v>
                </c:pt>
                <c:pt idx="28255">
                  <c:v>-0.968588</c:v>
                </c:pt>
                <c:pt idx="28256">
                  <c:v>-0.96895200000000004</c:v>
                </c:pt>
                <c:pt idx="28257">
                  <c:v>-0.96940899999999997</c:v>
                </c:pt>
                <c:pt idx="28258">
                  <c:v>-0.97003700000000004</c:v>
                </c:pt>
                <c:pt idx="28259">
                  <c:v>-0.97087699999999999</c:v>
                </c:pt>
                <c:pt idx="28260">
                  <c:v>-0.97199400000000002</c:v>
                </c:pt>
                <c:pt idx="28261">
                  <c:v>-0.97330000000000005</c:v>
                </c:pt>
                <c:pt idx="28262">
                  <c:v>-0.97474400000000005</c:v>
                </c:pt>
                <c:pt idx="28263">
                  <c:v>-0.97620399999999996</c:v>
                </c:pt>
                <c:pt idx="28264">
                  <c:v>-0.97750300000000001</c:v>
                </c:pt>
                <c:pt idx="28265">
                  <c:v>-0.97864700000000004</c:v>
                </c:pt>
                <c:pt idx="28266">
                  <c:v>-0.97957700000000003</c:v>
                </c:pt>
                <c:pt idx="28267">
                  <c:v>-0.98031199999999996</c:v>
                </c:pt>
                <c:pt idx="28268">
                  <c:v>-0.98089400000000004</c:v>
                </c:pt>
                <c:pt idx="28269">
                  <c:v>-0.98143599999999998</c:v>
                </c:pt>
                <c:pt idx="28270">
                  <c:v>-0.98205900000000002</c:v>
                </c:pt>
                <c:pt idx="28271">
                  <c:v>-0.98285400000000001</c:v>
                </c:pt>
                <c:pt idx="28272">
                  <c:v>-0.98386399999999996</c:v>
                </c:pt>
                <c:pt idx="28273">
                  <c:v>-0.98506700000000003</c:v>
                </c:pt>
                <c:pt idx="28274">
                  <c:v>-0.98638599999999999</c:v>
                </c:pt>
                <c:pt idx="28275">
                  <c:v>-0.98771299999999995</c:v>
                </c:pt>
                <c:pt idx="28276">
                  <c:v>-0.98896300000000004</c:v>
                </c:pt>
                <c:pt idx="28277">
                  <c:v>-0.99008300000000005</c:v>
                </c:pt>
                <c:pt idx="28278">
                  <c:v>-0.991035</c:v>
                </c:pt>
                <c:pt idx="28279">
                  <c:v>-0.99181299999999994</c:v>
                </c:pt>
                <c:pt idx="28280">
                  <c:v>-0.99246000000000001</c:v>
                </c:pt>
                <c:pt idx="28281">
                  <c:v>-0.99307000000000001</c:v>
                </c:pt>
                <c:pt idx="28282">
                  <c:v>-0.99372400000000005</c:v>
                </c:pt>
                <c:pt idx="28283">
                  <c:v>-0.99451400000000001</c:v>
                </c:pt>
                <c:pt idx="28284">
                  <c:v>-0.995475</c:v>
                </c:pt>
                <c:pt idx="28285">
                  <c:v>-0.99659399999999998</c:v>
                </c:pt>
                <c:pt idx="28286">
                  <c:v>-0.997807</c:v>
                </c:pt>
                <c:pt idx="28287">
                  <c:v>-0.99903200000000003</c:v>
                </c:pt>
                <c:pt idx="28288">
                  <c:v>-1.0002</c:v>
                </c:pt>
                <c:pt idx="28289">
                  <c:v>-1.0012700000000001</c:v>
                </c:pt>
                <c:pt idx="28290">
                  <c:v>-1.0021899999999999</c:v>
                </c:pt>
                <c:pt idx="28291">
                  <c:v>-1.00298</c:v>
                </c:pt>
                <c:pt idx="28292">
                  <c:v>-1.0036700000000001</c:v>
                </c:pt>
                <c:pt idx="28293">
                  <c:v>-1.00431</c:v>
                </c:pt>
                <c:pt idx="28294">
                  <c:v>-1.0049999999999999</c:v>
                </c:pt>
                <c:pt idx="28295">
                  <c:v>-1.0058</c:v>
                </c:pt>
                <c:pt idx="28296">
                  <c:v>-1.0067299999999999</c:v>
                </c:pt>
                <c:pt idx="28297">
                  <c:v>-1.00779</c:v>
                </c:pt>
                <c:pt idx="28298">
                  <c:v>-1.00892</c:v>
                </c:pt>
                <c:pt idx="28299">
                  <c:v>-1.01007</c:v>
                </c:pt>
                <c:pt idx="28300">
                  <c:v>-1.0114399999999999</c:v>
                </c:pt>
                <c:pt idx="28301">
                  <c:v>-1.0133399999999999</c:v>
                </c:pt>
                <c:pt idx="28302">
                  <c:v>-1.0148600000000001</c:v>
                </c:pt>
                <c:pt idx="28303">
                  <c:v>-1.0160400000000001</c:v>
                </c:pt>
                <c:pt idx="28304">
                  <c:v>-1.01688</c:v>
                </c:pt>
                <c:pt idx="28305">
                  <c:v>-1.01736</c:v>
                </c:pt>
                <c:pt idx="28306">
                  <c:v>-1.0180100000000001</c:v>
                </c:pt>
                <c:pt idx="28307">
                  <c:v>-1.0185900000000001</c:v>
                </c:pt>
                <c:pt idx="28308">
                  <c:v>-1.01935</c:v>
                </c:pt>
                <c:pt idx="28309">
                  <c:v>-1.02007</c:v>
                </c:pt>
                <c:pt idx="28310">
                  <c:v>-1.0205599999999999</c:v>
                </c:pt>
                <c:pt idx="28311">
                  <c:v>-1.0206599999999999</c:v>
                </c:pt>
                <c:pt idx="28312">
                  <c:v>-1.02091</c:v>
                </c:pt>
                <c:pt idx="28313">
                  <c:v>-1.0213000000000001</c:v>
                </c:pt>
                <c:pt idx="28314">
                  <c:v>-1.0216099999999999</c:v>
                </c:pt>
                <c:pt idx="28315">
                  <c:v>-1.0218</c:v>
                </c:pt>
                <c:pt idx="28316">
                  <c:v>-1.0218499999999999</c:v>
                </c:pt>
                <c:pt idx="28317">
                  <c:v>-1.0218700000000001</c:v>
                </c:pt>
                <c:pt idx="28318">
                  <c:v>-1.02197</c:v>
                </c:pt>
                <c:pt idx="28319">
                  <c:v>-1.02217</c:v>
                </c:pt>
                <c:pt idx="28320">
                  <c:v>-1.0223100000000001</c:v>
                </c:pt>
                <c:pt idx="28321">
                  <c:v>-1.0223800000000001</c:v>
                </c:pt>
                <c:pt idx="28322">
                  <c:v>-1.0223599999999999</c:v>
                </c:pt>
                <c:pt idx="28323">
                  <c:v>-1.0223100000000001</c:v>
                </c:pt>
                <c:pt idx="28324">
                  <c:v>-1.0222899999999999</c:v>
                </c:pt>
                <c:pt idx="28325">
                  <c:v>-1.0223599999999999</c:v>
                </c:pt>
                <c:pt idx="28326">
                  <c:v>-1.02241</c:v>
                </c:pt>
                <c:pt idx="28327">
                  <c:v>-1.02247</c:v>
                </c:pt>
                <c:pt idx="28328">
                  <c:v>-1.0224899999999999</c:v>
                </c:pt>
                <c:pt idx="28329">
                  <c:v>-1.02244</c:v>
                </c:pt>
                <c:pt idx="28330">
                  <c:v>-1.02237</c:v>
                </c:pt>
                <c:pt idx="28331">
                  <c:v>-1.02233</c:v>
                </c:pt>
                <c:pt idx="28332">
                  <c:v>-1.0223</c:v>
                </c:pt>
                <c:pt idx="28333">
                  <c:v>-1.0222800000000001</c:v>
                </c:pt>
                <c:pt idx="28334">
                  <c:v>-1.0222899999999999</c:v>
                </c:pt>
                <c:pt idx="28335">
                  <c:v>-1.0222500000000001</c:v>
                </c:pt>
                <c:pt idx="28336">
                  <c:v>-1.0221800000000001</c:v>
                </c:pt>
                <c:pt idx="28337">
                  <c:v>-1.0220899999999999</c:v>
                </c:pt>
                <c:pt idx="28338">
                  <c:v>-1.0220100000000001</c:v>
                </c:pt>
                <c:pt idx="28339">
                  <c:v>-1.0219</c:v>
                </c:pt>
                <c:pt idx="28340">
                  <c:v>-1.0218400000000001</c:v>
                </c:pt>
                <c:pt idx="28341">
                  <c:v>-1.0217499999999999</c:v>
                </c:pt>
                <c:pt idx="28342">
                  <c:v>-1.0216799999999999</c:v>
                </c:pt>
                <c:pt idx="28343">
                  <c:v>-1.0215700000000001</c:v>
                </c:pt>
                <c:pt idx="28344">
                  <c:v>-1.0214700000000001</c:v>
                </c:pt>
                <c:pt idx="28345">
                  <c:v>-1.0213099999999999</c:v>
                </c:pt>
                <c:pt idx="28346">
                  <c:v>-1.02119</c:v>
                </c:pt>
                <c:pt idx="28347">
                  <c:v>-1.0210399999999999</c:v>
                </c:pt>
                <c:pt idx="28348">
                  <c:v>-1.02091</c:v>
                </c:pt>
                <c:pt idx="28349">
                  <c:v>-1.0207599999999999</c:v>
                </c:pt>
                <c:pt idx="28350">
                  <c:v>-1.02041</c:v>
                </c:pt>
                <c:pt idx="28351">
                  <c:v>-1.02013</c:v>
                </c:pt>
                <c:pt idx="28352">
                  <c:v>-1.0198700000000001</c:v>
                </c:pt>
                <c:pt idx="28353">
                  <c:v>-1.0192600000000001</c:v>
                </c:pt>
                <c:pt idx="28354">
                  <c:v>-1.0184899999999999</c:v>
                </c:pt>
                <c:pt idx="28355">
                  <c:v>-1.0176400000000001</c:v>
                </c:pt>
                <c:pt idx="28356">
                  <c:v>-1.0167999999999999</c:v>
                </c:pt>
                <c:pt idx="28357">
                  <c:v>-1.0159899999999999</c:v>
                </c:pt>
                <c:pt idx="28358">
                  <c:v>-1.01519</c:v>
                </c:pt>
                <c:pt idx="28359">
                  <c:v>-1.0144200000000001</c:v>
                </c:pt>
                <c:pt idx="28360">
                  <c:v>-1.0135700000000001</c:v>
                </c:pt>
                <c:pt idx="28361">
                  <c:v>-1.0126299999999999</c:v>
                </c:pt>
                <c:pt idx="28362">
                  <c:v>-1.01173</c:v>
                </c:pt>
                <c:pt idx="28363">
                  <c:v>-1.01084</c:v>
                </c:pt>
                <c:pt idx="28364">
                  <c:v>-1.0099800000000001</c:v>
                </c:pt>
                <c:pt idx="28365">
                  <c:v>-1.00905</c:v>
                </c:pt>
                <c:pt idx="28366">
                  <c:v>-1.0082100000000001</c:v>
                </c:pt>
                <c:pt idx="28367">
                  <c:v>-1.0074000000000001</c:v>
                </c:pt>
                <c:pt idx="28368">
                  <c:v>-1.0064900000000001</c:v>
                </c:pt>
                <c:pt idx="28369">
                  <c:v>-1.0056499999999999</c:v>
                </c:pt>
                <c:pt idx="28370">
                  <c:v>-1.0048299999999999</c:v>
                </c:pt>
                <c:pt idx="28371">
                  <c:v>-1.0039400000000001</c:v>
                </c:pt>
                <c:pt idx="28372">
                  <c:v>-1.0031099999999999</c:v>
                </c:pt>
                <c:pt idx="28373">
                  <c:v>-1.00241</c:v>
                </c:pt>
                <c:pt idx="28374">
                  <c:v>-1.00176</c:v>
                </c:pt>
                <c:pt idx="28375">
                  <c:v>-1.0010600000000001</c:v>
                </c:pt>
                <c:pt idx="28376">
                  <c:v>-1.0003200000000001</c:v>
                </c:pt>
                <c:pt idx="28377">
                  <c:v>-0.99958999999999998</c:v>
                </c:pt>
                <c:pt idx="28378">
                  <c:v>-0.99876699999999996</c:v>
                </c:pt>
                <c:pt idx="28379">
                  <c:v>-0.99786600000000003</c:v>
                </c:pt>
                <c:pt idx="28380">
                  <c:v>-0.99704400000000004</c:v>
                </c:pt>
                <c:pt idx="28381">
                  <c:v>-0.99615200000000004</c:v>
                </c:pt>
                <c:pt idx="28382">
                  <c:v>-0.995166</c:v>
                </c:pt>
                <c:pt idx="28383">
                  <c:v>-0.99427299999999996</c:v>
                </c:pt>
                <c:pt idx="28384">
                  <c:v>-0.99341599999999997</c:v>
                </c:pt>
                <c:pt idx="28385">
                  <c:v>-0.99246900000000005</c:v>
                </c:pt>
                <c:pt idx="28386">
                  <c:v>-0.99149200000000004</c:v>
                </c:pt>
                <c:pt idx="28387">
                  <c:v>-0.99057499999999998</c:v>
                </c:pt>
                <c:pt idx="28388">
                  <c:v>-0.98975100000000005</c:v>
                </c:pt>
                <c:pt idx="28389">
                  <c:v>-0.98884099999999997</c:v>
                </c:pt>
                <c:pt idx="28390">
                  <c:v>-0.987904</c:v>
                </c:pt>
                <c:pt idx="28391">
                  <c:v>-0.98701300000000003</c:v>
                </c:pt>
                <c:pt idx="28392">
                  <c:v>-0.98600600000000005</c:v>
                </c:pt>
                <c:pt idx="28393">
                  <c:v>-0.98510200000000003</c:v>
                </c:pt>
                <c:pt idx="28394">
                  <c:v>-0.98418700000000003</c:v>
                </c:pt>
                <c:pt idx="28395">
                  <c:v>-0.98329900000000003</c:v>
                </c:pt>
                <c:pt idx="28396">
                  <c:v>-0.98238599999999998</c:v>
                </c:pt>
                <c:pt idx="28397">
                  <c:v>-0.98140899999999998</c:v>
                </c:pt>
                <c:pt idx="28398">
                  <c:v>-0.98037200000000002</c:v>
                </c:pt>
                <c:pt idx="28399">
                  <c:v>-0.97924900000000004</c:v>
                </c:pt>
                <c:pt idx="28400">
                  <c:v>-0.97803499999999999</c:v>
                </c:pt>
                <c:pt idx="28401">
                  <c:v>-0.97684800000000005</c:v>
                </c:pt>
                <c:pt idx="28402">
                  <c:v>-0.97567099999999995</c:v>
                </c:pt>
                <c:pt idx="28403">
                  <c:v>-0.97465299999999999</c:v>
                </c:pt>
                <c:pt idx="28404">
                  <c:v>-0.97397699999999998</c:v>
                </c:pt>
                <c:pt idx="28405">
                  <c:v>-0.97365699999999999</c:v>
                </c:pt>
                <c:pt idx="28406">
                  <c:v>-0.973607</c:v>
                </c:pt>
                <c:pt idx="28407">
                  <c:v>-0.97375299999999998</c:v>
                </c:pt>
                <c:pt idx="28408">
                  <c:v>-0.97400200000000003</c:v>
                </c:pt>
                <c:pt idx="28409">
                  <c:v>-0.97442600000000001</c:v>
                </c:pt>
                <c:pt idx="28410">
                  <c:v>-0.97480299999999998</c:v>
                </c:pt>
                <c:pt idx="28411">
                  <c:v>-0.97506499999999996</c:v>
                </c:pt>
                <c:pt idx="28412">
                  <c:v>-0.975136</c:v>
                </c:pt>
                <c:pt idx="28413">
                  <c:v>-0.97523700000000002</c:v>
                </c:pt>
                <c:pt idx="28414">
                  <c:v>-0.975499</c:v>
                </c:pt>
                <c:pt idx="28415">
                  <c:v>-0.97565100000000005</c:v>
                </c:pt>
                <c:pt idx="28416">
                  <c:v>-0.97579099999999996</c:v>
                </c:pt>
                <c:pt idx="28417">
                  <c:v>-0.97584099999999996</c:v>
                </c:pt>
                <c:pt idx="28418">
                  <c:v>-0.97578100000000001</c:v>
                </c:pt>
                <c:pt idx="28419">
                  <c:v>-0.97553999999999996</c:v>
                </c:pt>
                <c:pt idx="28420">
                  <c:v>-0.97536999999999996</c:v>
                </c:pt>
                <c:pt idx="28421">
                  <c:v>-0.97506700000000002</c:v>
                </c:pt>
                <c:pt idx="28422">
                  <c:v>-0.97485900000000003</c:v>
                </c:pt>
                <c:pt idx="28423">
                  <c:v>-0.97464899999999999</c:v>
                </c:pt>
                <c:pt idx="28424">
                  <c:v>-0.97437600000000002</c:v>
                </c:pt>
                <c:pt idx="28425">
                  <c:v>-0.97418000000000005</c:v>
                </c:pt>
                <c:pt idx="28426">
                  <c:v>-0.97401499999999996</c:v>
                </c:pt>
                <c:pt idx="28427">
                  <c:v>-0.97388600000000003</c:v>
                </c:pt>
                <c:pt idx="28428">
                  <c:v>-0.97380900000000004</c:v>
                </c:pt>
                <c:pt idx="28429">
                  <c:v>-0.97369700000000003</c:v>
                </c:pt>
                <c:pt idx="28430">
                  <c:v>-0.97361799999999998</c:v>
                </c:pt>
                <c:pt idx="28431">
                  <c:v>-0.97349699999999995</c:v>
                </c:pt>
                <c:pt idx="28432">
                  <c:v>-0.97333599999999998</c:v>
                </c:pt>
                <c:pt idx="28433">
                  <c:v>-0.973159</c:v>
                </c:pt>
                <c:pt idx="28434">
                  <c:v>-0.97301499999999996</c:v>
                </c:pt>
                <c:pt idx="28435">
                  <c:v>-0.97279499999999997</c:v>
                </c:pt>
                <c:pt idx="28436">
                  <c:v>-0.97258100000000003</c:v>
                </c:pt>
                <c:pt idx="28437">
                  <c:v>-0.97233700000000001</c:v>
                </c:pt>
                <c:pt idx="28438">
                  <c:v>-0.97214</c:v>
                </c:pt>
                <c:pt idx="28439">
                  <c:v>-0.97192400000000001</c:v>
                </c:pt>
                <c:pt idx="28440">
                  <c:v>-0.97172800000000004</c:v>
                </c:pt>
                <c:pt idx="28441">
                  <c:v>-0.97145099999999995</c:v>
                </c:pt>
                <c:pt idx="28442">
                  <c:v>-0.97124299999999997</c:v>
                </c:pt>
                <c:pt idx="28443">
                  <c:v>-0.97098700000000004</c:v>
                </c:pt>
                <c:pt idx="28444">
                  <c:v>-0.970723</c:v>
                </c:pt>
                <c:pt idx="28445">
                  <c:v>-0.97042200000000001</c:v>
                </c:pt>
                <c:pt idx="28446">
                  <c:v>-0.97009999999999996</c:v>
                </c:pt>
                <c:pt idx="28447">
                  <c:v>-0.96977500000000005</c:v>
                </c:pt>
                <c:pt idx="28448">
                  <c:v>-0.96941999999999995</c:v>
                </c:pt>
                <c:pt idx="28449">
                  <c:v>-0.96909999999999996</c:v>
                </c:pt>
                <c:pt idx="28450">
                  <c:v>-0.96861600000000003</c:v>
                </c:pt>
                <c:pt idx="28451">
                  <c:v>-0.96836500000000003</c:v>
                </c:pt>
                <c:pt idx="28452">
                  <c:v>-0.96826800000000002</c:v>
                </c:pt>
                <c:pt idx="28453">
                  <c:v>-0.96842200000000001</c:v>
                </c:pt>
                <c:pt idx="28454">
                  <c:v>-0.96893700000000005</c:v>
                </c:pt>
                <c:pt idx="28455">
                  <c:v>-0.96949700000000005</c:v>
                </c:pt>
                <c:pt idx="28456">
                  <c:v>-0.97010200000000002</c:v>
                </c:pt>
                <c:pt idx="28457">
                  <c:v>-0.97066300000000005</c:v>
                </c:pt>
                <c:pt idx="28458">
                  <c:v>-0.97114599999999995</c:v>
                </c:pt>
                <c:pt idx="28459">
                  <c:v>-0.97162999999999999</c:v>
                </c:pt>
                <c:pt idx="28460">
                  <c:v>-0.97211099999999995</c:v>
                </c:pt>
                <c:pt idx="28461">
                  <c:v>-0.97256500000000001</c:v>
                </c:pt>
                <c:pt idx="28462">
                  <c:v>-0.97304800000000002</c:v>
                </c:pt>
                <c:pt idx="28463">
                  <c:v>-0.97346600000000005</c:v>
                </c:pt>
                <c:pt idx="28464">
                  <c:v>-0.97392900000000004</c:v>
                </c:pt>
                <c:pt idx="28465">
                  <c:v>-0.974387</c:v>
                </c:pt>
                <c:pt idx="28466">
                  <c:v>-0.97489499999999996</c:v>
                </c:pt>
                <c:pt idx="28467">
                  <c:v>-0.97537300000000005</c:v>
                </c:pt>
                <c:pt idx="28468">
                  <c:v>-0.97587100000000004</c:v>
                </c:pt>
                <c:pt idx="28469">
                  <c:v>-0.97637399999999996</c:v>
                </c:pt>
                <c:pt idx="28470">
                  <c:v>-0.97680699999999998</c:v>
                </c:pt>
                <c:pt idx="28471">
                  <c:v>-0.97730899999999998</c:v>
                </c:pt>
                <c:pt idx="28472">
                  <c:v>-0.97776700000000005</c:v>
                </c:pt>
                <c:pt idx="28473">
                  <c:v>-0.97825600000000001</c:v>
                </c:pt>
                <c:pt idx="28474">
                  <c:v>-0.97871799999999998</c:v>
                </c:pt>
                <c:pt idx="28475">
                  <c:v>-0.97922399999999998</c:v>
                </c:pt>
                <c:pt idx="28476">
                  <c:v>-0.97969200000000001</c:v>
                </c:pt>
                <c:pt idx="28477">
                  <c:v>-0.98014599999999996</c:v>
                </c:pt>
                <c:pt idx="28478">
                  <c:v>-0.98059399999999997</c:v>
                </c:pt>
                <c:pt idx="28479">
                  <c:v>-0.98099999999999998</c:v>
                </c:pt>
                <c:pt idx="28480">
                  <c:v>-0.98145800000000005</c:v>
                </c:pt>
                <c:pt idx="28481">
                  <c:v>-0.98188900000000001</c:v>
                </c:pt>
                <c:pt idx="28482">
                  <c:v>-0.98234900000000003</c:v>
                </c:pt>
                <c:pt idx="28483">
                  <c:v>-0.98278399999999999</c:v>
                </c:pt>
                <c:pt idx="28484">
                  <c:v>-0.98319000000000001</c:v>
                </c:pt>
                <c:pt idx="28485">
                  <c:v>-0.98360499999999995</c:v>
                </c:pt>
                <c:pt idx="28486">
                  <c:v>-0.98400799999999999</c:v>
                </c:pt>
                <c:pt idx="28487">
                  <c:v>-0.98446800000000001</c:v>
                </c:pt>
                <c:pt idx="28488">
                  <c:v>-0.98490200000000006</c:v>
                </c:pt>
                <c:pt idx="28489">
                  <c:v>-0.98538499999999996</c:v>
                </c:pt>
                <c:pt idx="28490">
                  <c:v>-0.98585400000000001</c:v>
                </c:pt>
                <c:pt idx="28491">
                  <c:v>-0.98627100000000001</c:v>
                </c:pt>
                <c:pt idx="28492">
                  <c:v>-0.98672700000000002</c:v>
                </c:pt>
                <c:pt idx="28493">
                  <c:v>-0.987147</c:v>
                </c:pt>
                <c:pt idx="28494">
                  <c:v>-0.98760000000000003</c:v>
                </c:pt>
                <c:pt idx="28495">
                  <c:v>-0.98806899999999998</c:v>
                </c:pt>
                <c:pt idx="28496">
                  <c:v>-0.98852300000000004</c:v>
                </c:pt>
                <c:pt idx="28497">
                  <c:v>-0.98896300000000004</c:v>
                </c:pt>
                <c:pt idx="28498">
                  <c:v>-0.98941699999999999</c:v>
                </c:pt>
                <c:pt idx="28499">
                  <c:v>-0.98987000000000003</c:v>
                </c:pt>
                <c:pt idx="28500">
                  <c:v>-0.99036199999999996</c:v>
                </c:pt>
                <c:pt idx="28501">
                  <c:v>-0.99085500000000004</c:v>
                </c:pt>
                <c:pt idx="28502">
                  <c:v>-0.99090599999999995</c:v>
                </c:pt>
                <c:pt idx="28503">
                  <c:v>-0.99076600000000004</c:v>
                </c:pt>
                <c:pt idx="28504">
                  <c:v>-0.99008700000000005</c:v>
                </c:pt>
                <c:pt idx="28505">
                  <c:v>-0.98913099999999998</c:v>
                </c:pt>
                <c:pt idx="28506">
                  <c:v>-0.98767099999999997</c:v>
                </c:pt>
                <c:pt idx="28507">
                  <c:v>-0.98616899999999996</c:v>
                </c:pt>
                <c:pt idx="28508">
                  <c:v>-0.98441800000000002</c:v>
                </c:pt>
                <c:pt idx="28509">
                  <c:v>-0.98290999999999995</c:v>
                </c:pt>
                <c:pt idx="28510">
                  <c:v>-0.98156500000000002</c:v>
                </c:pt>
                <c:pt idx="28511">
                  <c:v>-0.98056399999999999</c:v>
                </c:pt>
                <c:pt idx="28512">
                  <c:v>-0.979939</c:v>
                </c:pt>
                <c:pt idx="28513">
                  <c:v>-0.97941199999999995</c:v>
                </c:pt>
                <c:pt idx="28514">
                  <c:v>-0.97941500000000004</c:v>
                </c:pt>
                <c:pt idx="28515">
                  <c:v>-0.97927600000000004</c:v>
                </c:pt>
                <c:pt idx="28516">
                  <c:v>-0.97935700000000003</c:v>
                </c:pt>
                <c:pt idx="28517">
                  <c:v>-0.97892199999999996</c:v>
                </c:pt>
                <c:pt idx="28518">
                  <c:v>-0.97839200000000004</c:v>
                </c:pt>
                <c:pt idx="28519">
                  <c:v>-0.97722299999999995</c:v>
                </c:pt>
                <c:pt idx="28520">
                  <c:v>-0.97578399999999998</c:v>
                </c:pt>
                <c:pt idx="28521">
                  <c:v>-0.97393200000000002</c:v>
                </c:pt>
                <c:pt idx="28522">
                  <c:v>-0.97189999999999999</c:v>
                </c:pt>
                <c:pt idx="28523">
                  <c:v>-0.97009199999999995</c:v>
                </c:pt>
                <c:pt idx="28524">
                  <c:v>-0.96825799999999995</c:v>
                </c:pt>
                <c:pt idx="28525">
                  <c:v>-0.96693399999999996</c:v>
                </c:pt>
                <c:pt idx="28526">
                  <c:v>-0.96572800000000003</c:v>
                </c:pt>
                <c:pt idx="28527">
                  <c:v>-0.96497900000000003</c:v>
                </c:pt>
                <c:pt idx="28528">
                  <c:v>-0.96442300000000003</c:v>
                </c:pt>
                <c:pt idx="28529">
                  <c:v>-0.96419699999999997</c:v>
                </c:pt>
                <c:pt idx="28530">
                  <c:v>-0.96410899999999999</c:v>
                </c:pt>
                <c:pt idx="28531">
                  <c:v>-0.96382400000000001</c:v>
                </c:pt>
                <c:pt idx="28532">
                  <c:v>-0.96345800000000004</c:v>
                </c:pt>
                <c:pt idx="28533">
                  <c:v>-0.96248900000000004</c:v>
                </c:pt>
                <c:pt idx="28534">
                  <c:v>-0.961225</c:v>
                </c:pt>
                <c:pt idx="28535">
                  <c:v>-0.959291</c:v>
                </c:pt>
                <c:pt idx="28536">
                  <c:v>-0.95685500000000001</c:v>
                </c:pt>
                <c:pt idx="28537">
                  <c:v>-0.95430899999999996</c:v>
                </c:pt>
                <c:pt idx="28538">
                  <c:v>-0.95213999999999999</c:v>
                </c:pt>
                <c:pt idx="28539">
                  <c:v>-0.94998199999999999</c:v>
                </c:pt>
                <c:pt idx="28540">
                  <c:v>-0.947604</c:v>
                </c:pt>
                <c:pt idx="28541">
                  <c:v>-0.94620300000000002</c:v>
                </c:pt>
                <c:pt idx="28542">
                  <c:v>-0.94479999999999997</c:v>
                </c:pt>
                <c:pt idx="28543">
                  <c:v>-0.94374199999999997</c:v>
                </c:pt>
                <c:pt idx="28544">
                  <c:v>-0.94246600000000003</c:v>
                </c:pt>
                <c:pt idx="28545">
                  <c:v>-0.94215099999999996</c:v>
                </c:pt>
                <c:pt idx="28546">
                  <c:v>-0.94152599999999997</c:v>
                </c:pt>
                <c:pt idx="28547">
                  <c:v>-0.94069100000000005</c:v>
                </c:pt>
                <c:pt idx="28548">
                  <c:v>-0.93933900000000004</c:v>
                </c:pt>
                <c:pt idx="28549">
                  <c:v>-0.93770600000000004</c:v>
                </c:pt>
                <c:pt idx="28550">
                  <c:v>-0.93607099999999999</c:v>
                </c:pt>
                <c:pt idx="28551">
                  <c:v>-0.93452299999999999</c:v>
                </c:pt>
                <c:pt idx="28552">
                  <c:v>-0.93348500000000001</c:v>
                </c:pt>
                <c:pt idx="28553">
                  <c:v>-0.93196000000000001</c:v>
                </c:pt>
                <c:pt idx="28554">
                  <c:v>-0.93086400000000002</c:v>
                </c:pt>
                <c:pt idx="28555">
                  <c:v>-0.92951499999999998</c:v>
                </c:pt>
                <c:pt idx="28556">
                  <c:v>-0.92859700000000001</c:v>
                </c:pt>
                <c:pt idx="28557">
                  <c:v>-0.92922499999999997</c:v>
                </c:pt>
                <c:pt idx="28558">
                  <c:v>-0.93019600000000002</c:v>
                </c:pt>
                <c:pt idx="28559">
                  <c:v>-0.93146399999999996</c:v>
                </c:pt>
                <c:pt idx="28560">
                  <c:v>-0.93259999999999998</c:v>
                </c:pt>
                <c:pt idx="28561">
                  <c:v>-0.93356600000000001</c:v>
                </c:pt>
                <c:pt idx="28562">
                  <c:v>-0.93440800000000002</c:v>
                </c:pt>
                <c:pt idx="28563">
                  <c:v>-0.93537000000000003</c:v>
                </c:pt>
                <c:pt idx="28564">
                  <c:v>-0.93693899999999997</c:v>
                </c:pt>
                <c:pt idx="28565">
                  <c:v>-0.93891999999999998</c:v>
                </c:pt>
                <c:pt idx="28566">
                  <c:v>-0.94093899999999997</c:v>
                </c:pt>
                <c:pt idx="28567">
                  <c:v>-0.94317200000000001</c:v>
                </c:pt>
                <c:pt idx="28568">
                  <c:v>-0.94581999999999999</c:v>
                </c:pt>
                <c:pt idx="28569">
                  <c:v>-0.94858600000000004</c:v>
                </c:pt>
                <c:pt idx="28570">
                  <c:v>-0.95156499999999999</c:v>
                </c:pt>
                <c:pt idx="28571">
                  <c:v>-0.955044</c:v>
                </c:pt>
                <c:pt idx="28572">
                  <c:v>-0.95860999999999996</c:v>
                </c:pt>
                <c:pt idx="28573">
                  <c:v>-0.96252899999999997</c:v>
                </c:pt>
                <c:pt idx="28574">
                  <c:v>-0.96633400000000003</c:v>
                </c:pt>
                <c:pt idx="28575">
                  <c:v>-0.96994599999999997</c:v>
                </c:pt>
                <c:pt idx="28576">
                  <c:v>-0.97337300000000004</c:v>
                </c:pt>
                <c:pt idx="28577">
                  <c:v>-0.97665100000000005</c:v>
                </c:pt>
                <c:pt idx="28578">
                  <c:v>-0.97968900000000003</c:v>
                </c:pt>
                <c:pt idx="28579">
                  <c:v>-0.98249600000000004</c:v>
                </c:pt>
                <c:pt idx="28580">
                  <c:v>-0.98518700000000003</c:v>
                </c:pt>
                <c:pt idx="28581">
                  <c:v>-0.98783799999999999</c:v>
                </c:pt>
                <c:pt idx="28582">
                  <c:v>-0.990483</c:v>
                </c:pt>
                <c:pt idx="28583">
                  <c:v>-0.99305399999999999</c:v>
                </c:pt>
                <c:pt idx="28584">
                  <c:v>-0.99544699999999997</c:v>
                </c:pt>
                <c:pt idx="28585">
                  <c:v>-0.99771299999999996</c:v>
                </c:pt>
                <c:pt idx="28586">
                  <c:v>-1.0001100000000001</c:v>
                </c:pt>
                <c:pt idx="28587">
                  <c:v>-1.0024900000000001</c:v>
                </c:pt>
                <c:pt idx="28588">
                  <c:v>-1.00485</c:v>
                </c:pt>
                <c:pt idx="28589">
                  <c:v>-1.0071699999999999</c:v>
                </c:pt>
                <c:pt idx="28590">
                  <c:v>-1.00945</c:v>
                </c:pt>
                <c:pt idx="28591">
                  <c:v>-1.0115799999999999</c:v>
                </c:pt>
                <c:pt idx="28592">
                  <c:v>-1.01362</c:v>
                </c:pt>
                <c:pt idx="28593">
                  <c:v>-1.0157499999999999</c:v>
                </c:pt>
                <c:pt idx="28594">
                  <c:v>-1.0179</c:v>
                </c:pt>
                <c:pt idx="28595">
                  <c:v>-1.0200100000000001</c:v>
                </c:pt>
                <c:pt idx="28596">
                  <c:v>-1.02203</c:v>
                </c:pt>
                <c:pt idx="28597">
                  <c:v>-1.0238499999999999</c:v>
                </c:pt>
                <c:pt idx="28598">
                  <c:v>-1.02552</c:v>
                </c:pt>
              </c:numCache>
            </c:numRef>
          </c:xVal>
          <c:yVal>
            <c:numRef>
              <c:f>trajectory2!$E$2:$E$28600</c:f>
              <c:numCache>
                <c:formatCode>General</c:formatCode>
                <c:ptCount val="28599"/>
                <c:pt idx="0">
                  <c:v>1.10161E-4</c:v>
                </c:pt>
                <c:pt idx="1">
                  <c:v>4.5795500000000002E-4</c:v>
                </c:pt>
                <c:pt idx="2">
                  <c:v>3.6054400000000002E-4</c:v>
                </c:pt>
                <c:pt idx="3">
                  <c:v>5.6254000000000005E-4</c:v>
                </c:pt>
                <c:pt idx="4">
                  <c:v>4.3613799999999998E-4</c:v>
                </c:pt>
                <c:pt idx="5">
                  <c:v>-2.10934E-4</c:v>
                </c:pt>
                <c:pt idx="6">
                  <c:v>-6.1313600000000002E-4</c:v>
                </c:pt>
                <c:pt idx="7">
                  <c:v>-1.32165E-3</c:v>
                </c:pt>
                <c:pt idx="8">
                  <c:v>-2.0444899999999999E-3</c:v>
                </c:pt>
                <c:pt idx="9">
                  <c:v>-2.98628E-3</c:v>
                </c:pt>
                <c:pt idx="10">
                  <c:v>-4.1962099999999997E-3</c:v>
                </c:pt>
                <c:pt idx="11">
                  <c:v>-5.1859100000000002E-3</c:v>
                </c:pt>
                <c:pt idx="12">
                  <c:v>-6.2326400000000002E-3</c:v>
                </c:pt>
                <c:pt idx="13">
                  <c:v>-7.0733899999999997E-3</c:v>
                </c:pt>
                <c:pt idx="14">
                  <c:v>-7.9319999999999998E-3</c:v>
                </c:pt>
                <c:pt idx="15">
                  <c:v>-9.0610499999999993E-3</c:v>
                </c:pt>
                <c:pt idx="16">
                  <c:v>-1.05533E-2</c:v>
                </c:pt>
                <c:pt idx="17">
                  <c:v>-1.2053599999999999E-2</c:v>
                </c:pt>
                <c:pt idx="18">
                  <c:v>-1.35522E-2</c:v>
                </c:pt>
                <c:pt idx="19">
                  <c:v>-1.56477E-2</c:v>
                </c:pt>
                <c:pt idx="20">
                  <c:v>-1.7734099999999999E-2</c:v>
                </c:pt>
                <c:pt idx="21">
                  <c:v>-1.9422499999999999E-2</c:v>
                </c:pt>
                <c:pt idx="22">
                  <c:v>-2.11258E-2</c:v>
                </c:pt>
                <c:pt idx="23">
                  <c:v>-2.2950499999999999E-2</c:v>
                </c:pt>
                <c:pt idx="24">
                  <c:v>-2.4603199999999999E-2</c:v>
                </c:pt>
                <c:pt idx="25">
                  <c:v>-2.64497E-2</c:v>
                </c:pt>
                <c:pt idx="26">
                  <c:v>-2.8178499999999999E-2</c:v>
                </c:pt>
                <c:pt idx="27">
                  <c:v>-2.9661300000000002E-2</c:v>
                </c:pt>
                <c:pt idx="28">
                  <c:v>-3.12763E-2</c:v>
                </c:pt>
                <c:pt idx="29">
                  <c:v>-3.2731700000000002E-2</c:v>
                </c:pt>
                <c:pt idx="30">
                  <c:v>-3.3958599999999999E-2</c:v>
                </c:pt>
                <c:pt idx="31">
                  <c:v>-3.5376499999999998E-2</c:v>
                </c:pt>
                <c:pt idx="32">
                  <c:v>-3.6810900000000001E-2</c:v>
                </c:pt>
                <c:pt idx="33">
                  <c:v>-3.8212999999999997E-2</c:v>
                </c:pt>
                <c:pt idx="34">
                  <c:v>-3.9641000000000003E-2</c:v>
                </c:pt>
                <c:pt idx="35">
                  <c:v>-4.0984E-2</c:v>
                </c:pt>
                <c:pt idx="36">
                  <c:v>-4.2393899999999998E-2</c:v>
                </c:pt>
                <c:pt idx="37">
                  <c:v>-4.3848199999999997E-2</c:v>
                </c:pt>
                <c:pt idx="38">
                  <c:v>-4.52025E-2</c:v>
                </c:pt>
                <c:pt idx="39">
                  <c:v>-4.6672199999999997E-2</c:v>
                </c:pt>
                <c:pt idx="40">
                  <c:v>-4.8044799999999999E-2</c:v>
                </c:pt>
                <c:pt idx="41">
                  <c:v>-4.9311199999999999E-2</c:v>
                </c:pt>
                <c:pt idx="42">
                  <c:v>-5.0809199999999999E-2</c:v>
                </c:pt>
                <c:pt idx="43">
                  <c:v>-5.22368E-2</c:v>
                </c:pt>
                <c:pt idx="44">
                  <c:v>-5.3785699999999999E-2</c:v>
                </c:pt>
                <c:pt idx="45">
                  <c:v>-5.5493599999999997E-2</c:v>
                </c:pt>
                <c:pt idx="46">
                  <c:v>-5.7039399999999997E-2</c:v>
                </c:pt>
                <c:pt idx="47">
                  <c:v>-5.85491E-2</c:v>
                </c:pt>
                <c:pt idx="48">
                  <c:v>-5.9997500000000002E-2</c:v>
                </c:pt>
                <c:pt idx="49">
                  <c:v>-6.1379299999999998E-2</c:v>
                </c:pt>
                <c:pt idx="50">
                  <c:v>-6.2397000000000001E-2</c:v>
                </c:pt>
                <c:pt idx="51">
                  <c:v>-6.3245899999999994E-2</c:v>
                </c:pt>
                <c:pt idx="52">
                  <c:v>-6.3626699999999994E-2</c:v>
                </c:pt>
                <c:pt idx="53">
                  <c:v>-6.3640799999999997E-2</c:v>
                </c:pt>
                <c:pt idx="54">
                  <c:v>-6.3550899999999994E-2</c:v>
                </c:pt>
                <c:pt idx="55">
                  <c:v>-6.3024999999999998E-2</c:v>
                </c:pt>
                <c:pt idx="56">
                  <c:v>-6.2803399999999995E-2</c:v>
                </c:pt>
                <c:pt idx="57">
                  <c:v>-6.2272500000000001E-2</c:v>
                </c:pt>
                <c:pt idx="58">
                  <c:v>-6.2026499999999998E-2</c:v>
                </c:pt>
                <c:pt idx="59">
                  <c:v>-6.2007300000000001E-2</c:v>
                </c:pt>
                <c:pt idx="60">
                  <c:v>-6.2007800000000002E-2</c:v>
                </c:pt>
                <c:pt idx="61">
                  <c:v>-6.1999800000000001E-2</c:v>
                </c:pt>
                <c:pt idx="62">
                  <c:v>-6.2009399999999999E-2</c:v>
                </c:pt>
                <c:pt idx="63">
                  <c:v>-6.2009399999999999E-2</c:v>
                </c:pt>
                <c:pt idx="64">
                  <c:v>-6.2009700000000001E-2</c:v>
                </c:pt>
                <c:pt idx="65">
                  <c:v>-6.2009700000000001E-2</c:v>
                </c:pt>
                <c:pt idx="66">
                  <c:v>-6.2009599999999998E-2</c:v>
                </c:pt>
                <c:pt idx="67">
                  <c:v>-6.2012999999999999E-2</c:v>
                </c:pt>
                <c:pt idx="68">
                  <c:v>-6.2013199999999997E-2</c:v>
                </c:pt>
                <c:pt idx="69">
                  <c:v>-6.20133E-2</c:v>
                </c:pt>
                <c:pt idx="70">
                  <c:v>-6.2013499999999999E-2</c:v>
                </c:pt>
                <c:pt idx="71">
                  <c:v>-6.2013499999999999E-2</c:v>
                </c:pt>
                <c:pt idx="72">
                  <c:v>-6.2013499999999999E-2</c:v>
                </c:pt>
                <c:pt idx="73">
                  <c:v>-6.2013499999999999E-2</c:v>
                </c:pt>
                <c:pt idx="74">
                  <c:v>-6.2013600000000002E-2</c:v>
                </c:pt>
                <c:pt idx="75">
                  <c:v>-6.2013600000000002E-2</c:v>
                </c:pt>
                <c:pt idx="76">
                  <c:v>-6.2013600000000002E-2</c:v>
                </c:pt>
                <c:pt idx="77">
                  <c:v>-6.2014E-2</c:v>
                </c:pt>
                <c:pt idx="78">
                  <c:v>-6.2013600000000002E-2</c:v>
                </c:pt>
                <c:pt idx="79">
                  <c:v>-6.2013600000000002E-2</c:v>
                </c:pt>
                <c:pt idx="80">
                  <c:v>-6.2013600000000002E-2</c:v>
                </c:pt>
                <c:pt idx="81">
                  <c:v>-6.2009500000000002E-2</c:v>
                </c:pt>
                <c:pt idx="82">
                  <c:v>-6.2009500000000002E-2</c:v>
                </c:pt>
                <c:pt idx="83">
                  <c:v>-6.2009500000000002E-2</c:v>
                </c:pt>
                <c:pt idx="84">
                  <c:v>-6.2009500000000002E-2</c:v>
                </c:pt>
                <c:pt idx="85">
                  <c:v>-6.2009500000000002E-2</c:v>
                </c:pt>
                <c:pt idx="86">
                  <c:v>-6.2009500000000002E-2</c:v>
                </c:pt>
                <c:pt idx="87">
                  <c:v>-6.2009500000000002E-2</c:v>
                </c:pt>
                <c:pt idx="88">
                  <c:v>-6.2009500000000002E-2</c:v>
                </c:pt>
                <c:pt idx="89">
                  <c:v>-6.2009500000000002E-2</c:v>
                </c:pt>
                <c:pt idx="90">
                  <c:v>-6.2009500000000002E-2</c:v>
                </c:pt>
                <c:pt idx="91">
                  <c:v>-6.2003200000000001E-2</c:v>
                </c:pt>
                <c:pt idx="92">
                  <c:v>-6.2003200000000001E-2</c:v>
                </c:pt>
                <c:pt idx="93">
                  <c:v>-6.2003200000000001E-2</c:v>
                </c:pt>
                <c:pt idx="94">
                  <c:v>-6.2003200000000001E-2</c:v>
                </c:pt>
                <c:pt idx="95">
                  <c:v>-6.2003200000000001E-2</c:v>
                </c:pt>
                <c:pt idx="96">
                  <c:v>-6.2003200000000001E-2</c:v>
                </c:pt>
                <c:pt idx="97">
                  <c:v>-6.2003200000000001E-2</c:v>
                </c:pt>
                <c:pt idx="98">
                  <c:v>-6.2003200000000001E-2</c:v>
                </c:pt>
                <c:pt idx="99">
                  <c:v>-6.2003200000000001E-2</c:v>
                </c:pt>
                <c:pt idx="100">
                  <c:v>-6.1733499999999997E-2</c:v>
                </c:pt>
                <c:pt idx="101">
                  <c:v>-6.0768500000000003E-2</c:v>
                </c:pt>
                <c:pt idx="102">
                  <c:v>-5.9737400000000003E-2</c:v>
                </c:pt>
                <c:pt idx="103">
                  <c:v>-5.8999900000000001E-2</c:v>
                </c:pt>
                <c:pt idx="104">
                  <c:v>-5.8321600000000001E-2</c:v>
                </c:pt>
                <c:pt idx="105">
                  <c:v>-5.7404799999999999E-2</c:v>
                </c:pt>
                <c:pt idx="106">
                  <c:v>-5.6588800000000002E-2</c:v>
                </c:pt>
                <c:pt idx="107">
                  <c:v>-5.6311800000000002E-2</c:v>
                </c:pt>
                <c:pt idx="108">
                  <c:v>-5.6198900000000003E-2</c:v>
                </c:pt>
                <c:pt idx="109">
                  <c:v>-5.6171499999999999E-2</c:v>
                </c:pt>
                <c:pt idx="110">
                  <c:v>-5.6175999999999997E-2</c:v>
                </c:pt>
                <c:pt idx="111">
                  <c:v>-5.6177400000000002E-2</c:v>
                </c:pt>
                <c:pt idx="112">
                  <c:v>-5.6179E-2</c:v>
                </c:pt>
                <c:pt idx="113">
                  <c:v>-5.6179199999999999E-2</c:v>
                </c:pt>
                <c:pt idx="114">
                  <c:v>-5.6179199999999999E-2</c:v>
                </c:pt>
                <c:pt idx="115">
                  <c:v>-5.6179199999999999E-2</c:v>
                </c:pt>
                <c:pt idx="116">
                  <c:v>-5.6179199999999999E-2</c:v>
                </c:pt>
                <c:pt idx="117">
                  <c:v>-5.6179199999999999E-2</c:v>
                </c:pt>
                <c:pt idx="118">
                  <c:v>-5.6179199999999999E-2</c:v>
                </c:pt>
                <c:pt idx="119">
                  <c:v>-5.6179199999999999E-2</c:v>
                </c:pt>
                <c:pt idx="120">
                  <c:v>-5.6179199999999999E-2</c:v>
                </c:pt>
                <c:pt idx="121">
                  <c:v>-5.6179199999999999E-2</c:v>
                </c:pt>
                <c:pt idx="122">
                  <c:v>-5.6179199999999999E-2</c:v>
                </c:pt>
                <c:pt idx="123">
                  <c:v>-5.6179199999999999E-2</c:v>
                </c:pt>
                <c:pt idx="124">
                  <c:v>-5.6179199999999999E-2</c:v>
                </c:pt>
                <c:pt idx="125">
                  <c:v>-5.6179199999999999E-2</c:v>
                </c:pt>
                <c:pt idx="126">
                  <c:v>-5.6179199999999999E-2</c:v>
                </c:pt>
                <c:pt idx="127">
                  <c:v>-5.6179199999999999E-2</c:v>
                </c:pt>
                <c:pt idx="128">
                  <c:v>-5.6179199999999999E-2</c:v>
                </c:pt>
                <c:pt idx="129">
                  <c:v>-5.6179199999999999E-2</c:v>
                </c:pt>
                <c:pt idx="130">
                  <c:v>-5.6179199999999999E-2</c:v>
                </c:pt>
                <c:pt idx="131">
                  <c:v>-5.6179199999999999E-2</c:v>
                </c:pt>
                <c:pt idx="132">
                  <c:v>-5.6179199999999999E-2</c:v>
                </c:pt>
                <c:pt idx="133">
                  <c:v>-5.6179199999999999E-2</c:v>
                </c:pt>
                <c:pt idx="134">
                  <c:v>-5.6179199999999999E-2</c:v>
                </c:pt>
                <c:pt idx="135">
                  <c:v>-5.6179199999999999E-2</c:v>
                </c:pt>
                <c:pt idx="136">
                  <c:v>-5.6179199999999999E-2</c:v>
                </c:pt>
                <c:pt idx="137">
                  <c:v>-5.6179199999999999E-2</c:v>
                </c:pt>
                <c:pt idx="138">
                  <c:v>-5.6179199999999999E-2</c:v>
                </c:pt>
                <c:pt idx="139">
                  <c:v>-5.6179199999999999E-2</c:v>
                </c:pt>
                <c:pt idx="140">
                  <c:v>-5.6179199999999999E-2</c:v>
                </c:pt>
                <c:pt idx="141">
                  <c:v>-5.6179199999999999E-2</c:v>
                </c:pt>
                <c:pt idx="142">
                  <c:v>-5.6179199999999999E-2</c:v>
                </c:pt>
                <c:pt idx="143">
                  <c:v>-5.6179199999999999E-2</c:v>
                </c:pt>
                <c:pt idx="144">
                  <c:v>-5.6179100000000003E-2</c:v>
                </c:pt>
                <c:pt idx="145">
                  <c:v>-5.6179100000000003E-2</c:v>
                </c:pt>
                <c:pt idx="146">
                  <c:v>-5.6179100000000003E-2</c:v>
                </c:pt>
                <c:pt idx="147">
                  <c:v>-5.6179100000000003E-2</c:v>
                </c:pt>
                <c:pt idx="148">
                  <c:v>-5.6179100000000003E-2</c:v>
                </c:pt>
                <c:pt idx="149">
                  <c:v>-5.6179100000000003E-2</c:v>
                </c:pt>
                <c:pt idx="150">
                  <c:v>-5.59985E-2</c:v>
                </c:pt>
                <c:pt idx="151">
                  <c:v>-5.5631E-2</c:v>
                </c:pt>
                <c:pt idx="152">
                  <c:v>-5.5569399999999998E-2</c:v>
                </c:pt>
                <c:pt idx="153">
                  <c:v>-5.5235399999999997E-2</c:v>
                </c:pt>
                <c:pt idx="154">
                  <c:v>-5.5132500000000001E-2</c:v>
                </c:pt>
                <c:pt idx="155">
                  <c:v>-5.5132500000000001E-2</c:v>
                </c:pt>
                <c:pt idx="156">
                  <c:v>-5.5132399999999998E-2</c:v>
                </c:pt>
                <c:pt idx="157">
                  <c:v>-5.5132399999999998E-2</c:v>
                </c:pt>
                <c:pt idx="158">
                  <c:v>-5.5132399999999998E-2</c:v>
                </c:pt>
                <c:pt idx="159">
                  <c:v>-5.5132399999999998E-2</c:v>
                </c:pt>
                <c:pt idx="160">
                  <c:v>-5.5131800000000002E-2</c:v>
                </c:pt>
                <c:pt idx="161">
                  <c:v>-5.5128799999999999E-2</c:v>
                </c:pt>
                <c:pt idx="162">
                  <c:v>-5.5128799999999999E-2</c:v>
                </c:pt>
                <c:pt idx="163">
                  <c:v>-5.5110300000000001E-2</c:v>
                </c:pt>
                <c:pt idx="164">
                  <c:v>-5.51006E-2</c:v>
                </c:pt>
                <c:pt idx="165">
                  <c:v>-5.5100499999999997E-2</c:v>
                </c:pt>
                <c:pt idx="166">
                  <c:v>-5.5100499999999997E-2</c:v>
                </c:pt>
                <c:pt idx="167">
                  <c:v>-5.5100499999999997E-2</c:v>
                </c:pt>
                <c:pt idx="168">
                  <c:v>-5.5100400000000001E-2</c:v>
                </c:pt>
                <c:pt idx="169">
                  <c:v>-5.5100400000000001E-2</c:v>
                </c:pt>
                <c:pt idx="170">
                  <c:v>-5.5100400000000001E-2</c:v>
                </c:pt>
                <c:pt idx="171">
                  <c:v>-5.5100299999999998E-2</c:v>
                </c:pt>
                <c:pt idx="172">
                  <c:v>-5.5100299999999998E-2</c:v>
                </c:pt>
                <c:pt idx="173">
                  <c:v>-5.5100299999999998E-2</c:v>
                </c:pt>
                <c:pt idx="174">
                  <c:v>-5.5100200000000002E-2</c:v>
                </c:pt>
                <c:pt idx="175">
                  <c:v>-5.5100099999999999E-2</c:v>
                </c:pt>
                <c:pt idx="176">
                  <c:v>-5.50999E-2</c:v>
                </c:pt>
                <c:pt idx="177">
                  <c:v>-5.50999E-2</c:v>
                </c:pt>
                <c:pt idx="178">
                  <c:v>-5.5099799999999997E-2</c:v>
                </c:pt>
                <c:pt idx="179">
                  <c:v>-5.5099799999999997E-2</c:v>
                </c:pt>
                <c:pt idx="180">
                  <c:v>-5.5099799999999997E-2</c:v>
                </c:pt>
                <c:pt idx="181">
                  <c:v>-5.5099700000000001E-2</c:v>
                </c:pt>
                <c:pt idx="182">
                  <c:v>-5.5099700000000001E-2</c:v>
                </c:pt>
                <c:pt idx="183">
                  <c:v>-5.5099599999999999E-2</c:v>
                </c:pt>
                <c:pt idx="184">
                  <c:v>-5.5099599999999999E-2</c:v>
                </c:pt>
                <c:pt idx="185">
                  <c:v>-5.5099500000000003E-2</c:v>
                </c:pt>
                <c:pt idx="186">
                  <c:v>-5.5099500000000003E-2</c:v>
                </c:pt>
                <c:pt idx="187">
                  <c:v>-5.50994E-2</c:v>
                </c:pt>
                <c:pt idx="188">
                  <c:v>-5.50994E-2</c:v>
                </c:pt>
                <c:pt idx="189">
                  <c:v>-5.50994E-2</c:v>
                </c:pt>
                <c:pt idx="190">
                  <c:v>-5.5099299999999997E-2</c:v>
                </c:pt>
                <c:pt idx="191">
                  <c:v>-5.5099299999999997E-2</c:v>
                </c:pt>
                <c:pt idx="192">
                  <c:v>-5.5099299999999997E-2</c:v>
                </c:pt>
                <c:pt idx="193">
                  <c:v>-5.5099200000000001E-2</c:v>
                </c:pt>
                <c:pt idx="194">
                  <c:v>-5.5099200000000001E-2</c:v>
                </c:pt>
                <c:pt idx="195">
                  <c:v>-5.5099099999999998E-2</c:v>
                </c:pt>
                <c:pt idx="196">
                  <c:v>-5.5099099999999998E-2</c:v>
                </c:pt>
                <c:pt idx="197">
                  <c:v>-5.5099000000000002E-2</c:v>
                </c:pt>
                <c:pt idx="198">
                  <c:v>-5.5091800000000003E-2</c:v>
                </c:pt>
                <c:pt idx="199">
                  <c:v>-5.5087799999999999E-2</c:v>
                </c:pt>
                <c:pt idx="200">
                  <c:v>-5.57005E-2</c:v>
                </c:pt>
                <c:pt idx="201">
                  <c:v>-5.6866E-2</c:v>
                </c:pt>
                <c:pt idx="202">
                  <c:v>-5.7517699999999998E-2</c:v>
                </c:pt>
                <c:pt idx="203">
                  <c:v>-5.9061900000000001E-2</c:v>
                </c:pt>
                <c:pt idx="204">
                  <c:v>-6.0793399999999997E-2</c:v>
                </c:pt>
                <c:pt idx="205">
                  <c:v>-6.2261700000000003E-2</c:v>
                </c:pt>
                <c:pt idx="206">
                  <c:v>-6.3739900000000002E-2</c:v>
                </c:pt>
                <c:pt idx="207">
                  <c:v>-6.5224000000000004E-2</c:v>
                </c:pt>
                <c:pt idx="208">
                  <c:v>-6.6171400000000005E-2</c:v>
                </c:pt>
                <c:pt idx="209">
                  <c:v>-6.7245399999999997E-2</c:v>
                </c:pt>
                <c:pt idx="210">
                  <c:v>-6.9031400000000007E-2</c:v>
                </c:pt>
                <c:pt idx="211">
                  <c:v>-7.0431499999999994E-2</c:v>
                </c:pt>
                <c:pt idx="212">
                  <c:v>-7.1366799999999994E-2</c:v>
                </c:pt>
                <c:pt idx="213">
                  <c:v>-7.2562500000000002E-2</c:v>
                </c:pt>
                <c:pt idx="214">
                  <c:v>-7.3747599999999996E-2</c:v>
                </c:pt>
                <c:pt idx="215">
                  <c:v>-7.4618299999999999E-2</c:v>
                </c:pt>
                <c:pt idx="216">
                  <c:v>-7.6195100000000002E-2</c:v>
                </c:pt>
                <c:pt idx="217">
                  <c:v>-7.7805399999999997E-2</c:v>
                </c:pt>
                <c:pt idx="218">
                  <c:v>-7.8885399999999994E-2</c:v>
                </c:pt>
                <c:pt idx="219">
                  <c:v>-8.0398300000000006E-2</c:v>
                </c:pt>
                <c:pt idx="220">
                  <c:v>-8.2277400000000001E-2</c:v>
                </c:pt>
                <c:pt idx="221">
                  <c:v>-8.3917099999999994E-2</c:v>
                </c:pt>
                <c:pt idx="222">
                  <c:v>-8.5967699999999994E-2</c:v>
                </c:pt>
                <c:pt idx="223">
                  <c:v>-8.7303599999999995E-2</c:v>
                </c:pt>
                <c:pt idx="224">
                  <c:v>-8.8279499999999997E-2</c:v>
                </c:pt>
                <c:pt idx="225">
                  <c:v>-8.9260300000000001E-2</c:v>
                </c:pt>
                <c:pt idx="226">
                  <c:v>-9.0344099999999997E-2</c:v>
                </c:pt>
                <c:pt idx="227">
                  <c:v>-9.1370999999999994E-2</c:v>
                </c:pt>
                <c:pt idx="228">
                  <c:v>-9.2951000000000006E-2</c:v>
                </c:pt>
                <c:pt idx="229">
                  <c:v>-9.4451300000000002E-2</c:v>
                </c:pt>
                <c:pt idx="230">
                  <c:v>-9.5570500000000003E-2</c:v>
                </c:pt>
                <c:pt idx="231">
                  <c:v>-9.69E-2</c:v>
                </c:pt>
                <c:pt idx="232">
                  <c:v>-9.8303500000000002E-2</c:v>
                </c:pt>
                <c:pt idx="233">
                  <c:v>-9.9705799999999997E-2</c:v>
                </c:pt>
                <c:pt idx="234">
                  <c:v>-0.101382</c:v>
                </c:pt>
                <c:pt idx="235">
                  <c:v>-0.103036</c:v>
                </c:pt>
                <c:pt idx="236">
                  <c:v>-0.10390000000000001</c:v>
                </c:pt>
                <c:pt idx="237">
                  <c:v>-0.105015</c:v>
                </c:pt>
                <c:pt idx="238">
                  <c:v>-0.106057</c:v>
                </c:pt>
                <c:pt idx="239">
                  <c:v>-0.106908</c:v>
                </c:pt>
                <c:pt idx="240">
                  <c:v>-0.108181</c:v>
                </c:pt>
                <c:pt idx="241">
                  <c:v>-0.10981</c:v>
                </c:pt>
                <c:pt idx="242">
                  <c:v>-0.11096</c:v>
                </c:pt>
                <c:pt idx="243">
                  <c:v>-0.112083</c:v>
                </c:pt>
                <c:pt idx="244">
                  <c:v>-0.113541</c:v>
                </c:pt>
                <c:pt idx="245">
                  <c:v>-0.115096</c:v>
                </c:pt>
                <c:pt idx="246">
                  <c:v>-0.116739</c:v>
                </c:pt>
                <c:pt idx="247">
                  <c:v>-0.118537</c:v>
                </c:pt>
                <c:pt idx="248">
                  <c:v>-0.120189</c:v>
                </c:pt>
                <c:pt idx="249">
                  <c:v>-0.121527</c:v>
                </c:pt>
                <c:pt idx="250">
                  <c:v>-0.122309</c:v>
                </c:pt>
                <c:pt idx="251">
                  <c:v>-0.12224500000000001</c:v>
                </c:pt>
                <c:pt idx="252">
                  <c:v>-0.122408</c:v>
                </c:pt>
                <c:pt idx="253">
                  <c:v>-0.122708</c:v>
                </c:pt>
                <c:pt idx="254">
                  <c:v>-0.122491</c:v>
                </c:pt>
                <c:pt idx="255">
                  <c:v>-0.122377</c:v>
                </c:pt>
                <c:pt idx="256">
                  <c:v>-0.12224699999999999</c:v>
                </c:pt>
                <c:pt idx="257">
                  <c:v>-0.122242</c:v>
                </c:pt>
                <c:pt idx="258">
                  <c:v>-0.122421</c:v>
                </c:pt>
                <c:pt idx="259">
                  <c:v>-0.122443</c:v>
                </c:pt>
                <c:pt idx="260">
                  <c:v>-0.12235799999999999</c:v>
                </c:pt>
                <c:pt idx="261">
                  <c:v>-0.122305</c:v>
                </c:pt>
                <c:pt idx="262">
                  <c:v>-0.122291</c:v>
                </c:pt>
                <c:pt idx="263">
                  <c:v>-0.12218999999999999</c:v>
                </c:pt>
                <c:pt idx="264">
                  <c:v>-0.122197</c:v>
                </c:pt>
                <c:pt idx="265">
                  <c:v>-0.12218900000000001</c:v>
                </c:pt>
                <c:pt idx="266">
                  <c:v>-0.122146</c:v>
                </c:pt>
                <c:pt idx="267">
                  <c:v>-0.122153</c:v>
                </c:pt>
                <c:pt idx="268">
                  <c:v>-0.12217</c:v>
                </c:pt>
                <c:pt idx="269">
                  <c:v>-0.122153</c:v>
                </c:pt>
                <c:pt idx="270">
                  <c:v>-0.122199</c:v>
                </c:pt>
                <c:pt idx="271">
                  <c:v>-0.122222</c:v>
                </c:pt>
                <c:pt idx="272">
                  <c:v>-0.122215</c:v>
                </c:pt>
                <c:pt idx="273">
                  <c:v>-0.122238</c:v>
                </c:pt>
                <c:pt idx="274">
                  <c:v>-0.122267</c:v>
                </c:pt>
                <c:pt idx="275">
                  <c:v>-0.122264</c:v>
                </c:pt>
                <c:pt idx="276">
                  <c:v>-0.12227499999999999</c:v>
                </c:pt>
                <c:pt idx="277">
                  <c:v>-0.12231</c:v>
                </c:pt>
                <c:pt idx="278">
                  <c:v>-0.122298</c:v>
                </c:pt>
                <c:pt idx="279">
                  <c:v>-0.122305</c:v>
                </c:pt>
                <c:pt idx="280">
                  <c:v>-0.12235</c:v>
                </c:pt>
                <c:pt idx="281">
                  <c:v>-0.122321</c:v>
                </c:pt>
                <c:pt idx="282">
                  <c:v>-0.122322</c:v>
                </c:pt>
                <c:pt idx="283">
                  <c:v>-0.122377</c:v>
                </c:pt>
                <c:pt idx="284">
                  <c:v>-0.12234399999999999</c:v>
                </c:pt>
                <c:pt idx="285">
                  <c:v>-0.122346</c:v>
                </c:pt>
                <c:pt idx="286">
                  <c:v>-0.122381</c:v>
                </c:pt>
                <c:pt idx="287">
                  <c:v>-0.12235699999999999</c:v>
                </c:pt>
                <c:pt idx="288">
                  <c:v>-0.12235799999999999</c:v>
                </c:pt>
                <c:pt idx="289">
                  <c:v>-0.122378</c:v>
                </c:pt>
                <c:pt idx="290">
                  <c:v>-0.122362</c:v>
                </c:pt>
                <c:pt idx="291">
                  <c:v>-0.122361</c:v>
                </c:pt>
                <c:pt idx="292">
                  <c:v>-0.122364</c:v>
                </c:pt>
                <c:pt idx="293">
                  <c:v>-0.122364</c:v>
                </c:pt>
                <c:pt idx="294">
                  <c:v>-0.122364</c:v>
                </c:pt>
                <c:pt idx="295">
                  <c:v>-0.122364</c:v>
                </c:pt>
                <c:pt idx="296">
                  <c:v>-0.122364</c:v>
                </c:pt>
                <c:pt idx="297">
                  <c:v>-0.122364</c:v>
                </c:pt>
                <c:pt idx="298">
                  <c:v>-0.122364</c:v>
                </c:pt>
                <c:pt idx="299">
                  <c:v>-0.122364</c:v>
                </c:pt>
                <c:pt idx="300">
                  <c:v>-0.121932</c:v>
                </c:pt>
                <c:pt idx="301">
                  <c:v>-0.121113</c:v>
                </c:pt>
                <c:pt idx="302">
                  <c:v>-0.120051</c:v>
                </c:pt>
                <c:pt idx="303">
                  <c:v>-0.118794</c:v>
                </c:pt>
                <c:pt idx="304">
                  <c:v>-0.118648</c:v>
                </c:pt>
                <c:pt idx="305">
                  <c:v>-0.118633</c:v>
                </c:pt>
                <c:pt idx="306">
                  <c:v>-0.118591</c:v>
                </c:pt>
                <c:pt idx="307">
                  <c:v>-0.118851</c:v>
                </c:pt>
                <c:pt idx="308">
                  <c:v>-0.118948</c:v>
                </c:pt>
                <c:pt idx="309">
                  <c:v>-0.118968</c:v>
                </c:pt>
                <c:pt idx="310">
                  <c:v>-0.11909699999999999</c:v>
                </c:pt>
                <c:pt idx="311">
                  <c:v>-0.119016</c:v>
                </c:pt>
                <c:pt idx="312">
                  <c:v>-0.119029</c:v>
                </c:pt>
                <c:pt idx="313">
                  <c:v>-0.11912399999999999</c:v>
                </c:pt>
                <c:pt idx="314">
                  <c:v>-0.119086</c:v>
                </c:pt>
                <c:pt idx="315">
                  <c:v>-0.119086</c:v>
                </c:pt>
                <c:pt idx="316">
                  <c:v>-0.119155</c:v>
                </c:pt>
                <c:pt idx="317">
                  <c:v>-0.119134</c:v>
                </c:pt>
                <c:pt idx="318">
                  <c:v>-0.11916499999999999</c:v>
                </c:pt>
                <c:pt idx="319">
                  <c:v>-0.119225</c:v>
                </c:pt>
                <c:pt idx="320">
                  <c:v>-0.119215</c:v>
                </c:pt>
                <c:pt idx="321">
                  <c:v>-0.11923400000000001</c:v>
                </c:pt>
                <c:pt idx="322">
                  <c:v>-0.119295</c:v>
                </c:pt>
                <c:pt idx="323">
                  <c:v>-0.11928800000000001</c:v>
                </c:pt>
                <c:pt idx="324">
                  <c:v>-0.119299</c:v>
                </c:pt>
                <c:pt idx="325">
                  <c:v>-0.119357</c:v>
                </c:pt>
                <c:pt idx="326">
                  <c:v>-0.119334</c:v>
                </c:pt>
                <c:pt idx="327">
                  <c:v>-0.11934500000000001</c:v>
                </c:pt>
                <c:pt idx="328">
                  <c:v>-0.11939</c:v>
                </c:pt>
                <c:pt idx="329">
                  <c:v>-0.119363</c:v>
                </c:pt>
                <c:pt idx="330">
                  <c:v>-0.11937300000000001</c:v>
                </c:pt>
                <c:pt idx="331">
                  <c:v>-0.119394</c:v>
                </c:pt>
                <c:pt idx="332">
                  <c:v>-0.119376</c:v>
                </c:pt>
                <c:pt idx="333">
                  <c:v>-0.119382</c:v>
                </c:pt>
                <c:pt idx="334">
                  <c:v>-0.11938699999999999</c:v>
                </c:pt>
                <c:pt idx="335">
                  <c:v>-0.119382</c:v>
                </c:pt>
                <c:pt idx="336">
                  <c:v>-0.119382</c:v>
                </c:pt>
                <c:pt idx="337">
                  <c:v>-0.119382</c:v>
                </c:pt>
                <c:pt idx="338">
                  <c:v>-0.119382</c:v>
                </c:pt>
                <c:pt idx="339">
                  <c:v>-0.119382</c:v>
                </c:pt>
                <c:pt idx="340">
                  <c:v>-0.119382</c:v>
                </c:pt>
                <c:pt idx="341">
                  <c:v>-0.119382</c:v>
                </c:pt>
                <c:pt idx="342">
                  <c:v>-0.119382</c:v>
                </c:pt>
                <c:pt idx="343">
                  <c:v>-0.119382</c:v>
                </c:pt>
                <c:pt idx="344">
                  <c:v>-0.119382</c:v>
                </c:pt>
                <c:pt idx="345">
                  <c:v>-0.119382</c:v>
                </c:pt>
                <c:pt idx="346">
                  <c:v>-0.119382</c:v>
                </c:pt>
                <c:pt idx="347">
                  <c:v>-0.119382</c:v>
                </c:pt>
                <c:pt idx="348">
                  <c:v>-0.119382</c:v>
                </c:pt>
                <c:pt idx="349">
                  <c:v>-0.119382</c:v>
                </c:pt>
                <c:pt idx="350">
                  <c:v>-0.119947</c:v>
                </c:pt>
                <c:pt idx="351">
                  <c:v>-0.121088</c:v>
                </c:pt>
                <c:pt idx="352">
                  <c:v>-0.122097</c:v>
                </c:pt>
                <c:pt idx="353">
                  <c:v>-0.12323199999999999</c:v>
                </c:pt>
                <c:pt idx="354">
                  <c:v>-0.124657</c:v>
                </c:pt>
                <c:pt idx="355">
                  <c:v>-0.12644900000000001</c:v>
                </c:pt>
                <c:pt idx="356">
                  <c:v>-0.128354</c:v>
                </c:pt>
                <c:pt idx="357">
                  <c:v>-0.12981999999999999</c:v>
                </c:pt>
                <c:pt idx="358">
                  <c:v>-0.13106200000000001</c:v>
                </c:pt>
                <c:pt idx="359">
                  <c:v>-0.13226499999999999</c:v>
                </c:pt>
                <c:pt idx="360">
                  <c:v>-0.13336200000000001</c:v>
                </c:pt>
                <c:pt idx="361">
                  <c:v>-0.135076</c:v>
                </c:pt>
                <c:pt idx="362">
                  <c:v>-0.13692299999999999</c:v>
                </c:pt>
                <c:pt idx="363">
                  <c:v>-0.13847400000000001</c:v>
                </c:pt>
                <c:pt idx="364">
                  <c:v>-0.13952800000000001</c:v>
                </c:pt>
                <c:pt idx="365">
                  <c:v>-0.14071500000000001</c:v>
                </c:pt>
                <c:pt idx="366">
                  <c:v>-0.14197799999999999</c:v>
                </c:pt>
                <c:pt idx="367">
                  <c:v>-0.14376800000000001</c:v>
                </c:pt>
                <c:pt idx="368">
                  <c:v>-0.145623</c:v>
                </c:pt>
                <c:pt idx="369">
                  <c:v>-0.14704999999999999</c:v>
                </c:pt>
                <c:pt idx="370">
                  <c:v>-0.14858399999999999</c:v>
                </c:pt>
                <c:pt idx="371">
                  <c:v>-0.150396</c:v>
                </c:pt>
                <c:pt idx="372">
                  <c:v>-0.152311</c:v>
                </c:pt>
                <c:pt idx="373">
                  <c:v>-0.15410199999999999</c:v>
                </c:pt>
                <c:pt idx="374">
                  <c:v>-0.15587000000000001</c:v>
                </c:pt>
                <c:pt idx="375">
                  <c:v>-0.15781600000000001</c:v>
                </c:pt>
                <c:pt idx="376">
                  <c:v>-0.15953500000000001</c:v>
                </c:pt>
                <c:pt idx="377">
                  <c:v>-0.16147400000000001</c:v>
                </c:pt>
                <c:pt idx="378">
                  <c:v>-0.163495</c:v>
                </c:pt>
                <c:pt idx="379">
                  <c:v>-0.16492499999999999</c:v>
                </c:pt>
                <c:pt idx="380">
                  <c:v>-0.166326</c:v>
                </c:pt>
                <c:pt idx="381">
                  <c:v>-0.167935</c:v>
                </c:pt>
                <c:pt idx="382">
                  <c:v>-0.16950299999999999</c:v>
                </c:pt>
                <c:pt idx="383">
                  <c:v>-0.17138</c:v>
                </c:pt>
                <c:pt idx="384">
                  <c:v>-0.17322199999999999</c:v>
                </c:pt>
                <c:pt idx="385">
                  <c:v>-0.17480000000000001</c:v>
                </c:pt>
                <c:pt idx="386">
                  <c:v>-0.17676</c:v>
                </c:pt>
                <c:pt idx="387">
                  <c:v>-0.17901400000000001</c:v>
                </c:pt>
                <c:pt idx="388">
                  <c:v>-0.181149</c:v>
                </c:pt>
                <c:pt idx="389">
                  <c:v>-0.18323800000000001</c:v>
                </c:pt>
                <c:pt idx="390">
                  <c:v>-0.185031</c:v>
                </c:pt>
                <c:pt idx="391">
                  <c:v>-0.186637</c:v>
                </c:pt>
                <c:pt idx="392">
                  <c:v>-0.18845000000000001</c:v>
                </c:pt>
                <c:pt idx="393">
                  <c:v>-0.190327</c:v>
                </c:pt>
                <c:pt idx="394">
                  <c:v>-0.19197500000000001</c:v>
                </c:pt>
                <c:pt idx="395">
                  <c:v>-0.19337799999999999</c:v>
                </c:pt>
                <c:pt idx="396">
                  <c:v>-0.19516</c:v>
                </c:pt>
                <c:pt idx="397">
                  <c:v>-0.19683899999999999</c:v>
                </c:pt>
                <c:pt idx="398">
                  <c:v>-0.19819600000000001</c:v>
                </c:pt>
                <c:pt idx="399">
                  <c:v>-0.199855</c:v>
                </c:pt>
                <c:pt idx="400">
                  <c:v>-0.20167499999999999</c:v>
                </c:pt>
                <c:pt idx="401">
                  <c:v>-0.203463</c:v>
                </c:pt>
                <c:pt idx="402">
                  <c:v>-0.20508499999999999</c:v>
                </c:pt>
                <c:pt idx="403">
                  <c:v>-0.206786</c:v>
                </c:pt>
                <c:pt idx="404">
                  <c:v>-0.208621</c:v>
                </c:pt>
                <c:pt idx="405">
                  <c:v>-0.210426</c:v>
                </c:pt>
                <c:pt idx="406">
                  <c:v>-0.21201300000000001</c:v>
                </c:pt>
                <c:pt idx="407">
                  <c:v>-0.21348700000000001</c:v>
                </c:pt>
                <c:pt idx="408">
                  <c:v>-0.21521399999999999</c:v>
                </c:pt>
                <c:pt idx="409">
                  <c:v>-0.21695600000000001</c:v>
                </c:pt>
                <c:pt idx="410">
                  <c:v>-0.218413</c:v>
                </c:pt>
                <c:pt idx="411">
                  <c:v>-0.219858</c:v>
                </c:pt>
                <c:pt idx="412">
                  <c:v>-0.22142899999999999</c:v>
                </c:pt>
                <c:pt idx="413">
                  <c:v>-0.22309599999999999</c:v>
                </c:pt>
                <c:pt idx="414">
                  <c:v>-0.22481699999999999</c:v>
                </c:pt>
                <c:pt idx="415">
                  <c:v>-0.226495</c:v>
                </c:pt>
                <c:pt idx="416">
                  <c:v>-0.22820599999999999</c:v>
                </c:pt>
                <c:pt idx="417">
                  <c:v>-0.22997799999999999</c:v>
                </c:pt>
                <c:pt idx="418">
                  <c:v>-0.231657</c:v>
                </c:pt>
                <c:pt idx="419">
                  <c:v>-0.23344599999999999</c:v>
                </c:pt>
                <c:pt idx="420">
                  <c:v>-0.23513000000000001</c:v>
                </c:pt>
                <c:pt idx="421">
                  <c:v>-0.236572</c:v>
                </c:pt>
                <c:pt idx="422">
                  <c:v>-0.238154</c:v>
                </c:pt>
                <c:pt idx="423">
                  <c:v>-0.240007</c:v>
                </c:pt>
                <c:pt idx="424">
                  <c:v>-0.24176800000000001</c:v>
                </c:pt>
                <c:pt idx="425">
                  <c:v>-0.24363099999999999</c:v>
                </c:pt>
                <c:pt idx="426">
                  <c:v>-0.245449</c:v>
                </c:pt>
                <c:pt idx="427">
                  <c:v>-0.24724199999999999</c:v>
                </c:pt>
                <c:pt idx="428">
                  <c:v>-0.24912799999999999</c:v>
                </c:pt>
                <c:pt idx="429">
                  <c:v>-0.25092900000000001</c:v>
                </c:pt>
                <c:pt idx="430">
                  <c:v>-0.25274099999999999</c:v>
                </c:pt>
                <c:pt idx="431">
                  <c:v>-0.25464199999999998</c:v>
                </c:pt>
                <c:pt idx="432">
                  <c:v>-0.25628099999999998</c:v>
                </c:pt>
                <c:pt idx="433">
                  <c:v>-0.25770199999999999</c:v>
                </c:pt>
                <c:pt idx="434">
                  <c:v>-0.25903799999999999</c:v>
                </c:pt>
                <c:pt idx="435">
                  <c:v>-0.26016499999999998</c:v>
                </c:pt>
                <c:pt idx="436">
                  <c:v>-0.26130199999999998</c:v>
                </c:pt>
                <c:pt idx="437">
                  <c:v>-0.262685</c:v>
                </c:pt>
                <c:pt idx="438">
                  <c:v>-0.26413500000000001</c:v>
                </c:pt>
                <c:pt idx="439">
                  <c:v>-0.26558399999999999</c:v>
                </c:pt>
                <c:pt idx="440">
                  <c:v>-0.26700299999999999</c:v>
                </c:pt>
                <c:pt idx="441">
                  <c:v>-0.26846999999999999</c:v>
                </c:pt>
                <c:pt idx="442">
                  <c:v>-0.270065</c:v>
                </c:pt>
                <c:pt idx="443">
                  <c:v>-0.271428</c:v>
                </c:pt>
                <c:pt idx="444">
                  <c:v>-0.272839</c:v>
                </c:pt>
                <c:pt idx="445">
                  <c:v>-0.27429999999999999</c:v>
                </c:pt>
                <c:pt idx="446">
                  <c:v>-0.27567599999999998</c:v>
                </c:pt>
                <c:pt idx="447">
                  <c:v>-0.27719500000000002</c:v>
                </c:pt>
                <c:pt idx="448">
                  <c:v>-0.278806</c:v>
                </c:pt>
                <c:pt idx="449">
                  <c:v>-0.28038800000000003</c:v>
                </c:pt>
                <c:pt idx="450">
                  <c:v>-0.28157399999999999</c:v>
                </c:pt>
                <c:pt idx="451">
                  <c:v>-0.28253</c:v>
                </c:pt>
                <c:pt idx="452">
                  <c:v>-0.28317500000000001</c:v>
                </c:pt>
                <c:pt idx="453">
                  <c:v>-0.28278399999999998</c:v>
                </c:pt>
                <c:pt idx="454">
                  <c:v>-0.28198099999999998</c:v>
                </c:pt>
                <c:pt idx="455">
                  <c:v>-0.281084</c:v>
                </c:pt>
                <c:pt idx="456">
                  <c:v>-0.27982800000000002</c:v>
                </c:pt>
                <c:pt idx="457">
                  <c:v>-0.27845599999999998</c:v>
                </c:pt>
                <c:pt idx="458">
                  <c:v>-0.27747899999999998</c:v>
                </c:pt>
                <c:pt idx="459">
                  <c:v>-0.276584</c:v>
                </c:pt>
                <c:pt idx="460">
                  <c:v>-0.27491700000000002</c:v>
                </c:pt>
                <c:pt idx="461">
                  <c:v>-0.27334700000000001</c:v>
                </c:pt>
                <c:pt idx="462">
                  <c:v>-0.27240500000000001</c:v>
                </c:pt>
                <c:pt idx="463">
                  <c:v>-0.27180900000000002</c:v>
                </c:pt>
                <c:pt idx="464">
                  <c:v>-0.27064199999999999</c:v>
                </c:pt>
                <c:pt idx="465">
                  <c:v>-0.26905099999999998</c:v>
                </c:pt>
                <c:pt idx="466">
                  <c:v>-0.26793299999999998</c:v>
                </c:pt>
                <c:pt idx="467">
                  <c:v>-0.26718399999999998</c:v>
                </c:pt>
                <c:pt idx="468">
                  <c:v>-0.26604499999999998</c:v>
                </c:pt>
                <c:pt idx="469">
                  <c:v>-0.26438299999999998</c:v>
                </c:pt>
                <c:pt idx="470">
                  <c:v>-0.263185</c:v>
                </c:pt>
                <c:pt idx="471">
                  <c:v>-0.26255000000000001</c:v>
                </c:pt>
                <c:pt idx="472">
                  <c:v>-0.261575</c:v>
                </c:pt>
                <c:pt idx="473">
                  <c:v>-0.26000600000000001</c:v>
                </c:pt>
                <c:pt idx="474">
                  <c:v>-0.25881700000000002</c:v>
                </c:pt>
                <c:pt idx="475">
                  <c:v>-0.25819700000000001</c:v>
                </c:pt>
                <c:pt idx="476">
                  <c:v>-0.25750800000000001</c:v>
                </c:pt>
                <c:pt idx="477">
                  <c:v>-0.25620399999999999</c:v>
                </c:pt>
                <c:pt idx="478">
                  <c:v>-0.254884</c:v>
                </c:pt>
                <c:pt idx="479">
                  <c:v>-0.25411899999999998</c:v>
                </c:pt>
                <c:pt idx="480">
                  <c:v>-0.253025</c:v>
                </c:pt>
                <c:pt idx="481">
                  <c:v>-0.25134499999999999</c:v>
                </c:pt>
                <c:pt idx="482">
                  <c:v>-0.249609</c:v>
                </c:pt>
                <c:pt idx="483">
                  <c:v>-0.24862200000000001</c:v>
                </c:pt>
                <c:pt idx="484">
                  <c:v>-0.24798899999999999</c:v>
                </c:pt>
                <c:pt idx="485">
                  <c:v>-0.24687500000000001</c:v>
                </c:pt>
                <c:pt idx="486">
                  <c:v>-0.24549000000000001</c:v>
                </c:pt>
                <c:pt idx="487">
                  <c:v>-0.24446000000000001</c:v>
                </c:pt>
                <c:pt idx="488">
                  <c:v>-0.24327099999999999</c:v>
                </c:pt>
                <c:pt idx="489">
                  <c:v>-0.24184</c:v>
                </c:pt>
                <c:pt idx="490">
                  <c:v>-0.24058099999999999</c:v>
                </c:pt>
                <c:pt idx="491">
                  <c:v>-0.23925299999999999</c:v>
                </c:pt>
                <c:pt idx="492">
                  <c:v>-0.23829400000000001</c:v>
                </c:pt>
                <c:pt idx="493">
                  <c:v>-0.23699500000000001</c:v>
                </c:pt>
                <c:pt idx="494">
                  <c:v>-0.235952</c:v>
                </c:pt>
                <c:pt idx="495">
                  <c:v>-0.23514499999999999</c:v>
                </c:pt>
                <c:pt idx="496">
                  <c:v>-0.233846</c:v>
                </c:pt>
                <c:pt idx="497">
                  <c:v>-0.23250599999999999</c:v>
                </c:pt>
                <c:pt idx="498">
                  <c:v>-0.23139999999999999</c:v>
                </c:pt>
                <c:pt idx="499">
                  <c:v>-0.230131</c:v>
                </c:pt>
                <c:pt idx="500">
                  <c:v>-0.228853</c:v>
                </c:pt>
                <c:pt idx="501">
                  <c:v>-0.22689400000000001</c:v>
                </c:pt>
                <c:pt idx="502">
                  <c:v>-0.22526099999999999</c:v>
                </c:pt>
                <c:pt idx="503">
                  <c:v>-0.22340499999999999</c:v>
                </c:pt>
                <c:pt idx="504">
                  <c:v>-0.22209999999999999</c:v>
                </c:pt>
                <c:pt idx="505">
                  <c:v>-0.22129799999999999</c:v>
                </c:pt>
                <c:pt idx="506">
                  <c:v>-0.22097900000000001</c:v>
                </c:pt>
                <c:pt idx="507">
                  <c:v>-0.221077</c:v>
                </c:pt>
                <c:pt idx="508">
                  <c:v>-0.22106100000000001</c:v>
                </c:pt>
                <c:pt idx="509">
                  <c:v>-0.22095100000000001</c:v>
                </c:pt>
                <c:pt idx="510">
                  <c:v>-0.22092500000000001</c:v>
                </c:pt>
                <c:pt idx="511">
                  <c:v>-0.220883</c:v>
                </c:pt>
                <c:pt idx="512">
                  <c:v>-0.22092000000000001</c:v>
                </c:pt>
                <c:pt idx="513">
                  <c:v>-0.220888</c:v>
                </c:pt>
                <c:pt idx="514">
                  <c:v>-0.220888</c:v>
                </c:pt>
                <c:pt idx="515">
                  <c:v>-0.220888</c:v>
                </c:pt>
                <c:pt idx="516">
                  <c:v>-0.220888</c:v>
                </c:pt>
                <c:pt idx="517">
                  <c:v>-0.220888</c:v>
                </c:pt>
                <c:pt idx="518">
                  <c:v>-0.220888</c:v>
                </c:pt>
                <c:pt idx="519">
                  <c:v>-0.220888</c:v>
                </c:pt>
                <c:pt idx="520">
                  <c:v>-0.220888</c:v>
                </c:pt>
                <c:pt idx="521">
                  <c:v>-0.220888</c:v>
                </c:pt>
                <c:pt idx="522">
                  <c:v>-0.220888</c:v>
                </c:pt>
                <c:pt idx="523">
                  <c:v>-0.220888</c:v>
                </c:pt>
                <c:pt idx="524">
                  <c:v>-0.220888</c:v>
                </c:pt>
                <c:pt idx="525">
                  <c:v>-0.220888</c:v>
                </c:pt>
                <c:pt idx="526">
                  <c:v>-0.220888</c:v>
                </c:pt>
                <c:pt idx="527">
                  <c:v>-0.220888</c:v>
                </c:pt>
                <c:pt idx="528">
                  <c:v>-0.220888</c:v>
                </c:pt>
                <c:pt idx="529">
                  <c:v>-0.220888</c:v>
                </c:pt>
                <c:pt idx="530">
                  <c:v>-0.220888</c:v>
                </c:pt>
                <c:pt idx="531">
                  <c:v>-0.220888</c:v>
                </c:pt>
                <c:pt idx="532">
                  <c:v>-0.220888</c:v>
                </c:pt>
                <c:pt idx="533">
                  <c:v>-0.220888</c:v>
                </c:pt>
                <c:pt idx="534">
                  <c:v>-0.220888</c:v>
                </c:pt>
                <c:pt idx="535">
                  <c:v>-0.220888</c:v>
                </c:pt>
                <c:pt idx="536">
                  <c:v>-0.220888</c:v>
                </c:pt>
                <c:pt idx="537">
                  <c:v>-0.220888</c:v>
                </c:pt>
                <c:pt idx="538">
                  <c:v>-0.220888</c:v>
                </c:pt>
                <c:pt idx="539">
                  <c:v>-0.220888</c:v>
                </c:pt>
                <c:pt idx="540">
                  <c:v>-0.220888</c:v>
                </c:pt>
                <c:pt idx="541">
                  <c:v>-0.220888</c:v>
                </c:pt>
                <c:pt idx="542">
                  <c:v>-0.220888</c:v>
                </c:pt>
                <c:pt idx="543">
                  <c:v>-0.220888</c:v>
                </c:pt>
                <c:pt idx="544">
                  <c:v>-0.220888</c:v>
                </c:pt>
                <c:pt idx="545">
                  <c:v>-0.220888</c:v>
                </c:pt>
                <c:pt idx="546">
                  <c:v>-0.220888</c:v>
                </c:pt>
                <c:pt idx="547">
                  <c:v>-0.220888</c:v>
                </c:pt>
                <c:pt idx="548">
                  <c:v>-0.220888</c:v>
                </c:pt>
                <c:pt idx="549">
                  <c:v>-0.22087999999999999</c:v>
                </c:pt>
                <c:pt idx="550">
                  <c:v>-0.22070400000000001</c:v>
                </c:pt>
                <c:pt idx="551">
                  <c:v>-0.220166</c:v>
                </c:pt>
                <c:pt idx="552">
                  <c:v>-0.219165</c:v>
                </c:pt>
                <c:pt idx="553">
                  <c:v>-0.21788199999999999</c:v>
                </c:pt>
                <c:pt idx="554">
                  <c:v>-0.216416</c:v>
                </c:pt>
                <c:pt idx="555">
                  <c:v>-0.21510799999999999</c:v>
                </c:pt>
                <c:pt idx="556">
                  <c:v>-0.214284</c:v>
                </c:pt>
                <c:pt idx="557">
                  <c:v>-0.21324699999999999</c:v>
                </c:pt>
                <c:pt idx="558">
                  <c:v>-0.21184500000000001</c:v>
                </c:pt>
                <c:pt idx="559">
                  <c:v>-0.20990500000000001</c:v>
                </c:pt>
                <c:pt idx="560">
                  <c:v>-0.20799100000000001</c:v>
                </c:pt>
                <c:pt idx="561">
                  <c:v>-0.206176</c:v>
                </c:pt>
                <c:pt idx="562">
                  <c:v>-0.20435900000000001</c:v>
                </c:pt>
                <c:pt idx="563">
                  <c:v>-0.20303399999999999</c:v>
                </c:pt>
                <c:pt idx="564">
                  <c:v>-0.20177500000000001</c:v>
                </c:pt>
                <c:pt idx="565">
                  <c:v>-0.20016200000000001</c:v>
                </c:pt>
                <c:pt idx="566">
                  <c:v>-0.198297</c:v>
                </c:pt>
                <c:pt idx="567">
                  <c:v>-0.196828</c:v>
                </c:pt>
                <c:pt idx="568">
                  <c:v>-0.19562099999999999</c:v>
                </c:pt>
                <c:pt idx="569">
                  <c:v>-0.19428799999999999</c:v>
                </c:pt>
                <c:pt idx="570">
                  <c:v>-0.19261500000000001</c:v>
                </c:pt>
                <c:pt idx="571">
                  <c:v>-0.19139999999999999</c:v>
                </c:pt>
                <c:pt idx="572">
                  <c:v>-0.19056999999999999</c:v>
                </c:pt>
                <c:pt idx="573">
                  <c:v>-0.189439</c:v>
                </c:pt>
                <c:pt idx="574">
                  <c:v>-0.18771399999999999</c:v>
                </c:pt>
                <c:pt idx="575">
                  <c:v>-0.18643699999999999</c:v>
                </c:pt>
                <c:pt idx="576">
                  <c:v>-0.18557899999999999</c:v>
                </c:pt>
                <c:pt idx="577">
                  <c:v>-0.184421</c:v>
                </c:pt>
                <c:pt idx="578">
                  <c:v>-0.182694</c:v>
                </c:pt>
                <c:pt idx="579">
                  <c:v>-0.18124699999999999</c:v>
                </c:pt>
                <c:pt idx="580">
                  <c:v>-0.18041699999999999</c:v>
                </c:pt>
                <c:pt idx="581">
                  <c:v>-0.179396</c:v>
                </c:pt>
                <c:pt idx="582">
                  <c:v>-0.17791999999999999</c:v>
                </c:pt>
                <c:pt idx="583">
                  <c:v>-0.17671000000000001</c:v>
                </c:pt>
                <c:pt idx="584">
                  <c:v>-0.17563300000000001</c:v>
                </c:pt>
                <c:pt idx="585">
                  <c:v>-0.17412900000000001</c:v>
                </c:pt>
                <c:pt idx="586">
                  <c:v>-0.172679</c:v>
                </c:pt>
                <c:pt idx="587">
                  <c:v>-0.171208</c:v>
                </c:pt>
                <c:pt idx="588">
                  <c:v>-0.17000199999999999</c:v>
                </c:pt>
                <c:pt idx="589">
                  <c:v>-0.16857</c:v>
                </c:pt>
                <c:pt idx="590">
                  <c:v>-0.16719500000000001</c:v>
                </c:pt>
                <c:pt idx="591">
                  <c:v>-0.166216</c:v>
                </c:pt>
                <c:pt idx="592">
                  <c:v>-0.164907</c:v>
                </c:pt>
                <c:pt idx="593">
                  <c:v>-0.163494</c:v>
                </c:pt>
                <c:pt idx="594">
                  <c:v>-0.16243099999999999</c:v>
                </c:pt>
                <c:pt idx="595">
                  <c:v>-0.16134100000000001</c:v>
                </c:pt>
                <c:pt idx="596">
                  <c:v>-0.15973100000000001</c:v>
                </c:pt>
                <c:pt idx="597">
                  <c:v>-0.157945</c:v>
                </c:pt>
                <c:pt idx="598">
                  <c:v>-0.15654000000000001</c:v>
                </c:pt>
                <c:pt idx="599">
                  <c:v>-0.15534100000000001</c:v>
                </c:pt>
                <c:pt idx="600">
                  <c:v>-0.15409</c:v>
                </c:pt>
                <c:pt idx="601">
                  <c:v>-0.15282100000000001</c:v>
                </c:pt>
                <c:pt idx="602">
                  <c:v>-0.15188399999999999</c:v>
                </c:pt>
                <c:pt idx="603">
                  <c:v>-0.15115000000000001</c:v>
                </c:pt>
                <c:pt idx="604">
                  <c:v>-0.15060899999999999</c:v>
                </c:pt>
                <c:pt idx="605">
                  <c:v>-0.15032400000000001</c:v>
                </c:pt>
                <c:pt idx="606">
                  <c:v>-0.15034400000000001</c:v>
                </c:pt>
                <c:pt idx="607">
                  <c:v>-0.15057699999999999</c:v>
                </c:pt>
                <c:pt idx="608">
                  <c:v>-0.151005</c:v>
                </c:pt>
                <c:pt idx="609">
                  <c:v>-0.15144099999999999</c:v>
                </c:pt>
                <c:pt idx="610">
                  <c:v>-0.152226</c:v>
                </c:pt>
                <c:pt idx="611">
                  <c:v>-0.152977</c:v>
                </c:pt>
                <c:pt idx="612">
                  <c:v>-0.15363599999999999</c:v>
                </c:pt>
                <c:pt idx="613">
                  <c:v>-0.15454100000000001</c:v>
                </c:pt>
                <c:pt idx="614">
                  <c:v>-0.15560299999999999</c:v>
                </c:pt>
                <c:pt idx="615">
                  <c:v>-0.156806</c:v>
                </c:pt>
                <c:pt idx="616">
                  <c:v>-0.158051</c:v>
                </c:pt>
                <c:pt idx="617">
                  <c:v>-0.15942600000000001</c:v>
                </c:pt>
                <c:pt idx="618">
                  <c:v>-0.16078899999999999</c:v>
                </c:pt>
                <c:pt idx="619">
                  <c:v>-0.16212099999999999</c:v>
                </c:pt>
                <c:pt idx="620">
                  <c:v>-0.163657</c:v>
                </c:pt>
                <c:pt idx="621">
                  <c:v>-0.16544400000000001</c:v>
                </c:pt>
                <c:pt idx="622">
                  <c:v>-0.16703000000000001</c:v>
                </c:pt>
                <c:pt idx="623">
                  <c:v>-0.16864000000000001</c:v>
                </c:pt>
                <c:pt idx="624">
                  <c:v>-0.17052400000000001</c:v>
                </c:pt>
                <c:pt idx="625">
                  <c:v>-0.172351</c:v>
                </c:pt>
                <c:pt idx="626">
                  <c:v>-0.174043</c:v>
                </c:pt>
                <c:pt idx="627">
                  <c:v>-0.17600399999999999</c:v>
                </c:pt>
                <c:pt idx="628">
                  <c:v>-0.177927</c:v>
                </c:pt>
                <c:pt idx="629">
                  <c:v>-0.179619</c:v>
                </c:pt>
                <c:pt idx="630">
                  <c:v>-0.18135499999999999</c:v>
                </c:pt>
                <c:pt idx="631">
                  <c:v>-0.18310799999999999</c:v>
                </c:pt>
                <c:pt idx="632">
                  <c:v>-0.18473999999999999</c:v>
                </c:pt>
                <c:pt idx="633">
                  <c:v>-0.18642500000000001</c:v>
                </c:pt>
                <c:pt idx="634">
                  <c:v>-0.18811800000000001</c:v>
                </c:pt>
                <c:pt idx="635">
                  <c:v>-0.18973899999999999</c:v>
                </c:pt>
                <c:pt idx="636">
                  <c:v>-0.191464</c:v>
                </c:pt>
                <c:pt idx="637">
                  <c:v>-0.193051</c:v>
                </c:pt>
                <c:pt idx="638">
                  <c:v>-0.19467499999999999</c:v>
                </c:pt>
                <c:pt idx="639">
                  <c:v>-0.19652</c:v>
                </c:pt>
                <c:pt idx="640">
                  <c:v>-0.198134</c:v>
                </c:pt>
                <c:pt idx="641">
                  <c:v>-0.19951099999999999</c:v>
                </c:pt>
                <c:pt idx="642">
                  <c:v>-0.20094699999999999</c:v>
                </c:pt>
                <c:pt idx="643">
                  <c:v>-0.202432</c:v>
                </c:pt>
                <c:pt idx="644">
                  <c:v>-0.203822</c:v>
                </c:pt>
                <c:pt idx="645">
                  <c:v>-0.20508100000000001</c:v>
                </c:pt>
                <c:pt idx="646">
                  <c:v>-0.20632</c:v>
                </c:pt>
                <c:pt idx="647">
                  <c:v>-0.20779900000000001</c:v>
                </c:pt>
                <c:pt idx="648">
                  <c:v>-0.209591</c:v>
                </c:pt>
                <c:pt idx="649">
                  <c:v>-0.21143799999999999</c:v>
                </c:pt>
                <c:pt idx="650">
                  <c:v>-0.21316399999999999</c:v>
                </c:pt>
                <c:pt idx="651">
                  <c:v>-0.21467</c:v>
                </c:pt>
                <c:pt idx="652">
                  <c:v>-0.215979</c:v>
                </c:pt>
                <c:pt idx="653">
                  <c:v>-0.21726100000000001</c:v>
                </c:pt>
                <c:pt idx="654">
                  <c:v>-0.21890399999999999</c:v>
                </c:pt>
                <c:pt idx="655">
                  <c:v>-0.220725</c:v>
                </c:pt>
                <c:pt idx="656">
                  <c:v>-0.22267100000000001</c:v>
                </c:pt>
                <c:pt idx="657">
                  <c:v>-0.22433700000000001</c:v>
                </c:pt>
                <c:pt idx="658">
                  <c:v>-0.22609399999999999</c:v>
                </c:pt>
                <c:pt idx="659">
                  <c:v>-0.228016</c:v>
                </c:pt>
                <c:pt idx="660">
                  <c:v>-0.22974600000000001</c:v>
                </c:pt>
                <c:pt idx="661">
                  <c:v>-0.23161499999999999</c:v>
                </c:pt>
                <c:pt idx="662">
                  <c:v>-0.233345</c:v>
                </c:pt>
                <c:pt idx="663">
                  <c:v>-0.23488500000000001</c:v>
                </c:pt>
                <c:pt idx="664">
                  <c:v>-0.236739</c:v>
                </c:pt>
                <c:pt idx="665">
                  <c:v>-0.23862800000000001</c:v>
                </c:pt>
                <c:pt idx="666">
                  <c:v>-0.24024400000000001</c:v>
                </c:pt>
                <c:pt idx="667">
                  <c:v>-0.24171899999999999</c:v>
                </c:pt>
                <c:pt idx="668">
                  <c:v>-0.243118</c:v>
                </c:pt>
                <c:pt idx="669">
                  <c:v>-0.24470600000000001</c:v>
                </c:pt>
                <c:pt idx="670">
                  <c:v>-0.2465</c:v>
                </c:pt>
                <c:pt idx="671">
                  <c:v>-0.248253</c:v>
                </c:pt>
                <c:pt idx="672">
                  <c:v>-0.24966099999999999</c:v>
                </c:pt>
                <c:pt idx="673">
                  <c:v>-0.25091599999999997</c:v>
                </c:pt>
                <c:pt idx="674">
                  <c:v>-0.25256299999999998</c:v>
                </c:pt>
                <c:pt idx="675">
                  <c:v>-0.25415700000000002</c:v>
                </c:pt>
                <c:pt idx="676">
                  <c:v>-0.255608</c:v>
                </c:pt>
                <c:pt idx="677">
                  <c:v>-0.25720399999999999</c:v>
                </c:pt>
                <c:pt idx="678">
                  <c:v>-0.258608</c:v>
                </c:pt>
                <c:pt idx="679">
                  <c:v>-0.260187</c:v>
                </c:pt>
                <c:pt idx="680">
                  <c:v>-0.26199299999999998</c:v>
                </c:pt>
                <c:pt idx="681">
                  <c:v>-0.26352199999999998</c:v>
                </c:pt>
                <c:pt idx="682">
                  <c:v>-0.26488800000000001</c:v>
                </c:pt>
                <c:pt idx="683">
                  <c:v>-0.26625799999999999</c:v>
                </c:pt>
                <c:pt idx="684">
                  <c:v>-0.26764700000000002</c:v>
                </c:pt>
                <c:pt idx="685">
                  <c:v>-0.26938600000000001</c:v>
                </c:pt>
                <c:pt idx="686">
                  <c:v>-0.271208</c:v>
                </c:pt>
                <c:pt idx="687">
                  <c:v>-0.272507</c:v>
                </c:pt>
                <c:pt idx="688">
                  <c:v>-0.27385199999999998</c:v>
                </c:pt>
                <c:pt idx="689">
                  <c:v>-0.27545700000000001</c:v>
                </c:pt>
                <c:pt idx="690">
                  <c:v>-0.27707700000000002</c:v>
                </c:pt>
                <c:pt idx="691">
                  <c:v>-0.278727</c:v>
                </c:pt>
                <c:pt idx="692">
                  <c:v>-0.28026099999999998</c:v>
                </c:pt>
                <c:pt idx="693">
                  <c:v>-0.28187000000000001</c:v>
                </c:pt>
                <c:pt idx="694">
                  <c:v>-0.28369</c:v>
                </c:pt>
                <c:pt idx="695">
                  <c:v>-0.28563899999999998</c:v>
                </c:pt>
                <c:pt idx="696">
                  <c:v>-0.28737600000000002</c:v>
                </c:pt>
                <c:pt idx="697">
                  <c:v>-0.28912599999999999</c:v>
                </c:pt>
                <c:pt idx="698">
                  <c:v>-0.290856</c:v>
                </c:pt>
                <c:pt idx="699">
                  <c:v>-0.292377</c:v>
                </c:pt>
                <c:pt idx="700">
                  <c:v>-0.29320000000000002</c:v>
                </c:pt>
                <c:pt idx="701">
                  <c:v>-0.293321</c:v>
                </c:pt>
                <c:pt idx="702">
                  <c:v>-0.293327</c:v>
                </c:pt>
                <c:pt idx="703">
                  <c:v>-0.29304799999999998</c:v>
                </c:pt>
                <c:pt idx="704">
                  <c:v>-0.29297299999999998</c:v>
                </c:pt>
                <c:pt idx="705">
                  <c:v>-0.29267300000000002</c:v>
                </c:pt>
                <c:pt idx="706">
                  <c:v>-0.29249999999999998</c:v>
                </c:pt>
                <c:pt idx="707">
                  <c:v>-0.292377</c:v>
                </c:pt>
                <c:pt idx="708">
                  <c:v>-0.292356</c:v>
                </c:pt>
                <c:pt idx="709">
                  <c:v>-0.29236699999999999</c:v>
                </c:pt>
                <c:pt idx="710">
                  <c:v>-0.29236699999999999</c:v>
                </c:pt>
                <c:pt idx="711">
                  <c:v>-0.29236699999999999</c:v>
                </c:pt>
                <c:pt idx="712">
                  <c:v>-0.29236699999999999</c:v>
                </c:pt>
                <c:pt idx="713">
                  <c:v>-0.29236600000000001</c:v>
                </c:pt>
                <c:pt idx="714">
                  <c:v>-0.29237200000000002</c:v>
                </c:pt>
                <c:pt idx="715">
                  <c:v>-0.29236099999999998</c:v>
                </c:pt>
                <c:pt idx="716">
                  <c:v>-0.29236299999999998</c:v>
                </c:pt>
                <c:pt idx="717">
                  <c:v>-0.29236499999999999</c:v>
                </c:pt>
                <c:pt idx="718">
                  <c:v>-0.29236499999999999</c:v>
                </c:pt>
                <c:pt idx="719">
                  <c:v>-0.29236499999999999</c:v>
                </c:pt>
                <c:pt idx="720">
                  <c:v>-0.29236499999999999</c:v>
                </c:pt>
                <c:pt idx="721">
                  <c:v>-0.29236499999999999</c:v>
                </c:pt>
                <c:pt idx="722">
                  <c:v>-0.29236499999999999</c:v>
                </c:pt>
                <c:pt idx="723">
                  <c:v>-0.29236200000000001</c:v>
                </c:pt>
                <c:pt idx="724">
                  <c:v>-0.29236200000000001</c:v>
                </c:pt>
                <c:pt idx="725">
                  <c:v>-0.29236200000000001</c:v>
                </c:pt>
                <c:pt idx="726">
                  <c:v>-0.29236200000000001</c:v>
                </c:pt>
                <c:pt idx="727">
                  <c:v>-0.29236200000000001</c:v>
                </c:pt>
                <c:pt idx="728">
                  <c:v>-0.29236200000000001</c:v>
                </c:pt>
                <c:pt idx="729">
                  <c:v>-0.29236200000000001</c:v>
                </c:pt>
                <c:pt idx="730">
                  <c:v>-0.29236200000000001</c:v>
                </c:pt>
                <c:pt idx="731">
                  <c:v>-0.29236200000000001</c:v>
                </c:pt>
                <c:pt idx="732">
                  <c:v>-0.29236200000000001</c:v>
                </c:pt>
                <c:pt idx="733">
                  <c:v>-0.29236200000000001</c:v>
                </c:pt>
                <c:pt idx="734">
                  <c:v>-0.29236200000000001</c:v>
                </c:pt>
                <c:pt idx="735">
                  <c:v>-0.29236200000000001</c:v>
                </c:pt>
                <c:pt idx="736">
                  <c:v>-0.29236200000000001</c:v>
                </c:pt>
                <c:pt idx="737">
                  <c:v>-0.29236200000000001</c:v>
                </c:pt>
                <c:pt idx="738">
                  <c:v>-0.29236200000000001</c:v>
                </c:pt>
                <c:pt idx="739">
                  <c:v>-0.29236200000000001</c:v>
                </c:pt>
                <c:pt idx="740">
                  <c:v>-0.29236200000000001</c:v>
                </c:pt>
                <c:pt idx="741">
                  <c:v>-0.29236200000000001</c:v>
                </c:pt>
                <c:pt idx="742">
                  <c:v>-0.29236200000000001</c:v>
                </c:pt>
                <c:pt idx="743">
                  <c:v>-0.29236200000000001</c:v>
                </c:pt>
                <c:pt idx="744">
                  <c:v>-0.29236200000000001</c:v>
                </c:pt>
                <c:pt idx="745">
                  <c:v>-0.29236200000000001</c:v>
                </c:pt>
                <c:pt idx="746">
                  <c:v>-0.29236200000000001</c:v>
                </c:pt>
                <c:pt idx="747">
                  <c:v>-0.29236200000000001</c:v>
                </c:pt>
                <c:pt idx="748">
                  <c:v>-0.29236200000000001</c:v>
                </c:pt>
                <c:pt idx="749">
                  <c:v>-0.29236200000000001</c:v>
                </c:pt>
                <c:pt idx="750">
                  <c:v>-0.29267700000000002</c:v>
                </c:pt>
                <c:pt idx="751">
                  <c:v>-0.29369099999999998</c:v>
                </c:pt>
                <c:pt idx="752">
                  <c:v>-0.29487400000000002</c:v>
                </c:pt>
                <c:pt idx="753">
                  <c:v>-0.29634700000000003</c:v>
                </c:pt>
                <c:pt idx="754">
                  <c:v>-0.29780699999999999</c:v>
                </c:pt>
                <c:pt idx="755">
                  <c:v>-0.29951100000000003</c:v>
                </c:pt>
                <c:pt idx="756">
                  <c:v>-0.30089700000000003</c:v>
                </c:pt>
                <c:pt idx="757">
                  <c:v>-0.30190800000000001</c:v>
                </c:pt>
                <c:pt idx="758">
                  <c:v>-0.30287199999999997</c:v>
                </c:pt>
                <c:pt idx="759">
                  <c:v>-0.30419800000000002</c:v>
                </c:pt>
                <c:pt idx="760">
                  <c:v>-0.30593599999999999</c:v>
                </c:pt>
                <c:pt idx="761">
                  <c:v>-0.30767499999999998</c:v>
                </c:pt>
                <c:pt idx="762">
                  <c:v>-0.30921999999999999</c:v>
                </c:pt>
                <c:pt idx="763">
                  <c:v>-0.31077900000000003</c:v>
                </c:pt>
                <c:pt idx="764">
                  <c:v>-0.31210700000000002</c:v>
                </c:pt>
                <c:pt idx="765">
                  <c:v>-0.31337599999999999</c:v>
                </c:pt>
                <c:pt idx="766">
                  <c:v>-0.31497999999999998</c:v>
                </c:pt>
                <c:pt idx="767">
                  <c:v>-0.31664199999999998</c:v>
                </c:pt>
                <c:pt idx="768">
                  <c:v>-0.318359</c:v>
                </c:pt>
                <c:pt idx="769">
                  <c:v>-0.31956000000000001</c:v>
                </c:pt>
                <c:pt idx="770">
                  <c:v>-0.32091399999999998</c:v>
                </c:pt>
                <c:pt idx="771">
                  <c:v>-0.32252500000000001</c:v>
                </c:pt>
                <c:pt idx="772">
                  <c:v>-0.32433400000000001</c:v>
                </c:pt>
                <c:pt idx="773">
                  <c:v>-0.326104</c:v>
                </c:pt>
                <c:pt idx="774">
                  <c:v>-0.32770899999999997</c:v>
                </c:pt>
                <c:pt idx="775">
                  <c:v>-0.32947300000000002</c:v>
                </c:pt>
                <c:pt idx="776">
                  <c:v>-0.33146900000000001</c:v>
                </c:pt>
                <c:pt idx="777">
                  <c:v>-0.333368</c:v>
                </c:pt>
                <c:pt idx="778">
                  <c:v>-0.33485999999999999</c:v>
                </c:pt>
                <c:pt idx="779">
                  <c:v>-0.336399</c:v>
                </c:pt>
                <c:pt idx="780">
                  <c:v>-0.33799600000000002</c:v>
                </c:pt>
                <c:pt idx="781">
                  <c:v>-0.33938200000000002</c:v>
                </c:pt>
                <c:pt idx="782">
                  <c:v>-0.34098800000000001</c:v>
                </c:pt>
                <c:pt idx="783">
                  <c:v>-0.34268500000000002</c:v>
                </c:pt>
                <c:pt idx="784">
                  <c:v>-0.34434900000000002</c:v>
                </c:pt>
                <c:pt idx="785">
                  <c:v>-0.34587499999999999</c:v>
                </c:pt>
                <c:pt idx="786">
                  <c:v>-0.34728500000000001</c:v>
                </c:pt>
                <c:pt idx="787">
                  <c:v>-0.34870299999999999</c:v>
                </c:pt>
                <c:pt idx="788">
                  <c:v>-0.350325</c:v>
                </c:pt>
                <c:pt idx="789">
                  <c:v>-0.35192600000000002</c:v>
                </c:pt>
                <c:pt idx="790">
                  <c:v>-0.35312399999999999</c:v>
                </c:pt>
                <c:pt idx="791">
                  <c:v>-0.354238</c:v>
                </c:pt>
                <c:pt idx="792">
                  <c:v>-0.35539399999999999</c:v>
                </c:pt>
                <c:pt idx="793">
                  <c:v>-0.35669899999999999</c:v>
                </c:pt>
                <c:pt idx="794">
                  <c:v>-0.35797800000000002</c:v>
                </c:pt>
                <c:pt idx="795">
                  <c:v>-0.35927199999999998</c:v>
                </c:pt>
                <c:pt idx="796">
                  <c:v>-0.360736</c:v>
                </c:pt>
                <c:pt idx="797">
                  <c:v>-0.36233100000000001</c:v>
                </c:pt>
                <c:pt idx="798">
                  <c:v>-0.36369600000000002</c:v>
                </c:pt>
                <c:pt idx="799">
                  <c:v>-0.36499700000000002</c:v>
                </c:pt>
                <c:pt idx="800">
                  <c:v>-0.36560599999999999</c:v>
                </c:pt>
                <c:pt idx="801">
                  <c:v>-0.365317</c:v>
                </c:pt>
                <c:pt idx="802">
                  <c:v>-0.364788</c:v>
                </c:pt>
                <c:pt idx="803">
                  <c:v>-0.36397499999999999</c:v>
                </c:pt>
                <c:pt idx="804">
                  <c:v>-0.36338799999999999</c:v>
                </c:pt>
                <c:pt idx="805">
                  <c:v>-0.36288799999999999</c:v>
                </c:pt>
                <c:pt idx="806">
                  <c:v>-0.36187399999999997</c:v>
                </c:pt>
                <c:pt idx="807">
                  <c:v>-0.36024</c:v>
                </c:pt>
                <c:pt idx="808">
                  <c:v>-0.35874600000000001</c:v>
                </c:pt>
                <c:pt idx="809">
                  <c:v>-0.35776999999999998</c:v>
                </c:pt>
                <c:pt idx="810">
                  <c:v>-0.35695199999999999</c:v>
                </c:pt>
                <c:pt idx="811">
                  <c:v>-0.35573700000000003</c:v>
                </c:pt>
                <c:pt idx="812">
                  <c:v>-0.35407699999999998</c:v>
                </c:pt>
                <c:pt idx="813">
                  <c:v>-0.352626</c:v>
                </c:pt>
                <c:pt idx="814">
                  <c:v>-0.351711</c:v>
                </c:pt>
                <c:pt idx="815">
                  <c:v>-0.35100599999999998</c:v>
                </c:pt>
                <c:pt idx="816">
                  <c:v>-0.34959600000000002</c:v>
                </c:pt>
                <c:pt idx="817">
                  <c:v>-0.34784300000000001</c:v>
                </c:pt>
                <c:pt idx="818">
                  <c:v>-0.34663699999999997</c:v>
                </c:pt>
                <c:pt idx="819">
                  <c:v>-0.34537600000000002</c:v>
                </c:pt>
                <c:pt idx="820">
                  <c:v>-0.34438000000000002</c:v>
                </c:pt>
                <c:pt idx="821">
                  <c:v>-0.34346199999999999</c:v>
                </c:pt>
                <c:pt idx="822">
                  <c:v>-0.34206199999999998</c:v>
                </c:pt>
                <c:pt idx="823">
                  <c:v>-0.34096500000000002</c:v>
                </c:pt>
                <c:pt idx="824">
                  <c:v>-0.34019899999999997</c:v>
                </c:pt>
                <c:pt idx="825">
                  <c:v>-0.33889999999999998</c:v>
                </c:pt>
                <c:pt idx="826">
                  <c:v>-0.33708199999999999</c:v>
                </c:pt>
                <c:pt idx="827">
                  <c:v>-0.33576699999999998</c:v>
                </c:pt>
                <c:pt idx="828">
                  <c:v>-0.334559</c:v>
                </c:pt>
                <c:pt idx="829">
                  <c:v>-0.33319300000000002</c:v>
                </c:pt>
                <c:pt idx="830">
                  <c:v>-0.33213100000000001</c:v>
                </c:pt>
                <c:pt idx="831">
                  <c:v>-0.33080700000000002</c:v>
                </c:pt>
                <c:pt idx="832">
                  <c:v>-0.32965699999999998</c:v>
                </c:pt>
                <c:pt idx="833">
                  <c:v>-0.328156</c:v>
                </c:pt>
                <c:pt idx="834">
                  <c:v>-0.32667400000000002</c:v>
                </c:pt>
                <c:pt idx="835">
                  <c:v>-0.32530399999999998</c:v>
                </c:pt>
                <c:pt idx="836">
                  <c:v>-0.32369999999999999</c:v>
                </c:pt>
                <c:pt idx="837">
                  <c:v>-0.32233400000000001</c:v>
                </c:pt>
                <c:pt idx="838">
                  <c:v>-0.32117899999999999</c:v>
                </c:pt>
                <c:pt idx="839">
                  <c:v>-0.31982699999999997</c:v>
                </c:pt>
                <c:pt idx="840">
                  <c:v>-0.31820599999999999</c:v>
                </c:pt>
                <c:pt idx="841">
                  <c:v>-0.31677699999999998</c:v>
                </c:pt>
                <c:pt idx="842">
                  <c:v>-0.31594</c:v>
                </c:pt>
                <c:pt idx="843">
                  <c:v>-0.31515799999999999</c:v>
                </c:pt>
                <c:pt idx="844">
                  <c:v>-0.31379499999999999</c:v>
                </c:pt>
                <c:pt idx="845">
                  <c:v>-0.31221500000000002</c:v>
                </c:pt>
                <c:pt idx="846">
                  <c:v>-0.31109599999999998</c:v>
                </c:pt>
                <c:pt idx="847">
                  <c:v>-0.30969400000000002</c:v>
                </c:pt>
                <c:pt idx="848">
                  <c:v>-0.30825599999999997</c:v>
                </c:pt>
                <c:pt idx="849">
                  <c:v>-0.30710700000000002</c:v>
                </c:pt>
                <c:pt idx="850">
                  <c:v>-0.30654999999999999</c:v>
                </c:pt>
                <c:pt idx="851">
                  <c:v>-0.30617800000000001</c:v>
                </c:pt>
                <c:pt idx="852">
                  <c:v>-0.30626599999999998</c:v>
                </c:pt>
                <c:pt idx="853">
                  <c:v>-0.30618200000000001</c:v>
                </c:pt>
                <c:pt idx="854">
                  <c:v>-0.30627799999999999</c:v>
                </c:pt>
                <c:pt idx="855">
                  <c:v>-0.30665599999999998</c:v>
                </c:pt>
                <c:pt idx="856">
                  <c:v>-0.30741099999999999</c:v>
                </c:pt>
                <c:pt idx="857">
                  <c:v>-0.30845299999999998</c:v>
                </c:pt>
                <c:pt idx="858">
                  <c:v>-0.30929400000000001</c:v>
                </c:pt>
                <c:pt idx="859">
                  <c:v>-0.310164</c:v>
                </c:pt>
                <c:pt idx="860">
                  <c:v>-0.31127700000000003</c:v>
                </c:pt>
                <c:pt idx="861">
                  <c:v>-0.31267800000000001</c:v>
                </c:pt>
                <c:pt idx="862">
                  <c:v>-0.31409300000000001</c:v>
                </c:pt>
                <c:pt idx="863">
                  <c:v>-0.31557800000000003</c:v>
                </c:pt>
                <c:pt idx="864">
                  <c:v>-0.31709900000000002</c:v>
                </c:pt>
                <c:pt idx="865">
                  <c:v>-0.31852200000000003</c:v>
                </c:pt>
                <c:pt idx="866">
                  <c:v>-0.32003199999999998</c:v>
                </c:pt>
                <c:pt idx="867">
                  <c:v>-0.32169500000000001</c:v>
                </c:pt>
                <c:pt idx="868">
                  <c:v>-0.32324900000000001</c:v>
                </c:pt>
                <c:pt idx="869">
                  <c:v>-0.32483299999999998</c:v>
                </c:pt>
                <c:pt idx="870">
                  <c:v>-0.32662799999999997</c:v>
                </c:pt>
                <c:pt idx="871">
                  <c:v>-0.328287</c:v>
                </c:pt>
                <c:pt idx="872">
                  <c:v>-0.32985399999999998</c:v>
                </c:pt>
                <c:pt idx="873">
                  <c:v>-0.33127000000000001</c:v>
                </c:pt>
                <c:pt idx="874">
                  <c:v>-0.33274399999999998</c:v>
                </c:pt>
                <c:pt idx="875">
                  <c:v>-0.33431899999999998</c:v>
                </c:pt>
                <c:pt idx="876">
                  <c:v>-0.33595399999999997</c:v>
                </c:pt>
                <c:pt idx="877">
                  <c:v>-0.33753</c:v>
                </c:pt>
                <c:pt idx="878">
                  <c:v>-0.33922000000000002</c:v>
                </c:pt>
                <c:pt idx="879">
                  <c:v>-0.34084999999999999</c:v>
                </c:pt>
                <c:pt idx="880">
                  <c:v>-0.342333</c:v>
                </c:pt>
                <c:pt idx="881">
                  <c:v>-0.34369699999999997</c:v>
                </c:pt>
                <c:pt idx="882">
                  <c:v>-0.345109</c:v>
                </c:pt>
                <c:pt idx="883">
                  <c:v>-0.34664499999999998</c:v>
                </c:pt>
                <c:pt idx="884">
                  <c:v>-0.34834999999999999</c:v>
                </c:pt>
                <c:pt idx="885">
                  <c:v>-0.35000700000000001</c:v>
                </c:pt>
                <c:pt idx="886">
                  <c:v>-0.35175000000000001</c:v>
                </c:pt>
                <c:pt idx="887">
                  <c:v>-0.35338700000000001</c:v>
                </c:pt>
                <c:pt idx="888">
                  <c:v>-0.354875</c:v>
                </c:pt>
                <c:pt idx="889">
                  <c:v>-0.35638900000000001</c:v>
                </c:pt>
                <c:pt idx="890">
                  <c:v>-0.35777500000000001</c:v>
                </c:pt>
                <c:pt idx="891">
                  <c:v>-0.35907600000000001</c:v>
                </c:pt>
                <c:pt idx="892">
                  <c:v>-0.360564</c:v>
                </c:pt>
                <c:pt idx="893">
                  <c:v>-0.36199300000000001</c:v>
                </c:pt>
                <c:pt idx="894">
                  <c:v>-0.363396</c:v>
                </c:pt>
                <c:pt idx="895">
                  <c:v>-0.36491600000000002</c:v>
                </c:pt>
                <c:pt idx="896">
                  <c:v>-0.36640099999999998</c:v>
                </c:pt>
                <c:pt idx="897">
                  <c:v>-0.368031</c:v>
                </c:pt>
                <c:pt idx="898">
                  <c:v>-0.36953900000000001</c:v>
                </c:pt>
                <c:pt idx="899">
                  <c:v>-0.37090699999999999</c:v>
                </c:pt>
                <c:pt idx="900">
                  <c:v>-0.37164900000000001</c:v>
                </c:pt>
                <c:pt idx="901">
                  <c:v>-0.37185200000000002</c:v>
                </c:pt>
                <c:pt idx="902">
                  <c:v>-0.37196099999999999</c:v>
                </c:pt>
                <c:pt idx="903">
                  <c:v>-0.37198999999999999</c:v>
                </c:pt>
                <c:pt idx="904">
                  <c:v>-0.37201499999999998</c:v>
                </c:pt>
                <c:pt idx="905">
                  <c:v>-0.372</c:v>
                </c:pt>
                <c:pt idx="906">
                  <c:v>-0.37198900000000001</c:v>
                </c:pt>
                <c:pt idx="907">
                  <c:v>-0.37198900000000001</c:v>
                </c:pt>
                <c:pt idx="908">
                  <c:v>-0.37198799999999999</c:v>
                </c:pt>
                <c:pt idx="909">
                  <c:v>-0.37198799999999999</c:v>
                </c:pt>
                <c:pt idx="910">
                  <c:v>-0.37198799999999999</c:v>
                </c:pt>
                <c:pt idx="911">
                  <c:v>-0.37198799999999999</c:v>
                </c:pt>
                <c:pt idx="912">
                  <c:v>-0.37198799999999999</c:v>
                </c:pt>
                <c:pt idx="913">
                  <c:v>-0.37198799999999999</c:v>
                </c:pt>
                <c:pt idx="914">
                  <c:v>-0.37198799999999999</c:v>
                </c:pt>
                <c:pt idx="915">
                  <c:v>-0.37198799999999999</c:v>
                </c:pt>
                <c:pt idx="916">
                  <c:v>-0.37198799999999999</c:v>
                </c:pt>
                <c:pt idx="917">
                  <c:v>-0.37198799999999999</c:v>
                </c:pt>
                <c:pt idx="918">
                  <c:v>-0.37198799999999999</c:v>
                </c:pt>
                <c:pt idx="919">
                  <c:v>-0.37198799999999999</c:v>
                </c:pt>
                <c:pt idx="920">
                  <c:v>-0.37198799999999999</c:v>
                </c:pt>
                <c:pt idx="921">
                  <c:v>-0.37198799999999999</c:v>
                </c:pt>
                <c:pt idx="922">
                  <c:v>-0.37198799999999999</c:v>
                </c:pt>
                <c:pt idx="923">
                  <c:v>-0.37198799999999999</c:v>
                </c:pt>
                <c:pt idx="924">
                  <c:v>-0.37198799999999999</c:v>
                </c:pt>
                <c:pt idx="925">
                  <c:v>-0.37198799999999999</c:v>
                </c:pt>
                <c:pt idx="926">
                  <c:v>-0.37198799999999999</c:v>
                </c:pt>
                <c:pt idx="927">
                  <c:v>-0.37198799999999999</c:v>
                </c:pt>
                <c:pt idx="928">
                  <c:v>-0.37198799999999999</c:v>
                </c:pt>
                <c:pt idx="929">
                  <c:v>-0.37198799999999999</c:v>
                </c:pt>
                <c:pt idx="930">
                  <c:v>-0.37198799999999999</c:v>
                </c:pt>
                <c:pt idx="931">
                  <c:v>-0.37198799999999999</c:v>
                </c:pt>
                <c:pt idx="932">
                  <c:v>-0.37198799999999999</c:v>
                </c:pt>
                <c:pt idx="933">
                  <c:v>-0.37198799999999999</c:v>
                </c:pt>
                <c:pt idx="934">
                  <c:v>-0.37198799999999999</c:v>
                </c:pt>
                <c:pt idx="935">
                  <c:v>-0.37198799999999999</c:v>
                </c:pt>
                <c:pt idx="936">
                  <c:v>-0.37198799999999999</c:v>
                </c:pt>
                <c:pt idx="937">
                  <c:v>-0.37198799999999999</c:v>
                </c:pt>
                <c:pt idx="938">
                  <c:v>-0.37198799999999999</c:v>
                </c:pt>
                <c:pt idx="939">
                  <c:v>-0.37198799999999999</c:v>
                </c:pt>
                <c:pt idx="940">
                  <c:v>-0.37198799999999999</c:v>
                </c:pt>
                <c:pt idx="941">
                  <c:v>-0.37198799999999999</c:v>
                </c:pt>
                <c:pt idx="942">
                  <c:v>-0.37198799999999999</c:v>
                </c:pt>
                <c:pt idx="943">
                  <c:v>-0.37198799999999999</c:v>
                </c:pt>
                <c:pt idx="944">
                  <c:v>-0.37198799999999999</c:v>
                </c:pt>
                <c:pt idx="945">
                  <c:v>-0.37198799999999999</c:v>
                </c:pt>
                <c:pt idx="946">
                  <c:v>-0.37198799999999999</c:v>
                </c:pt>
                <c:pt idx="947">
                  <c:v>-0.37198799999999999</c:v>
                </c:pt>
                <c:pt idx="948">
                  <c:v>-0.37198799999999999</c:v>
                </c:pt>
                <c:pt idx="949">
                  <c:v>-0.37198799999999999</c:v>
                </c:pt>
                <c:pt idx="950">
                  <c:v>-0.37199100000000002</c:v>
                </c:pt>
                <c:pt idx="951">
                  <c:v>-0.37225900000000001</c:v>
                </c:pt>
                <c:pt idx="952">
                  <c:v>-0.37265700000000002</c:v>
                </c:pt>
                <c:pt idx="953">
                  <c:v>-0.37311</c:v>
                </c:pt>
                <c:pt idx="954">
                  <c:v>-0.37385099999999999</c:v>
                </c:pt>
                <c:pt idx="955">
                  <c:v>-0.37474800000000003</c:v>
                </c:pt>
                <c:pt idx="956">
                  <c:v>-0.37575700000000001</c:v>
                </c:pt>
                <c:pt idx="957">
                  <c:v>-0.37701400000000002</c:v>
                </c:pt>
                <c:pt idx="958">
                  <c:v>-0.37819799999999998</c:v>
                </c:pt>
                <c:pt idx="959">
                  <c:v>-0.37954900000000003</c:v>
                </c:pt>
                <c:pt idx="960">
                  <c:v>-0.38096200000000002</c:v>
                </c:pt>
                <c:pt idx="961">
                  <c:v>-0.38215900000000003</c:v>
                </c:pt>
                <c:pt idx="962">
                  <c:v>-0.38337599999999999</c:v>
                </c:pt>
                <c:pt idx="963">
                  <c:v>-0.38474000000000003</c:v>
                </c:pt>
                <c:pt idx="964">
                  <c:v>-0.38613500000000001</c:v>
                </c:pt>
                <c:pt idx="965">
                  <c:v>-0.387714</c:v>
                </c:pt>
                <c:pt idx="966">
                  <c:v>-0.38923999999999997</c:v>
                </c:pt>
                <c:pt idx="967">
                  <c:v>-0.39069999999999999</c:v>
                </c:pt>
                <c:pt idx="968">
                  <c:v>-0.39241700000000002</c:v>
                </c:pt>
                <c:pt idx="969">
                  <c:v>-0.39422400000000002</c:v>
                </c:pt>
                <c:pt idx="970">
                  <c:v>-0.39591500000000002</c:v>
                </c:pt>
                <c:pt idx="971">
                  <c:v>-0.39747300000000002</c:v>
                </c:pt>
                <c:pt idx="972">
                  <c:v>-0.39917900000000001</c:v>
                </c:pt>
                <c:pt idx="973">
                  <c:v>-0.40089399999999997</c:v>
                </c:pt>
                <c:pt idx="974">
                  <c:v>-0.40258300000000002</c:v>
                </c:pt>
                <c:pt idx="975">
                  <c:v>-0.404229</c:v>
                </c:pt>
                <c:pt idx="976">
                  <c:v>-0.40590399999999999</c:v>
                </c:pt>
                <c:pt idx="977">
                  <c:v>-0.40741899999999998</c:v>
                </c:pt>
                <c:pt idx="978">
                  <c:v>-0.408773</c:v>
                </c:pt>
                <c:pt idx="979">
                  <c:v>-0.410163</c:v>
                </c:pt>
                <c:pt idx="980">
                  <c:v>-0.41181000000000001</c:v>
                </c:pt>
                <c:pt idx="981">
                  <c:v>-0.413414</c:v>
                </c:pt>
                <c:pt idx="982">
                  <c:v>-0.41486699999999999</c:v>
                </c:pt>
                <c:pt idx="983">
                  <c:v>-0.41644300000000001</c:v>
                </c:pt>
                <c:pt idx="984">
                  <c:v>-0.418047</c:v>
                </c:pt>
                <c:pt idx="985">
                  <c:v>-0.41963600000000001</c:v>
                </c:pt>
                <c:pt idx="986">
                  <c:v>-0.421205</c:v>
                </c:pt>
                <c:pt idx="987">
                  <c:v>-0.42269499999999999</c:v>
                </c:pt>
                <c:pt idx="988">
                  <c:v>-0.42430699999999999</c:v>
                </c:pt>
                <c:pt idx="989">
                  <c:v>-0.42593300000000001</c:v>
                </c:pt>
                <c:pt idx="990">
                  <c:v>-0.42742999999999998</c:v>
                </c:pt>
                <c:pt idx="991">
                  <c:v>-0.42910599999999999</c:v>
                </c:pt>
                <c:pt idx="992">
                  <c:v>-0.43090499999999998</c:v>
                </c:pt>
                <c:pt idx="993">
                  <c:v>-0.43245099999999997</c:v>
                </c:pt>
                <c:pt idx="994">
                  <c:v>-0.433836</c:v>
                </c:pt>
                <c:pt idx="995">
                  <c:v>-0.43530099999999999</c:v>
                </c:pt>
                <c:pt idx="996">
                  <c:v>-0.43681900000000001</c:v>
                </c:pt>
                <c:pt idx="997">
                  <c:v>-0.438392</c:v>
                </c:pt>
                <c:pt idx="998">
                  <c:v>-0.43981999999999999</c:v>
                </c:pt>
                <c:pt idx="999">
                  <c:v>-0.44128099999999998</c:v>
                </c:pt>
                <c:pt idx="1000">
                  <c:v>-0.44269599999999998</c:v>
                </c:pt>
                <c:pt idx="1001">
                  <c:v>-0.44376399999999999</c:v>
                </c:pt>
                <c:pt idx="1002">
                  <c:v>-0.44463599999999998</c:v>
                </c:pt>
                <c:pt idx="1003">
                  <c:v>-0.44472600000000001</c:v>
                </c:pt>
                <c:pt idx="1004">
                  <c:v>-0.444693</c:v>
                </c:pt>
                <c:pt idx="1005">
                  <c:v>-0.444693</c:v>
                </c:pt>
                <c:pt idx="1006">
                  <c:v>-0.444662</c:v>
                </c:pt>
                <c:pt idx="1007">
                  <c:v>-0.44444099999999997</c:v>
                </c:pt>
                <c:pt idx="1008">
                  <c:v>-0.44439299999999998</c:v>
                </c:pt>
                <c:pt idx="1009">
                  <c:v>-0.444382</c:v>
                </c:pt>
                <c:pt idx="1010">
                  <c:v>-0.44431900000000002</c:v>
                </c:pt>
                <c:pt idx="1011">
                  <c:v>-0.44431900000000002</c:v>
                </c:pt>
                <c:pt idx="1012">
                  <c:v>-0.44431999999999999</c:v>
                </c:pt>
                <c:pt idx="1013">
                  <c:v>-0.44431999999999999</c:v>
                </c:pt>
                <c:pt idx="1014">
                  <c:v>-0.44431999999999999</c:v>
                </c:pt>
                <c:pt idx="1015">
                  <c:v>-0.44431999999999999</c:v>
                </c:pt>
                <c:pt idx="1016">
                  <c:v>-0.44431999999999999</c:v>
                </c:pt>
                <c:pt idx="1017">
                  <c:v>-0.44431999999999999</c:v>
                </c:pt>
                <c:pt idx="1018">
                  <c:v>-0.44431999999999999</c:v>
                </c:pt>
                <c:pt idx="1019">
                  <c:v>-0.44431999999999999</c:v>
                </c:pt>
                <c:pt idx="1020">
                  <c:v>-0.44431999999999999</c:v>
                </c:pt>
                <c:pt idx="1021">
                  <c:v>-0.44431999999999999</c:v>
                </c:pt>
                <c:pt idx="1022">
                  <c:v>-0.44431999999999999</c:v>
                </c:pt>
                <c:pt idx="1023">
                  <c:v>-0.44431999999999999</c:v>
                </c:pt>
                <c:pt idx="1024">
                  <c:v>-0.444328</c:v>
                </c:pt>
                <c:pt idx="1025">
                  <c:v>-0.444328</c:v>
                </c:pt>
                <c:pt idx="1026">
                  <c:v>-0.444328</c:v>
                </c:pt>
                <c:pt idx="1027">
                  <c:v>-0.444328</c:v>
                </c:pt>
                <c:pt idx="1028">
                  <c:v>-0.444328</c:v>
                </c:pt>
                <c:pt idx="1029">
                  <c:v>-0.444328</c:v>
                </c:pt>
                <c:pt idx="1030">
                  <c:v>-0.444328</c:v>
                </c:pt>
                <c:pt idx="1031">
                  <c:v>-0.44432700000000003</c:v>
                </c:pt>
                <c:pt idx="1032">
                  <c:v>-0.44432700000000003</c:v>
                </c:pt>
                <c:pt idx="1033">
                  <c:v>-0.444328</c:v>
                </c:pt>
                <c:pt idx="1034">
                  <c:v>-0.444328</c:v>
                </c:pt>
                <c:pt idx="1035">
                  <c:v>-0.444328</c:v>
                </c:pt>
                <c:pt idx="1036">
                  <c:v>-0.444328</c:v>
                </c:pt>
                <c:pt idx="1037">
                  <c:v>-0.444328</c:v>
                </c:pt>
                <c:pt idx="1038">
                  <c:v>-0.444328</c:v>
                </c:pt>
                <c:pt idx="1039">
                  <c:v>-0.444328</c:v>
                </c:pt>
                <c:pt idx="1040">
                  <c:v>-0.444328</c:v>
                </c:pt>
                <c:pt idx="1041">
                  <c:v>-0.44431799999999999</c:v>
                </c:pt>
                <c:pt idx="1042">
                  <c:v>-0.44431799999999999</c:v>
                </c:pt>
                <c:pt idx="1043">
                  <c:v>-0.44431799999999999</c:v>
                </c:pt>
                <c:pt idx="1044">
                  <c:v>-0.44431799999999999</c:v>
                </c:pt>
                <c:pt idx="1045">
                  <c:v>-0.44431799999999999</c:v>
                </c:pt>
                <c:pt idx="1046">
                  <c:v>-0.44431799999999999</c:v>
                </c:pt>
                <c:pt idx="1047">
                  <c:v>-0.44431799999999999</c:v>
                </c:pt>
                <c:pt idx="1048">
                  <c:v>-0.44431799999999999</c:v>
                </c:pt>
                <c:pt idx="1049">
                  <c:v>-0.44431799999999999</c:v>
                </c:pt>
                <c:pt idx="1050">
                  <c:v>-0.44414100000000001</c:v>
                </c:pt>
                <c:pt idx="1051">
                  <c:v>-0.443857</c:v>
                </c:pt>
                <c:pt idx="1052">
                  <c:v>-0.443444</c:v>
                </c:pt>
                <c:pt idx="1053">
                  <c:v>-0.44319199999999997</c:v>
                </c:pt>
                <c:pt idx="1054">
                  <c:v>-0.44236500000000001</c:v>
                </c:pt>
                <c:pt idx="1055">
                  <c:v>-0.44142799999999999</c:v>
                </c:pt>
                <c:pt idx="1056">
                  <c:v>-0.44058599999999998</c:v>
                </c:pt>
                <c:pt idx="1057">
                  <c:v>-0.43938100000000002</c:v>
                </c:pt>
                <c:pt idx="1058">
                  <c:v>-0.43809500000000001</c:v>
                </c:pt>
                <c:pt idx="1059">
                  <c:v>-0.43679800000000002</c:v>
                </c:pt>
                <c:pt idx="1060">
                  <c:v>-0.43555700000000003</c:v>
                </c:pt>
                <c:pt idx="1061">
                  <c:v>-0.43414000000000003</c:v>
                </c:pt>
                <c:pt idx="1062">
                  <c:v>-0.43268099999999998</c:v>
                </c:pt>
                <c:pt idx="1063">
                  <c:v>-0.43132799999999999</c:v>
                </c:pt>
                <c:pt idx="1064">
                  <c:v>-0.42978100000000002</c:v>
                </c:pt>
                <c:pt idx="1065">
                  <c:v>-0.42820000000000003</c:v>
                </c:pt>
                <c:pt idx="1066">
                  <c:v>-0.42662499999999998</c:v>
                </c:pt>
                <c:pt idx="1067">
                  <c:v>-0.42510799999999999</c:v>
                </c:pt>
                <c:pt idx="1068">
                  <c:v>-0.42346200000000001</c:v>
                </c:pt>
                <c:pt idx="1069">
                  <c:v>-0.42176200000000003</c:v>
                </c:pt>
                <c:pt idx="1070">
                  <c:v>-0.42016599999999998</c:v>
                </c:pt>
                <c:pt idx="1071">
                  <c:v>-0.41842699999999999</c:v>
                </c:pt>
                <c:pt idx="1072">
                  <c:v>-0.416684</c:v>
                </c:pt>
                <c:pt idx="1073">
                  <c:v>-0.41501700000000002</c:v>
                </c:pt>
                <c:pt idx="1074">
                  <c:v>-0.41338399999999997</c:v>
                </c:pt>
                <c:pt idx="1075">
                  <c:v>-0.41158899999999998</c:v>
                </c:pt>
                <c:pt idx="1076">
                  <c:v>-0.40981200000000001</c:v>
                </c:pt>
                <c:pt idx="1077">
                  <c:v>-0.40810200000000002</c:v>
                </c:pt>
                <c:pt idx="1078">
                  <c:v>-0.40626099999999998</c:v>
                </c:pt>
                <c:pt idx="1079">
                  <c:v>-0.40442899999999998</c:v>
                </c:pt>
                <c:pt idx="1080">
                  <c:v>-0.40268999999999999</c:v>
                </c:pt>
                <c:pt idx="1081">
                  <c:v>-0.40093600000000001</c:v>
                </c:pt>
                <c:pt idx="1082">
                  <c:v>-0.39907900000000002</c:v>
                </c:pt>
                <c:pt idx="1083">
                  <c:v>-0.39726899999999998</c:v>
                </c:pt>
                <c:pt idx="1084">
                  <c:v>-0.39555699999999999</c:v>
                </c:pt>
                <c:pt idx="1085">
                  <c:v>-0.39366400000000001</c:v>
                </c:pt>
                <c:pt idx="1086">
                  <c:v>-0.39181199999999999</c:v>
                </c:pt>
                <c:pt idx="1087">
                  <c:v>-0.39002599999999998</c:v>
                </c:pt>
                <c:pt idx="1088">
                  <c:v>-0.38825799999999999</c:v>
                </c:pt>
                <c:pt idx="1089">
                  <c:v>-0.386407</c:v>
                </c:pt>
                <c:pt idx="1090">
                  <c:v>-0.38462299999999999</c:v>
                </c:pt>
                <c:pt idx="1091">
                  <c:v>-0.38292300000000001</c:v>
                </c:pt>
                <c:pt idx="1092">
                  <c:v>-0.38106600000000002</c:v>
                </c:pt>
                <c:pt idx="1093">
                  <c:v>-0.37922800000000001</c:v>
                </c:pt>
                <c:pt idx="1094">
                  <c:v>-0.37742300000000001</c:v>
                </c:pt>
                <c:pt idx="1095">
                  <c:v>-0.37552799999999997</c:v>
                </c:pt>
                <c:pt idx="1096">
                  <c:v>-0.373589</c:v>
                </c:pt>
                <c:pt idx="1097">
                  <c:v>-0.37165199999999998</c:v>
                </c:pt>
                <c:pt idx="1098">
                  <c:v>-0.369946</c:v>
                </c:pt>
                <c:pt idx="1099">
                  <c:v>-0.36920199999999997</c:v>
                </c:pt>
                <c:pt idx="1100">
                  <c:v>-0.36949700000000002</c:v>
                </c:pt>
                <c:pt idx="1101">
                  <c:v>-0.37011899999999998</c:v>
                </c:pt>
                <c:pt idx="1102">
                  <c:v>-0.37091499999999999</c:v>
                </c:pt>
                <c:pt idx="1103">
                  <c:v>-0.37242599999999998</c:v>
                </c:pt>
                <c:pt idx="1104">
                  <c:v>-0.374224</c:v>
                </c:pt>
                <c:pt idx="1105">
                  <c:v>-0.37578699999999998</c:v>
                </c:pt>
                <c:pt idx="1106">
                  <c:v>-0.37743500000000002</c:v>
                </c:pt>
                <c:pt idx="1107">
                  <c:v>-0.37916299999999997</c:v>
                </c:pt>
                <c:pt idx="1108">
                  <c:v>-0.38088699999999998</c:v>
                </c:pt>
                <c:pt idx="1109">
                  <c:v>-0.382662</c:v>
                </c:pt>
                <c:pt idx="1110">
                  <c:v>-0.38443100000000002</c:v>
                </c:pt>
                <c:pt idx="1111">
                  <c:v>-0.386131</c:v>
                </c:pt>
                <c:pt idx="1112">
                  <c:v>-0.38813300000000001</c:v>
                </c:pt>
                <c:pt idx="1113">
                  <c:v>-0.390374</c:v>
                </c:pt>
                <c:pt idx="1114">
                  <c:v>-0.39227000000000001</c:v>
                </c:pt>
                <c:pt idx="1115">
                  <c:v>-0.39422000000000001</c:v>
                </c:pt>
                <c:pt idx="1116">
                  <c:v>-0.39671200000000001</c:v>
                </c:pt>
                <c:pt idx="1117">
                  <c:v>-0.39917399999999997</c:v>
                </c:pt>
                <c:pt idx="1118">
                  <c:v>-0.40142499999999998</c:v>
                </c:pt>
                <c:pt idx="1119">
                  <c:v>-0.40388200000000002</c:v>
                </c:pt>
                <c:pt idx="1120">
                  <c:v>-0.40662999999999999</c:v>
                </c:pt>
                <c:pt idx="1121">
                  <c:v>-0.409306</c:v>
                </c:pt>
                <c:pt idx="1122">
                  <c:v>-0.41189500000000001</c:v>
                </c:pt>
                <c:pt idx="1123">
                  <c:v>-0.414713</c:v>
                </c:pt>
                <c:pt idx="1124">
                  <c:v>-0.41758699999999999</c:v>
                </c:pt>
                <c:pt idx="1125">
                  <c:v>-0.42034300000000002</c:v>
                </c:pt>
                <c:pt idx="1126">
                  <c:v>-0.42320200000000002</c:v>
                </c:pt>
                <c:pt idx="1127">
                  <c:v>-0.42608600000000002</c:v>
                </c:pt>
                <c:pt idx="1128">
                  <c:v>-0.42886800000000003</c:v>
                </c:pt>
                <c:pt idx="1129">
                  <c:v>-0.43186000000000002</c:v>
                </c:pt>
                <c:pt idx="1130">
                  <c:v>-0.43493599999999999</c:v>
                </c:pt>
                <c:pt idx="1131">
                  <c:v>-0.43792999999999999</c:v>
                </c:pt>
                <c:pt idx="1132">
                  <c:v>-0.44081799999999999</c:v>
                </c:pt>
                <c:pt idx="1133">
                  <c:v>-0.44392700000000002</c:v>
                </c:pt>
                <c:pt idx="1134">
                  <c:v>-0.44698500000000002</c:v>
                </c:pt>
                <c:pt idx="1135">
                  <c:v>-0.44989000000000001</c:v>
                </c:pt>
                <c:pt idx="1136">
                  <c:v>-0.45277899999999999</c:v>
                </c:pt>
                <c:pt idx="1137">
                  <c:v>-0.45585100000000001</c:v>
                </c:pt>
                <c:pt idx="1138">
                  <c:v>-0.45912999999999998</c:v>
                </c:pt>
                <c:pt idx="1139">
                  <c:v>-0.46240599999999998</c:v>
                </c:pt>
                <c:pt idx="1140">
                  <c:v>-0.46560400000000002</c:v>
                </c:pt>
                <c:pt idx="1141">
                  <c:v>-0.46895599999999998</c:v>
                </c:pt>
                <c:pt idx="1142">
                  <c:v>-0.47244900000000001</c:v>
                </c:pt>
                <c:pt idx="1143">
                  <c:v>-0.47555500000000001</c:v>
                </c:pt>
                <c:pt idx="1144">
                  <c:v>-0.47877399999999998</c:v>
                </c:pt>
                <c:pt idx="1145">
                  <c:v>-0.48200599999999999</c:v>
                </c:pt>
                <c:pt idx="1146">
                  <c:v>-0.48539900000000002</c:v>
                </c:pt>
                <c:pt idx="1147">
                  <c:v>-0.488902</c:v>
                </c:pt>
                <c:pt idx="1148">
                  <c:v>-0.49259700000000001</c:v>
                </c:pt>
                <c:pt idx="1149">
                  <c:v>-0.49621900000000002</c:v>
                </c:pt>
                <c:pt idx="1150">
                  <c:v>-0.499834</c:v>
                </c:pt>
                <c:pt idx="1151">
                  <c:v>-0.50270199999999998</c:v>
                </c:pt>
                <c:pt idx="1152">
                  <c:v>-0.50522699999999998</c:v>
                </c:pt>
                <c:pt idx="1153">
                  <c:v>-0.50726000000000004</c:v>
                </c:pt>
                <c:pt idx="1154">
                  <c:v>-0.50926300000000002</c:v>
                </c:pt>
                <c:pt idx="1155">
                  <c:v>-0.51100500000000004</c:v>
                </c:pt>
                <c:pt idx="1156">
                  <c:v>-0.51220100000000002</c:v>
                </c:pt>
                <c:pt idx="1157">
                  <c:v>-0.51288</c:v>
                </c:pt>
                <c:pt idx="1158">
                  <c:v>-0.51326700000000003</c:v>
                </c:pt>
                <c:pt idx="1159">
                  <c:v>-0.51297300000000001</c:v>
                </c:pt>
                <c:pt idx="1160">
                  <c:v>-0.51292599999999999</c:v>
                </c:pt>
                <c:pt idx="1161">
                  <c:v>-0.51310100000000003</c:v>
                </c:pt>
                <c:pt idx="1162">
                  <c:v>-0.51310999999999996</c:v>
                </c:pt>
                <c:pt idx="1163">
                  <c:v>-0.51282000000000005</c:v>
                </c:pt>
                <c:pt idx="1164">
                  <c:v>-0.51220200000000005</c:v>
                </c:pt>
                <c:pt idx="1165">
                  <c:v>-0.51166199999999995</c:v>
                </c:pt>
                <c:pt idx="1166">
                  <c:v>-0.51108100000000001</c:v>
                </c:pt>
                <c:pt idx="1167">
                  <c:v>-0.51069900000000001</c:v>
                </c:pt>
                <c:pt idx="1168">
                  <c:v>-0.51042600000000005</c:v>
                </c:pt>
                <c:pt idx="1169">
                  <c:v>-0.50977700000000004</c:v>
                </c:pt>
                <c:pt idx="1170">
                  <c:v>-0.50892099999999996</c:v>
                </c:pt>
                <c:pt idx="1171">
                  <c:v>-0.508714</c:v>
                </c:pt>
                <c:pt idx="1172">
                  <c:v>-0.50822199999999995</c:v>
                </c:pt>
                <c:pt idx="1173">
                  <c:v>-0.50748400000000005</c:v>
                </c:pt>
                <c:pt idx="1174">
                  <c:v>-0.50713699999999995</c:v>
                </c:pt>
                <c:pt idx="1175">
                  <c:v>-0.50692400000000004</c:v>
                </c:pt>
                <c:pt idx="1176">
                  <c:v>-0.50626300000000002</c:v>
                </c:pt>
                <c:pt idx="1177">
                  <c:v>-0.50565099999999996</c:v>
                </c:pt>
                <c:pt idx="1178">
                  <c:v>-0.50537799999999999</c:v>
                </c:pt>
                <c:pt idx="1179">
                  <c:v>-0.504942</c:v>
                </c:pt>
                <c:pt idx="1180">
                  <c:v>-0.50420100000000001</c:v>
                </c:pt>
                <c:pt idx="1181">
                  <c:v>-0.50360700000000003</c:v>
                </c:pt>
                <c:pt idx="1182">
                  <c:v>-0.50295400000000001</c:v>
                </c:pt>
                <c:pt idx="1183">
                  <c:v>-0.50224899999999995</c:v>
                </c:pt>
                <c:pt idx="1184">
                  <c:v>-0.50158100000000005</c:v>
                </c:pt>
                <c:pt idx="1185">
                  <c:v>-0.50085199999999996</c:v>
                </c:pt>
                <c:pt idx="1186">
                  <c:v>-0.500664</c:v>
                </c:pt>
                <c:pt idx="1187">
                  <c:v>-0.50024999999999997</c:v>
                </c:pt>
                <c:pt idx="1188">
                  <c:v>-0.49982100000000002</c:v>
                </c:pt>
                <c:pt idx="1189">
                  <c:v>-0.49970900000000001</c:v>
                </c:pt>
                <c:pt idx="1190">
                  <c:v>-0.49961899999999998</c:v>
                </c:pt>
                <c:pt idx="1191">
                  <c:v>-0.49905500000000003</c:v>
                </c:pt>
                <c:pt idx="1192">
                  <c:v>-0.49835299999999999</c:v>
                </c:pt>
                <c:pt idx="1193">
                  <c:v>-0.49796299999999999</c:v>
                </c:pt>
                <c:pt idx="1194">
                  <c:v>-0.49733699999999997</c:v>
                </c:pt>
                <c:pt idx="1195">
                  <c:v>-0.496668</c:v>
                </c:pt>
                <c:pt idx="1196">
                  <c:v>-0.49613000000000002</c:v>
                </c:pt>
                <c:pt idx="1197">
                  <c:v>-0.49558799999999997</c:v>
                </c:pt>
                <c:pt idx="1198">
                  <c:v>-0.49518000000000001</c:v>
                </c:pt>
                <c:pt idx="1199">
                  <c:v>-0.49448399999999998</c:v>
                </c:pt>
                <c:pt idx="1200">
                  <c:v>-0.49429200000000001</c:v>
                </c:pt>
                <c:pt idx="1201">
                  <c:v>-0.49435000000000001</c:v>
                </c:pt>
                <c:pt idx="1202">
                  <c:v>-0.49398199999999998</c:v>
                </c:pt>
                <c:pt idx="1203">
                  <c:v>-0.49314999999999998</c:v>
                </c:pt>
                <c:pt idx="1204">
                  <c:v>-0.49188100000000001</c:v>
                </c:pt>
                <c:pt idx="1205">
                  <c:v>-0.48986200000000002</c:v>
                </c:pt>
                <c:pt idx="1206">
                  <c:v>-0.48765599999999998</c:v>
                </c:pt>
                <c:pt idx="1207">
                  <c:v>-0.48596200000000001</c:v>
                </c:pt>
                <c:pt idx="1208">
                  <c:v>-0.48345500000000002</c:v>
                </c:pt>
                <c:pt idx="1209">
                  <c:v>-0.48094900000000002</c:v>
                </c:pt>
                <c:pt idx="1210">
                  <c:v>-0.47820099999999999</c:v>
                </c:pt>
                <c:pt idx="1211">
                  <c:v>-0.475719</c:v>
                </c:pt>
                <c:pt idx="1212">
                  <c:v>-0.47279900000000002</c:v>
                </c:pt>
                <c:pt idx="1213">
                  <c:v>-0.47001300000000001</c:v>
                </c:pt>
                <c:pt idx="1214">
                  <c:v>-0.46782899999999999</c:v>
                </c:pt>
                <c:pt idx="1215">
                  <c:v>-0.46602399999999999</c:v>
                </c:pt>
                <c:pt idx="1216">
                  <c:v>-0.46463199999999999</c:v>
                </c:pt>
                <c:pt idx="1217">
                  <c:v>-0.46282200000000001</c:v>
                </c:pt>
                <c:pt idx="1218">
                  <c:v>-0.46113999999999999</c:v>
                </c:pt>
                <c:pt idx="1219">
                  <c:v>-0.45901399999999998</c:v>
                </c:pt>
                <c:pt idx="1220">
                  <c:v>-0.456621</c:v>
                </c:pt>
                <c:pt idx="1221">
                  <c:v>-0.45436700000000002</c:v>
                </c:pt>
                <c:pt idx="1222">
                  <c:v>-0.45187500000000003</c:v>
                </c:pt>
                <c:pt idx="1223">
                  <c:v>-0.44920700000000002</c:v>
                </c:pt>
                <c:pt idx="1224">
                  <c:v>-0.44677299999999998</c:v>
                </c:pt>
                <c:pt idx="1225">
                  <c:v>-0.44444899999999998</c:v>
                </c:pt>
                <c:pt idx="1226">
                  <c:v>-0.44230700000000001</c:v>
                </c:pt>
                <c:pt idx="1227">
                  <c:v>-0.43994100000000003</c:v>
                </c:pt>
                <c:pt idx="1228">
                  <c:v>-0.43737199999999998</c:v>
                </c:pt>
                <c:pt idx="1229">
                  <c:v>-0.434915</c:v>
                </c:pt>
                <c:pt idx="1230">
                  <c:v>-0.43228</c:v>
                </c:pt>
                <c:pt idx="1231">
                  <c:v>-0.42950700000000003</c:v>
                </c:pt>
                <c:pt idx="1232">
                  <c:v>-0.42719800000000002</c:v>
                </c:pt>
                <c:pt idx="1233">
                  <c:v>-0.424848</c:v>
                </c:pt>
                <c:pt idx="1234">
                  <c:v>-0.42214299999999999</c:v>
                </c:pt>
                <c:pt idx="1235">
                  <c:v>-0.419738</c:v>
                </c:pt>
                <c:pt idx="1236">
                  <c:v>-0.41707100000000003</c:v>
                </c:pt>
                <c:pt idx="1237">
                  <c:v>-0.41405500000000001</c:v>
                </c:pt>
                <c:pt idx="1238">
                  <c:v>-0.41162399999999999</c:v>
                </c:pt>
                <c:pt idx="1239">
                  <c:v>-0.40924500000000003</c:v>
                </c:pt>
                <c:pt idx="1240">
                  <c:v>-0.40667999999999999</c:v>
                </c:pt>
                <c:pt idx="1241">
                  <c:v>-0.40451300000000001</c:v>
                </c:pt>
                <c:pt idx="1242">
                  <c:v>-0.40227800000000002</c:v>
                </c:pt>
                <c:pt idx="1243">
                  <c:v>-0.39975899999999998</c:v>
                </c:pt>
                <c:pt idx="1244">
                  <c:v>-0.397532</c:v>
                </c:pt>
                <c:pt idx="1245">
                  <c:v>-0.39524599999999999</c:v>
                </c:pt>
                <c:pt idx="1246">
                  <c:v>-0.39295099999999999</c:v>
                </c:pt>
                <c:pt idx="1247">
                  <c:v>-0.391094</c:v>
                </c:pt>
                <c:pt idx="1248">
                  <c:v>-0.388961</c:v>
                </c:pt>
                <c:pt idx="1249">
                  <c:v>-0.38663900000000001</c:v>
                </c:pt>
                <c:pt idx="1250">
                  <c:v>-0.38435399999999997</c:v>
                </c:pt>
                <c:pt idx="1251">
                  <c:v>-0.38136199999999998</c:v>
                </c:pt>
                <c:pt idx="1252">
                  <c:v>-0.37871300000000002</c:v>
                </c:pt>
                <c:pt idx="1253">
                  <c:v>-0.37570700000000001</c:v>
                </c:pt>
                <c:pt idx="1254">
                  <c:v>-0.37246200000000002</c:v>
                </c:pt>
                <c:pt idx="1255">
                  <c:v>-0.37089299999999997</c:v>
                </c:pt>
                <c:pt idx="1256">
                  <c:v>-0.369757</c:v>
                </c:pt>
                <c:pt idx="1257">
                  <c:v>-0.36866100000000002</c:v>
                </c:pt>
                <c:pt idx="1258">
                  <c:v>-0.36760999999999999</c:v>
                </c:pt>
                <c:pt idx="1259">
                  <c:v>-0.36679699999999998</c:v>
                </c:pt>
                <c:pt idx="1260">
                  <c:v>-0.36616399999999999</c:v>
                </c:pt>
                <c:pt idx="1261">
                  <c:v>-0.36568699999999998</c:v>
                </c:pt>
                <c:pt idx="1262">
                  <c:v>-0.365371</c:v>
                </c:pt>
                <c:pt idx="1263">
                  <c:v>-0.36503600000000003</c:v>
                </c:pt>
                <c:pt idx="1264">
                  <c:v>-0.36509999999999998</c:v>
                </c:pt>
                <c:pt idx="1265">
                  <c:v>-0.36517899999999998</c:v>
                </c:pt>
                <c:pt idx="1266">
                  <c:v>-0.36493199999999998</c:v>
                </c:pt>
                <c:pt idx="1267">
                  <c:v>-0.36479699999999998</c:v>
                </c:pt>
                <c:pt idx="1268">
                  <c:v>-0.36464999999999997</c:v>
                </c:pt>
                <c:pt idx="1269">
                  <c:v>-0.36450399999999999</c:v>
                </c:pt>
                <c:pt idx="1270">
                  <c:v>-0.36449900000000002</c:v>
                </c:pt>
                <c:pt idx="1271">
                  <c:v>-0.364479</c:v>
                </c:pt>
                <c:pt idx="1272">
                  <c:v>-0.36424600000000001</c:v>
                </c:pt>
                <c:pt idx="1273">
                  <c:v>-0.36416999999999999</c:v>
                </c:pt>
                <c:pt idx="1274">
                  <c:v>-0.36425099999999999</c:v>
                </c:pt>
                <c:pt idx="1275">
                  <c:v>-0.36409900000000001</c:v>
                </c:pt>
                <c:pt idx="1276">
                  <c:v>-0.364122</c:v>
                </c:pt>
                <c:pt idx="1277">
                  <c:v>-0.36422399999999999</c:v>
                </c:pt>
                <c:pt idx="1278">
                  <c:v>-0.36408699999999999</c:v>
                </c:pt>
                <c:pt idx="1279">
                  <c:v>-0.36410300000000001</c:v>
                </c:pt>
                <c:pt idx="1280">
                  <c:v>-0.363788</c:v>
                </c:pt>
                <c:pt idx="1281">
                  <c:v>-0.36305999999999999</c:v>
                </c:pt>
                <c:pt idx="1282">
                  <c:v>-0.36279899999999998</c:v>
                </c:pt>
                <c:pt idx="1283">
                  <c:v>-0.36244500000000002</c:v>
                </c:pt>
                <c:pt idx="1284">
                  <c:v>-0.36168800000000001</c:v>
                </c:pt>
                <c:pt idx="1285">
                  <c:v>-0.36157899999999998</c:v>
                </c:pt>
                <c:pt idx="1286">
                  <c:v>-0.36154399999999998</c:v>
                </c:pt>
                <c:pt idx="1287">
                  <c:v>-0.36127500000000001</c:v>
                </c:pt>
                <c:pt idx="1288">
                  <c:v>-0.36076000000000003</c:v>
                </c:pt>
                <c:pt idx="1289">
                  <c:v>-0.35961500000000002</c:v>
                </c:pt>
                <c:pt idx="1290">
                  <c:v>-0.35736899999999999</c:v>
                </c:pt>
                <c:pt idx="1291">
                  <c:v>-0.35485100000000003</c:v>
                </c:pt>
                <c:pt idx="1292">
                  <c:v>-0.352159</c:v>
                </c:pt>
                <c:pt idx="1293">
                  <c:v>-0.34939500000000001</c:v>
                </c:pt>
                <c:pt idx="1294">
                  <c:v>-0.34642699999999998</c:v>
                </c:pt>
                <c:pt idx="1295">
                  <c:v>-0.34330100000000002</c:v>
                </c:pt>
                <c:pt idx="1296">
                  <c:v>-0.34038200000000002</c:v>
                </c:pt>
                <c:pt idx="1297">
                  <c:v>-0.33725699999999997</c:v>
                </c:pt>
                <c:pt idx="1298">
                  <c:v>-0.33374999999999999</c:v>
                </c:pt>
                <c:pt idx="1299">
                  <c:v>-0.330511</c:v>
                </c:pt>
                <c:pt idx="1300">
                  <c:v>-0.32833000000000001</c:v>
                </c:pt>
                <c:pt idx="1301">
                  <c:v>-0.328098</c:v>
                </c:pt>
                <c:pt idx="1302">
                  <c:v>-0.327851</c:v>
                </c:pt>
                <c:pt idx="1303">
                  <c:v>-0.32779000000000003</c:v>
                </c:pt>
                <c:pt idx="1304">
                  <c:v>-0.32761800000000002</c:v>
                </c:pt>
                <c:pt idx="1305">
                  <c:v>-0.32741300000000001</c:v>
                </c:pt>
                <c:pt idx="1306">
                  <c:v>-0.32726499999999997</c:v>
                </c:pt>
                <c:pt idx="1307">
                  <c:v>-0.32701799999999998</c:v>
                </c:pt>
                <c:pt idx="1308">
                  <c:v>-0.32689200000000002</c:v>
                </c:pt>
                <c:pt idx="1309">
                  <c:v>-0.32682499999999998</c:v>
                </c:pt>
                <c:pt idx="1310">
                  <c:v>-0.32657900000000001</c:v>
                </c:pt>
                <c:pt idx="1311">
                  <c:v>-0.32673600000000003</c:v>
                </c:pt>
                <c:pt idx="1312">
                  <c:v>-0.32751799999999998</c:v>
                </c:pt>
                <c:pt idx="1313">
                  <c:v>-0.32816299999999998</c:v>
                </c:pt>
                <c:pt idx="1314">
                  <c:v>-0.32884799999999997</c:v>
                </c:pt>
                <c:pt idx="1315">
                  <c:v>-0.32902799999999999</c:v>
                </c:pt>
                <c:pt idx="1316">
                  <c:v>-0.329127</c:v>
                </c:pt>
                <c:pt idx="1317">
                  <c:v>-0.32936799999999999</c:v>
                </c:pt>
                <c:pt idx="1318">
                  <c:v>-0.32929599999999998</c:v>
                </c:pt>
                <c:pt idx="1319">
                  <c:v>-0.32949299999999998</c:v>
                </c:pt>
                <c:pt idx="1320">
                  <c:v>-0.32976800000000001</c:v>
                </c:pt>
                <c:pt idx="1321">
                  <c:v>-0.32992199999999999</c:v>
                </c:pt>
                <c:pt idx="1322">
                  <c:v>-0.33002999999999999</c:v>
                </c:pt>
                <c:pt idx="1323">
                  <c:v>-0.32991999999999999</c:v>
                </c:pt>
                <c:pt idx="1324">
                  <c:v>-0.32963900000000002</c:v>
                </c:pt>
                <c:pt idx="1325">
                  <c:v>-0.32963599999999998</c:v>
                </c:pt>
                <c:pt idx="1326">
                  <c:v>-0.32981500000000002</c:v>
                </c:pt>
                <c:pt idx="1327">
                  <c:v>-0.32988699999999999</c:v>
                </c:pt>
                <c:pt idx="1328">
                  <c:v>-0.32984200000000002</c:v>
                </c:pt>
                <c:pt idx="1329">
                  <c:v>-0.32951000000000003</c:v>
                </c:pt>
                <c:pt idx="1330">
                  <c:v>-0.32919500000000002</c:v>
                </c:pt>
                <c:pt idx="1331">
                  <c:v>-0.32919100000000001</c:v>
                </c:pt>
                <c:pt idx="1332">
                  <c:v>-0.32898899999999998</c:v>
                </c:pt>
                <c:pt idx="1333">
                  <c:v>-0.328685</c:v>
                </c:pt>
                <c:pt idx="1334">
                  <c:v>-0.32830100000000001</c:v>
                </c:pt>
                <c:pt idx="1335">
                  <c:v>-0.32801200000000003</c:v>
                </c:pt>
                <c:pt idx="1336">
                  <c:v>-0.32770899999999997</c:v>
                </c:pt>
                <c:pt idx="1337">
                  <c:v>-0.32727400000000001</c:v>
                </c:pt>
                <c:pt idx="1338">
                  <c:v>-0.32680900000000002</c:v>
                </c:pt>
                <c:pt idx="1339">
                  <c:v>-0.32638200000000001</c:v>
                </c:pt>
                <c:pt idx="1340">
                  <c:v>-0.32596799999999998</c:v>
                </c:pt>
                <c:pt idx="1341">
                  <c:v>-0.32538699999999998</c:v>
                </c:pt>
                <c:pt idx="1342">
                  <c:v>-0.32489099999999999</c:v>
                </c:pt>
                <c:pt idx="1343">
                  <c:v>-0.32419599999999998</c:v>
                </c:pt>
                <c:pt idx="1344">
                  <c:v>-0.32358199999999998</c:v>
                </c:pt>
                <c:pt idx="1345">
                  <c:v>-0.32287900000000003</c:v>
                </c:pt>
                <c:pt idx="1346">
                  <c:v>-0.32230999999999999</c:v>
                </c:pt>
                <c:pt idx="1347">
                  <c:v>-0.32150699999999999</c:v>
                </c:pt>
                <c:pt idx="1348">
                  <c:v>-0.32075100000000001</c:v>
                </c:pt>
                <c:pt idx="1349">
                  <c:v>-0.320189</c:v>
                </c:pt>
                <c:pt idx="1350">
                  <c:v>-0.32017699999999999</c:v>
                </c:pt>
                <c:pt idx="1351">
                  <c:v>-0.32041399999999998</c:v>
                </c:pt>
                <c:pt idx="1352">
                  <c:v>-0.32102700000000001</c:v>
                </c:pt>
                <c:pt idx="1353">
                  <c:v>-0.32194499999999998</c:v>
                </c:pt>
                <c:pt idx="1354">
                  <c:v>-0.32266499999999998</c:v>
                </c:pt>
                <c:pt idx="1355">
                  <c:v>-0.32390999999999998</c:v>
                </c:pt>
                <c:pt idx="1356">
                  <c:v>-0.32525500000000002</c:v>
                </c:pt>
                <c:pt idx="1357">
                  <c:v>-0.32626500000000003</c:v>
                </c:pt>
                <c:pt idx="1358">
                  <c:v>-0.32744800000000002</c:v>
                </c:pt>
                <c:pt idx="1359">
                  <c:v>-0.32896399999999998</c:v>
                </c:pt>
                <c:pt idx="1360">
                  <c:v>-0.33019799999999999</c:v>
                </c:pt>
                <c:pt idx="1361">
                  <c:v>-0.33134000000000002</c:v>
                </c:pt>
                <c:pt idx="1362">
                  <c:v>-0.33249699999999999</c:v>
                </c:pt>
                <c:pt idx="1363">
                  <c:v>-0.33402999999999999</c:v>
                </c:pt>
                <c:pt idx="1364">
                  <c:v>-0.33541500000000002</c:v>
                </c:pt>
                <c:pt idx="1365">
                  <c:v>-0.33654699999999999</c:v>
                </c:pt>
                <c:pt idx="1366">
                  <c:v>-0.33767999999999998</c:v>
                </c:pt>
                <c:pt idx="1367">
                  <c:v>-0.33918399999999999</c:v>
                </c:pt>
                <c:pt idx="1368">
                  <c:v>-0.34050399999999997</c:v>
                </c:pt>
                <c:pt idx="1369">
                  <c:v>-0.34157399999999999</c:v>
                </c:pt>
                <c:pt idx="1370">
                  <c:v>-0.34267500000000001</c:v>
                </c:pt>
                <c:pt idx="1371">
                  <c:v>-0.34387499999999999</c:v>
                </c:pt>
                <c:pt idx="1372">
                  <c:v>-0.34501500000000002</c:v>
                </c:pt>
                <c:pt idx="1373">
                  <c:v>-0.34598000000000001</c:v>
                </c:pt>
                <c:pt idx="1374">
                  <c:v>-0.34690300000000002</c:v>
                </c:pt>
                <c:pt idx="1375">
                  <c:v>-0.34804299999999999</c:v>
                </c:pt>
                <c:pt idx="1376">
                  <c:v>-0.349109</c:v>
                </c:pt>
                <c:pt idx="1377">
                  <c:v>-0.34993000000000002</c:v>
                </c:pt>
                <c:pt idx="1378">
                  <c:v>-0.350769</c:v>
                </c:pt>
                <c:pt idx="1379">
                  <c:v>-0.352267</c:v>
                </c:pt>
                <c:pt idx="1380">
                  <c:v>-0.35345199999999999</c:v>
                </c:pt>
                <c:pt idx="1381">
                  <c:v>-0.35444999999999999</c:v>
                </c:pt>
                <c:pt idx="1382">
                  <c:v>-0.355404</c:v>
                </c:pt>
                <c:pt idx="1383">
                  <c:v>-0.35686200000000001</c:v>
                </c:pt>
                <c:pt idx="1384">
                  <c:v>-0.35829299999999997</c:v>
                </c:pt>
                <c:pt idx="1385">
                  <c:v>-0.359259</c:v>
                </c:pt>
                <c:pt idx="1386">
                  <c:v>-0.36022999999999999</c:v>
                </c:pt>
                <c:pt idx="1387">
                  <c:v>-0.36129099999999997</c:v>
                </c:pt>
                <c:pt idx="1388">
                  <c:v>-0.36240499999999998</c:v>
                </c:pt>
                <c:pt idx="1389">
                  <c:v>-0.36338700000000002</c:v>
                </c:pt>
                <c:pt idx="1390">
                  <c:v>-0.36432900000000001</c:v>
                </c:pt>
                <c:pt idx="1391">
                  <c:v>-0.36508699999999999</c:v>
                </c:pt>
                <c:pt idx="1392">
                  <c:v>-0.36587500000000001</c:v>
                </c:pt>
                <c:pt idx="1393">
                  <c:v>-0.366705</c:v>
                </c:pt>
                <c:pt idx="1394">
                  <c:v>-0.36763400000000002</c:v>
                </c:pt>
                <c:pt idx="1395">
                  <c:v>-0.36840499999999998</c:v>
                </c:pt>
                <c:pt idx="1396">
                  <c:v>-0.369089</c:v>
                </c:pt>
                <c:pt idx="1397">
                  <c:v>-0.36980800000000003</c:v>
                </c:pt>
                <c:pt idx="1398">
                  <c:v>-0.37064900000000001</c:v>
                </c:pt>
                <c:pt idx="1399">
                  <c:v>-0.37129800000000002</c:v>
                </c:pt>
                <c:pt idx="1400">
                  <c:v>-0.37132199999999999</c:v>
                </c:pt>
                <c:pt idx="1401">
                  <c:v>-0.37106499999999998</c:v>
                </c:pt>
                <c:pt idx="1402">
                  <c:v>-0.37129400000000001</c:v>
                </c:pt>
                <c:pt idx="1403">
                  <c:v>-0.37081399999999998</c:v>
                </c:pt>
                <c:pt idx="1404">
                  <c:v>-0.37016900000000003</c:v>
                </c:pt>
                <c:pt idx="1405">
                  <c:v>-0.36904799999999999</c:v>
                </c:pt>
                <c:pt idx="1406">
                  <c:v>-0.36827199999999999</c:v>
                </c:pt>
                <c:pt idx="1407">
                  <c:v>-0.36723699999999998</c:v>
                </c:pt>
                <c:pt idx="1408">
                  <c:v>-0.36613600000000002</c:v>
                </c:pt>
                <c:pt idx="1409">
                  <c:v>-0.36531200000000003</c:v>
                </c:pt>
                <c:pt idx="1410">
                  <c:v>-0.36402099999999998</c:v>
                </c:pt>
                <c:pt idx="1411">
                  <c:v>-0.36276799999999998</c:v>
                </c:pt>
                <c:pt idx="1412">
                  <c:v>-0.36167500000000002</c:v>
                </c:pt>
                <c:pt idx="1413">
                  <c:v>-0.36043700000000001</c:v>
                </c:pt>
                <c:pt idx="1414">
                  <c:v>-0.35918699999999998</c:v>
                </c:pt>
                <c:pt idx="1415">
                  <c:v>-0.35797000000000001</c:v>
                </c:pt>
                <c:pt idx="1416">
                  <c:v>-0.35641099999999998</c:v>
                </c:pt>
                <c:pt idx="1417">
                  <c:v>-0.35493000000000002</c:v>
                </c:pt>
                <c:pt idx="1418">
                  <c:v>-0.35350399999999998</c:v>
                </c:pt>
                <c:pt idx="1419">
                  <c:v>-0.351962</c:v>
                </c:pt>
                <c:pt idx="1420">
                  <c:v>-0.35036400000000001</c:v>
                </c:pt>
                <c:pt idx="1421">
                  <c:v>-0.34861599999999998</c:v>
                </c:pt>
                <c:pt idx="1422">
                  <c:v>-0.34684999999999999</c:v>
                </c:pt>
                <c:pt idx="1423">
                  <c:v>-0.34514</c:v>
                </c:pt>
                <c:pt idx="1424">
                  <c:v>-0.34339900000000001</c:v>
                </c:pt>
                <c:pt idx="1425">
                  <c:v>-0.341443</c:v>
                </c:pt>
                <c:pt idx="1426">
                  <c:v>-0.33944099999999999</c:v>
                </c:pt>
                <c:pt idx="1427">
                  <c:v>-0.33745399999999998</c:v>
                </c:pt>
                <c:pt idx="1428">
                  <c:v>-0.33551599999999998</c:v>
                </c:pt>
                <c:pt idx="1429">
                  <c:v>-0.33328400000000002</c:v>
                </c:pt>
                <c:pt idx="1430">
                  <c:v>-0.33098</c:v>
                </c:pt>
                <c:pt idx="1431">
                  <c:v>-0.32872899999999999</c:v>
                </c:pt>
                <c:pt idx="1432">
                  <c:v>-0.32645000000000002</c:v>
                </c:pt>
                <c:pt idx="1433">
                  <c:v>-0.32403300000000002</c:v>
                </c:pt>
                <c:pt idx="1434">
                  <c:v>-0.32157999999999998</c:v>
                </c:pt>
                <c:pt idx="1435">
                  <c:v>-0.31905600000000001</c:v>
                </c:pt>
                <c:pt idx="1436">
                  <c:v>-0.31646800000000003</c:v>
                </c:pt>
                <c:pt idx="1437">
                  <c:v>-0.313637</c:v>
                </c:pt>
                <c:pt idx="1438">
                  <c:v>-0.310728</c:v>
                </c:pt>
                <c:pt idx="1439">
                  <c:v>-0.30782999999999999</c:v>
                </c:pt>
                <c:pt idx="1440">
                  <c:v>-0.30491099999999999</c:v>
                </c:pt>
                <c:pt idx="1441">
                  <c:v>-0.30348599999999998</c:v>
                </c:pt>
                <c:pt idx="1442">
                  <c:v>-0.30159200000000003</c:v>
                </c:pt>
                <c:pt idx="1443">
                  <c:v>-0.30021999999999999</c:v>
                </c:pt>
                <c:pt idx="1444">
                  <c:v>-0.29898000000000002</c:v>
                </c:pt>
                <c:pt idx="1445">
                  <c:v>-0.29807899999999998</c:v>
                </c:pt>
                <c:pt idx="1446">
                  <c:v>-0.296983</c:v>
                </c:pt>
                <c:pt idx="1447">
                  <c:v>-0.295906</c:v>
                </c:pt>
                <c:pt idx="1448">
                  <c:v>-0.29508499999999999</c:v>
                </c:pt>
                <c:pt idx="1449">
                  <c:v>-0.29396299999999997</c:v>
                </c:pt>
                <c:pt idx="1450">
                  <c:v>-0.293159</c:v>
                </c:pt>
                <c:pt idx="1451">
                  <c:v>-0.29221399999999997</c:v>
                </c:pt>
                <c:pt idx="1452">
                  <c:v>-0.29129899999999997</c:v>
                </c:pt>
                <c:pt idx="1453">
                  <c:v>-0.28961900000000002</c:v>
                </c:pt>
                <c:pt idx="1454">
                  <c:v>-0.28898299999999999</c:v>
                </c:pt>
                <c:pt idx="1455">
                  <c:v>-0.28836400000000001</c:v>
                </c:pt>
                <c:pt idx="1456">
                  <c:v>-0.28808299999999998</c:v>
                </c:pt>
                <c:pt idx="1457">
                  <c:v>-0.287437</c:v>
                </c:pt>
                <c:pt idx="1458">
                  <c:v>-0.28720699999999999</c:v>
                </c:pt>
                <c:pt idx="1459">
                  <c:v>-0.28703800000000002</c:v>
                </c:pt>
                <c:pt idx="1460">
                  <c:v>-0.28676200000000002</c:v>
                </c:pt>
                <c:pt idx="1461">
                  <c:v>-0.28676000000000001</c:v>
                </c:pt>
                <c:pt idx="1462">
                  <c:v>-0.286605</c:v>
                </c:pt>
                <c:pt idx="1463">
                  <c:v>-0.28637299999999999</c:v>
                </c:pt>
                <c:pt idx="1464">
                  <c:v>-0.285827</c:v>
                </c:pt>
                <c:pt idx="1465">
                  <c:v>-0.28501100000000001</c:v>
                </c:pt>
                <c:pt idx="1466">
                  <c:v>-0.28431800000000002</c:v>
                </c:pt>
                <c:pt idx="1467">
                  <c:v>-0.28328799999999998</c:v>
                </c:pt>
                <c:pt idx="1468">
                  <c:v>-0.282275</c:v>
                </c:pt>
                <c:pt idx="1469">
                  <c:v>-0.28135500000000002</c:v>
                </c:pt>
                <c:pt idx="1470">
                  <c:v>-0.28007599999999999</c:v>
                </c:pt>
                <c:pt idx="1471">
                  <c:v>-0.27936800000000001</c:v>
                </c:pt>
                <c:pt idx="1472">
                  <c:v>-0.27869100000000002</c:v>
                </c:pt>
                <c:pt idx="1473">
                  <c:v>-0.27805200000000002</c:v>
                </c:pt>
                <c:pt idx="1474">
                  <c:v>-0.27735500000000002</c:v>
                </c:pt>
                <c:pt idx="1475">
                  <c:v>-0.27631899999999998</c:v>
                </c:pt>
                <c:pt idx="1476">
                  <c:v>-0.27555200000000002</c:v>
                </c:pt>
                <c:pt idx="1477">
                  <c:v>-0.275177</c:v>
                </c:pt>
                <c:pt idx="1478">
                  <c:v>-0.27452300000000002</c:v>
                </c:pt>
                <c:pt idx="1479">
                  <c:v>-0.274036</c:v>
                </c:pt>
                <c:pt idx="1480">
                  <c:v>-0.273065</c:v>
                </c:pt>
                <c:pt idx="1481">
                  <c:v>-0.27206200000000003</c:v>
                </c:pt>
                <c:pt idx="1482">
                  <c:v>-0.27130300000000002</c:v>
                </c:pt>
                <c:pt idx="1483">
                  <c:v>-0.27068999999999999</c:v>
                </c:pt>
                <c:pt idx="1484">
                  <c:v>-0.26991300000000001</c:v>
                </c:pt>
                <c:pt idx="1485">
                  <c:v>-0.26958500000000002</c:v>
                </c:pt>
                <c:pt idx="1486">
                  <c:v>-0.26899299999999998</c:v>
                </c:pt>
                <c:pt idx="1487">
                  <c:v>-0.26852500000000001</c:v>
                </c:pt>
                <c:pt idx="1488">
                  <c:v>-0.26804</c:v>
                </c:pt>
                <c:pt idx="1489">
                  <c:v>-0.26739299999999999</c:v>
                </c:pt>
                <c:pt idx="1490">
                  <c:v>-0.26672200000000001</c:v>
                </c:pt>
                <c:pt idx="1491">
                  <c:v>-0.26560800000000001</c:v>
                </c:pt>
                <c:pt idx="1492">
                  <c:v>-0.26449400000000001</c:v>
                </c:pt>
                <c:pt idx="1493">
                  <c:v>-0.263318</c:v>
                </c:pt>
                <c:pt idx="1494">
                  <c:v>-0.26241900000000001</c:v>
                </c:pt>
                <c:pt idx="1495">
                  <c:v>-0.26165500000000003</c:v>
                </c:pt>
                <c:pt idx="1496">
                  <c:v>-0.26112200000000002</c:v>
                </c:pt>
                <c:pt idx="1497">
                  <c:v>-0.26027699999999998</c:v>
                </c:pt>
                <c:pt idx="1498">
                  <c:v>-0.25942799999999999</c:v>
                </c:pt>
                <c:pt idx="1499">
                  <c:v>-0.25861699999999999</c:v>
                </c:pt>
                <c:pt idx="1500">
                  <c:v>-0.258104</c:v>
                </c:pt>
                <c:pt idx="1501">
                  <c:v>-0.25852599999999998</c:v>
                </c:pt>
                <c:pt idx="1502">
                  <c:v>-0.25856600000000002</c:v>
                </c:pt>
                <c:pt idx="1503">
                  <c:v>-0.25872899999999999</c:v>
                </c:pt>
                <c:pt idx="1504">
                  <c:v>-0.25865300000000002</c:v>
                </c:pt>
                <c:pt idx="1505">
                  <c:v>-0.25841199999999998</c:v>
                </c:pt>
                <c:pt idx="1506">
                  <c:v>-0.258606</c:v>
                </c:pt>
                <c:pt idx="1507">
                  <c:v>-0.25866600000000001</c:v>
                </c:pt>
                <c:pt idx="1508">
                  <c:v>-0.25898399999999999</c:v>
                </c:pt>
                <c:pt idx="1509">
                  <c:v>-0.25928499999999999</c:v>
                </c:pt>
                <c:pt idx="1510">
                  <c:v>-0.25939299999999998</c:v>
                </c:pt>
                <c:pt idx="1511">
                  <c:v>-0.25930799999999998</c:v>
                </c:pt>
                <c:pt idx="1512">
                  <c:v>-0.25934699999999999</c:v>
                </c:pt>
                <c:pt idx="1513">
                  <c:v>-0.25952700000000001</c:v>
                </c:pt>
                <c:pt idx="1514">
                  <c:v>-0.25978400000000001</c:v>
                </c:pt>
                <c:pt idx="1515">
                  <c:v>-0.25979000000000002</c:v>
                </c:pt>
                <c:pt idx="1516">
                  <c:v>-0.25978400000000001</c:v>
                </c:pt>
                <c:pt idx="1517">
                  <c:v>-0.25999899999999998</c:v>
                </c:pt>
                <c:pt idx="1518">
                  <c:v>-0.25991599999999998</c:v>
                </c:pt>
                <c:pt idx="1519">
                  <c:v>-0.260019</c:v>
                </c:pt>
                <c:pt idx="1520">
                  <c:v>-0.26040400000000002</c:v>
                </c:pt>
                <c:pt idx="1521">
                  <c:v>-0.26044400000000001</c:v>
                </c:pt>
                <c:pt idx="1522">
                  <c:v>-0.26055600000000001</c:v>
                </c:pt>
                <c:pt idx="1523">
                  <c:v>-0.26066</c:v>
                </c:pt>
                <c:pt idx="1524">
                  <c:v>-0.26066</c:v>
                </c:pt>
                <c:pt idx="1525">
                  <c:v>-0.26083000000000001</c:v>
                </c:pt>
                <c:pt idx="1526">
                  <c:v>-0.260907</c:v>
                </c:pt>
                <c:pt idx="1527">
                  <c:v>-0.26074000000000003</c:v>
                </c:pt>
                <c:pt idx="1528">
                  <c:v>-0.26083400000000001</c:v>
                </c:pt>
                <c:pt idx="1529">
                  <c:v>-0.260986</c:v>
                </c:pt>
                <c:pt idx="1530">
                  <c:v>-0.26103399999999999</c:v>
                </c:pt>
                <c:pt idx="1531">
                  <c:v>-0.261295</c:v>
                </c:pt>
                <c:pt idx="1532">
                  <c:v>-0.26126199999999999</c:v>
                </c:pt>
                <c:pt idx="1533">
                  <c:v>-0.26133800000000001</c:v>
                </c:pt>
                <c:pt idx="1534">
                  <c:v>-0.26155600000000001</c:v>
                </c:pt>
                <c:pt idx="1535">
                  <c:v>-0.26174799999999998</c:v>
                </c:pt>
                <c:pt idx="1536">
                  <c:v>-0.26172600000000001</c:v>
                </c:pt>
                <c:pt idx="1537">
                  <c:v>-0.26169999999999999</c:v>
                </c:pt>
                <c:pt idx="1538">
                  <c:v>-0.26155299999999998</c:v>
                </c:pt>
                <c:pt idx="1539">
                  <c:v>-0.26161699999999999</c:v>
                </c:pt>
                <c:pt idx="1540">
                  <c:v>-0.261739</c:v>
                </c:pt>
                <c:pt idx="1541">
                  <c:v>-0.26194200000000001</c:v>
                </c:pt>
                <c:pt idx="1542">
                  <c:v>-0.26238800000000001</c:v>
                </c:pt>
                <c:pt idx="1543">
                  <c:v>-0.26272699999999999</c:v>
                </c:pt>
                <c:pt idx="1544">
                  <c:v>-0.26297799999999999</c:v>
                </c:pt>
                <c:pt idx="1545">
                  <c:v>-0.26301999999999998</c:v>
                </c:pt>
                <c:pt idx="1546">
                  <c:v>-0.26299400000000001</c:v>
                </c:pt>
                <c:pt idx="1547">
                  <c:v>-0.26330700000000001</c:v>
                </c:pt>
                <c:pt idx="1548">
                  <c:v>-0.263374</c:v>
                </c:pt>
                <c:pt idx="1549">
                  <c:v>-0.26356099999999999</c:v>
                </c:pt>
                <c:pt idx="1550">
                  <c:v>-0.26375100000000001</c:v>
                </c:pt>
                <c:pt idx="1551">
                  <c:v>-0.26407000000000003</c:v>
                </c:pt>
                <c:pt idx="1552">
                  <c:v>-0.26455400000000001</c:v>
                </c:pt>
                <c:pt idx="1553">
                  <c:v>-0.264899</c:v>
                </c:pt>
                <c:pt idx="1554">
                  <c:v>-0.26525700000000002</c:v>
                </c:pt>
                <c:pt idx="1555">
                  <c:v>-0.265565</c:v>
                </c:pt>
                <c:pt idx="1556">
                  <c:v>-0.26576499999999997</c:v>
                </c:pt>
                <c:pt idx="1557">
                  <c:v>-0.266345</c:v>
                </c:pt>
                <c:pt idx="1558">
                  <c:v>-0.26663500000000001</c:v>
                </c:pt>
                <c:pt idx="1559">
                  <c:v>-0.26704899999999998</c:v>
                </c:pt>
                <c:pt idx="1560">
                  <c:v>-0.26769500000000002</c:v>
                </c:pt>
                <c:pt idx="1561">
                  <c:v>-0.26821200000000001</c:v>
                </c:pt>
                <c:pt idx="1562">
                  <c:v>-0.26851399999999997</c:v>
                </c:pt>
                <c:pt idx="1563">
                  <c:v>-0.26846100000000001</c:v>
                </c:pt>
                <c:pt idx="1564">
                  <c:v>-0.26845400000000003</c:v>
                </c:pt>
                <c:pt idx="1565">
                  <c:v>-0.26882899999999998</c:v>
                </c:pt>
                <c:pt idx="1566">
                  <c:v>-0.26931500000000003</c:v>
                </c:pt>
                <c:pt idx="1567">
                  <c:v>-0.26951000000000003</c:v>
                </c:pt>
                <c:pt idx="1568">
                  <c:v>-0.26974700000000001</c:v>
                </c:pt>
                <c:pt idx="1569">
                  <c:v>-0.270063</c:v>
                </c:pt>
                <c:pt idx="1570">
                  <c:v>-0.270484</c:v>
                </c:pt>
                <c:pt idx="1571">
                  <c:v>-0.27047900000000002</c:v>
                </c:pt>
                <c:pt idx="1572">
                  <c:v>-0.27061000000000002</c:v>
                </c:pt>
                <c:pt idx="1573">
                  <c:v>-0.27099699999999999</c:v>
                </c:pt>
                <c:pt idx="1574">
                  <c:v>-0.27145999999999998</c:v>
                </c:pt>
                <c:pt idx="1575">
                  <c:v>-0.27167999999999998</c:v>
                </c:pt>
                <c:pt idx="1576">
                  <c:v>-0.27179700000000001</c:v>
                </c:pt>
                <c:pt idx="1577">
                  <c:v>-0.27204</c:v>
                </c:pt>
                <c:pt idx="1578">
                  <c:v>-0.27246599999999999</c:v>
                </c:pt>
                <c:pt idx="1579">
                  <c:v>-0.27272400000000002</c:v>
                </c:pt>
                <c:pt idx="1580">
                  <c:v>-0.27298099999999997</c:v>
                </c:pt>
                <c:pt idx="1581">
                  <c:v>-0.27329900000000001</c:v>
                </c:pt>
                <c:pt idx="1582">
                  <c:v>-0.27363500000000002</c:v>
                </c:pt>
                <c:pt idx="1583">
                  <c:v>-0.273704</c:v>
                </c:pt>
                <c:pt idx="1584">
                  <c:v>-0.273926</c:v>
                </c:pt>
                <c:pt idx="1585">
                  <c:v>-0.274256</c:v>
                </c:pt>
                <c:pt idx="1586">
                  <c:v>-0.274642</c:v>
                </c:pt>
                <c:pt idx="1587">
                  <c:v>-0.27489400000000003</c:v>
                </c:pt>
                <c:pt idx="1588">
                  <c:v>-0.27501399999999998</c:v>
                </c:pt>
                <c:pt idx="1589">
                  <c:v>-0.27521299999999999</c:v>
                </c:pt>
                <c:pt idx="1590">
                  <c:v>-0.27562700000000001</c:v>
                </c:pt>
                <c:pt idx="1591">
                  <c:v>-0.27586300000000002</c:v>
                </c:pt>
                <c:pt idx="1592">
                  <c:v>-0.27596700000000002</c:v>
                </c:pt>
                <c:pt idx="1593">
                  <c:v>-0.276312</c:v>
                </c:pt>
                <c:pt idx="1594">
                  <c:v>-0.27670899999999998</c:v>
                </c:pt>
                <c:pt idx="1595">
                  <c:v>-0.277028</c:v>
                </c:pt>
                <c:pt idx="1596">
                  <c:v>-0.27723900000000001</c:v>
                </c:pt>
                <c:pt idx="1597">
                  <c:v>-0.27742299999999998</c:v>
                </c:pt>
                <c:pt idx="1598">
                  <c:v>-0.27776600000000001</c:v>
                </c:pt>
                <c:pt idx="1599">
                  <c:v>-0.27818100000000001</c:v>
                </c:pt>
                <c:pt idx="1600">
                  <c:v>-0.27882699999999999</c:v>
                </c:pt>
                <c:pt idx="1601">
                  <c:v>-0.280385</c:v>
                </c:pt>
                <c:pt idx="1602">
                  <c:v>-0.28200700000000001</c:v>
                </c:pt>
                <c:pt idx="1603">
                  <c:v>-0.28357199999999999</c:v>
                </c:pt>
                <c:pt idx="1604">
                  <c:v>-0.28492200000000001</c:v>
                </c:pt>
                <c:pt idx="1605">
                  <c:v>-0.28667599999999999</c:v>
                </c:pt>
                <c:pt idx="1606">
                  <c:v>-0.28832400000000002</c:v>
                </c:pt>
                <c:pt idx="1607">
                  <c:v>-0.28996100000000002</c:v>
                </c:pt>
                <c:pt idx="1608">
                  <c:v>-0.29163800000000001</c:v>
                </c:pt>
                <c:pt idx="1609">
                  <c:v>-0.29289500000000002</c:v>
                </c:pt>
                <c:pt idx="1610">
                  <c:v>-0.29418499999999997</c:v>
                </c:pt>
                <c:pt idx="1611">
                  <c:v>-0.29541899999999999</c:v>
                </c:pt>
                <c:pt idx="1612">
                  <c:v>-0.29757</c:v>
                </c:pt>
                <c:pt idx="1613">
                  <c:v>-0.29958299999999999</c:v>
                </c:pt>
                <c:pt idx="1614">
                  <c:v>-0.30175400000000002</c:v>
                </c:pt>
                <c:pt idx="1615">
                  <c:v>-0.303562</c:v>
                </c:pt>
                <c:pt idx="1616">
                  <c:v>-0.30523699999999998</c:v>
                </c:pt>
                <c:pt idx="1617">
                  <c:v>-0.30663600000000002</c:v>
                </c:pt>
                <c:pt idx="1618">
                  <c:v>-0.30796699999999999</c:v>
                </c:pt>
                <c:pt idx="1619">
                  <c:v>-0.30920199999999998</c:v>
                </c:pt>
                <c:pt idx="1620">
                  <c:v>-0.31042399999999998</c:v>
                </c:pt>
                <c:pt idx="1621">
                  <c:v>-0.312446</c:v>
                </c:pt>
                <c:pt idx="1622">
                  <c:v>-0.31439</c:v>
                </c:pt>
                <c:pt idx="1623">
                  <c:v>-0.31664500000000001</c:v>
                </c:pt>
                <c:pt idx="1624">
                  <c:v>-0.318384</c:v>
                </c:pt>
                <c:pt idx="1625">
                  <c:v>-0.31979400000000002</c:v>
                </c:pt>
                <c:pt idx="1626">
                  <c:v>-0.32134699999999999</c:v>
                </c:pt>
                <c:pt idx="1627">
                  <c:v>-0.32277400000000001</c:v>
                </c:pt>
                <c:pt idx="1628">
                  <c:v>-0.32422099999999998</c:v>
                </c:pt>
                <c:pt idx="1629">
                  <c:v>-0.32539699999999999</c:v>
                </c:pt>
                <c:pt idx="1630">
                  <c:v>-0.32742500000000002</c:v>
                </c:pt>
                <c:pt idx="1631">
                  <c:v>-0.32960800000000001</c:v>
                </c:pt>
                <c:pt idx="1632">
                  <c:v>-0.33194299999999999</c:v>
                </c:pt>
                <c:pt idx="1633">
                  <c:v>-0.33397900000000003</c:v>
                </c:pt>
                <c:pt idx="1634">
                  <c:v>-0.33577400000000002</c:v>
                </c:pt>
                <c:pt idx="1635">
                  <c:v>-0.33771299999999999</c:v>
                </c:pt>
                <c:pt idx="1636">
                  <c:v>-0.339283</c:v>
                </c:pt>
                <c:pt idx="1637">
                  <c:v>-0.34084100000000001</c:v>
                </c:pt>
                <c:pt idx="1638">
                  <c:v>-0.34209899999999999</c:v>
                </c:pt>
                <c:pt idx="1639">
                  <c:v>-0.34399400000000002</c:v>
                </c:pt>
                <c:pt idx="1640">
                  <c:v>-0.34605999999999998</c:v>
                </c:pt>
                <c:pt idx="1641">
                  <c:v>-0.348103</c:v>
                </c:pt>
                <c:pt idx="1642">
                  <c:v>-0.35032600000000003</c:v>
                </c:pt>
                <c:pt idx="1643">
                  <c:v>-0.35198800000000002</c:v>
                </c:pt>
                <c:pt idx="1644">
                  <c:v>-0.353773</c:v>
                </c:pt>
                <c:pt idx="1645">
                  <c:v>-0.35558800000000002</c:v>
                </c:pt>
                <c:pt idx="1646">
                  <c:v>-0.357012</c:v>
                </c:pt>
                <c:pt idx="1647">
                  <c:v>-0.35834899999999997</c:v>
                </c:pt>
                <c:pt idx="1648">
                  <c:v>-0.35980600000000001</c:v>
                </c:pt>
                <c:pt idx="1649">
                  <c:v>-0.36193199999999998</c:v>
                </c:pt>
                <c:pt idx="1650">
                  <c:v>-0.36394700000000002</c:v>
                </c:pt>
                <c:pt idx="1651">
                  <c:v>-0.36604399999999998</c:v>
                </c:pt>
                <c:pt idx="1652">
                  <c:v>-0.367699</c:v>
                </c:pt>
                <c:pt idx="1653">
                  <c:v>-0.36925200000000002</c:v>
                </c:pt>
                <c:pt idx="1654">
                  <c:v>-0.37090400000000001</c:v>
                </c:pt>
                <c:pt idx="1655">
                  <c:v>-0.37198799999999999</c:v>
                </c:pt>
                <c:pt idx="1656">
                  <c:v>-0.37295299999999998</c:v>
                </c:pt>
                <c:pt idx="1657">
                  <c:v>-0.37382300000000002</c:v>
                </c:pt>
                <c:pt idx="1658">
                  <c:v>-0.37495299999999998</c:v>
                </c:pt>
                <c:pt idx="1659">
                  <c:v>-0.37594499999999997</c:v>
                </c:pt>
                <c:pt idx="1660">
                  <c:v>-0.37686999999999998</c:v>
                </c:pt>
                <c:pt idx="1661">
                  <c:v>-0.37757600000000002</c:v>
                </c:pt>
                <c:pt idx="1662">
                  <c:v>-0.37835400000000002</c:v>
                </c:pt>
                <c:pt idx="1663">
                  <c:v>-0.37885200000000002</c:v>
                </c:pt>
                <c:pt idx="1664">
                  <c:v>-0.37914199999999998</c:v>
                </c:pt>
                <c:pt idx="1665">
                  <c:v>-0.37943300000000002</c:v>
                </c:pt>
                <c:pt idx="1666">
                  <c:v>-0.37956600000000001</c:v>
                </c:pt>
                <c:pt idx="1667">
                  <c:v>-0.37965700000000002</c:v>
                </c:pt>
                <c:pt idx="1668">
                  <c:v>-0.37956499999999999</c:v>
                </c:pt>
                <c:pt idx="1669">
                  <c:v>-0.37924000000000002</c:v>
                </c:pt>
                <c:pt idx="1670">
                  <c:v>-0.37901400000000002</c:v>
                </c:pt>
                <c:pt idx="1671">
                  <c:v>-0.37864599999999998</c:v>
                </c:pt>
                <c:pt idx="1672">
                  <c:v>-0.37795299999999998</c:v>
                </c:pt>
                <c:pt idx="1673">
                  <c:v>-0.37731999999999999</c:v>
                </c:pt>
                <c:pt idx="1674">
                  <c:v>-0.376633</c:v>
                </c:pt>
                <c:pt idx="1675">
                  <c:v>-0.375666</c:v>
                </c:pt>
                <c:pt idx="1676">
                  <c:v>-0.37462699999999999</c:v>
                </c:pt>
                <c:pt idx="1677">
                  <c:v>-0.373583</c:v>
                </c:pt>
                <c:pt idx="1678">
                  <c:v>-0.37257600000000002</c:v>
                </c:pt>
                <c:pt idx="1679">
                  <c:v>-0.37152800000000002</c:v>
                </c:pt>
                <c:pt idx="1680">
                  <c:v>-0.370452</c:v>
                </c:pt>
                <c:pt idx="1681">
                  <c:v>-0.36937300000000001</c:v>
                </c:pt>
                <c:pt idx="1682">
                  <c:v>-0.36827500000000002</c:v>
                </c:pt>
                <c:pt idx="1683">
                  <c:v>-0.36740200000000001</c:v>
                </c:pt>
                <c:pt idx="1684">
                  <c:v>-0.36713499999999999</c:v>
                </c:pt>
                <c:pt idx="1685">
                  <c:v>-0.36698900000000001</c:v>
                </c:pt>
                <c:pt idx="1686">
                  <c:v>-0.36715599999999998</c:v>
                </c:pt>
                <c:pt idx="1687">
                  <c:v>-0.367419</c:v>
                </c:pt>
                <c:pt idx="1688">
                  <c:v>-0.367815</c:v>
                </c:pt>
                <c:pt idx="1689">
                  <c:v>-0.36809399999999998</c:v>
                </c:pt>
                <c:pt idx="1690">
                  <c:v>-0.36836099999999999</c:v>
                </c:pt>
                <c:pt idx="1691">
                  <c:v>-0.36860900000000002</c:v>
                </c:pt>
                <c:pt idx="1692">
                  <c:v>-0.36881700000000001</c:v>
                </c:pt>
                <c:pt idx="1693">
                  <c:v>-0.36905399999999999</c:v>
                </c:pt>
                <c:pt idx="1694">
                  <c:v>-0.369224</c:v>
                </c:pt>
                <c:pt idx="1695">
                  <c:v>-0.369371</c:v>
                </c:pt>
                <c:pt idx="1696">
                  <c:v>-0.36959399999999998</c:v>
                </c:pt>
                <c:pt idx="1697">
                  <c:v>-0.36970700000000001</c:v>
                </c:pt>
                <c:pt idx="1698">
                  <c:v>-0.36976799999999999</c:v>
                </c:pt>
                <c:pt idx="1699">
                  <c:v>-0.36996299999999999</c:v>
                </c:pt>
                <c:pt idx="1700">
                  <c:v>-0.37005900000000003</c:v>
                </c:pt>
                <c:pt idx="1701">
                  <c:v>-0.37004399999999998</c:v>
                </c:pt>
                <c:pt idx="1702">
                  <c:v>-0.370197</c:v>
                </c:pt>
                <c:pt idx="1703">
                  <c:v>-0.37041200000000002</c:v>
                </c:pt>
                <c:pt idx="1704">
                  <c:v>-0.37066300000000002</c:v>
                </c:pt>
                <c:pt idx="1705">
                  <c:v>-0.37109599999999998</c:v>
                </c:pt>
                <c:pt idx="1706">
                  <c:v>-0.371556</c:v>
                </c:pt>
                <c:pt idx="1707">
                  <c:v>-0.37190299999999998</c:v>
                </c:pt>
                <c:pt idx="1708">
                  <c:v>-0.37225399999999997</c:v>
                </c:pt>
                <c:pt idx="1709">
                  <c:v>-0.37245600000000001</c:v>
                </c:pt>
                <c:pt idx="1710">
                  <c:v>-0.37245200000000001</c:v>
                </c:pt>
                <c:pt idx="1711">
                  <c:v>-0.37241299999999999</c:v>
                </c:pt>
                <c:pt idx="1712">
                  <c:v>-0.37232999999999999</c:v>
                </c:pt>
                <c:pt idx="1713">
                  <c:v>-0.37232100000000001</c:v>
                </c:pt>
                <c:pt idx="1714">
                  <c:v>-0.37246400000000002</c:v>
                </c:pt>
                <c:pt idx="1715">
                  <c:v>-0.37265799999999999</c:v>
                </c:pt>
                <c:pt idx="1716">
                  <c:v>-0.37287700000000001</c:v>
                </c:pt>
                <c:pt idx="1717">
                  <c:v>-0.373112</c:v>
                </c:pt>
                <c:pt idx="1718">
                  <c:v>-0.37320399999999998</c:v>
                </c:pt>
                <c:pt idx="1719">
                  <c:v>-0.37318299999999999</c:v>
                </c:pt>
                <c:pt idx="1720">
                  <c:v>-0.37307299999999999</c:v>
                </c:pt>
                <c:pt idx="1721">
                  <c:v>-0.37277100000000002</c:v>
                </c:pt>
                <c:pt idx="1722">
                  <c:v>-0.372498</c:v>
                </c:pt>
                <c:pt idx="1723">
                  <c:v>-0.37242799999999998</c:v>
                </c:pt>
                <c:pt idx="1724">
                  <c:v>-0.37232300000000002</c:v>
                </c:pt>
                <c:pt idx="1725">
                  <c:v>-0.37230600000000003</c:v>
                </c:pt>
                <c:pt idx="1726">
                  <c:v>-0.37240000000000001</c:v>
                </c:pt>
                <c:pt idx="1727">
                  <c:v>-0.372305</c:v>
                </c:pt>
                <c:pt idx="1728">
                  <c:v>-0.37213200000000002</c:v>
                </c:pt>
                <c:pt idx="1729">
                  <c:v>-0.37193100000000001</c:v>
                </c:pt>
                <c:pt idx="1730">
                  <c:v>-0.37149399999999999</c:v>
                </c:pt>
                <c:pt idx="1731">
                  <c:v>-0.37150499999999997</c:v>
                </c:pt>
                <c:pt idx="1732">
                  <c:v>-0.37169200000000002</c:v>
                </c:pt>
                <c:pt idx="1733">
                  <c:v>-0.37190299999999998</c:v>
                </c:pt>
                <c:pt idx="1734">
                  <c:v>-0.37212899999999999</c:v>
                </c:pt>
                <c:pt idx="1735">
                  <c:v>-0.37234</c:v>
                </c:pt>
                <c:pt idx="1736">
                  <c:v>-0.37251299999999998</c:v>
                </c:pt>
                <c:pt idx="1737">
                  <c:v>-0.37260700000000002</c:v>
                </c:pt>
                <c:pt idx="1738">
                  <c:v>-0.37264999999999998</c:v>
                </c:pt>
                <c:pt idx="1739">
                  <c:v>-0.37261899999999998</c:v>
                </c:pt>
                <c:pt idx="1740">
                  <c:v>-0.37265300000000001</c:v>
                </c:pt>
                <c:pt idx="1741">
                  <c:v>-0.37280600000000003</c:v>
                </c:pt>
                <c:pt idx="1742">
                  <c:v>-0.37293700000000002</c:v>
                </c:pt>
                <c:pt idx="1743">
                  <c:v>-0.37308400000000003</c:v>
                </c:pt>
                <c:pt idx="1744">
                  <c:v>-0.37325399999999997</c:v>
                </c:pt>
                <c:pt idx="1745">
                  <c:v>-0.37340299999999998</c:v>
                </c:pt>
                <c:pt idx="1746">
                  <c:v>-0.37353999999999998</c:v>
                </c:pt>
                <c:pt idx="1747">
                  <c:v>-0.37364199999999997</c:v>
                </c:pt>
                <c:pt idx="1748">
                  <c:v>-0.37373200000000001</c:v>
                </c:pt>
                <c:pt idx="1749">
                  <c:v>-0.37382300000000002</c:v>
                </c:pt>
                <c:pt idx="1750">
                  <c:v>-0.37404500000000002</c:v>
                </c:pt>
                <c:pt idx="1751">
                  <c:v>-0.37440299999999999</c:v>
                </c:pt>
                <c:pt idx="1752">
                  <c:v>-0.374921</c:v>
                </c:pt>
                <c:pt idx="1753">
                  <c:v>-0.37530599999999997</c:v>
                </c:pt>
                <c:pt idx="1754">
                  <c:v>-0.37553199999999998</c:v>
                </c:pt>
                <c:pt idx="1755">
                  <c:v>-0.37558999999999998</c:v>
                </c:pt>
                <c:pt idx="1756">
                  <c:v>-0.37562200000000001</c:v>
                </c:pt>
                <c:pt idx="1757">
                  <c:v>-0.375664</c:v>
                </c:pt>
                <c:pt idx="1758">
                  <c:v>-0.375637</c:v>
                </c:pt>
                <c:pt idx="1759">
                  <c:v>-0.37556699999999998</c:v>
                </c:pt>
                <c:pt idx="1760">
                  <c:v>-0.375498</c:v>
                </c:pt>
                <c:pt idx="1761">
                  <c:v>-0.37537599999999999</c:v>
                </c:pt>
                <c:pt idx="1762">
                  <c:v>-0.37526300000000001</c:v>
                </c:pt>
                <c:pt idx="1763">
                  <c:v>-0.375166</c:v>
                </c:pt>
                <c:pt idx="1764">
                  <c:v>-0.37496499999999999</c:v>
                </c:pt>
                <c:pt idx="1765">
                  <c:v>-0.374782</c:v>
                </c:pt>
                <c:pt idx="1766">
                  <c:v>-0.37454100000000001</c:v>
                </c:pt>
                <c:pt idx="1767">
                  <c:v>-0.37419799999999998</c:v>
                </c:pt>
                <c:pt idx="1768">
                  <c:v>-0.37383</c:v>
                </c:pt>
                <c:pt idx="1769">
                  <c:v>-0.37345699999999998</c:v>
                </c:pt>
                <c:pt idx="1770">
                  <c:v>-0.37298100000000001</c:v>
                </c:pt>
                <c:pt idx="1771">
                  <c:v>-0.37253799999999998</c:v>
                </c:pt>
                <c:pt idx="1772">
                  <c:v>-0.37207800000000002</c:v>
                </c:pt>
                <c:pt idx="1773">
                  <c:v>-0.37151000000000001</c:v>
                </c:pt>
                <c:pt idx="1774">
                  <c:v>-0.37093199999999998</c:v>
                </c:pt>
                <c:pt idx="1775">
                  <c:v>-0.37029899999999999</c:v>
                </c:pt>
                <c:pt idx="1776">
                  <c:v>-0.36953900000000001</c:v>
                </c:pt>
                <c:pt idx="1777">
                  <c:v>-0.36877399999999999</c:v>
                </c:pt>
                <c:pt idx="1778">
                  <c:v>-0.36799700000000002</c:v>
                </c:pt>
                <c:pt idx="1779">
                  <c:v>-0.36710399999999999</c:v>
                </c:pt>
                <c:pt idx="1780">
                  <c:v>-0.36624400000000001</c:v>
                </c:pt>
                <c:pt idx="1781">
                  <c:v>-0.365338</c:v>
                </c:pt>
                <c:pt idx="1782">
                  <c:v>-0.36429899999999998</c:v>
                </c:pt>
                <c:pt idx="1783">
                  <c:v>-0.36324699999999999</c:v>
                </c:pt>
                <c:pt idx="1784">
                  <c:v>-0.362593</c:v>
                </c:pt>
                <c:pt idx="1785">
                  <c:v>-0.36229299999999998</c:v>
                </c:pt>
                <c:pt idx="1786">
                  <c:v>-0.36206500000000003</c:v>
                </c:pt>
                <c:pt idx="1787">
                  <c:v>-0.36180099999999998</c:v>
                </c:pt>
                <c:pt idx="1788">
                  <c:v>-0.36137900000000001</c:v>
                </c:pt>
                <c:pt idx="1789">
                  <c:v>-0.360956</c:v>
                </c:pt>
                <c:pt idx="1790">
                  <c:v>-0.36052499999999998</c:v>
                </c:pt>
                <c:pt idx="1791">
                  <c:v>-0.35992299999999999</c:v>
                </c:pt>
                <c:pt idx="1792">
                  <c:v>-0.35947800000000002</c:v>
                </c:pt>
                <c:pt idx="1793">
                  <c:v>-0.35916100000000001</c:v>
                </c:pt>
                <c:pt idx="1794">
                  <c:v>-0.35876000000000002</c:v>
                </c:pt>
                <c:pt idx="1795">
                  <c:v>-0.358321</c:v>
                </c:pt>
                <c:pt idx="1796">
                  <c:v>-0.35797499999999999</c:v>
                </c:pt>
                <c:pt idx="1797">
                  <c:v>-0.35751899999999998</c:v>
                </c:pt>
                <c:pt idx="1798">
                  <c:v>-0.357126</c:v>
                </c:pt>
                <c:pt idx="1799">
                  <c:v>-0.35677199999999998</c:v>
                </c:pt>
                <c:pt idx="1800">
                  <c:v>-0.35629100000000002</c:v>
                </c:pt>
                <c:pt idx="1801">
                  <c:v>-0.35588700000000001</c:v>
                </c:pt>
                <c:pt idx="1802">
                  <c:v>-0.35560599999999998</c:v>
                </c:pt>
                <c:pt idx="1803">
                  <c:v>-0.35530200000000001</c:v>
                </c:pt>
                <c:pt idx="1804">
                  <c:v>-0.35503800000000002</c:v>
                </c:pt>
                <c:pt idx="1805">
                  <c:v>-0.35492899999999999</c:v>
                </c:pt>
                <c:pt idx="1806">
                  <c:v>-0.35480800000000001</c:v>
                </c:pt>
                <c:pt idx="1807">
                  <c:v>-0.354549</c:v>
                </c:pt>
                <c:pt idx="1808">
                  <c:v>-0.35421900000000001</c:v>
                </c:pt>
                <c:pt idx="1809">
                  <c:v>-0.35353400000000001</c:v>
                </c:pt>
                <c:pt idx="1810">
                  <c:v>-0.35293000000000002</c:v>
                </c:pt>
                <c:pt idx="1811">
                  <c:v>-0.35233300000000001</c:v>
                </c:pt>
                <c:pt idx="1812">
                  <c:v>-0.35183399999999998</c:v>
                </c:pt>
                <c:pt idx="1813">
                  <c:v>-0.351516</c:v>
                </c:pt>
                <c:pt idx="1814">
                  <c:v>-0.35120699999999999</c:v>
                </c:pt>
                <c:pt idx="1815">
                  <c:v>-0.35122500000000001</c:v>
                </c:pt>
                <c:pt idx="1816">
                  <c:v>-0.35098000000000001</c:v>
                </c:pt>
                <c:pt idx="1817">
                  <c:v>-0.35106100000000001</c:v>
                </c:pt>
                <c:pt idx="1818">
                  <c:v>-0.351329</c:v>
                </c:pt>
                <c:pt idx="1819">
                  <c:v>-0.35104099999999999</c:v>
                </c:pt>
                <c:pt idx="1820">
                  <c:v>-0.35071799999999997</c:v>
                </c:pt>
                <c:pt idx="1821">
                  <c:v>-0.35021999999999998</c:v>
                </c:pt>
                <c:pt idx="1822">
                  <c:v>-0.34946899999999997</c:v>
                </c:pt>
                <c:pt idx="1823">
                  <c:v>-0.34884500000000002</c:v>
                </c:pt>
                <c:pt idx="1824">
                  <c:v>-0.34825699999999998</c:v>
                </c:pt>
                <c:pt idx="1825">
                  <c:v>-0.347634</c:v>
                </c:pt>
                <c:pt idx="1826">
                  <c:v>-0.34686699999999998</c:v>
                </c:pt>
                <c:pt idx="1827">
                  <c:v>-0.346105</c:v>
                </c:pt>
                <c:pt idx="1828">
                  <c:v>-0.34583199999999997</c:v>
                </c:pt>
                <c:pt idx="1829">
                  <c:v>-0.34559600000000001</c:v>
                </c:pt>
                <c:pt idx="1830">
                  <c:v>-0.34557199999999999</c:v>
                </c:pt>
                <c:pt idx="1831">
                  <c:v>-0.345636</c:v>
                </c:pt>
                <c:pt idx="1832">
                  <c:v>-0.34563700000000003</c:v>
                </c:pt>
                <c:pt idx="1833">
                  <c:v>-0.34559800000000002</c:v>
                </c:pt>
                <c:pt idx="1834">
                  <c:v>-0.34517799999999998</c:v>
                </c:pt>
                <c:pt idx="1835">
                  <c:v>-0.344642</c:v>
                </c:pt>
                <c:pt idx="1836">
                  <c:v>-0.34404200000000001</c:v>
                </c:pt>
                <c:pt idx="1837">
                  <c:v>-0.34342200000000001</c:v>
                </c:pt>
                <c:pt idx="1838">
                  <c:v>-0.34277299999999999</c:v>
                </c:pt>
                <c:pt idx="1839">
                  <c:v>-0.34208899999999998</c:v>
                </c:pt>
                <c:pt idx="1840">
                  <c:v>-0.34156799999999998</c:v>
                </c:pt>
                <c:pt idx="1841">
                  <c:v>-0.34115600000000001</c:v>
                </c:pt>
                <c:pt idx="1842">
                  <c:v>-0.34086</c:v>
                </c:pt>
                <c:pt idx="1843">
                  <c:v>-0.34064699999999998</c:v>
                </c:pt>
                <c:pt idx="1844">
                  <c:v>-0.34045999999999998</c:v>
                </c:pt>
                <c:pt idx="1845">
                  <c:v>-0.34004200000000001</c:v>
                </c:pt>
                <c:pt idx="1846">
                  <c:v>-0.33929999999999999</c:v>
                </c:pt>
                <c:pt idx="1847">
                  <c:v>-0.33861999999999998</c:v>
                </c:pt>
                <c:pt idx="1848">
                  <c:v>-0.33795500000000001</c:v>
                </c:pt>
                <c:pt idx="1849">
                  <c:v>-0.33738899999999999</c:v>
                </c:pt>
                <c:pt idx="1850">
                  <c:v>-0.337204</c:v>
                </c:pt>
                <c:pt idx="1851">
                  <c:v>-0.33733299999999999</c:v>
                </c:pt>
                <c:pt idx="1852">
                  <c:v>-0.33785999999999999</c:v>
                </c:pt>
                <c:pt idx="1853">
                  <c:v>-0.33831899999999998</c:v>
                </c:pt>
                <c:pt idx="1854">
                  <c:v>-0.33895199999999998</c:v>
                </c:pt>
                <c:pt idx="1855">
                  <c:v>-0.33977299999999999</c:v>
                </c:pt>
                <c:pt idx="1856">
                  <c:v>-0.34047899999999998</c:v>
                </c:pt>
                <c:pt idx="1857">
                  <c:v>-0.34116800000000003</c:v>
                </c:pt>
                <c:pt idx="1858">
                  <c:v>-0.34135500000000002</c:v>
                </c:pt>
                <c:pt idx="1859">
                  <c:v>-0.34169699999999997</c:v>
                </c:pt>
                <c:pt idx="1860">
                  <c:v>-0.342115</c:v>
                </c:pt>
                <c:pt idx="1861">
                  <c:v>-0.34295900000000001</c:v>
                </c:pt>
                <c:pt idx="1862">
                  <c:v>-0.34377400000000002</c:v>
                </c:pt>
                <c:pt idx="1863">
                  <c:v>-0.34459299999999998</c:v>
                </c:pt>
                <c:pt idx="1864">
                  <c:v>-0.345165</c:v>
                </c:pt>
                <c:pt idx="1865">
                  <c:v>-0.34550399999999998</c:v>
                </c:pt>
                <c:pt idx="1866">
                  <c:v>-0.34603499999999998</c:v>
                </c:pt>
                <c:pt idx="1867">
                  <c:v>-0.34643600000000002</c:v>
                </c:pt>
                <c:pt idx="1868">
                  <c:v>-0.34737099999999999</c:v>
                </c:pt>
                <c:pt idx="1869">
                  <c:v>-0.348159</c:v>
                </c:pt>
                <c:pt idx="1870">
                  <c:v>-0.34903000000000001</c:v>
                </c:pt>
                <c:pt idx="1871">
                  <c:v>-0.349526</c:v>
                </c:pt>
                <c:pt idx="1872">
                  <c:v>-0.349968</c:v>
                </c:pt>
                <c:pt idx="1873">
                  <c:v>-0.35047499999999998</c:v>
                </c:pt>
                <c:pt idx="1874">
                  <c:v>-0.35092200000000001</c:v>
                </c:pt>
                <c:pt idx="1875">
                  <c:v>-0.35178199999999998</c:v>
                </c:pt>
                <c:pt idx="1876">
                  <c:v>-0.352464</c:v>
                </c:pt>
                <c:pt idx="1877">
                  <c:v>-0.35321599999999997</c:v>
                </c:pt>
                <c:pt idx="1878">
                  <c:v>-0.35380099999999998</c:v>
                </c:pt>
                <c:pt idx="1879">
                  <c:v>-0.35410900000000001</c:v>
                </c:pt>
                <c:pt idx="1880">
                  <c:v>-0.354298</c:v>
                </c:pt>
                <c:pt idx="1881">
                  <c:v>-0.35465200000000002</c:v>
                </c:pt>
                <c:pt idx="1882">
                  <c:v>-0.35534399999999999</c:v>
                </c:pt>
                <c:pt idx="1883">
                  <c:v>-0.35594500000000001</c:v>
                </c:pt>
                <c:pt idx="1884">
                  <c:v>-0.35657499999999998</c:v>
                </c:pt>
                <c:pt idx="1885">
                  <c:v>-0.35703099999999999</c:v>
                </c:pt>
                <c:pt idx="1886">
                  <c:v>-0.35716700000000001</c:v>
                </c:pt>
                <c:pt idx="1887">
                  <c:v>-0.35711799999999999</c:v>
                </c:pt>
                <c:pt idx="1888">
                  <c:v>-0.357346</c:v>
                </c:pt>
                <c:pt idx="1889">
                  <c:v>-0.35775499999999999</c:v>
                </c:pt>
                <c:pt idx="1890">
                  <c:v>-0.35822399999999999</c:v>
                </c:pt>
                <c:pt idx="1891">
                  <c:v>-0.358709</c:v>
                </c:pt>
                <c:pt idx="1892">
                  <c:v>-0.35919400000000001</c:v>
                </c:pt>
                <c:pt idx="1893">
                  <c:v>-0.35914699999999999</c:v>
                </c:pt>
                <c:pt idx="1894">
                  <c:v>-0.35908899999999999</c:v>
                </c:pt>
                <c:pt idx="1895">
                  <c:v>-0.359016</c:v>
                </c:pt>
                <c:pt idx="1896">
                  <c:v>-0.35920299999999999</c:v>
                </c:pt>
                <c:pt idx="1897">
                  <c:v>-0.35963600000000001</c:v>
                </c:pt>
                <c:pt idx="1898">
                  <c:v>-0.36002499999999998</c:v>
                </c:pt>
                <c:pt idx="1899">
                  <c:v>-0.360292</c:v>
                </c:pt>
                <c:pt idx="1900">
                  <c:v>-0.36029899999999998</c:v>
                </c:pt>
                <c:pt idx="1901">
                  <c:v>-0.35996</c:v>
                </c:pt>
                <c:pt idx="1902">
                  <c:v>-0.35957899999999998</c:v>
                </c:pt>
                <c:pt idx="1903">
                  <c:v>-0.359211</c:v>
                </c:pt>
                <c:pt idx="1904">
                  <c:v>-0.35894300000000001</c:v>
                </c:pt>
                <c:pt idx="1905">
                  <c:v>-0.358599</c:v>
                </c:pt>
                <c:pt idx="1906">
                  <c:v>-0.358039</c:v>
                </c:pt>
                <c:pt idx="1907">
                  <c:v>-0.357381</c:v>
                </c:pt>
                <c:pt idx="1908">
                  <c:v>-0.35664099999999999</c:v>
                </c:pt>
                <c:pt idx="1909">
                  <c:v>-0.35577599999999998</c:v>
                </c:pt>
                <c:pt idx="1910">
                  <c:v>-0.354765</c:v>
                </c:pt>
                <c:pt idx="1911">
                  <c:v>-0.35355700000000001</c:v>
                </c:pt>
                <c:pt idx="1912">
                  <c:v>-0.35229500000000002</c:v>
                </c:pt>
                <c:pt idx="1913">
                  <c:v>-0.35105700000000001</c:v>
                </c:pt>
                <c:pt idx="1914">
                  <c:v>-0.349605</c:v>
                </c:pt>
                <c:pt idx="1915">
                  <c:v>-0.34795700000000002</c:v>
                </c:pt>
                <c:pt idx="1916">
                  <c:v>-0.34681299999999998</c:v>
                </c:pt>
                <c:pt idx="1917">
                  <c:v>-0.34606700000000001</c:v>
                </c:pt>
                <c:pt idx="1918">
                  <c:v>-0.345443</c:v>
                </c:pt>
                <c:pt idx="1919">
                  <c:v>-0.344752</c:v>
                </c:pt>
                <c:pt idx="1920">
                  <c:v>-0.343918</c:v>
                </c:pt>
                <c:pt idx="1921">
                  <c:v>-0.343061</c:v>
                </c:pt>
                <c:pt idx="1922">
                  <c:v>-0.34214699999999998</c:v>
                </c:pt>
                <c:pt idx="1923">
                  <c:v>-0.34099499999999999</c:v>
                </c:pt>
                <c:pt idx="1924">
                  <c:v>-0.34029700000000002</c:v>
                </c:pt>
                <c:pt idx="1925">
                  <c:v>-0.33965000000000001</c:v>
                </c:pt>
                <c:pt idx="1926">
                  <c:v>-0.33893800000000002</c:v>
                </c:pt>
                <c:pt idx="1927">
                  <c:v>-0.33827400000000002</c:v>
                </c:pt>
                <c:pt idx="1928">
                  <c:v>-0.33745000000000003</c:v>
                </c:pt>
                <c:pt idx="1929">
                  <c:v>-0.33642100000000003</c:v>
                </c:pt>
                <c:pt idx="1930">
                  <c:v>-0.33523599999999998</c:v>
                </c:pt>
                <c:pt idx="1931">
                  <c:v>-0.33422800000000003</c:v>
                </c:pt>
                <c:pt idx="1932">
                  <c:v>-0.33345399999999997</c:v>
                </c:pt>
                <c:pt idx="1933">
                  <c:v>-0.33256599999999997</c:v>
                </c:pt>
                <c:pt idx="1934">
                  <c:v>-0.33172000000000001</c:v>
                </c:pt>
                <c:pt idx="1935">
                  <c:v>-0.33086100000000002</c:v>
                </c:pt>
                <c:pt idx="1936">
                  <c:v>-0.329733</c:v>
                </c:pt>
                <c:pt idx="1937">
                  <c:v>-0.32910600000000001</c:v>
                </c:pt>
                <c:pt idx="1938">
                  <c:v>-0.32840399999999997</c:v>
                </c:pt>
                <c:pt idx="1939">
                  <c:v>-0.32772699999999999</c:v>
                </c:pt>
                <c:pt idx="1940">
                  <c:v>-0.32702799999999999</c:v>
                </c:pt>
                <c:pt idx="1941">
                  <c:v>-0.32635599999999998</c:v>
                </c:pt>
                <c:pt idx="1942">
                  <c:v>-0.32522299999999998</c:v>
                </c:pt>
                <c:pt idx="1943">
                  <c:v>-0.32412200000000002</c:v>
                </c:pt>
                <c:pt idx="1944">
                  <c:v>-0.32310899999999998</c:v>
                </c:pt>
                <c:pt idx="1945">
                  <c:v>-0.32245600000000002</c:v>
                </c:pt>
                <c:pt idx="1946">
                  <c:v>-0.32198399999999999</c:v>
                </c:pt>
                <c:pt idx="1947">
                  <c:v>-0.32133299999999998</c:v>
                </c:pt>
                <c:pt idx="1948">
                  <c:v>-0.32058900000000001</c:v>
                </c:pt>
                <c:pt idx="1949">
                  <c:v>-0.31980700000000001</c:v>
                </c:pt>
                <c:pt idx="1950">
                  <c:v>-0.31925500000000001</c:v>
                </c:pt>
                <c:pt idx="1951">
                  <c:v>-0.31903799999999999</c:v>
                </c:pt>
                <c:pt idx="1952">
                  <c:v>-0.319052</c:v>
                </c:pt>
                <c:pt idx="1953">
                  <c:v>-0.31924999999999998</c:v>
                </c:pt>
                <c:pt idx="1954">
                  <c:v>-0.31966</c:v>
                </c:pt>
                <c:pt idx="1955">
                  <c:v>-0.31992700000000002</c:v>
                </c:pt>
                <c:pt idx="1956">
                  <c:v>-0.32011000000000001</c:v>
                </c:pt>
                <c:pt idx="1957">
                  <c:v>-0.32038299999999997</c:v>
                </c:pt>
                <c:pt idx="1958">
                  <c:v>-0.320664</c:v>
                </c:pt>
                <c:pt idx="1959">
                  <c:v>-0.32101800000000003</c:v>
                </c:pt>
                <c:pt idx="1960">
                  <c:v>-0.321434</c:v>
                </c:pt>
                <c:pt idx="1961">
                  <c:v>-0.32191900000000001</c:v>
                </c:pt>
                <c:pt idx="1962">
                  <c:v>-0.32246200000000003</c:v>
                </c:pt>
                <c:pt idx="1963">
                  <c:v>-0.323071</c:v>
                </c:pt>
                <c:pt idx="1964">
                  <c:v>-0.32374700000000001</c:v>
                </c:pt>
                <c:pt idx="1965">
                  <c:v>-0.324486</c:v>
                </c:pt>
                <c:pt idx="1966">
                  <c:v>-0.32529599999999997</c:v>
                </c:pt>
                <c:pt idx="1967">
                  <c:v>-0.32616200000000001</c:v>
                </c:pt>
                <c:pt idx="1968">
                  <c:v>-0.32709100000000002</c:v>
                </c:pt>
                <c:pt idx="1969">
                  <c:v>-0.32808599999999999</c:v>
                </c:pt>
                <c:pt idx="1970">
                  <c:v>-0.329152</c:v>
                </c:pt>
                <c:pt idx="1971">
                  <c:v>-0.33027499999999999</c:v>
                </c:pt>
                <c:pt idx="1972">
                  <c:v>-0.33146700000000001</c:v>
                </c:pt>
                <c:pt idx="1973">
                  <c:v>-0.33261299999999999</c:v>
                </c:pt>
                <c:pt idx="1974">
                  <c:v>-0.33398800000000001</c:v>
                </c:pt>
                <c:pt idx="1975">
                  <c:v>-0.33545599999999998</c:v>
                </c:pt>
                <c:pt idx="1976">
                  <c:v>-0.33703899999999998</c:v>
                </c:pt>
                <c:pt idx="1977">
                  <c:v>-0.33834399999999998</c:v>
                </c:pt>
                <c:pt idx="1978">
                  <c:v>-0.33971200000000001</c:v>
                </c:pt>
                <c:pt idx="1979">
                  <c:v>-0.34095900000000001</c:v>
                </c:pt>
                <c:pt idx="1980">
                  <c:v>-0.34196300000000002</c:v>
                </c:pt>
                <c:pt idx="1981">
                  <c:v>-0.343003</c:v>
                </c:pt>
                <c:pt idx="1982">
                  <c:v>-0.34365200000000001</c:v>
                </c:pt>
                <c:pt idx="1983">
                  <c:v>-0.34442400000000001</c:v>
                </c:pt>
                <c:pt idx="1984">
                  <c:v>-0.34510299999999999</c:v>
                </c:pt>
                <c:pt idx="1985">
                  <c:v>-0.34545300000000001</c:v>
                </c:pt>
                <c:pt idx="1986">
                  <c:v>-0.34590500000000002</c:v>
                </c:pt>
                <c:pt idx="1987">
                  <c:v>-0.34600599999999998</c:v>
                </c:pt>
                <c:pt idx="1988">
                  <c:v>-0.34619699999999998</c:v>
                </c:pt>
                <c:pt idx="1989">
                  <c:v>-0.34628999999999999</c:v>
                </c:pt>
                <c:pt idx="1990">
                  <c:v>-0.345999</c:v>
                </c:pt>
                <c:pt idx="1991">
                  <c:v>-0.34620200000000001</c:v>
                </c:pt>
                <c:pt idx="1992">
                  <c:v>-0.34687299999999999</c:v>
                </c:pt>
                <c:pt idx="1993">
                  <c:v>-0.34771000000000002</c:v>
                </c:pt>
                <c:pt idx="1994">
                  <c:v>-0.348387</c:v>
                </c:pt>
                <c:pt idx="1995">
                  <c:v>-0.34917900000000002</c:v>
                </c:pt>
                <c:pt idx="1996">
                  <c:v>-0.34994999999999998</c:v>
                </c:pt>
                <c:pt idx="1997">
                  <c:v>-0.35078300000000001</c:v>
                </c:pt>
                <c:pt idx="1998">
                  <c:v>-0.35175299999999998</c:v>
                </c:pt>
                <c:pt idx="1999">
                  <c:v>-0.35259099999999999</c:v>
                </c:pt>
                <c:pt idx="2000">
                  <c:v>-0.35364200000000001</c:v>
                </c:pt>
                <c:pt idx="2001">
                  <c:v>-0.35521900000000001</c:v>
                </c:pt>
                <c:pt idx="2002">
                  <c:v>-0.35664099999999999</c:v>
                </c:pt>
                <c:pt idx="2003">
                  <c:v>-0.35833500000000001</c:v>
                </c:pt>
                <c:pt idx="2004">
                  <c:v>-0.35993999999999998</c:v>
                </c:pt>
                <c:pt idx="2005">
                  <c:v>-0.36122599999999999</c:v>
                </c:pt>
                <c:pt idx="2006">
                  <c:v>-0.362257</c:v>
                </c:pt>
                <c:pt idx="2007">
                  <c:v>-0.36299599999999999</c:v>
                </c:pt>
                <c:pt idx="2008">
                  <c:v>-0.36368699999999998</c:v>
                </c:pt>
                <c:pt idx="2009">
                  <c:v>-0.364813</c:v>
                </c:pt>
                <c:pt idx="2010">
                  <c:v>-0.36569099999999999</c:v>
                </c:pt>
                <c:pt idx="2011">
                  <c:v>-0.36719499999999999</c:v>
                </c:pt>
                <c:pt idx="2012">
                  <c:v>-0.36835299999999999</c:v>
                </c:pt>
                <c:pt idx="2013">
                  <c:v>-0.36968800000000002</c:v>
                </c:pt>
                <c:pt idx="2014">
                  <c:v>-0.37092199999999997</c:v>
                </c:pt>
                <c:pt idx="2015">
                  <c:v>-0.37201200000000001</c:v>
                </c:pt>
                <c:pt idx="2016">
                  <c:v>-0.372834</c:v>
                </c:pt>
                <c:pt idx="2017">
                  <c:v>-0.37380400000000003</c:v>
                </c:pt>
                <c:pt idx="2018">
                  <c:v>-0.37510300000000002</c:v>
                </c:pt>
                <c:pt idx="2019">
                  <c:v>-0.37635999999999997</c:v>
                </c:pt>
                <c:pt idx="2020">
                  <c:v>-0.37765900000000002</c:v>
                </c:pt>
                <c:pt idx="2021">
                  <c:v>-0.37886599999999998</c:v>
                </c:pt>
                <c:pt idx="2022">
                  <c:v>-0.37966699999999998</c:v>
                </c:pt>
                <c:pt idx="2023">
                  <c:v>-0.38042900000000002</c:v>
                </c:pt>
                <c:pt idx="2024">
                  <c:v>-0.380851</c:v>
                </c:pt>
                <c:pt idx="2025">
                  <c:v>-0.381494</c:v>
                </c:pt>
                <c:pt idx="2026">
                  <c:v>-0.38241599999999998</c:v>
                </c:pt>
                <c:pt idx="2027">
                  <c:v>-0.383386</c:v>
                </c:pt>
                <c:pt idx="2028">
                  <c:v>-0.38442900000000002</c:v>
                </c:pt>
                <c:pt idx="2029">
                  <c:v>-0.385129</c:v>
                </c:pt>
                <c:pt idx="2030">
                  <c:v>-0.386604</c:v>
                </c:pt>
                <c:pt idx="2031">
                  <c:v>-0.38769399999999998</c:v>
                </c:pt>
                <c:pt idx="2032">
                  <c:v>-0.38908900000000002</c:v>
                </c:pt>
                <c:pt idx="2033">
                  <c:v>-0.39055800000000002</c:v>
                </c:pt>
                <c:pt idx="2034">
                  <c:v>-0.391957</c:v>
                </c:pt>
                <c:pt idx="2035">
                  <c:v>-0.39325399999999999</c:v>
                </c:pt>
                <c:pt idx="2036">
                  <c:v>-0.39441599999999999</c:v>
                </c:pt>
                <c:pt idx="2037">
                  <c:v>-0.39541599999999999</c:v>
                </c:pt>
                <c:pt idx="2038">
                  <c:v>-0.395957</c:v>
                </c:pt>
                <c:pt idx="2039">
                  <c:v>-0.39706000000000002</c:v>
                </c:pt>
                <c:pt idx="2040">
                  <c:v>-0.398142</c:v>
                </c:pt>
                <c:pt idx="2041">
                  <c:v>-0.39925500000000003</c:v>
                </c:pt>
                <c:pt idx="2042">
                  <c:v>-0.40036899999999997</c:v>
                </c:pt>
                <c:pt idx="2043">
                  <c:v>-0.40131</c:v>
                </c:pt>
                <c:pt idx="2044">
                  <c:v>-0.40201700000000001</c:v>
                </c:pt>
                <c:pt idx="2045">
                  <c:v>-0.40255400000000002</c:v>
                </c:pt>
                <c:pt idx="2046">
                  <c:v>-0.40363100000000002</c:v>
                </c:pt>
                <c:pt idx="2047">
                  <c:v>-0.40486899999999998</c:v>
                </c:pt>
                <c:pt idx="2048">
                  <c:v>-0.40611399999999998</c:v>
                </c:pt>
                <c:pt idx="2049">
                  <c:v>-0.40735900000000003</c:v>
                </c:pt>
                <c:pt idx="2050">
                  <c:v>-0.40871099999999999</c:v>
                </c:pt>
                <c:pt idx="2051">
                  <c:v>-0.40954200000000002</c:v>
                </c:pt>
                <c:pt idx="2052">
                  <c:v>-0.41021600000000003</c:v>
                </c:pt>
                <c:pt idx="2053">
                  <c:v>-0.41109499999999999</c:v>
                </c:pt>
                <c:pt idx="2054">
                  <c:v>-0.412412</c:v>
                </c:pt>
                <c:pt idx="2055">
                  <c:v>-0.413993</c:v>
                </c:pt>
                <c:pt idx="2056">
                  <c:v>-0.41592800000000002</c:v>
                </c:pt>
                <c:pt idx="2057">
                  <c:v>-0.418076</c:v>
                </c:pt>
                <c:pt idx="2058">
                  <c:v>-0.42016100000000001</c:v>
                </c:pt>
                <c:pt idx="2059">
                  <c:v>-0.422348</c:v>
                </c:pt>
                <c:pt idx="2060">
                  <c:v>-0.42448000000000002</c:v>
                </c:pt>
                <c:pt idx="2061">
                  <c:v>-0.42658099999999999</c:v>
                </c:pt>
                <c:pt idx="2062">
                  <c:v>-0.42865799999999998</c:v>
                </c:pt>
                <c:pt idx="2063">
                  <c:v>-0.43076100000000001</c:v>
                </c:pt>
                <c:pt idx="2064">
                  <c:v>-0.43284299999999998</c:v>
                </c:pt>
                <c:pt idx="2065">
                  <c:v>-0.43491400000000002</c:v>
                </c:pt>
                <c:pt idx="2066">
                  <c:v>-0.43702000000000002</c:v>
                </c:pt>
                <c:pt idx="2067">
                  <c:v>-0.43922299999999997</c:v>
                </c:pt>
                <c:pt idx="2068">
                  <c:v>-0.44138500000000003</c:v>
                </c:pt>
                <c:pt idx="2069">
                  <c:v>-0.44364999999999999</c:v>
                </c:pt>
                <c:pt idx="2070">
                  <c:v>-0.44608399999999998</c:v>
                </c:pt>
                <c:pt idx="2071">
                  <c:v>-0.44838099999999997</c:v>
                </c:pt>
                <c:pt idx="2072">
                  <c:v>-0.450766</c:v>
                </c:pt>
                <c:pt idx="2073">
                  <c:v>-0.45284799999999997</c:v>
                </c:pt>
                <c:pt idx="2074">
                  <c:v>-0.455013</c:v>
                </c:pt>
                <c:pt idx="2075">
                  <c:v>-0.45751999999999998</c:v>
                </c:pt>
                <c:pt idx="2076">
                  <c:v>-0.45985399999999998</c:v>
                </c:pt>
                <c:pt idx="2077">
                  <c:v>-0.462171</c:v>
                </c:pt>
                <c:pt idx="2078">
                  <c:v>-0.464416</c:v>
                </c:pt>
                <c:pt idx="2079">
                  <c:v>-0.46674199999999999</c:v>
                </c:pt>
                <c:pt idx="2080">
                  <c:v>-0.46931</c:v>
                </c:pt>
                <c:pt idx="2081">
                  <c:v>-0.471715</c:v>
                </c:pt>
                <c:pt idx="2082">
                  <c:v>-0.47402300000000003</c:v>
                </c:pt>
                <c:pt idx="2083">
                  <c:v>-0.47625299999999998</c:v>
                </c:pt>
                <c:pt idx="2084">
                  <c:v>-0.47871200000000003</c:v>
                </c:pt>
                <c:pt idx="2085">
                  <c:v>-0.48131600000000002</c:v>
                </c:pt>
                <c:pt idx="2086">
                  <c:v>-0.483684</c:v>
                </c:pt>
                <c:pt idx="2087">
                  <c:v>-0.486267</c:v>
                </c:pt>
                <c:pt idx="2088">
                  <c:v>-0.48883100000000002</c:v>
                </c:pt>
                <c:pt idx="2089">
                  <c:v>-0.49157200000000001</c:v>
                </c:pt>
                <c:pt idx="2090">
                  <c:v>-0.49412699999999998</c:v>
                </c:pt>
                <c:pt idx="2091">
                  <c:v>-0.49656099999999997</c:v>
                </c:pt>
                <c:pt idx="2092">
                  <c:v>-0.499247</c:v>
                </c:pt>
                <c:pt idx="2093">
                  <c:v>-0.50210100000000002</c:v>
                </c:pt>
                <c:pt idx="2094">
                  <c:v>-0.50490500000000005</c:v>
                </c:pt>
                <c:pt idx="2095">
                  <c:v>-0.50771100000000002</c:v>
                </c:pt>
                <c:pt idx="2096">
                  <c:v>-0.51050600000000002</c:v>
                </c:pt>
                <c:pt idx="2097">
                  <c:v>-0.51351599999999997</c:v>
                </c:pt>
                <c:pt idx="2098">
                  <c:v>-0.51667200000000002</c:v>
                </c:pt>
                <c:pt idx="2099">
                  <c:v>-0.51961999999999997</c:v>
                </c:pt>
                <c:pt idx="2100">
                  <c:v>-0.52263999999999999</c:v>
                </c:pt>
                <c:pt idx="2101">
                  <c:v>-0.52574299999999996</c:v>
                </c:pt>
                <c:pt idx="2102">
                  <c:v>-0.52914099999999997</c:v>
                </c:pt>
                <c:pt idx="2103">
                  <c:v>-0.532439</c:v>
                </c:pt>
                <c:pt idx="2104">
                  <c:v>-0.53584299999999996</c:v>
                </c:pt>
                <c:pt idx="2105">
                  <c:v>-0.539215</c:v>
                </c:pt>
                <c:pt idx="2106">
                  <c:v>-0.54288099999999995</c:v>
                </c:pt>
                <c:pt idx="2107">
                  <c:v>-0.54654599999999998</c:v>
                </c:pt>
                <c:pt idx="2108">
                  <c:v>-0.55020800000000003</c:v>
                </c:pt>
                <c:pt idx="2109">
                  <c:v>-0.55394699999999997</c:v>
                </c:pt>
                <c:pt idx="2110">
                  <c:v>-0.557867</c:v>
                </c:pt>
                <c:pt idx="2111">
                  <c:v>-0.56187799999999999</c:v>
                </c:pt>
                <c:pt idx="2112">
                  <c:v>-0.56596500000000005</c:v>
                </c:pt>
                <c:pt idx="2113">
                  <c:v>-0.57014200000000004</c:v>
                </c:pt>
                <c:pt idx="2114">
                  <c:v>-0.57432300000000003</c:v>
                </c:pt>
                <c:pt idx="2115">
                  <c:v>-0.57869899999999996</c:v>
                </c:pt>
                <c:pt idx="2116">
                  <c:v>-0.58304699999999998</c:v>
                </c:pt>
                <c:pt idx="2117">
                  <c:v>-0.58771099999999998</c:v>
                </c:pt>
                <c:pt idx="2118">
                  <c:v>-0.59225499999999998</c:v>
                </c:pt>
                <c:pt idx="2119">
                  <c:v>-0.59697800000000001</c:v>
                </c:pt>
                <c:pt idx="2120">
                  <c:v>-0.60170999999999997</c:v>
                </c:pt>
                <c:pt idx="2121">
                  <c:v>-0.60677499999999995</c:v>
                </c:pt>
                <c:pt idx="2122">
                  <c:v>-0.611703</c:v>
                </c:pt>
                <c:pt idx="2123">
                  <c:v>-0.61688799999999999</c:v>
                </c:pt>
                <c:pt idx="2124">
                  <c:v>-0.62200900000000003</c:v>
                </c:pt>
                <c:pt idx="2125">
                  <c:v>-0.62752699999999995</c:v>
                </c:pt>
                <c:pt idx="2126">
                  <c:v>-0.63290299999999999</c:v>
                </c:pt>
                <c:pt idx="2127">
                  <c:v>-0.63851400000000003</c:v>
                </c:pt>
                <c:pt idx="2128">
                  <c:v>-0.64404300000000003</c:v>
                </c:pt>
                <c:pt idx="2129">
                  <c:v>-0.64992499999999997</c:v>
                </c:pt>
                <c:pt idx="2130">
                  <c:v>-0.65563300000000002</c:v>
                </c:pt>
                <c:pt idx="2131">
                  <c:v>-0.66162399999999999</c:v>
                </c:pt>
                <c:pt idx="2132">
                  <c:v>-0.66508</c:v>
                </c:pt>
                <c:pt idx="2133">
                  <c:v>-0.66504099999999999</c:v>
                </c:pt>
                <c:pt idx="2134">
                  <c:v>-0.66444999999999999</c:v>
                </c:pt>
                <c:pt idx="2135">
                  <c:v>-0.66392899999999999</c:v>
                </c:pt>
                <c:pt idx="2136">
                  <c:v>-0.66292899999999999</c:v>
                </c:pt>
                <c:pt idx="2137">
                  <c:v>-0.66176000000000001</c:v>
                </c:pt>
                <c:pt idx="2138">
                  <c:v>-0.66008299999999998</c:v>
                </c:pt>
                <c:pt idx="2139">
                  <c:v>-0.658358</c:v>
                </c:pt>
                <c:pt idx="2140">
                  <c:v>-0.65612999999999999</c:v>
                </c:pt>
                <c:pt idx="2141">
                  <c:v>-0.65371999999999997</c:v>
                </c:pt>
                <c:pt idx="2142">
                  <c:v>-0.65080499999999997</c:v>
                </c:pt>
                <c:pt idx="2143">
                  <c:v>-0.64877399999999996</c:v>
                </c:pt>
                <c:pt idx="2144">
                  <c:v>-0.64715199999999995</c:v>
                </c:pt>
                <c:pt idx="2145">
                  <c:v>-0.64519400000000005</c:v>
                </c:pt>
                <c:pt idx="2146">
                  <c:v>-0.64297300000000002</c:v>
                </c:pt>
                <c:pt idx="2147">
                  <c:v>-0.640741</c:v>
                </c:pt>
                <c:pt idx="2148">
                  <c:v>-0.63825200000000004</c:v>
                </c:pt>
                <c:pt idx="2149">
                  <c:v>-0.635934</c:v>
                </c:pt>
                <c:pt idx="2150">
                  <c:v>-0.63307400000000003</c:v>
                </c:pt>
                <c:pt idx="2151">
                  <c:v>-0.62975599999999998</c:v>
                </c:pt>
                <c:pt idx="2152">
                  <c:v>-0.62656699999999999</c:v>
                </c:pt>
                <c:pt idx="2153">
                  <c:v>-0.62325200000000003</c:v>
                </c:pt>
                <c:pt idx="2154">
                  <c:v>-0.62005600000000005</c:v>
                </c:pt>
                <c:pt idx="2155">
                  <c:v>-0.61671200000000004</c:v>
                </c:pt>
                <c:pt idx="2156">
                  <c:v>-0.61404499999999995</c:v>
                </c:pt>
                <c:pt idx="2157">
                  <c:v>-0.61121000000000003</c:v>
                </c:pt>
                <c:pt idx="2158">
                  <c:v>-0.60863999999999996</c:v>
                </c:pt>
                <c:pt idx="2159">
                  <c:v>-0.60618000000000005</c:v>
                </c:pt>
                <c:pt idx="2160">
                  <c:v>-0.60410699999999995</c:v>
                </c:pt>
                <c:pt idx="2161">
                  <c:v>-0.60192199999999996</c:v>
                </c:pt>
                <c:pt idx="2162">
                  <c:v>-0.59975699999999998</c:v>
                </c:pt>
                <c:pt idx="2163">
                  <c:v>-0.59772999999999998</c:v>
                </c:pt>
                <c:pt idx="2164">
                  <c:v>-0.59594599999999998</c:v>
                </c:pt>
                <c:pt idx="2165">
                  <c:v>-0.59429100000000001</c:v>
                </c:pt>
                <c:pt idx="2166">
                  <c:v>-0.59256399999999998</c:v>
                </c:pt>
                <c:pt idx="2167">
                  <c:v>-0.59087599999999996</c:v>
                </c:pt>
                <c:pt idx="2168">
                  <c:v>-0.58938500000000005</c:v>
                </c:pt>
                <c:pt idx="2169">
                  <c:v>-0.58782699999999999</c:v>
                </c:pt>
                <c:pt idx="2170">
                  <c:v>-0.58616000000000001</c:v>
                </c:pt>
                <c:pt idx="2171">
                  <c:v>-0.58448299999999997</c:v>
                </c:pt>
                <c:pt idx="2172">
                  <c:v>-0.58301800000000004</c:v>
                </c:pt>
                <c:pt idx="2173">
                  <c:v>-0.58146100000000001</c:v>
                </c:pt>
                <c:pt idx="2174">
                  <c:v>-0.57983399999999996</c:v>
                </c:pt>
                <c:pt idx="2175">
                  <c:v>-0.57833800000000002</c:v>
                </c:pt>
                <c:pt idx="2176">
                  <c:v>-0.57690600000000003</c:v>
                </c:pt>
                <c:pt idx="2177">
                  <c:v>-0.57541100000000001</c:v>
                </c:pt>
                <c:pt idx="2178">
                  <c:v>-0.57387299999999997</c:v>
                </c:pt>
                <c:pt idx="2179">
                  <c:v>-0.57242300000000002</c:v>
                </c:pt>
                <c:pt idx="2180">
                  <c:v>-0.57092799999999999</c:v>
                </c:pt>
                <c:pt idx="2181">
                  <c:v>-0.569434</c:v>
                </c:pt>
                <c:pt idx="2182">
                  <c:v>-0.56800600000000001</c:v>
                </c:pt>
                <c:pt idx="2183">
                  <c:v>-0.56654300000000002</c:v>
                </c:pt>
                <c:pt idx="2184">
                  <c:v>-0.56502399999999997</c:v>
                </c:pt>
                <c:pt idx="2185">
                  <c:v>-0.56355599999999995</c:v>
                </c:pt>
                <c:pt idx="2186">
                  <c:v>-0.56213100000000005</c:v>
                </c:pt>
                <c:pt idx="2187">
                  <c:v>-0.56060500000000002</c:v>
                </c:pt>
                <c:pt idx="2188">
                  <c:v>-0.55929300000000004</c:v>
                </c:pt>
                <c:pt idx="2189">
                  <c:v>-0.55801299999999998</c:v>
                </c:pt>
                <c:pt idx="2190">
                  <c:v>-0.55657199999999996</c:v>
                </c:pt>
                <c:pt idx="2191">
                  <c:v>-0.55506299999999997</c:v>
                </c:pt>
                <c:pt idx="2192">
                  <c:v>-0.55379900000000004</c:v>
                </c:pt>
                <c:pt idx="2193">
                  <c:v>-0.552616</c:v>
                </c:pt>
                <c:pt idx="2194">
                  <c:v>-0.55125800000000003</c:v>
                </c:pt>
                <c:pt idx="2195">
                  <c:v>-0.54996199999999995</c:v>
                </c:pt>
                <c:pt idx="2196">
                  <c:v>-0.54879999999999995</c:v>
                </c:pt>
                <c:pt idx="2197">
                  <c:v>-0.54742100000000005</c:v>
                </c:pt>
                <c:pt idx="2198">
                  <c:v>-0.54618699999999998</c:v>
                </c:pt>
                <c:pt idx="2199">
                  <c:v>-0.54516799999999999</c:v>
                </c:pt>
                <c:pt idx="2200">
                  <c:v>-0.54427599999999998</c:v>
                </c:pt>
                <c:pt idx="2201">
                  <c:v>-0.54414200000000001</c:v>
                </c:pt>
                <c:pt idx="2202">
                  <c:v>-0.54405199999999998</c:v>
                </c:pt>
                <c:pt idx="2203">
                  <c:v>-0.54433600000000004</c:v>
                </c:pt>
                <c:pt idx="2204">
                  <c:v>-0.54465699999999995</c:v>
                </c:pt>
                <c:pt idx="2205">
                  <c:v>-0.54531300000000005</c:v>
                </c:pt>
                <c:pt idx="2206">
                  <c:v>-0.54618599999999995</c:v>
                </c:pt>
                <c:pt idx="2207">
                  <c:v>-0.54712400000000005</c:v>
                </c:pt>
                <c:pt idx="2208">
                  <c:v>-0.54830100000000004</c:v>
                </c:pt>
                <c:pt idx="2209">
                  <c:v>-0.54936700000000005</c:v>
                </c:pt>
                <c:pt idx="2210">
                  <c:v>-0.55071899999999996</c:v>
                </c:pt>
                <c:pt idx="2211">
                  <c:v>-0.55225199999999997</c:v>
                </c:pt>
                <c:pt idx="2212">
                  <c:v>-0.55360600000000004</c:v>
                </c:pt>
                <c:pt idx="2213">
                  <c:v>-0.55527300000000002</c:v>
                </c:pt>
                <c:pt idx="2214">
                  <c:v>-0.55696199999999996</c:v>
                </c:pt>
                <c:pt idx="2215">
                  <c:v>-0.55873399999999995</c:v>
                </c:pt>
                <c:pt idx="2216">
                  <c:v>-0.56080700000000006</c:v>
                </c:pt>
                <c:pt idx="2217">
                  <c:v>-0.56295200000000001</c:v>
                </c:pt>
                <c:pt idx="2218">
                  <c:v>-0.56509900000000002</c:v>
                </c:pt>
                <c:pt idx="2219">
                  <c:v>-0.56696400000000002</c:v>
                </c:pt>
                <c:pt idx="2220">
                  <c:v>-0.56847800000000004</c:v>
                </c:pt>
                <c:pt idx="2221">
                  <c:v>-0.56972299999999998</c:v>
                </c:pt>
                <c:pt idx="2222">
                  <c:v>-0.57106699999999999</c:v>
                </c:pt>
                <c:pt idx="2223">
                  <c:v>-0.57256499999999999</c:v>
                </c:pt>
                <c:pt idx="2224">
                  <c:v>-0.57386000000000004</c:v>
                </c:pt>
                <c:pt idx="2225">
                  <c:v>-0.57502799999999998</c:v>
                </c:pt>
                <c:pt idx="2226">
                  <c:v>-0.57637499999999997</c:v>
                </c:pt>
                <c:pt idx="2227">
                  <c:v>-0.57766899999999999</c:v>
                </c:pt>
                <c:pt idx="2228">
                  <c:v>-0.57890900000000001</c:v>
                </c:pt>
                <c:pt idx="2229">
                  <c:v>-0.58039700000000005</c:v>
                </c:pt>
                <c:pt idx="2230">
                  <c:v>-0.58175399999999999</c:v>
                </c:pt>
                <c:pt idx="2231">
                  <c:v>-0.58292299999999997</c:v>
                </c:pt>
                <c:pt idx="2232">
                  <c:v>-0.58435499999999996</c:v>
                </c:pt>
                <c:pt idx="2233">
                  <c:v>-0.58572500000000005</c:v>
                </c:pt>
                <c:pt idx="2234">
                  <c:v>-0.58689400000000003</c:v>
                </c:pt>
                <c:pt idx="2235">
                  <c:v>-0.58835499999999996</c:v>
                </c:pt>
                <c:pt idx="2236">
                  <c:v>-0.58975900000000003</c:v>
                </c:pt>
                <c:pt idx="2237">
                  <c:v>-0.59086399999999994</c:v>
                </c:pt>
                <c:pt idx="2238">
                  <c:v>-0.59225399999999995</c:v>
                </c:pt>
                <c:pt idx="2239">
                  <c:v>-0.59368100000000001</c:v>
                </c:pt>
                <c:pt idx="2240">
                  <c:v>-0.59483200000000003</c:v>
                </c:pt>
                <c:pt idx="2241">
                  <c:v>-0.59621599999999997</c:v>
                </c:pt>
                <c:pt idx="2242">
                  <c:v>-0.59768100000000002</c:v>
                </c:pt>
                <c:pt idx="2243">
                  <c:v>-0.598916</c:v>
                </c:pt>
                <c:pt idx="2244">
                  <c:v>-0.60035899999999998</c:v>
                </c:pt>
                <c:pt idx="2245">
                  <c:v>-0.60186899999999999</c:v>
                </c:pt>
                <c:pt idx="2246">
                  <c:v>-0.60306499999999996</c:v>
                </c:pt>
                <c:pt idx="2247">
                  <c:v>-0.60446999999999995</c:v>
                </c:pt>
                <c:pt idx="2248">
                  <c:v>-0.60597299999999998</c:v>
                </c:pt>
                <c:pt idx="2249">
                  <c:v>-0.60714800000000002</c:v>
                </c:pt>
                <c:pt idx="2250">
                  <c:v>-0.60862400000000005</c:v>
                </c:pt>
                <c:pt idx="2251">
                  <c:v>-0.61011300000000002</c:v>
                </c:pt>
                <c:pt idx="2252">
                  <c:v>-0.61171799999999998</c:v>
                </c:pt>
                <c:pt idx="2253">
                  <c:v>-0.61338599999999999</c:v>
                </c:pt>
                <c:pt idx="2254">
                  <c:v>-0.61485000000000001</c:v>
                </c:pt>
                <c:pt idx="2255">
                  <c:v>-0.61623799999999995</c:v>
                </c:pt>
                <c:pt idx="2256">
                  <c:v>-0.61729500000000004</c:v>
                </c:pt>
                <c:pt idx="2257">
                  <c:v>-0.61809199999999997</c:v>
                </c:pt>
                <c:pt idx="2258">
                  <c:v>-0.61861200000000005</c:v>
                </c:pt>
                <c:pt idx="2259">
                  <c:v>-0.618869</c:v>
                </c:pt>
                <c:pt idx="2260">
                  <c:v>-0.61885000000000001</c:v>
                </c:pt>
                <c:pt idx="2261">
                  <c:v>-0.61876299999999995</c:v>
                </c:pt>
                <c:pt idx="2262">
                  <c:v>-0.61896499999999999</c:v>
                </c:pt>
                <c:pt idx="2263">
                  <c:v>-0.61942399999999997</c:v>
                </c:pt>
                <c:pt idx="2264">
                  <c:v>-0.62001399999999995</c:v>
                </c:pt>
                <c:pt idx="2265">
                  <c:v>-0.62099700000000002</c:v>
                </c:pt>
                <c:pt idx="2266">
                  <c:v>-0.62211399999999994</c:v>
                </c:pt>
                <c:pt idx="2267">
                  <c:v>-0.62331800000000004</c:v>
                </c:pt>
                <c:pt idx="2268">
                  <c:v>-0.62477899999999997</c:v>
                </c:pt>
                <c:pt idx="2269">
                  <c:v>-0.62612199999999996</c:v>
                </c:pt>
                <c:pt idx="2270">
                  <c:v>-0.62747299999999995</c:v>
                </c:pt>
                <c:pt idx="2271">
                  <c:v>-0.62895900000000005</c:v>
                </c:pt>
                <c:pt idx="2272">
                  <c:v>-0.63021700000000003</c:v>
                </c:pt>
                <c:pt idx="2273">
                  <c:v>-0.63116899999999998</c:v>
                </c:pt>
                <c:pt idx="2274">
                  <c:v>-0.63216600000000001</c:v>
                </c:pt>
                <c:pt idx="2275">
                  <c:v>-0.63300000000000001</c:v>
                </c:pt>
                <c:pt idx="2276">
                  <c:v>-0.63394499999999998</c:v>
                </c:pt>
                <c:pt idx="2277">
                  <c:v>-0.63510299999999997</c:v>
                </c:pt>
                <c:pt idx="2278">
                  <c:v>-0.63632900000000003</c:v>
                </c:pt>
                <c:pt idx="2279">
                  <c:v>-0.637687</c:v>
                </c:pt>
                <c:pt idx="2280">
                  <c:v>-0.63920200000000005</c:v>
                </c:pt>
                <c:pt idx="2281">
                  <c:v>-0.64071299999999998</c:v>
                </c:pt>
                <c:pt idx="2282">
                  <c:v>-0.642181</c:v>
                </c:pt>
                <c:pt idx="2283">
                  <c:v>-0.64368999999999998</c:v>
                </c:pt>
                <c:pt idx="2284">
                  <c:v>-0.64514400000000005</c:v>
                </c:pt>
                <c:pt idx="2285">
                  <c:v>-0.64653700000000003</c:v>
                </c:pt>
                <c:pt idx="2286">
                  <c:v>-0.64791200000000004</c:v>
                </c:pt>
                <c:pt idx="2287">
                  <c:v>-0.64926799999999996</c:v>
                </c:pt>
                <c:pt idx="2288">
                  <c:v>-0.65063400000000005</c:v>
                </c:pt>
                <c:pt idx="2289">
                  <c:v>-0.65201299999999995</c:v>
                </c:pt>
                <c:pt idx="2290">
                  <c:v>-0.65340299999999996</c:v>
                </c:pt>
                <c:pt idx="2291">
                  <c:v>-0.654833</c:v>
                </c:pt>
                <c:pt idx="2292">
                  <c:v>-0.65632599999999996</c:v>
                </c:pt>
                <c:pt idx="2293">
                  <c:v>-0.65784399999999998</c:v>
                </c:pt>
                <c:pt idx="2294">
                  <c:v>-0.65934099999999995</c:v>
                </c:pt>
                <c:pt idx="2295">
                  <c:v>-0.660825</c:v>
                </c:pt>
                <c:pt idx="2296">
                  <c:v>-0.66229000000000005</c:v>
                </c:pt>
                <c:pt idx="2297">
                  <c:v>-0.66372200000000003</c:v>
                </c:pt>
                <c:pt idx="2298">
                  <c:v>-0.66514300000000004</c:v>
                </c:pt>
                <c:pt idx="2299">
                  <c:v>-0.66655900000000001</c:v>
                </c:pt>
                <c:pt idx="2300">
                  <c:v>-0.66706500000000002</c:v>
                </c:pt>
                <c:pt idx="2301">
                  <c:v>-0.66696900000000003</c:v>
                </c:pt>
                <c:pt idx="2302">
                  <c:v>-0.66685799999999995</c:v>
                </c:pt>
                <c:pt idx="2303">
                  <c:v>-0.66627899999999995</c:v>
                </c:pt>
                <c:pt idx="2304">
                  <c:v>-0.66579100000000002</c:v>
                </c:pt>
                <c:pt idx="2305">
                  <c:v>-0.66547599999999996</c:v>
                </c:pt>
                <c:pt idx="2306">
                  <c:v>-0.66543600000000003</c:v>
                </c:pt>
                <c:pt idx="2307">
                  <c:v>-0.66504300000000005</c:v>
                </c:pt>
                <c:pt idx="2308">
                  <c:v>-0.664524</c:v>
                </c:pt>
                <c:pt idx="2309">
                  <c:v>-0.66377399999999998</c:v>
                </c:pt>
                <c:pt idx="2310">
                  <c:v>-0.66303100000000004</c:v>
                </c:pt>
                <c:pt idx="2311">
                  <c:v>-0.66179299999999996</c:v>
                </c:pt>
                <c:pt idx="2312">
                  <c:v>-0.66059800000000002</c:v>
                </c:pt>
                <c:pt idx="2313">
                  <c:v>-0.65963499999999997</c:v>
                </c:pt>
                <c:pt idx="2314">
                  <c:v>-0.65892600000000001</c:v>
                </c:pt>
                <c:pt idx="2315">
                  <c:v>-0.65837500000000004</c:v>
                </c:pt>
                <c:pt idx="2316">
                  <c:v>-0.658026</c:v>
                </c:pt>
                <c:pt idx="2317">
                  <c:v>-0.65770600000000001</c:v>
                </c:pt>
                <c:pt idx="2318">
                  <c:v>-0.65754299999999999</c:v>
                </c:pt>
                <c:pt idx="2319">
                  <c:v>-0.65744800000000003</c:v>
                </c:pt>
                <c:pt idx="2320">
                  <c:v>-0.65739599999999998</c:v>
                </c:pt>
                <c:pt idx="2321">
                  <c:v>-0.65739899999999996</c:v>
                </c:pt>
                <c:pt idx="2322">
                  <c:v>-0.65745299999999995</c:v>
                </c:pt>
                <c:pt idx="2323">
                  <c:v>-0.65753200000000001</c:v>
                </c:pt>
                <c:pt idx="2324">
                  <c:v>-0.65765200000000001</c:v>
                </c:pt>
                <c:pt idx="2325">
                  <c:v>-0.65780300000000003</c:v>
                </c:pt>
                <c:pt idx="2326">
                  <c:v>-0.65781599999999996</c:v>
                </c:pt>
                <c:pt idx="2327">
                  <c:v>-0.65803599999999995</c:v>
                </c:pt>
                <c:pt idx="2328">
                  <c:v>-0.65810299999999999</c:v>
                </c:pt>
                <c:pt idx="2329">
                  <c:v>-0.65828399999999998</c:v>
                </c:pt>
                <c:pt idx="2330">
                  <c:v>-0.65844199999999997</c:v>
                </c:pt>
                <c:pt idx="2331">
                  <c:v>-0.65868099999999996</c:v>
                </c:pt>
                <c:pt idx="2332">
                  <c:v>-0.65886500000000003</c:v>
                </c:pt>
                <c:pt idx="2333">
                  <c:v>-0.65897600000000001</c:v>
                </c:pt>
                <c:pt idx="2334">
                  <c:v>-0.65911900000000001</c:v>
                </c:pt>
                <c:pt idx="2335">
                  <c:v>-0.65941499999999997</c:v>
                </c:pt>
                <c:pt idx="2336">
                  <c:v>-0.65963000000000005</c:v>
                </c:pt>
                <c:pt idx="2337">
                  <c:v>-0.65982799999999997</c:v>
                </c:pt>
                <c:pt idx="2338">
                  <c:v>-0.66003199999999995</c:v>
                </c:pt>
                <c:pt idx="2339">
                  <c:v>-0.66040699999999997</c:v>
                </c:pt>
                <c:pt idx="2340">
                  <c:v>-0.660686</c:v>
                </c:pt>
                <c:pt idx="2341">
                  <c:v>-0.66087200000000001</c:v>
                </c:pt>
                <c:pt idx="2342">
                  <c:v>-0.66111600000000004</c:v>
                </c:pt>
                <c:pt idx="2343">
                  <c:v>-0.66142500000000004</c:v>
                </c:pt>
                <c:pt idx="2344">
                  <c:v>-0.66185300000000002</c:v>
                </c:pt>
                <c:pt idx="2345">
                  <c:v>-0.66203699999999999</c:v>
                </c:pt>
                <c:pt idx="2346">
                  <c:v>-0.66229300000000002</c:v>
                </c:pt>
                <c:pt idx="2347">
                  <c:v>-0.66249400000000003</c:v>
                </c:pt>
                <c:pt idx="2348">
                  <c:v>-0.662883</c:v>
                </c:pt>
                <c:pt idx="2349">
                  <c:v>-0.66321200000000002</c:v>
                </c:pt>
                <c:pt idx="2350">
                  <c:v>-0.66362399999999999</c:v>
                </c:pt>
                <c:pt idx="2351">
                  <c:v>-0.66411699999999996</c:v>
                </c:pt>
                <c:pt idx="2352">
                  <c:v>-0.66458200000000001</c:v>
                </c:pt>
                <c:pt idx="2353">
                  <c:v>-0.66499600000000003</c:v>
                </c:pt>
                <c:pt idx="2354">
                  <c:v>-0.66571899999999995</c:v>
                </c:pt>
                <c:pt idx="2355">
                  <c:v>-0.66656199999999999</c:v>
                </c:pt>
                <c:pt idx="2356">
                  <c:v>-0.66750600000000004</c:v>
                </c:pt>
                <c:pt idx="2357">
                  <c:v>-0.66839499999999996</c:v>
                </c:pt>
                <c:pt idx="2358">
                  <c:v>-0.66927800000000004</c:v>
                </c:pt>
                <c:pt idx="2359">
                  <c:v>-0.67018299999999997</c:v>
                </c:pt>
                <c:pt idx="2360">
                  <c:v>-0.67092300000000005</c:v>
                </c:pt>
                <c:pt idx="2361">
                  <c:v>-0.67162900000000003</c:v>
                </c:pt>
                <c:pt idx="2362">
                  <c:v>-0.67249800000000004</c:v>
                </c:pt>
                <c:pt idx="2363">
                  <c:v>-0.67335500000000004</c:v>
                </c:pt>
                <c:pt idx="2364">
                  <c:v>-0.67421799999999998</c:v>
                </c:pt>
                <c:pt idx="2365">
                  <c:v>-0.675118</c:v>
                </c:pt>
                <c:pt idx="2366">
                  <c:v>-0.67608699999999999</c:v>
                </c:pt>
                <c:pt idx="2367">
                  <c:v>-0.67701100000000003</c:v>
                </c:pt>
                <c:pt idx="2368">
                  <c:v>-0.67783300000000002</c:v>
                </c:pt>
                <c:pt idx="2369">
                  <c:v>-0.67866700000000002</c:v>
                </c:pt>
                <c:pt idx="2370">
                  <c:v>-0.67949899999999996</c:v>
                </c:pt>
                <c:pt idx="2371">
                  <c:v>-0.680261</c:v>
                </c:pt>
                <c:pt idx="2372">
                  <c:v>-0.68109200000000003</c:v>
                </c:pt>
                <c:pt idx="2373">
                  <c:v>-0.681952</c:v>
                </c:pt>
                <c:pt idx="2374">
                  <c:v>-0.68273300000000003</c:v>
                </c:pt>
                <c:pt idx="2375">
                  <c:v>-0.68354099999999995</c:v>
                </c:pt>
                <c:pt idx="2376">
                  <c:v>-0.68438500000000002</c:v>
                </c:pt>
                <c:pt idx="2377">
                  <c:v>-0.68529399999999996</c:v>
                </c:pt>
                <c:pt idx="2378">
                  <c:v>-0.68621699999999997</c:v>
                </c:pt>
                <c:pt idx="2379">
                  <c:v>-0.68702099999999999</c:v>
                </c:pt>
                <c:pt idx="2380">
                  <c:v>-0.68785300000000005</c:v>
                </c:pt>
                <c:pt idx="2381">
                  <c:v>-0.68867400000000001</c:v>
                </c:pt>
                <c:pt idx="2382">
                  <c:v>-0.68945400000000001</c:v>
                </c:pt>
                <c:pt idx="2383">
                  <c:v>-0.69032499999999997</c:v>
                </c:pt>
                <c:pt idx="2384">
                  <c:v>-0.69115700000000002</c:v>
                </c:pt>
                <c:pt idx="2385">
                  <c:v>-0.69193199999999999</c:v>
                </c:pt>
                <c:pt idx="2386">
                  <c:v>-0.69275699999999996</c:v>
                </c:pt>
                <c:pt idx="2387">
                  <c:v>-0.69359899999999997</c:v>
                </c:pt>
                <c:pt idx="2388">
                  <c:v>-0.69451600000000002</c:v>
                </c:pt>
                <c:pt idx="2389">
                  <c:v>-0.69540199999999996</c:v>
                </c:pt>
                <c:pt idx="2390">
                  <c:v>-0.69616199999999995</c:v>
                </c:pt>
                <c:pt idx="2391">
                  <c:v>-0.69694699999999998</c:v>
                </c:pt>
                <c:pt idx="2392">
                  <c:v>-0.69781000000000004</c:v>
                </c:pt>
                <c:pt idx="2393">
                  <c:v>-0.69867299999999999</c:v>
                </c:pt>
                <c:pt idx="2394">
                  <c:v>-0.69950800000000002</c:v>
                </c:pt>
                <c:pt idx="2395">
                  <c:v>-0.70031200000000005</c:v>
                </c:pt>
                <c:pt idx="2396">
                  <c:v>-0.70111900000000005</c:v>
                </c:pt>
                <c:pt idx="2397">
                  <c:v>-0.701959</c:v>
                </c:pt>
                <c:pt idx="2398">
                  <c:v>-0.70284100000000005</c:v>
                </c:pt>
                <c:pt idx="2399">
                  <c:v>-0.70375299999999996</c:v>
                </c:pt>
                <c:pt idx="2400">
                  <c:v>-0.70388099999999998</c:v>
                </c:pt>
                <c:pt idx="2401">
                  <c:v>-0.70320199999999999</c:v>
                </c:pt>
                <c:pt idx="2402">
                  <c:v>-0.70217799999999997</c:v>
                </c:pt>
                <c:pt idx="2403">
                  <c:v>-0.70067999999999997</c:v>
                </c:pt>
                <c:pt idx="2404">
                  <c:v>-0.69926500000000003</c:v>
                </c:pt>
                <c:pt idx="2405">
                  <c:v>-0.69757999999999998</c:v>
                </c:pt>
                <c:pt idx="2406">
                  <c:v>-0.69569199999999998</c:v>
                </c:pt>
                <c:pt idx="2407">
                  <c:v>-0.69375799999999999</c:v>
                </c:pt>
                <c:pt idx="2408">
                  <c:v>-0.69184999999999997</c:v>
                </c:pt>
                <c:pt idx="2409">
                  <c:v>-0.69030999999999998</c:v>
                </c:pt>
                <c:pt idx="2410">
                  <c:v>-0.68867699999999998</c:v>
                </c:pt>
                <c:pt idx="2411">
                  <c:v>-0.68735999999999997</c:v>
                </c:pt>
                <c:pt idx="2412">
                  <c:v>-0.68572599999999995</c:v>
                </c:pt>
                <c:pt idx="2413">
                  <c:v>-0.68423699999999998</c:v>
                </c:pt>
                <c:pt idx="2414">
                  <c:v>-0.682805</c:v>
                </c:pt>
                <c:pt idx="2415">
                  <c:v>-0.68120499999999995</c:v>
                </c:pt>
                <c:pt idx="2416">
                  <c:v>-0.67989599999999994</c:v>
                </c:pt>
                <c:pt idx="2417">
                  <c:v>-0.67834399999999995</c:v>
                </c:pt>
                <c:pt idx="2418">
                  <c:v>-0.67707300000000004</c:v>
                </c:pt>
                <c:pt idx="2419">
                  <c:v>-0.67559599999999997</c:v>
                </c:pt>
                <c:pt idx="2420">
                  <c:v>-0.67432899999999996</c:v>
                </c:pt>
                <c:pt idx="2421">
                  <c:v>-0.67299100000000001</c:v>
                </c:pt>
                <c:pt idx="2422">
                  <c:v>-0.67147299999999999</c:v>
                </c:pt>
                <c:pt idx="2423">
                  <c:v>-0.67030000000000001</c:v>
                </c:pt>
                <c:pt idx="2424">
                  <c:v>-0.66860799999999998</c:v>
                </c:pt>
                <c:pt idx="2425">
                  <c:v>-0.66710199999999997</c:v>
                </c:pt>
                <c:pt idx="2426">
                  <c:v>-0.665798</c:v>
                </c:pt>
                <c:pt idx="2427">
                  <c:v>-0.66411699999999996</c:v>
                </c:pt>
                <c:pt idx="2428">
                  <c:v>-0.662636</c:v>
                </c:pt>
                <c:pt idx="2429">
                  <c:v>-0.66128200000000004</c:v>
                </c:pt>
                <c:pt idx="2430">
                  <c:v>-0.65958499999999998</c:v>
                </c:pt>
                <c:pt idx="2431">
                  <c:v>-0.65815400000000002</c:v>
                </c:pt>
                <c:pt idx="2432">
                  <c:v>-0.65674600000000005</c:v>
                </c:pt>
                <c:pt idx="2433">
                  <c:v>-0.65506799999999998</c:v>
                </c:pt>
                <c:pt idx="2434">
                  <c:v>-0.65371199999999996</c:v>
                </c:pt>
                <c:pt idx="2435">
                  <c:v>-0.65229000000000004</c:v>
                </c:pt>
                <c:pt idx="2436">
                  <c:v>-0.65066900000000005</c:v>
                </c:pt>
                <c:pt idx="2437">
                  <c:v>-0.64938399999999996</c:v>
                </c:pt>
                <c:pt idx="2438">
                  <c:v>-0.64781</c:v>
                </c:pt>
                <c:pt idx="2439">
                  <c:v>-0.64637800000000001</c:v>
                </c:pt>
                <c:pt idx="2440">
                  <c:v>-0.64505000000000001</c:v>
                </c:pt>
                <c:pt idx="2441">
                  <c:v>-0.64334199999999997</c:v>
                </c:pt>
                <c:pt idx="2442">
                  <c:v>-0.64202000000000004</c:v>
                </c:pt>
                <c:pt idx="2443">
                  <c:v>-0.64060499999999998</c:v>
                </c:pt>
                <c:pt idx="2444">
                  <c:v>-0.63900999999999997</c:v>
                </c:pt>
                <c:pt idx="2445">
                  <c:v>-0.63776500000000003</c:v>
                </c:pt>
                <c:pt idx="2446">
                  <c:v>-0.63626499999999997</c:v>
                </c:pt>
                <c:pt idx="2447">
                  <c:v>-0.63478100000000004</c:v>
                </c:pt>
                <c:pt idx="2448">
                  <c:v>-0.63349100000000003</c:v>
                </c:pt>
                <c:pt idx="2449">
                  <c:v>-0.63190599999999997</c:v>
                </c:pt>
                <c:pt idx="2450">
                  <c:v>-0.63069799999999998</c:v>
                </c:pt>
                <c:pt idx="2451">
                  <c:v>-0.63005199999999995</c:v>
                </c:pt>
                <c:pt idx="2452">
                  <c:v>-0.62942799999999999</c:v>
                </c:pt>
                <c:pt idx="2453">
                  <c:v>-0.62884700000000004</c:v>
                </c:pt>
                <c:pt idx="2454">
                  <c:v>-0.62863999999999998</c:v>
                </c:pt>
                <c:pt idx="2455">
                  <c:v>-0.62898699999999996</c:v>
                </c:pt>
                <c:pt idx="2456">
                  <c:v>-0.62930299999999995</c:v>
                </c:pt>
                <c:pt idx="2457">
                  <c:v>-0.63007100000000005</c:v>
                </c:pt>
                <c:pt idx="2458">
                  <c:v>-0.63066299999999997</c:v>
                </c:pt>
                <c:pt idx="2459">
                  <c:v>-0.63145499999999999</c:v>
                </c:pt>
                <c:pt idx="2460">
                  <c:v>-0.63217199999999996</c:v>
                </c:pt>
                <c:pt idx="2461">
                  <c:v>-0.632857</c:v>
                </c:pt>
                <c:pt idx="2462">
                  <c:v>-0.63371500000000003</c:v>
                </c:pt>
                <c:pt idx="2463">
                  <c:v>-0.63405</c:v>
                </c:pt>
                <c:pt idx="2464">
                  <c:v>-0.63418399999999997</c:v>
                </c:pt>
                <c:pt idx="2465">
                  <c:v>-0.63448199999999999</c:v>
                </c:pt>
                <c:pt idx="2466">
                  <c:v>-0.63478699999999999</c:v>
                </c:pt>
                <c:pt idx="2467">
                  <c:v>-0.63528399999999996</c:v>
                </c:pt>
                <c:pt idx="2468">
                  <c:v>-0.63504899999999997</c:v>
                </c:pt>
                <c:pt idx="2469">
                  <c:v>-0.63451299999999999</c:v>
                </c:pt>
                <c:pt idx="2470">
                  <c:v>-0.63387899999999997</c:v>
                </c:pt>
                <c:pt idx="2471">
                  <c:v>-0.63319599999999998</c:v>
                </c:pt>
                <c:pt idx="2472">
                  <c:v>-0.63248000000000004</c:v>
                </c:pt>
                <c:pt idx="2473">
                  <c:v>-0.63182799999999995</c:v>
                </c:pt>
                <c:pt idx="2474">
                  <c:v>-0.63122299999999998</c:v>
                </c:pt>
                <c:pt idx="2475">
                  <c:v>-0.63091299999999995</c:v>
                </c:pt>
                <c:pt idx="2476">
                  <c:v>-0.63086900000000001</c:v>
                </c:pt>
                <c:pt idx="2477">
                  <c:v>-0.63078299999999998</c:v>
                </c:pt>
                <c:pt idx="2478">
                  <c:v>-0.63091900000000001</c:v>
                </c:pt>
                <c:pt idx="2479">
                  <c:v>-0.63089700000000004</c:v>
                </c:pt>
                <c:pt idx="2480">
                  <c:v>-0.63066900000000004</c:v>
                </c:pt>
                <c:pt idx="2481">
                  <c:v>-0.63021300000000002</c:v>
                </c:pt>
                <c:pt idx="2482">
                  <c:v>-0.62976299999999996</c:v>
                </c:pt>
                <c:pt idx="2483">
                  <c:v>-0.62927100000000002</c:v>
                </c:pt>
                <c:pt idx="2484">
                  <c:v>-0.62870099999999995</c:v>
                </c:pt>
                <c:pt idx="2485">
                  <c:v>-0.62825699999999995</c:v>
                </c:pt>
                <c:pt idx="2486">
                  <c:v>-0.62795500000000004</c:v>
                </c:pt>
                <c:pt idx="2487">
                  <c:v>-0.62754399999999999</c:v>
                </c:pt>
                <c:pt idx="2488">
                  <c:v>-0.62717199999999995</c:v>
                </c:pt>
                <c:pt idx="2489">
                  <c:v>-0.627081</c:v>
                </c:pt>
                <c:pt idx="2490">
                  <c:v>-0.62745399999999996</c:v>
                </c:pt>
                <c:pt idx="2491">
                  <c:v>-0.62775400000000003</c:v>
                </c:pt>
                <c:pt idx="2492">
                  <c:v>-0.62768900000000005</c:v>
                </c:pt>
                <c:pt idx="2493">
                  <c:v>-0.62754299999999996</c:v>
                </c:pt>
                <c:pt idx="2494">
                  <c:v>-0.62728899999999999</c:v>
                </c:pt>
                <c:pt idx="2495">
                  <c:v>-0.627081</c:v>
                </c:pt>
                <c:pt idx="2496">
                  <c:v>-0.62709199999999998</c:v>
                </c:pt>
                <c:pt idx="2497">
                  <c:v>-0.62699499999999997</c:v>
                </c:pt>
                <c:pt idx="2498">
                  <c:v>-0.62655000000000005</c:v>
                </c:pt>
                <c:pt idx="2499">
                  <c:v>-0.62607699999999999</c:v>
                </c:pt>
                <c:pt idx="2500">
                  <c:v>-0.62577099999999997</c:v>
                </c:pt>
                <c:pt idx="2501">
                  <c:v>-0.62557099999999999</c:v>
                </c:pt>
                <c:pt idx="2502">
                  <c:v>-0.62572799999999995</c:v>
                </c:pt>
                <c:pt idx="2503">
                  <c:v>-0.62626700000000002</c:v>
                </c:pt>
                <c:pt idx="2504">
                  <c:v>-0.62709700000000002</c:v>
                </c:pt>
                <c:pt idx="2505">
                  <c:v>-0.62805699999999998</c:v>
                </c:pt>
                <c:pt idx="2506">
                  <c:v>-0.62920399999999999</c:v>
                </c:pt>
                <c:pt idx="2507">
                  <c:v>-0.63073100000000004</c:v>
                </c:pt>
                <c:pt idx="2508">
                  <c:v>-0.63240200000000002</c:v>
                </c:pt>
                <c:pt idx="2509">
                  <c:v>-0.63422199999999995</c:v>
                </c:pt>
                <c:pt idx="2510">
                  <c:v>-0.63630699999999996</c:v>
                </c:pt>
                <c:pt idx="2511">
                  <c:v>-0.63838499999999998</c:v>
                </c:pt>
                <c:pt idx="2512">
                  <c:v>-0.63977099999999998</c:v>
                </c:pt>
                <c:pt idx="2513">
                  <c:v>-0.64073800000000003</c:v>
                </c:pt>
                <c:pt idx="2514">
                  <c:v>-0.64124400000000004</c:v>
                </c:pt>
                <c:pt idx="2515">
                  <c:v>-0.641818</c:v>
                </c:pt>
                <c:pt idx="2516">
                  <c:v>-0.64260600000000001</c:v>
                </c:pt>
                <c:pt idx="2517">
                  <c:v>-0.64353300000000002</c:v>
                </c:pt>
                <c:pt idx="2518">
                  <c:v>-0.64441000000000004</c:v>
                </c:pt>
                <c:pt idx="2519">
                  <c:v>-0.64569200000000004</c:v>
                </c:pt>
                <c:pt idx="2520">
                  <c:v>-0.64712400000000003</c:v>
                </c:pt>
                <c:pt idx="2521">
                  <c:v>-0.64848099999999997</c:v>
                </c:pt>
                <c:pt idx="2522">
                  <c:v>-0.65023600000000004</c:v>
                </c:pt>
                <c:pt idx="2523">
                  <c:v>-0.65198500000000004</c:v>
                </c:pt>
                <c:pt idx="2524">
                  <c:v>-0.65330500000000002</c:v>
                </c:pt>
                <c:pt idx="2525">
                  <c:v>-0.65451400000000004</c:v>
                </c:pt>
                <c:pt idx="2526">
                  <c:v>-0.65520900000000004</c:v>
                </c:pt>
                <c:pt idx="2527">
                  <c:v>-0.65601399999999999</c:v>
                </c:pt>
                <c:pt idx="2528">
                  <c:v>-0.65643600000000002</c:v>
                </c:pt>
                <c:pt idx="2529">
                  <c:v>-0.65702400000000005</c:v>
                </c:pt>
                <c:pt idx="2530">
                  <c:v>-0.65783800000000003</c:v>
                </c:pt>
                <c:pt idx="2531">
                  <c:v>-0.65868899999999997</c:v>
                </c:pt>
                <c:pt idx="2532">
                  <c:v>-0.65990700000000002</c:v>
                </c:pt>
                <c:pt idx="2533">
                  <c:v>-0.66154599999999997</c:v>
                </c:pt>
                <c:pt idx="2534">
                  <c:v>-0.663219</c:v>
                </c:pt>
                <c:pt idx="2535">
                  <c:v>-0.66459900000000005</c:v>
                </c:pt>
                <c:pt idx="2536">
                  <c:v>-0.66609600000000002</c:v>
                </c:pt>
                <c:pt idx="2537">
                  <c:v>-0.66723200000000005</c:v>
                </c:pt>
                <c:pt idx="2538">
                  <c:v>-0.66817300000000002</c:v>
                </c:pt>
                <c:pt idx="2539">
                  <c:v>-0.66895899999999997</c:v>
                </c:pt>
                <c:pt idx="2540">
                  <c:v>-0.66947599999999996</c:v>
                </c:pt>
                <c:pt idx="2541">
                  <c:v>-0.670261</c:v>
                </c:pt>
                <c:pt idx="2542">
                  <c:v>-0.67101299999999997</c:v>
                </c:pt>
                <c:pt idx="2543">
                  <c:v>-0.67202700000000004</c:v>
                </c:pt>
                <c:pt idx="2544">
                  <c:v>-0.67346300000000003</c:v>
                </c:pt>
                <c:pt idx="2545">
                  <c:v>-0.67487200000000003</c:v>
                </c:pt>
                <c:pt idx="2546">
                  <c:v>-0.67619099999999999</c:v>
                </c:pt>
                <c:pt idx="2547">
                  <c:v>-0.67784500000000003</c:v>
                </c:pt>
                <c:pt idx="2548">
                  <c:v>-0.67929399999999995</c:v>
                </c:pt>
                <c:pt idx="2549">
                  <c:v>-0.68049800000000005</c:v>
                </c:pt>
                <c:pt idx="2550">
                  <c:v>-0.68095600000000001</c:v>
                </c:pt>
                <c:pt idx="2551">
                  <c:v>-0.68030199999999996</c:v>
                </c:pt>
                <c:pt idx="2552">
                  <c:v>-0.679373</c:v>
                </c:pt>
                <c:pt idx="2553">
                  <c:v>-0.67829099999999998</c:v>
                </c:pt>
                <c:pt idx="2554">
                  <c:v>-0.67770399999999997</c:v>
                </c:pt>
                <c:pt idx="2555">
                  <c:v>-0.67730599999999996</c:v>
                </c:pt>
                <c:pt idx="2556">
                  <c:v>-0.67728999999999995</c:v>
                </c:pt>
                <c:pt idx="2557">
                  <c:v>-0.67712000000000006</c:v>
                </c:pt>
                <c:pt idx="2558">
                  <c:v>-0.67723299999999997</c:v>
                </c:pt>
                <c:pt idx="2559">
                  <c:v>-0.67720400000000003</c:v>
                </c:pt>
                <c:pt idx="2560">
                  <c:v>-0.67726600000000003</c:v>
                </c:pt>
                <c:pt idx="2561">
                  <c:v>-0.67722099999999996</c:v>
                </c:pt>
                <c:pt idx="2562">
                  <c:v>-0.67720100000000005</c:v>
                </c:pt>
                <c:pt idx="2563">
                  <c:v>-0.67722199999999999</c:v>
                </c:pt>
                <c:pt idx="2564">
                  <c:v>-0.67724300000000004</c:v>
                </c:pt>
                <c:pt idx="2565">
                  <c:v>-0.67723199999999995</c:v>
                </c:pt>
                <c:pt idx="2566">
                  <c:v>-0.67722199999999999</c:v>
                </c:pt>
                <c:pt idx="2567">
                  <c:v>-0.67723800000000001</c:v>
                </c:pt>
                <c:pt idx="2568">
                  <c:v>-0.67723100000000003</c:v>
                </c:pt>
                <c:pt idx="2569">
                  <c:v>-0.67723500000000003</c:v>
                </c:pt>
                <c:pt idx="2570">
                  <c:v>-0.67722099999999996</c:v>
                </c:pt>
                <c:pt idx="2571">
                  <c:v>-0.67723199999999995</c:v>
                </c:pt>
                <c:pt idx="2572">
                  <c:v>-0.67724399999999996</c:v>
                </c:pt>
                <c:pt idx="2573">
                  <c:v>-0.67723999999999995</c:v>
                </c:pt>
                <c:pt idx="2574">
                  <c:v>-0.67723900000000004</c:v>
                </c:pt>
                <c:pt idx="2575">
                  <c:v>-0.677234</c:v>
                </c:pt>
                <c:pt idx="2576">
                  <c:v>-0.67724799999999996</c:v>
                </c:pt>
                <c:pt idx="2577">
                  <c:v>-0.67723500000000003</c:v>
                </c:pt>
                <c:pt idx="2578">
                  <c:v>-0.67723100000000003</c:v>
                </c:pt>
                <c:pt idx="2579">
                  <c:v>-0.67723699999999998</c:v>
                </c:pt>
                <c:pt idx="2580">
                  <c:v>-0.67723599999999995</c:v>
                </c:pt>
                <c:pt idx="2581">
                  <c:v>-0.67723199999999995</c:v>
                </c:pt>
                <c:pt idx="2582">
                  <c:v>-0.67723999999999995</c:v>
                </c:pt>
                <c:pt idx="2583">
                  <c:v>-0.67722300000000002</c:v>
                </c:pt>
                <c:pt idx="2584">
                  <c:v>-0.677199</c:v>
                </c:pt>
                <c:pt idx="2585">
                  <c:v>-0.67725299999999999</c:v>
                </c:pt>
                <c:pt idx="2586">
                  <c:v>-0.67708699999999999</c:v>
                </c:pt>
                <c:pt idx="2587">
                  <c:v>-0.67723299999999997</c:v>
                </c:pt>
                <c:pt idx="2588">
                  <c:v>-0.677006</c:v>
                </c:pt>
                <c:pt idx="2589">
                  <c:v>-0.67693099999999995</c:v>
                </c:pt>
                <c:pt idx="2590">
                  <c:v>-0.67699100000000001</c:v>
                </c:pt>
                <c:pt idx="2591">
                  <c:v>-0.67680899999999999</c:v>
                </c:pt>
                <c:pt idx="2592">
                  <c:v>-0.676925</c:v>
                </c:pt>
                <c:pt idx="2593">
                  <c:v>-0.67670399999999997</c:v>
                </c:pt>
                <c:pt idx="2594">
                  <c:v>-0.67679100000000003</c:v>
                </c:pt>
                <c:pt idx="2595">
                  <c:v>-0.67670600000000003</c:v>
                </c:pt>
                <c:pt idx="2596">
                  <c:v>-0.67654099999999995</c:v>
                </c:pt>
                <c:pt idx="2597">
                  <c:v>-0.67663399999999996</c:v>
                </c:pt>
                <c:pt idx="2598">
                  <c:v>-0.67639400000000005</c:v>
                </c:pt>
                <c:pt idx="2599">
                  <c:v>-0.676512</c:v>
                </c:pt>
                <c:pt idx="2600">
                  <c:v>-0.67648699999999995</c:v>
                </c:pt>
                <c:pt idx="2601">
                  <c:v>-0.67652000000000001</c:v>
                </c:pt>
                <c:pt idx="2602">
                  <c:v>-0.67670699999999995</c:v>
                </c:pt>
                <c:pt idx="2603">
                  <c:v>-0.677172</c:v>
                </c:pt>
                <c:pt idx="2604">
                  <c:v>-0.67754400000000004</c:v>
                </c:pt>
                <c:pt idx="2605">
                  <c:v>-0.67766499999999996</c:v>
                </c:pt>
                <c:pt idx="2606">
                  <c:v>-0.67765600000000004</c:v>
                </c:pt>
                <c:pt idx="2607">
                  <c:v>-0.67742400000000003</c:v>
                </c:pt>
                <c:pt idx="2608">
                  <c:v>-0.67732999999999999</c:v>
                </c:pt>
                <c:pt idx="2609">
                  <c:v>-0.67744400000000005</c:v>
                </c:pt>
                <c:pt idx="2610">
                  <c:v>-0.67792600000000003</c:v>
                </c:pt>
                <c:pt idx="2611">
                  <c:v>-0.67823199999999995</c:v>
                </c:pt>
                <c:pt idx="2612">
                  <c:v>-0.678346</c:v>
                </c:pt>
                <c:pt idx="2613">
                  <c:v>-0.67833900000000003</c:v>
                </c:pt>
                <c:pt idx="2614">
                  <c:v>-0.67798999999999998</c:v>
                </c:pt>
                <c:pt idx="2615">
                  <c:v>-0.67769800000000002</c:v>
                </c:pt>
                <c:pt idx="2616">
                  <c:v>-0.67758399999999996</c:v>
                </c:pt>
                <c:pt idx="2617">
                  <c:v>-0.67789299999999997</c:v>
                </c:pt>
                <c:pt idx="2618">
                  <c:v>-0.67823699999999998</c:v>
                </c:pt>
                <c:pt idx="2619">
                  <c:v>-0.67840199999999995</c:v>
                </c:pt>
                <c:pt idx="2620">
                  <c:v>-0.67845100000000003</c:v>
                </c:pt>
                <c:pt idx="2621">
                  <c:v>-0.67814399999999997</c:v>
                </c:pt>
                <c:pt idx="2622">
                  <c:v>-0.67781800000000003</c:v>
                </c:pt>
                <c:pt idx="2623">
                  <c:v>-0.67771599999999999</c:v>
                </c:pt>
                <c:pt idx="2624">
                  <c:v>-0.67795399999999995</c:v>
                </c:pt>
                <c:pt idx="2625">
                  <c:v>-0.67822199999999999</c:v>
                </c:pt>
                <c:pt idx="2626">
                  <c:v>-0.67826799999999998</c:v>
                </c:pt>
                <c:pt idx="2627">
                  <c:v>-0.67817300000000003</c:v>
                </c:pt>
                <c:pt idx="2628">
                  <c:v>-0.67783800000000005</c:v>
                </c:pt>
                <c:pt idx="2629">
                  <c:v>-0.67770200000000003</c:v>
                </c:pt>
                <c:pt idx="2630">
                  <c:v>-0.67780099999999999</c:v>
                </c:pt>
                <c:pt idx="2631">
                  <c:v>-0.67821500000000001</c:v>
                </c:pt>
                <c:pt idx="2632">
                  <c:v>-0.67851499999999998</c:v>
                </c:pt>
                <c:pt idx="2633">
                  <c:v>-0.67866899999999997</c:v>
                </c:pt>
                <c:pt idx="2634">
                  <c:v>-0.67863700000000005</c:v>
                </c:pt>
                <c:pt idx="2635">
                  <c:v>-0.67830100000000004</c:v>
                </c:pt>
                <c:pt idx="2636">
                  <c:v>-0.678091</c:v>
                </c:pt>
                <c:pt idx="2637">
                  <c:v>-0.67808900000000005</c:v>
                </c:pt>
                <c:pt idx="2638">
                  <c:v>-0.67845</c:v>
                </c:pt>
                <c:pt idx="2639">
                  <c:v>-0.67875200000000002</c:v>
                </c:pt>
                <c:pt idx="2640">
                  <c:v>-0.67887600000000003</c:v>
                </c:pt>
                <c:pt idx="2641">
                  <c:v>-0.67874999999999996</c:v>
                </c:pt>
                <c:pt idx="2642">
                  <c:v>-0.678373</c:v>
                </c:pt>
                <c:pt idx="2643">
                  <c:v>-0.678068</c:v>
                </c:pt>
                <c:pt idx="2644">
                  <c:v>-0.67805199999999999</c:v>
                </c:pt>
                <c:pt idx="2645">
                  <c:v>-0.67822800000000005</c:v>
                </c:pt>
                <c:pt idx="2646">
                  <c:v>-0.67833100000000002</c:v>
                </c:pt>
                <c:pt idx="2647">
                  <c:v>-0.67819200000000002</c:v>
                </c:pt>
                <c:pt idx="2648">
                  <c:v>-0.67788400000000004</c:v>
                </c:pt>
                <c:pt idx="2649">
                  <c:v>-0.67774800000000002</c:v>
                </c:pt>
                <c:pt idx="2650">
                  <c:v>-0.67788300000000001</c:v>
                </c:pt>
                <c:pt idx="2651">
                  <c:v>-0.67812700000000004</c:v>
                </c:pt>
                <c:pt idx="2652">
                  <c:v>-0.67864100000000005</c:v>
                </c:pt>
                <c:pt idx="2653">
                  <c:v>-0.67958399999999997</c:v>
                </c:pt>
                <c:pt idx="2654">
                  <c:v>-0.679894</c:v>
                </c:pt>
                <c:pt idx="2655">
                  <c:v>-0.68013699999999999</c:v>
                </c:pt>
                <c:pt idx="2656">
                  <c:v>-0.680141</c:v>
                </c:pt>
                <c:pt idx="2657">
                  <c:v>-0.68001900000000004</c:v>
                </c:pt>
                <c:pt idx="2658">
                  <c:v>-0.67952000000000001</c:v>
                </c:pt>
                <c:pt idx="2659">
                  <c:v>-0.67864000000000002</c:v>
                </c:pt>
                <c:pt idx="2660">
                  <c:v>-0.67784699999999998</c:v>
                </c:pt>
                <c:pt idx="2661">
                  <c:v>-0.67706999999999995</c:v>
                </c:pt>
                <c:pt idx="2662">
                  <c:v>-0.67648200000000003</c:v>
                </c:pt>
                <c:pt idx="2663">
                  <c:v>-0.67599500000000001</c:v>
                </c:pt>
                <c:pt idx="2664">
                  <c:v>-0.67573899999999998</c:v>
                </c:pt>
                <c:pt idx="2665">
                  <c:v>-0.675342</c:v>
                </c:pt>
                <c:pt idx="2666">
                  <c:v>-0.67506100000000002</c:v>
                </c:pt>
                <c:pt idx="2667">
                  <c:v>-0.67483899999999997</c:v>
                </c:pt>
                <c:pt idx="2668">
                  <c:v>-0.67442299999999999</c:v>
                </c:pt>
                <c:pt idx="2669">
                  <c:v>-0.67403900000000005</c:v>
                </c:pt>
                <c:pt idx="2670">
                  <c:v>-0.673682</c:v>
                </c:pt>
                <c:pt idx="2671">
                  <c:v>-0.67344099999999996</c:v>
                </c:pt>
                <c:pt idx="2672">
                  <c:v>-0.67323100000000002</c:v>
                </c:pt>
                <c:pt idx="2673">
                  <c:v>-0.67299699999999996</c:v>
                </c:pt>
                <c:pt idx="2674">
                  <c:v>-0.67280399999999996</c:v>
                </c:pt>
                <c:pt idx="2675">
                  <c:v>-0.67264100000000004</c:v>
                </c:pt>
                <c:pt idx="2676">
                  <c:v>-0.672628</c:v>
                </c:pt>
                <c:pt idx="2677">
                  <c:v>-0.67258799999999996</c:v>
                </c:pt>
                <c:pt idx="2678">
                  <c:v>-0.67261599999999999</c:v>
                </c:pt>
                <c:pt idx="2679">
                  <c:v>-0.67259199999999997</c:v>
                </c:pt>
                <c:pt idx="2680">
                  <c:v>-0.67277600000000004</c:v>
                </c:pt>
                <c:pt idx="2681">
                  <c:v>-0.67289900000000002</c:v>
                </c:pt>
                <c:pt idx="2682">
                  <c:v>-0.67317400000000005</c:v>
                </c:pt>
                <c:pt idx="2683">
                  <c:v>-0.67335699999999998</c:v>
                </c:pt>
                <c:pt idx="2684">
                  <c:v>-0.67374199999999995</c:v>
                </c:pt>
                <c:pt idx="2685">
                  <c:v>-0.67397700000000005</c:v>
                </c:pt>
                <c:pt idx="2686">
                  <c:v>-0.67428999999999994</c:v>
                </c:pt>
                <c:pt idx="2687">
                  <c:v>-0.67429600000000001</c:v>
                </c:pt>
                <c:pt idx="2688">
                  <c:v>-0.67442899999999995</c:v>
                </c:pt>
                <c:pt idx="2689">
                  <c:v>-0.67441499999999999</c:v>
                </c:pt>
                <c:pt idx="2690">
                  <c:v>-0.67456400000000005</c:v>
                </c:pt>
                <c:pt idx="2691">
                  <c:v>-0.67440800000000001</c:v>
                </c:pt>
                <c:pt idx="2692">
                  <c:v>-0.67445200000000005</c:v>
                </c:pt>
                <c:pt idx="2693">
                  <c:v>-0.67423999999999995</c:v>
                </c:pt>
                <c:pt idx="2694">
                  <c:v>-0.67424799999999996</c:v>
                </c:pt>
                <c:pt idx="2695">
                  <c:v>-0.67386299999999999</c:v>
                </c:pt>
                <c:pt idx="2696">
                  <c:v>-0.67388300000000001</c:v>
                </c:pt>
                <c:pt idx="2697">
                  <c:v>-0.67370799999999997</c:v>
                </c:pt>
                <c:pt idx="2698">
                  <c:v>-0.67377900000000002</c:v>
                </c:pt>
                <c:pt idx="2699">
                  <c:v>-0.67372399999999999</c:v>
                </c:pt>
                <c:pt idx="2700">
                  <c:v>-0.67385499999999998</c:v>
                </c:pt>
                <c:pt idx="2701">
                  <c:v>-0.67345699999999997</c:v>
                </c:pt>
                <c:pt idx="2702">
                  <c:v>-0.67275200000000002</c:v>
                </c:pt>
                <c:pt idx="2703">
                  <c:v>-0.67200800000000005</c:v>
                </c:pt>
                <c:pt idx="2704">
                  <c:v>-0.67110999999999998</c:v>
                </c:pt>
                <c:pt idx="2705">
                  <c:v>-0.67003000000000001</c:v>
                </c:pt>
                <c:pt idx="2706">
                  <c:v>-0.66914799999999997</c:v>
                </c:pt>
                <c:pt idx="2707">
                  <c:v>-0.66826099999999999</c:v>
                </c:pt>
                <c:pt idx="2708">
                  <c:v>-0.66744000000000003</c:v>
                </c:pt>
                <c:pt idx="2709">
                  <c:v>-0.66654500000000005</c:v>
                </c:pt>
                <c:pt idx="2710">
                  <c:v>-0.66561599999999999</c:v>
                </c:pt>
                <c:pt idx="2711">
                  <c:v>-0.66461300000000001</c:v>
                </c:pt>
                <c:pt idx="2712">
                  <c:v>-0.66359400000000002</c:v>
                </c:pt>
                <c:pt idx="2713">
                  <c:v>-0.66256199999999998</c:v>
                </c:pt>
                <c:pt idx="2714">
                  <c:v>-0.66156400000000004</c:v>
                </c:pt>
                <c:pt idx="2715">
                  <c:v>-0.66058600000000001</c:v>
                </c:pt>
                <c:pt idx="2716">
                  <c:v>-0.65962299999999996</c:v>
                </c:pt>
                <c:pt idx="2717">
                  <c:v>-0.65864699999999998</c:v>
                </c:pt>
                <c:pt idx="2718">
                  <c:v>-0.65763199999999999</c:v>
                </c:pt>
                <c:pt idx="2719">
                  <c:v>-0.65654800000000002</c:v>
                </c:pt>
                <c:pt idx="2720">
                  <c:v>-0.655389</c:v>
                </c:pt>
                <c:pt idx="2721">
                  <c:v>-0.65415100000000004</c:v>
                </c:pt>
                <c:pt idx="2722">
                  <c:v>-0.65284699999999996</c:v>
                </c:pt>
                <c:pt idx="2723">
                  <c:v>-0.65150300000000005</c:v>
                </c:pt>
                <c:pt idx="2724">
                  <c:v>-0.65013900000000002</c:v>
                </c:pt>
                <c:pt idx="2725">
                  <c:v>-0.64875700000000003</c:v>
                </c:pt>
                <c:pt idx="2726">
                  <c:v>-0.64735100000000001</c:v>
                </c:pt>
                <c:pt idx="2727">
                  <c:v>-0.645899</c:v>
                </c:pt>
                <c:pt idx="2728">
                  <c:v>-0.64437699999999998</c:v>
                </c:pt>
                <c:pt idx="2729">
                  <c:v>-0.64278199999999996</c:v>
                </c:pt>
                <c:pt idx="2730">
                  <c:v>-0.64115500000000003</c:v>
                </c:pt>
                <c:pt idx="2731">
                  <c:v>-0.639486</c:v>
                </c:pt>
                <c:pt idx="2732">
                  <c:v>-0.63774299999999995</c:v>
                </c:pt>
                <c:pt idx="2733">
                  <c:v>-0.63597999999999999</c:v>
                </c:pt>
                <c:pt idx="2734">
                  <c:v>-0.634243</c:v>
                </c:pt>
                <c:pt idx="2735">
                  <c:v>-0.63252699999999995</c:v>
                </c:pt>
                <c:pt idx="2736">
                  <c:v>-0.63084499999999999</c:v>
                </c:pt>
                <c:pt idx="2737">
                  <c:v>-0.629193</c:v>
                </c:pt>
                <c:pt idx="2738">
                  <c:v>-0.62753400000000004</c:v>
                </c:pt>
                <c:pt idx="2739">
                  <c:v>-0.62585599999999997</c:v>
                </c:pt>
                <c:pt idx="2740">
                  <c:v>-0.62415799999999999</c:v>
                </c:pt>
                <c:pt idx="2741">
                  <c:v>-0.622421</c:v>
                </c:pt>
                <c:pt idx="2742">
                  <c:v>-0.62065099999999995</c:v>
                </c:pt>
                <c:pt idx="2743">
                  <c:v>-0.61888200000000004</c:v>
                </c:pt>
                <c:pt idx="2744">
                  <c:v>-0.61712500000000003</c:v>
                </c:pt>
                <c:pt idx="2745">
                  <c:v>-0.61538199999999998</c:v>
                </c:pt>
                <c:pt idx="2746">
                  <c:v>-0.61366299999999996</c:v>
                </c:pt>
                <c:pt idx="2747">
                  <c:v>-0.611958</c:v>
                </c:pt>
                <c:pt idx="2748">
                  <c:v>-0.61024500000000004</c:v>
                </c:pt>
                <c:pt idx="2749">
                  <c:v>-0.60851999999999995</c:v>
                </c:pt>
                <c:pt idx="2750">
                  <c:v>-0.60708499999999999</c:v>
                </c:pt>
                <c:pt idx="2751">
                  <c:v>-0.60652399999999995</c:v>
                </c:pt>
                <c:pt idx="2752">
                  <c:v>-0.60564799999999996</c:v>
                </c:pt>
                <c:pt idx="2753">
                  <c:v>-0.60469300000000004</c:v>
                </c:pt>
                <c:pt idx="2754">
                  <c:v>-0.60340400000000005</c:v>
                </c:pt>
                <c:pt idx="2755">
                  <c:v>-0.60209400000000002</c:v>
                </c:pt>
                <c:pt idx="2756">
                  <c:v>-0.60079199999999999</c:v>
                </c:pt>
                <c:pt idx="2757">
                  <c:v>-0.59992599999999996</c:v>
                </c:pt>
                <c:pt idx="2758">
                  <c:v>-0.59895799999999999</c:v>
                </c:pt>
                <c:pt idx="2759">
                  <c:v>-0.59804999999999997</c:v>
                </c:pt>
                <c:pt idx="2760">
                  <c:v>-0.59709500000000004</c:v>
                </c:pt>
                <c:pt idx="2761">
                  <c:v>-0.59619900000000003</c:v>
                </c:pt>
                <c:pt idx="2762">
                  <c:v>-0.59526299999999999</c:v>
                </c:pt>
                <c:pt idx="2763">
                  <c:v>-0.59433000000000002</c:v>
                </c:pt>
                <c:pt idx="2764">
                  <c:v>-0.59343299999999999</c:v>
                </c:pt>
                <c:pt idx="2765">
                  <c:v>-0.59250700000000001</c:v>
                </c:pt>
                <c:pt idx="2766">
                  <c:v>-0.59211199999999997</c:v>
                </c:pt>
                <c:pt idx="2767">
                  <c:v>-0.59184400000000004</c:v>
                </c:pt>
                <c:pt idx="2768">
                  <c:v>-0.59147700000000003</c:v>
                </c:pt>
                <c:pt idx="2769">
                  <c:v>-0.59136200000000005</c:v>
                </c:pt>
                <c:pt idx="2770">
                  <c:v>-0.59116199999999997</c:v>
                </c:pt>
                <c:pt idx="2771">
                  <c:v>-0.59110399999999996</c:v>
                </c:pt>
                <c:pt idx="2772">
                  <c:v>-0.59067700000000001</c:v>
                </c:pt>
                <c:pt idx="2773">
                  <c:v>-0.59035700000000002</c:v>
                </c:pt>
                <c:pt idx="2774">
                  <c:v>-0.59023499999999995</c:v>
                </c:pt>
                <c:pt idx="2775">
                  <c:v>-0.59012100000000001</c:v>
                </c:pt>
                <c:pt idx="2776">
                  <c:v>-0.59004900000000005</c:v>
                </c:pt>
                <c:pt idx="2777">
                  <c:v>-0.58997299999999997</c:v>
                </c:pt>
                <c:pt idx="2778">
                  <c:v>-0.58990200000000004</c:v>
                </c:pt>
                <c:pt idx="2779">
                  <c:v>-0.58971499999999999</c:v>
                </c:pt>
                <c:pt idx="2780">
                  <c:v>-0.58966099999999999</c:v>
                </c:pt>
                <c:pt idx="2781">
                  <c:v>-0.58955800000000003</c:v>
                </c:pt>
                <c:pt idx="2782">
                  <c:v>-0.58937499999999998</c:v>
                </c:pt>
                <c:pt idx="2783">
                  <c:v>-0.58932300000000004</c:v>
                </c:pt>
                <c:pt idx="2784">
                  <c:v>-0.58923599999999998</c:v>
                </c:pt>
                <c:pt idx="2785">
                  <c:v>-0.58910899999999999</c:v>
                </c:pt>
                <c:pt idx="2786">
                  <c:v>-0.58899299999999999</c:v>
                </c:pt>
                <c:pt idx="2787">
                  <c:v>-0.58895699999999995</c:v>
                </c:pt>
                <c:pt idx="2788">
                  <c:v>-0.58880200000000005</c:v>
                </c:pt>
                <c:pt idx="2789">
                  <c:v>-0.58868500000000001</c:v>
                </c:pt>
                <c:pt idx="2790">
                  <c:v>-0.58864700000000003</c:v>
                </c:pt>
                <c:pt idx="2791">
                  <c:v>-0.58848100000000003</c:v>
                </c:pt>
                <c:pt idx="2792">
                  <c:v>-0.58838000000000001</c:v>
                </c:pt>
                <c:pt idx="2793">
                  <c:v>-0.58834200000000003</c:v>
                </c:pt>
                <c:pt idx="2794">
                  <c:v>-0.58821999999999997</c:v>
                </c:pt>
                <c:pt idx="2795">
                  <c:v>-0.58799000000000001</c:v>
                </c:pt>
                <c:pt idx="2796">
                  <c:v>-0.58792800000000001</c:v>
                </c:pt>
                <c:pt idx="2797">
                  <c:v>-0.58777000000000001</c:v>
                </c:pt>
                <c:pt idx="2798">
                  <c:v>-0.58745700000000001</c:v>
                </c:pt>
                <c:pt idx="2799">
                  <c:v>-0.58735800000000005</c:v>
                </c:pt>
                <c:pt idx="2800">
                  <c:v>-0.58669099999999996</c:v>
                </c:pt>
                <c:pt idx="2801">
                  <c:v>-0.58557199999999998</c:v>
                </c:pt>
                <c:pt idx="2802">
                  <c:v>-0.58408499999999997</c:v>
                </c:pt>
                <c:pt idx="2803">
                  <c:v>-0.58198700000000003</c:v>
                </c:pt>
                <c:pt idx="2804">
                  <c:v>-0.58085600000000004</c:v>
                </c:pt>
                <c:pt idx="2805">
                  <c:v>-0.58017799999999997</c:v>
                </c:pt>
                <c:pt idx="2806">
                  <c:v>-0.57998099999999997</c:v>
                </c:pt>
                <c:pt idx="2807">
                  <c:v>-0.57976000000000005</c:v>
                </c:pt>
                <c:pt idx="2808">
                  <c:v>-0.57908899999999996</c:v>
                </c:pt>
                <c:pt idx="2809">
                  <c:v>-0.57892600000000005</c:v>
                </c:pt>
                <c:pt idx="2810">
                  <c:v>-0.57841799999999999</c:v>
                </c:pt>
                <c:pt idx="2811">
                  <c:v>-0.57778499999999999</c:v>
                </c:pt>
                <c:pt idx="2812">
                  <c:v>-0.57750900000000005</c:v>
                </c:pt>
                <c:pt idx="2813">
                  <c:v>-0.57640400000000003</c:v>
                </c:pt>
                <c:pt idx="2814">
                  <c:v>-0.57443100000000002</c:v>
                </c:pt>
                <c:pt idx="2815">
                  <c:v>-0.572214</c:v>
                </c:pt>
                <c:pt idx="2816">
                  <c:v>-0.57015000000000005</c:v>
                </c:pt>
                <c:pt idx="2817">
                  <c:v>-0.56792600000000004</c:v>
                </c:pt>
                <c:pt idx="2818">
                  <c:v>-0.56560900000000003</c:v>
                </c:pt>
                <c:pt idx="2819">
                  <c:v>-0.56340699999999999</c:v>
                </c:pt>
                <c:pt idx="2820">
                  <c:v>-0.56130599999999997</c:v>
                </c:pt>
                <c:pt idx="2821">
                  <c:v>-0.55919700000000006</c:v>
                </c:pt>
                <c:pt idx="2822">
                  <c:v>-0.55693499999999996</c:v>
                </c:pt>
                <c:pt idx="2823">
                  <c:v>-0.55471599999999999</c:v>
                </c:pt>
                <c:pt idx="2824">
                  <c:v>-0.55259899999999995</c:v>
                </c:pt>
                <c:pt idx="2825">
                  <c:v>-0.550566</c:v>
                </c:pt>
                <c:pt idx="2826">
                  <c:v>-0.54840800000000001</c:v>
                </c:pt>
                <c:pt idx="2827">
                  <c:v>-0.54614399999999996</c:v>
                </c:pt>
                <c:pt idx="2828">
                  <c:v>-0.54388199999999998</c:v>
                </c:pt>
                <c:pt idx="2829">
                  <c:v>-0.54172399999999998</c:v>
                </c:pt>
                <c:pt idx="2830">
                  <c:v>-0.53968799999999995</c:v>
                </c:pt>
                <c:pt idx="2831">
                  <c:v>-0.53757999999999995</c:v>
                </c:pt>
                <c:pt idx="2832">
                  <c:v>-0.53531099999999998</c:v>
                </c:pt>
                <c:pt idx="2833">
                  <c:v>-0.53303199999999995</c:v>
                </c:pt>
                <c:pt idx="2834">
                  <c:v>-0.53084100000000001</c:v>
                </c:pt>
                <c:pt idx="2835">
                  <c:v>-0.52877099999999999</c:v>
                </c:pt>
                <c:pt idx="2836">
                  <c:v>-0.52672200000000002</c:v>
                </c:pt>
                <c:pt idx="2837">
                  <c:v>-0.524509</c:v>
                </c:pt>
                <c:pt idx="2838">
                  <c:v>-0.52220900000000003</c:v>
                </c:pt>
                <c:pt idx="2839">
                  <c:v>-0.51995999999999998</c:v>
                </c:pt>
                <c:pt idx="2840">
                  <c:v>-0.51781100000000002</c:v>
                </c:pt>
                <c:pt idx="2841">
                  <c:v>-0.51578599999999997</c:v>
                </c:pt>
                <c:pt idx="2842">
                  <c:v>-0.51368800000000003</c:v>
                </c:pt>
                <c:pt idx="2843">
                  <c:v>-0.51142799999999999</c:v>
                </c:pt>
                <c:pt idx="2844">
                  <c:v>-0.50912599999999997</c:v>
                </c:pt>
                <c:pt idx="2845">
                  <c:v>-0.50689300000000004</c:v>
                </c:pt>
                <c:pt idx="2846">
                  <c:v>-0.50477499999999997</c:v>
                </c:pt>
                <c:pt idx="2847">
                  <c:v>-0.50276600000000005</c:v>
                </c:pt>
                <c:pt idx="2848">
                  <c:v>-0.50064699999999995</c:v>
                </c:pt>
                <c:pt idx="2849">
                  <c:v>-0.49838399999999999</c:v>
                </c:pt>
                <c:pt idx="2850">
                  <c:v>-0.49646699999999999</c:v>
                </c:pt>
                <c:pt idx="2851">
                  <c:v>-0.49532999999999999</c:v>
                </c:pt>
                <c:pt idx="2852">
                  <c:v>-0.49431599999999998</c:v>
                </c:pt>
                <c:pt idx="2853">
                  <c:v>-0.49375999999999998</c:v>
                </c:pt>
                <c:pt idx="2854">
                  <c:v>-0.493172</c:v>
                </c:pt>
                <c:pt idx="2855">
                  <c:v>-0.49279099999999998</c:v>
                </c:pt>
                <c:pt idx="2856">
                  <c:v>-0.49261199999999999</c:v>
                </c:pt>
                <c:pt idx="2857">
                  <c:v>-0.492807</c:v>
                </c:pt>
                <c:pt idx="2858">
                  <c:v>-0.49261700000000003</c:v>
                </c:pt>
                <c:pt idx="2859">
                  <c:v>-0.49249100000000001</c:v>
                </c:pt>
                <c:pt idx="2860">
                  <c:v>-0.49202400000000002</c:v>
                </c:pt>
                <c:pt idx="2861">
                  <c:v>-0.49136099999999999</c:v>
                </c:pt>
                <c:pt idx="2862">
                  <c:v>-0.49068299999999998</c:v>
                </c:pt>
                <c:pt idx="2863">
                  <c:v>-0.489958</c:v>
                </c:pt>
                <c:pt idx="2864">
                  <c:v>-0.48956</c:v>
                </c:pt>
                <c:pt idx="2865">
                  <c:v>-0.48919600000000002</c:v>
                </c:pt>
                <c:pt idx="2866">
                  <c:v>-0.48914099999999999</c:v>
                </c:pt>
                <c:pt idx="2867">
                  <c:v>-0.488757</c:v>
                </c:pt>
                <c:pt idx="2868">
                  <c:v>-0.48831200000000002</c:v>
                </c:pt>
                <c:pt idx="2869">
                  <c:v>-0.48741600000000002</c:v>
                </c:pt>
                <c:pt idx="2870">
                  <c:v>-0.48680200000000001</c:v>
                </c:pt>
                <c:pt idx="2871">
                  <c:v>-0.48608400000000002</c:v>
                </c:pt>
                <c:pt idx="2872">
                  <c:v>-0.48576000000000003</c:v>
                </c:pt>
                <c:pt idx="2873">
                  <c:v>-0.48527100000000001</c:v>
                </c:pt>
                <c:pt idx="2874">
                  <c:v>-0.484844</c:v>
                </c:pt>
                <c:pt idx="2875">
                  <c:v>-0.483929</c:v>
                </c:pt>
                <c:pt idx="2876">
                  <c:v>-0.48313200000000001</c:v>
                </c:pt>
                <c:pt idx="2877">
                  <c:v>-0.48214099999999999</c:v>
                </c:pt>
                <c:pt idx="2878">
                  <c:v>-0.481514</c:v>
                </c:pt>
                <c:pt idx="2879">
                  <c:v>-0.48073399999999999</c:v>
                </c:pt>
                <c:pt idx="2880">
                  <c:v>-0.480265</c:v>
                </c:pt>
                <c:pt idx="2881">
                  <c:v>-0.479356</c:v>
                </c:pt>
                <c:pt idx="2882">
                  <c:v>-0.47847699999999999</c:v>
                </c:pt>
                <c:pt idx="2883">
                  <c:v>-0.47722799999999999</c:v>
                </c:pt>
                <c:pt idx="2884">
                  <c:v>-0.47611599999999998</c:v>
                </c:pt>
                <c:pt idx="2885">
                  <c:v>-0.475078</c:v>
                </c:pt>
                <c:pt idx="2886">
                  <c:v>-0.47428300000000001</c:v>
                </c:pt>
                <c:pt idx="2887">
                  <c:v>-0.473584</c:v>
                </c:pt>
                <c:pt idx="2888">
                  <c:v>-0.47289500000000001</c:v>
                </c:pt>
                <c:pt idx="2889">
                  <c:v>-0.47211900000000001</c:v>
                </c:pt>
                <c:pt idx="2890">
                  <c:v>-0.47120299999999998</c:v>
                </c:pt>
                <c:pt idx="2891">
                  <c:v>-0.47022799999999998</c:v>
                </c:pt>
                <c:pt idx="2892">
                  <c:v>-0.46924700000000003</c:v>
                </c:pt>
                <c:pt idx="2893">
                  <c:v>-0.46841699999999997</c:v>
                </c:pt>
                <c:pt idx="2894">
                  <c:v>-0.467474</c:v>
                </c:pt>
                <c:pt idx="2895">
                  <c:v>-0.46664899999999998</c:v>
                </c:pt>
                <c:pt idx="2896">
                  <c:v>-0.46563100000000002</c:v>
                </c:pt>
                <c:pt idx="2897">
                  <c:v>-0.46468999999999999</c:v>
                </c:pt>
                <c:pt idx="2898">
                  <c:v>-0.46351700000000001</c:v>
                </c:pt>
                <c:pt idx="2899">
                  <c:v>-0.462391</c:v>
                </c:pt>
                <c:pt idx="2900">
                  <c:v>-0.46135500000000002</c:v>
                </c:pt>
                <c:pt idx="2901">
                  <c:v>-0.460538</c:v>
                </c:pt>
                <c:pt idx="2902">
                  <c:v>-0.45969900000000002</c:v>
                </c:pt>
                <c:pt idx="2903">
                  <c:v>-0.45891399999999999</c:v>
                </c:pt>
                <c:pt idx="2904">
                  <c:v>-0.45828400000000002</c:v>
                </c:pt>
                <c:pt idx="2905">
                  <c:v>-0.45784799999999998</c:v>
                </c:pt>
                <c:pt idx="2906">
                  <c:v>-0.45757999999999999</c:v>
                </c:pt>
                <c:pt idx="2907">
                  <c:v>-0.45737100000000003</c:v>
                </c:pt>
                <c:pt idx="2908">
                  <c:v>-0.45716099999999998</c:v>
                </c:pt>
                <c:pt idx="2909">
                  <c:v>-0.45685100000000001</c:v>
                </c:pt>
                <c:pt idx="2910">
                  <c:v>-0.45638000000000001</c:v>
                </c:pt>
                <c:pt idx="2911">
                  <c:v>-0.45574399999999998</c:v>
                </c:pt>
                <c:pt idx="2912">
                  <c:v>-0.45496500000000001</c:v>
                </c:pt>
                <c:pt idx="2913">
                  <c:v>-0.45397100000000001</c:v>
                </c:pt>
                <c:pt idx="2914">
                  <c:v>-0.45280399999999998</c:v>
                </c:pt>
                <c:pt idx="2915">
                  <c:v>-0.45155800000000001</c:v>
                </c:pt>
                <c:pt idx="2916">
                  <c:v>-0.450322</c:v>
                </c:pt>
                <c:pt idx="2917">
                  <c:v>-0.44909199999999999</c:v>
                </c:pt>
                <c:pt idx="2918">
                  <c:v>-0.44786799999999999</c:v>
                </c:pt>
                <c:pt idx="2919">
                  <c:v>-0.44665500000000002</c:v>
                </c:pt>
                <c:pt idx="2920">
                  <c:v>-0.445434</c:v>
                </c:pt>
                <c:pt idx="2921">
                  <c:v>-0.44416</c:v>
                </c:pt>
                <c:pt idx="2922">
                  <c:v>-0.44280799999999998</c:v>
                </c:pt>
                <c:pt idx="2923">
                  <c:v>-0.44138899999999998</c:v>
                </c:pt>
                <c:pt idx="2924">
                  <c:v>-0.43987700000000002</c:v>
                </c:pt>
                <c:pt idx="2925">
                  <c:v>-0.43825799999999998</c:v>
                </c:pt>
                <c:pt idx="2926">
                  <c:v>-0.43662600000000001</c:v>
                </c:pt>
                <c:pt idx="2927">
                  <c:v>-0.43508000000000002</c:v>
                </c:pt>
                <c:pt idx="2928">
                  <c:v>-0.43362299999999998</c:v>
                </c:pt>
                <c:pt idx="2929">
                  <c:v>-0.43224299999999999</c:v>
                </c:pt>
                <c:pt idx="2930">
                  <c:v>-0.430927</c:v>
                </c:pt>
                <c:pt idx="2931">
                  <c:v>-0.42961199999999999</c:v>
                </c:pt>
                <c:pt idx="2932">
                  <c:v>-0.42825200000000002</c:v>
                </c:pt>
                <c:pt idx="2933">
                  <c:v>-0.42684800000000001</c:v>
                </c:pt>
                <c:pt idx="2934">
                  <c:v>-0.42537799999999998</c:v>
                </c:pt>
                <c:pt idx="2935">
                  <c:v>-0.42381600000000003</c:v>
                </c:pt>
                <c:pt idx="2936">
                  <c:v>-0.42219000000000001</c:v>
                </c:pt>
                <c:pt idx="2937">
                  <c:v>-0.42054399999999997</c:v>
                </c:pt>
                <c:pt idx="2938">
                  <c:v>-0.41892600000000002</c:v>
                </c:pt>
                <c:pt idx="2939">
                  <c:v>-0.41738900000000001</c:v>
                </c:pt>
                <c:pt idx="2940">
                  <c:v>-0.415935</c:v>
                </c:pt>
                <c:pt idx="2941">
                  <c:v>-0.41452600000000001</c:v>
                </c:pt>
                <c:pt idx="2942">
                  <c:v>-0.41313699999999998</c:v>
                </c:pt>
                <c:pt idx="2943">
                  <c:v>-0.41173599999999999</c:v>
                </c:pt>
                <c:pt idx="2944">
                  <c:v>-0.41028399999999998</c:v>
                </c:pt>
                <c:pt idx="2945">
                  <c:v>-0.408773</c:v>
                </c:pt>
                <c:pt idx="2946">
                  <c:v>-0.40720400000000001</c:v>
                </c:pt>
                <c:pt idx="2947">
                  <c:v>-0.40556700000000001</c:v>
                </c:pt>
                <c:pt idx="2948">
                  <c:v>-0.40389199999999997</c:v>
                </c:pt>
                <c:pt idx="2949">
                  <c:v>-0.40224300000000002</c:v>
                </c:pt>
                <c:pt idx="2950">
                  <c:v>-0.400337</c:v>
                </c:pt>
                <c:pt idx="2951">
                  <c:v>-0.398366</c:v>
                </c:pt>
                <c:pt idx="2952">
                  <c:v>-0.39662199999999997</c:v>
                </c:pt>
                <c:pt idx="2953">
                  <c:v>-0.39502300000000001</c:v>
                </c:pt>
                <c:pt idx="2954">
                  <c:v>-0.39332299999999998</c:v>
                </c:pt>
                <c:pt idx="2955">
                  <c:v>-0.39154600000000001</c:v>
                </c:pt>
                <c:pt idx="2956">
                  <c:v>-0.38972400000000001</c:v>
                </c:pt>
                <c:pt idx="2957">
                  <c:v>-0.38786399999999999</c:v>
                </c:pt>
                <c:pt idx="2958">
                  <c:v>-0.38611099999999998</c:v>
                </c:pt>
                <c:pt idx="2959">
                  <c:v>-0.38436500000000001</c:v>
                </c:pt>
                <c:pt idx="2960">
                  <c:v>-0.38262200000000002</c:v>
                </c:pt>
                <c:pt idx="2961">
                  <c:v>-0.380637</c:v>
                </c:pt>
                <c:pt idx="2962">
                  <c:v>-0.37857299999999999</c:v>
                </c:pt>
                <c:pt idx="2963">
                  <c:v>-0.376384</c:v>
                </c:pt>
                <c:pt idx="2964">
                  <c:v>-0.37431900000000001</c:v>
                </c:pt>
                <c:pt idx="2965">
                  <c:v>-0.37236000000000002</c:v>
                </c:pt>
                <c:pt idx="2966">
                  <c:v>-0.37054799999999999</c:v>
                </c:pt>
                <c:pt idx="2967">
                  <c:v>-0.368757</c:v>
                </c:pt>
                <c:pt idx="2968">
                  <c:v>-0.36679</c:v>
                </c:pt>
                <c:pt idx="2969">
                  <c:v>-0.36474299999999998</c:v>
                </c:pt>
                <c:pt idx="2970">
                  <c:v>-0.362539</c:v>
                </c:pt>
                <c:pt idx="2971">
                  <c:v>-0.36041800000000002</c:v>
                </c:pt>
                <c:pt idx="2972">
                  <c:v>-0.35841400000000001</c:v>
                </c:pt>
                <c:pt idx="2973">
                  <c:v>-0.35653899999999999</c:v>
                </c:pt>
                <c:pt idx="2974">
                  <c:v>-0.35476000000000002</c:v>
                </c:pt>
                <c:pt idx="2975">
                  <c:v>-0.35285899999999998</c:v>
                </c:pt>
                <c:pt idx="2976">
                  <c:v>-0.35085300000000003</c:v>
                </c:pt>
                <c:pt idx="2977">
                  <c:v>-0.348719</c:v>
                </c:pt>
                <c:pt idx="2978">
                  <c:v>-0.34657300000000002</c:v>
                </c:pt>
                <c:pt idx="2979">
                  <c:v>-0.34454299999999999</c:v>
                </c:pt>
                <c:pt idx="2980">
                  <c:v>-0.34262999999999999</c:v>
                </c:pt>
                <c:pt idx="2981">
                  <c:v>-0.34084500000000001</c:v>
                </c:pt>
                <c:pt idx="2982">
                  <c:v>-0.33903800000000001</c:v>
                </c:pt>
                <c:pt idx="2983">
                  <c:v>-0.33710099999999998</c:v>
                </c:pt>
                <c:pt idx="2984">
                  <c:v>-0.33507300000000001</c:v>
                </c:pt>
                <c:pt idx="2985">
                  <c:v>-0.332951</c:v>
                </c:pt>
                <c:pt idx="2986">
                  <c:v>-0.33091799999999999</c:v>
                </c:pt>
                <c:pt idx="2987">
                  <c:v>-0.32897799999999999</c:v>
                </c:pt>
                <c:pt idx="2988">
                  <c:v>-0.32716000000000001</c:v>
                </c:pt>
                <c:pt idx="2989">
                  <c:v>-0.32541700000000001</c:v>
                </c:pt>
                <c:pt idx="2990">
                  <c:v>-0.32359399999999999</c:v>
                </c:pt>
                <c:pt idx="2991">
                  <c:v>-0.32167400000000002</c:v>
                </c:pt>
                <c:pt idx="2992">
                  <c:v>-0.31963399999999997</c:v>
                </c:pt>
                <c:pt idx="2993">
                  <c:v>-0.31759199999999999</c:v>
                </c:pt>
                <c:pt idx="2994">
                  <c:v>-0.31565799999999999</c:v>
                </c:pt>
                <c:pt idx="2995">
                  <c:v>-0.31381599999999998</c:v>
                </c:pt>
                <c:pt idx="2996">
                  <c:v>-0.31206699999999998</c:v>
                </c:pt>
                <c:pt idx="2997">
                  <c:v>-0.31035499999999999</c:v>
                </c:pt>
                <c:pt idx="2998">
                  <c:v>-0.30855700000000003</c:v>
                </c:pt>
                <c:pt idx="2999">
                  <c:v>-0.30665599999999998</c:v>
                </c:pt>
                <c:pt idx="3000">
                  <c:v>-0.30497600000000002</c:v>
                </c:pt>
                <c:pt idx="3001">
                  <c:v>-0.30335699999999999</c:v>
                </c:pt>
                <c:pt idx="3002">
                  <c:v>-0.301929</c:v>
                </c:pt>
                <c:pt idx="3003">
                  <c:v>-0.300346</c:v>
                </c:pt>
                <c:pt idx="3004">
                  <c:v>-0.29899199999999998</c:v>
                </c:pt>
                <c:pt idx="3005">
                  <c:v>-0.29757899999999998</c:v>
                </c:pt>
                <c:pt idx="3006">
                  <c:v>-0.29624499999999998</c:v>
                </c:pt>
                <c:pt idx="3007">
                  <c:v>-0.29491699999999998</c:v>
                </c:pt>
                <c:pt idx="3008">
                  <c:v>-0.29369099999999998</c:v>
                </c:pt>
                <c:pt idx="3009">
                  <c:v>-0.29248000000000002</c:v>
                </c:pt>
                <c:pt idx="3010">
                  <c:v>-0.29125699999999999</c:v>
                </c:pt>
                <c:pt idx="3011">
                  <c:v>-0.289908</c:v>
                </c:pt>
                <c:pt idx="3012">
                  <c:v>-0.28845300000000001</c:v>
                </c:pt>
                <c:pt idx="3013">
                  <c:v>-0.28689500000000001</c:v>
                </c:pt>
                <c:pt idx="3014">
                  <c:v>-0.28517700000000001</c:v>
                </c:pt>
                <c:pt idx="3015">
                  <c:v>-0.28336600000000001</c:v>
                </c:pt>
                <c:pt idx="3016">
                  <c:v>-0.28159499999999998</c:v>
                </c:pt>
                <c:pt idx="3017">
                  <c:v>-0.27987200000000001</c:v>
                </c:pt>
                <c:pt idx="3018">
                  <c:v>-0.27820699999999998</c:v>
                </c:pt>
                <c:pt idx="3019">
                  <c:v>-0.27664100000000003</c:v>
                </c:pt>
                <c:pt idx="3020">
                  <c:v>-0.27519300000000002</c:v>
                </c:pt>
                <c:pt idx="3021">
                  <c:v>-0.273843</c:v>
                </c:pt>
                <c:pt idx="3022">
                  <c:v>-0.272449</c:v>
                </c:pt>
                <c:pt idx="3023">
                  <c:v>-0.270986</c:v>
                </c:pt>
                <c:pt idx="3024">
                  <c:v>-0.26943400000000001</c:v>
                </c:pt>
                <c:pt idx="3025">
                  <c:v>-0.26777699999999999</c:v>
                </c:pt>
                <c:pt idx="3026">
                  <c:v>-0.26602500000000001</c:v>
                </c:pt>
                <c:pt idx="3027">
                  <c:v>-0.264214</c:v>
                </c:pt>
                <c:pt idx="3028">
                  <c:v>-0.26243499999999997</c:v>
                </c:pt>
                <c:pt idx="3029">
                  <c:v>-0.26068799999999998</c:v>
                </c:pt>
                <c:pt idx="3030">
                  <c:v>-0.25898100000000002</c:v>
                </c:pt>
                <c:pt idx="3031">
                  <c:v>-0.257328</c:v>
                </c:pt>
                <c:pt idx="3032">
                  <c:v>-0.25576700000000002</c:v>
                </c:pt>
                <c:pt idx="3033">
                  <c:v>-0.25431599999999999</c:v>
                </c:pt>
                <c:pt idx="3034">
                  <c:v>-0.252886</c:v>
                </c:pt>
                <c:pt idx="3035">
                  <c:v>-0.25135800000000003</c:v>
                </c:pt>
                <c:pt idx="3036">
                  <c:v>-0.24975700000000001</c:v>
                </c:pt>
                <c:pt idx="3037">
                  <c:v>-0.24809999999999999</c:v>
                </c:pt>
                <c:pt idx="3038">
                  <c:v>-0.246339</c:v>
                </c:pt>
                <c:pt idx="3039">
                  <c:v>-0.24454899999999999</c:v>
                </c:pt>
                <c:pt idx="3040">
                  <c:v>-0.24279400000000001</c:v>
                </c:pt>
                <c:pt idx="3041">
                  <c:v>-0.24099699999999999</c:v>
                </c:pt>
                <c:pt idx="3042">
                  <c:v>-0.239205</c:v>
                </c:pt>
                <c:pt idx="3043">
                  <c:v>-0.23743300000000001</c:v>
                </c:pt>
                <c:pt idx="3044">
                  <c:v>-0.235732</c:v>
                </c:pt>
                <c:pt idx="3045">
                  <c:v>-0.23411799999999999</c:v>
                </c:pt>
                <c:pt idx="3046">
                  <c:v>-0.23255999999999999</c:v>
                </c:pt>
                <c:pt idx="3047">
                  <c:v>-0.23097999999999999</c:v>
                </c:pt>
                <c:pt idx="3048">
                  <c:v>-0.229324</c:v>
                </c:pt>
                <c:pt idx="3049">
                  <c:v>-0.227634</c:v>
                </c:pt>
                <c:pt idx="3050">
                  <c:v>-0.226275</c:v>
                </c:pt>
                <c:pt idx="3051">
                  <c:v>-0.225776</c:v>
                </c:pt>
                <c:pt idx="3052">
                  <c:v>-0.225022</c:v>
                </c:pt>
                <c:pt idx="3053">
                  <c:v>-0.22461500000000001</c:v>
                </c:pt>
                <c:pt idx="3054">
                  <c:v>-0.22389400000000001</c:v>
                </c:pt>
                <c:pt idx="3055">
                  <c:v>-0.22328100000000001</c:v>
                </c:pt>
                <c:pt idx="3056">
                  <c:v>-0.22294600000000001</c:v>
                </c:pt>
                <c:pt idx="3057">
                  <c:v>-0.22246199999999999</c:v>
                </c:pt>
                <c:pt idx="3058">
                  <c:v>-0.222496</c:v>
                </c:pt>
                <c:pt idx="3059">
                  <c:v>-0.22272</c:v>
                </c:pt>
                <c:pt idx="3060">
                  <c:v>-0.222803</c:v>
                </c:pt>
                <c:pt idx="3061">
                  <c:v>-0.22312499999999999</c:v>
                </c:pt>
                <c:pt idx="3062">
                  <c:v>-0.22351699999999999</c:v>
                </c:pt>
                <c:pt idx="3063">
                  <c:v>-0.22403999999999999</c:v>
                </c:pt>
                <c:pt idx="3064">
                  <c:v>-0.22473399999999999</c:v>
                </c:pt>
                <c:pt idx="3065">
                  <c:v>-0.22523199999999999</c:v>
                </c:pt>
                <c:pt idx="3066">
                  <c:v>-0.22592300000000001</c:v>
                </c:pt>
                <c:pt idx="3067">
                  <c:v>-0.22679099999999999</c:v>
                </c:pt>
                <c:pt idx="3068">
                  <c:v>-0.227519</c:v>
                </c:pt>
                <c:pt idx="3069">
                  <c:v>-0.228653</c:v>
                </c:pt>
                <c:pt idx="3070">
                  <c:v>-0.229657</c:v>
                </c:pt>
                <c:pt idx="3071">
                  <c:v>-0.230353</c:v>
                </c:pt>
                <c:pt idx="3072">
                  <c:v>-0.230736</c:v>
                </c:pt>
                <c:pt idx="3073">
                  <c:v>-0.23075399999999999</c:v>
                </c:pt>
                <c:pt idx="3074">
                  <c:v>-0.23066400000000001</c:v>
                </c:pt>
                <c:pt idx="3075">
                  <c:v>-0.230543</c:v>
                </c:pt>
                <c:pt idx="3076">
                  <c:v>-0.23053000000000001</c:v>
                </c:pt>
                <c:pt idx="3077">
                  <c:v>-0.23055400000000001</c:v>
                </c:pt>
                <c:pt idx="3078">
                  <c:v>-0.23056099999999999</c:v>
                </c:pt>
                <c:pt idx="3079">
                  <c:v>-0.23060600000000001</c:v>
                </c:pt>
                <c:pt idx="3080">
                  <c:v>-0.23064999999999999</c:v>
                </c:pt>
                <c:pt idx="3081">
                  <c:v>-0.23064100000000001</c:v>
                </c:pt>
                <c:pt idx="3082">
                  <c:v>-0.23064799999999999</c:v>
                </c:pt>
                <c:pt idx="3083">
                  <c:v>-0.23067499999999999</c:v>
                </c:pt>
                <c:pt idx="3084">
                  <c:v>-0.23061899999999999</c:v>
                </c:pt>
                <c:pt idx="3085">
                  <c:v>-0.23055999999999999</c:v>
                </c:pt>
                <c:pt idx="3086">
                  <c:v>-0.23058400000000001</c:v>
                </c:pt>
                <c:pt idx="3087">
                  <c:v>-0.23061799999999999</c:v>
                </c:pt>
                <c:pt idx="3088">
                  <c:v>-0.23061999999999999</c:v>
                </c:pt>
                <c:pt idx="3089">
                  <c:v>-0.23061300000000001</c:v>
                </c:pt>
                <c:pt idx="3090">
                  <c:v>-0.23058899999999999</c:v>
                </c:pt>
                <c:pt idx="3091">
                  <c:v>-0.230572</c:v>
                </c:pt>
                <c:pt idx="3092">
                  <c:v>-0.23057900000000001</c:v>
                </c:pt>
                <c:pt idx="3093">
                  <c:v>-0.230601</c:v>
                </c:pt>
                <c:pt idx="3094">
                  <c:v>-0.23061100000000001</c:v>
                </c:pt>
                <c:pt idx="3095">
                  <c:v>-0.230599</c:v>
                </c:pt>
                <c:pt idx="3096">
                  <c:v>-0.23058300000000001</c:v>
                </c:pt>
                <c:pt idx="3097">
                  <c:v>-0.230577</c:v>
                </c:pt>
                <c:pt idx="3098">
                  <c:v>-0.23058899999999999</c:v>
                </c:pt>
                <c:pt idx="3099">
                  <c:v>-0.230601</c:v>
                </c:pt>
                <c:pt idx="3100">
                  <c:v>-0.230991</c:v>
                </c:pt>
                <c:pt idx="3101">
                  <c:v>-0.23214099999999999</c:v>
                </c:pt>
                <c:pt idx="3102">
                  <c:v>-0.23299700000000001</c:v>
                </c:pt>
                <c:pt idx="3103">
                  <c:v>-0.23438200000000001</c:v>
                </c:pt>
                <c:pt idx="3104">
                  <c:v>-0.23565</c:v>
                </c:pt>
                <c:pt idx="3105">
                  <c:v>-0.23725599999999999</c:v>
                </c:pt>
                <c:pt idx="3106">
                  <c:v>-0.239066</c:v>
                </c:pt>
                <c:pt idx="3107">
                  <c:v>-0.24071400000000001</c:v>
                </c:pt>
                <c:pt idx="3108">
                  <c:v>-0.24241599999999999</c:v>
                </c:pt>
                <c:pt idx="3109">
                  <c:v>-0.244032</c:v>
                </c:pt>
                <c:pt idx="3110">
                  <c:v>-0.24584800000000001</c:v>
                </c:pt>
                <c:pt idx="3111">
                  <c:v>-0.24778500000000001</c:v>
                </c:pt>
                <c:pt idx="3112">
                  <c:v>-0.24982299999999999</c:v>
                </c:pt>
                <c:pt idx="3113">
                  <c:v>-0.25211099999999997</c:v>
                </c:pt>
                <c:pt idx="3114">
                  <c:v>-0.25439800000000001</c:v>
                </c:pt>
                <c:pt idx="3115">
                  <c:v>-0.256633</c:v>
                </c:pt>
                <c:pt idx="3116">
                  <c:v>-0.25917699999999999</c:v>
                </c:pt>
                <c:pt idx="3117">
                  <c:v>-0.26176100000000002</c:v>
                </c:pt>
                <c:pt idx="3118">
                  <c:v>-0.264455</c:v>
                </c:pt>
                <c:pt idx="3119">
                  <c:v>-0.26733499999999999</c:v>
                </c:pt>
                <c:pt idx="3120">
                  <c:v>-0.270235</c:v>
                </c:pt>
                <c:pt idx="3121">
                  <c:v>-0.27315099999999998</c:v>
                </c:pt>
                <c:pt idx="3122">
                  <c:v>-0.27622000000000002</c:v>
                </c:pt>
                <c:pt idx="3123">
                  <c:v>-0.27936800000000001</c:v>
                </c:pt>
                <c:pt idx="3124">
                  <c:v>-0.28261999999999998</c:v>
                </c:pt>
                <c:pt idx="3125">
                  <c:v>-0.28603099999999998</c:v>
                </c:pt>
                <c:pt idx="3126">
                  <c:v>-0.289377</c:v>
                </c:pt>
                <c:pt idx="3127">
                  <c:v>-0.29279300000000003</c:v>
                </c:pt>
                <c:pt idx="3128">
                  <c:v>-0.29642000000000002</c:v>
                </c:pt>
                <c:pt idx="3129">
                  <c:v>-0.30005999999999999</c:v>
                </c:pt>
                <c:pt idx="3130">
                  <c:v>-0.30390200000000001</c:v>
                </c:pt>
                <c:pt idx="3131">
                  <c:v>-0.30787599999999998</c:v>
                </c:pt>
                <c:pt idx="3132">
                  <c:v>-0.31176999999999999</c:v>
                </c:pt>
                <c:pt idx="3133">
                  <c:v>-0.31583899999999998</c:v>
                </c:pt>
                <c:pt idx="3134">
                  <c:v>-0.32004700000000003</c:v>
                </c:pt>
                <c:pt idx="3135">
                  <c:v>-0.32287900000000003</c:v>
                </c:pt>
                <c:pt idx="3136">
                  <c:v>-0.32533899999999999</c:v>
                </c:pt>
                <c:pt idx="3137">
                  <c:v>-0.32727899999999999</c:v>
                </c:pt>
                <c:pt idx="3138">
                  <c:v>-0.329314</c:v>
                </c:pt>
                <c:pt idx="3139">
                  <c:v>-0.33099400000000001</c:v>
                </c:pt>
                <c:pt idx="3140">
                  <c:v>-0.33290700000000001</c:v>
                </c:pt>
                <c:pt idx="3141">
                  <c:v>-0.33432200000000001</c:v>
                </c:pt>
                <c:pt idx="3142">
                  <c:v>-0.336148</c:v>
                </c:pt>
                <c:pt idx="3143">
                  <c:v>-0.338063</c:v>
                </c:pt>
                <c:pt idx="3144">
                  <c:v>-0.34037400000000001</c:v>
                </c:pt>
                <c:pt idx="3145">
                  <c:v>-0.342806</c:v>
                </c:pt>
                <c:pt idx="3146">
                  <c:v>-0.34539700000000001</c:v>
                </c:pt>
                <c:pt idx="3147">
                  <c:v>-0.34821000000000002</c:v>
                </c:pt>
                <c:pt idx="3148">
                  <c:v>-0.351051</c:v>
                </c:pt>
                <c:pt idx="3149">
                  <c:v>-0.354155</c:v>
                </c:pt>
                <c:pt idx="3150">
                  <c:v>-0.356985</c:v>
                </c:pt>
                <c:pt idx="3151">
                  <c:v>-0.359319</c:v>
                </c:pt>
                <c:pt idx="3152">
                  <c:v>-0.36135699999999998</c:v>
                </c:pt>
                <c:pt idx="3153">
                  <c:v>-0.36312800000000001</c:v>
                </c:pt>
                <c:pt idx="3154">
                  <c:v>-0.36363899999999999</c:v>
                </c:pt>
                <c:pt idx="3155">
                  <c:v>-0.36375600000000002</c:v>
                </c:pt>
                <c:pt idx="3156">
                  <c:v>-0.36354199999999998</c:v>
                </c:pt>
                <c:pt idx="3157">
                  <c:v>-0.36230299999999999</c:v>
                </c:pt>
                <c:pt idx="3158">
                  <c:v>-0.36046099999999998</c:v>
                </c:pt>
                <c:pt idx="3159">
                  <c:v>-0.35822999999999999</c:v>
                </c:pt>
                <c:pt idx="3160">
                  <c:v>-0.35546899999999998</c:v>
                </c:pt>
                <c:pt idx="3161">
                  <c:v>-0.35239300000000001</c:v>
                </c:pt>
                <c:pt idx="3162">
                  <c:v>-0.34900900000000001</c:v>
                </c:pt>
                <c:pt idx="3163">
                  <c:v>-0.345389</c:v>
                </c:pt>
                <c:pt idx="3164">
                  <c:v>-0.34203699999999998</c:v>
                </c:pt>
                <c:pt idx="3165">
                  <c:v>-0.33879300000000001</c:v>
                </c:pt>
                <c:pt idx="3166">
                  <c:v>-0.33602700000000002</c:v>
                </c:pt>
                <c:pt idx="3167">
                  <c:v>-0.33356999999999998</c:v>
                </c:pt>
                <c:pt idx="3168">
                  <c:v>-0.331376</c:v>
                </c:pt>
                <c:pt idx="3169">
                  <c:v>-0.329235</c:v>
                </c:pt>
                <c:pt idx="3170">
                  <c:v>-0.32722099999999998</c:v>
                </c:pt>
                <c:pt idx="3171">
                  <c:v>-0.32509199999999999</c:v>
                </c:pt>
                <c:pt idx="3172">
                  <c:v>-0.32292799999999999</c:v>
                </c:pt>
                <c:pt idx="3173">
                  <c:v>-0.32087599999999999</c:v>
                </c:pt>
                <c:pt idx="3174">
                  <c:v>-0.318685</c:v>
                </c:pt>
                <c:pt idx="3175">
                  <c:v>-0.316552</c:v>
                </c:pt>
                <c:pt idx="3176">
                  <c:v>-0.31457800000000002</c:v>
                </c:pt>
                <c:pt idx="3177">
                  <c:v>-0.31270999999999999</c:v>
                </c:pt>
                <c:pt idx="3178">
                  <c:v>-0.31120100000000001</c:v>
                </c:pt>
                <c:pt idx="3179">
                  <c:v>-0.30974200000000002</c:v>
                </c:pt>
                <c:pt idx="3180">
                  <c:v>-0.30843399999999999</c:v>
                </c:pt>
                <c:pt idx="3181">
                  <c:v>-0.30702099999999999</c:v>
                </c:pt>
                <c:pt idx="3182">
                  <c:v>-0.305535</c:v>
                </c:pt>
                <c:pt idx="3183">
                  <c:v>-0.30380099999999999</c:v>
                </c:pt>
                <c:pt idx="3184">
                  <c:v>-0.30187700000000001</c:v>
                </c:pt>
                <c:pt idx="3185">
                  <c:v>-0.29978100000000002</c:v>
                </c:pt>
                <c:pt idx="3186">
                  <c:v>-0.29746600000000001</c:v>
                </c:pt>
                <c:pt idx="3187">
                  <c:v>-0.29483700000000002</c:v>
                </c:pt>
                <c:pt idx="3188">
                  <c:v>-0.29212300000000002</c:v>
                </c:pt>
                <c:pt idx="3189">
                  <c:v>-0.28928999999999999</c:v>
                </c:pt>
                <c:pt idx="3190">
                  <c:v>-0.286694</c:v>
                </c:pt>
                <c:pt idx="3191">
                  <c:v>-0.28410999999999997</c:v>
                </c:pt>
                <c:pt idx="3192">
                  <c:v>-0.281862</c:v>
                </c:pt>
                <c:pt idx="3193">
                  <c:v>-0.27971800000000002</c:v>
                </c:pt>
                <c:pt idx="3194">
                  <c:v>-0.27748800000000001</c:v>
                </c:pt>
                <c:pt idx="3195">
                  <c:v>-0.27544999999999997</c:v>
                </c:pt>
                <c:pt idx="3196">
                  <c:v>-0.27323500000000001</c:v>
                </c:pt>
                <c:pt idx="3197">
                  <c:v>-0.27094600000000002</c:v>
                </c:pt>
                <c:pt idx="3198">
                  <c:v>-0.26882</c:v>
                </c:pt>
                <c:pt idx="3199">
                  <c:v>-0.26649600000000001</c:v>
                </c:pt>
                <c:pt idx="3200">
                  <c:v>-0.26512799999999997</c:v>
                </c:pt>
                <c:pt idx="3201">
                  <c:v>-0.26527899999999999</c:v>
                </c:pt>
                <c:pt idx="3202">
                  <c:v>-0.265212</c:v>
                </c:pt>
                <c:pt idx="3203">
                  <c:v>-0.26536399999999999</c:v>
                </c:pt>
                <c:pt idx="3204">
                  <c:v>-0.26502900000000001</c:v>
                </c:pt>
                <c:pt idx="3205">
                  <c:v>-0.26489600000000002</c:v>
                </c:pt>
                <c:pt idx="3206">
                  <c:v>-0.26428099999999999</c:v>
                </c:pt>
                <c:pt idx="3207">
                  <c:v>-0.26406400000000002</c:v>
                </c:pt>
                <c:pt idx="3208">
                  <c:v>-0.263683</c:v>
                </c:pt>
                <c:pt idx="3209">
                  <c:v>-0.26403300000000002</c:v>
                </c:pt>
                <c:pt idx="3210">
                  <c:v>-0.26429399999999997</c:v>
                </c:pt>
                <c:pt idx="3211">
                  <c:v>-0.26430500000000001</c:v>
                </c:pt>
                <c:pt idx="3212">
                  <c:v>-0.264432</c:v>
                </c:pt>
                <c:pt idx="3213">
                  <c:v>-0.26455600000000001</c:v>
                </c:pt>
                <c:pt idx="3214">
                  <c:v>-0.26497799999999999</c:v>
                </c:pt>
                <c:pt idx="3215">
                  <c:v>-0.26569999999999999</c:v>
                </c:pt>
                <c:pt idx="3216">
                  <c:v>-0.26640599999999998</c:v>
                </c:pt>
                <c:pt idx="3217">
                  <c:v>-0.26724199999999998</c:v>
                </c:pt>
                <c:pt idx="3218">
                  <c:v>-0.26789800000000003</c:v>
                </c:pt>
                <c:pt idx="3219">
                  <c:v>-0.26873799999999998</c:v>
                </c:pt>
                <c:pt idx="3220">
                  <c:v>-0.26971200000000001</c:v>
                </c:pt>
                <c:pt idx="3221">
                  <c:v>-0.27096100000000001</c:v>
                </c:pt>
                <c:pt idx="3222">
                  <c:v>-0.27248</c:v>
                </c:pt>
                <c:pt idx="3223">
                  <c:v>-0.27417599999999998</c:v>
                </c:pt>
                <c:pt idx="3224">
                  <c:v>-0.27578399999999997</c:v>
                </c:pt>
                <c:pt idx="3225">
                  <c:v>-0.27746399999999999</c:v>
                </c:pt>
                <c:pt idx="3226">
                  <c:v>-0.27925499999999998</c:v>
                </c:pt>
                <c:pt idx="3227">
                  <c:v>-0.28115600000000002</c:v>
                </c:pt>
                <c:pt idx="3228">
                  <c:v>-0.283302</c:v>
                </c:pt>
                <c:pt idx="3229">
                  <c:v>-0.285273</c:v>
                </c:pt>
                <c:pt idx="3230">
                  <c:v>-0.28753299999999998</c:v>
                </c:pt>
                <c:pt idx="3231">
                  <c:v>-0.28988199999999997</c:v>
                </c:pt>
                <c:pt idx="3232">
                  <c:v>-0.29228999999999999</c:v>
                </c:pt>
                <c:pt idx="3233">
                  <c:v>-0.29497299999999999</c:v>
                </c:pt>
                <c:pt idx="3234">
                  <c:v>-0.29750500000000002</c:v>
                </c:pt>
                <c:pt idx="3235">
                  <c:v>-0.30011599999999999</c:v>
                </c:pt>
                <c:pt idx="3236">
                  <c:v>-0.303033</c:v>
                </c:pt>
                <c:pt idx="3237">
                  <c:v>-0.30582900000000002</c:v>
                </c:pt>
                <c:pt idx="3238">
                  <c:v>-0.30893399999999999</c:v>
                </c:pt>
                <c:pt idx="3239">
                  <c:v>-0.31213400000000002</c:v>
                </c:pt>
                <c:pt idx="3240">
                  <c:v>-0.315245</c:v>
                </c:pt>
                <c:pt idx="3241">
                  <c:v>-0.31796799999999997</c:v>
                </c:pt>
                <c:pt idx="3242">
                  <c:v>-0.319776</c:v>
                </c:pt>
                <c:pt idx="3243">
                  <c:v>-0.32092199999999999</c:v>
                </c:pt>
                <c:pt idx="3244">
                  <c:v>-0.32192700000000002</c:v>
                </c:pt>
                <c:pt idx="3245">
                  <c:v>-0.32264999999999999</c:v>
                </c:pt>
                <c:pt idx="3246">
                  <c:v>-0.32338</c:v>
                </c:pt>
                <c:pt idx="3247">
                  <c:v>-0.32400200000000001</c:v>
                </c:pt>
                <c:pt idx="3248">
                  <c:v>-0.32477</c:v>
                </c:pt>
                <c:pt idx="3249">
                  <c:v>-0.32563799999999998</c:v>
                </c:pt>
                <c:pt idx="3250">
                  <c:v>-0.32657799999999998</c:v>
                </c:pt>
                <c:pt idx="3251">
                  <c:v>-0.32721899999999998</c:v>
                </c:pt>
                <c:pt idx="3252">
                  <c:v>-0.327706</c:v>
                </c:pt>
                <c:pt idx="3253">
                  <c:v>-0.32808700000000002</c:v>
                </c:pt>
                <c:pt idx="3254">
                  <c:v>-0.32778299999999999</c:v>
                </c:pt>
                <c:pt idx="3255">
                  <c:v>-0.32755699999999999</c:v>
                </c:pt>
                <c:pt idx="3256">
                  <c:v>-0.327268</c:v>
                </c:pt>
                <c:pt idx="3257">
                  <c:v>-0.32678699999999999</c:v>
                </c:pt>
                <c:pt idx="3258">
                  <c:v>-0.32625700000000002</c:v>
                </c:pt>
                <c:pt idx="3259">
                  <c:v>-0.32563199999999998</c:v>
                </c:pt>
                <c:pt idx="3260">
                  <c:v>-0.32495099999999999</c:v>
                </c:pt>
                <c:pt idx="3261">
                  <c:v>-0.32413599999999998</c:v>
                </c:pt>
                <c:pt idx="3262">
                  <c:v>-0.32320199999999999</c:v>
                </c:pt>
                <c:pt idx="3263">
                  <c:v>-0.32203599999999999</c:v>
                </c:pt>
                <c:pt idx="3264">
                  <c:v>-0.320658</c:v>
                </c:pt>
                <c:pt idx="3265">
                  <c:v>-0.319135</c:v>
                </c:pt>
                <c:pt idx="3266">
                  <c:v>-0.31749100000000002</c:v>
                </c:pt>
                <c:pt idx="3267">
                  <c:v>-0.31571900000000003</c:v>
                </c:pt>
                <c:pt idx="3268">
                  <c:v>-0.31387100000000001</c:v>
                </c:pt>
                <c:pt idx="3269">
                  <c:v>-0.31209199999999998</c:v>
                </c:pt>
                <c:pt idx="3270">
                  <c:v>-0.310388</c:v>
                </c:pt>
                <c:pt idx="3271">
                  <c:v>-0.30878299999999997</c:v>
                </c:pt>
                <c:pt idx="3272">
                  <c:v>-0.30728800000000001</c:v>
                </c:pt>
                <c:pt idx="3273">
                  <c:v>-0.30590000000000001</c:v>
                </c:pt>
                <c:pt idx="3274">
                  <c:v>-0.30450199999999999</c:v>
                </c:pt>
                <c:pt idx="3275">
                  <c:v>-0.30303099999999999</c:v>
                </c:pt>
                <c:pt idx="3276">
                  <c:v>-0.30147400000000002</c:v>
                </c:pt>
                <c:pt idx="3277">
                  <c:v>-0.29982999999999999</c:v>
                </c:pt>
                <c:pt idx="3278">
                  <c:v>-0.29808600000000002</c:v>
                </c:pt>
                <c:pt idx="3279">
                  <c:v>-0.29627300000000001</c:v>
                </c:pt>
                <c:pt idx="3280">
                  <c:v>-0.29448600000000003</c:v>
                </c:pt>
                <c:pt idx="3281">
                  <c:v>-0.29273900000000003</c:v>
                </c:pt>
                <c:pt idx="3282">
                  <c:v>-0.291051</c:v>
                </c:pt>
                <c:pt idx="3283">
                  <c:v>-0.28944199999999998</c:v>
                </c:pt>
                <c:pt idx="3284">
                  <c:v>-0.28792800000000002</c:v>
                </c:pt>
                <c:pt idx="3285">
                  <c:v>-0.28647099999999998</c:v>
                </c:pt>
                <c:pt idx="3286">
                  <c:v>-0.28498000000000001</c:v>
                </c:pt>
                <c:pt idx="3287">
                  <c:v>-0.28345199999999998</c:v>
                </c:pt>
                <c:pt idx="3288">
                  <c:v>-0.28184799999999999</c:v>
                </c:pt>
                <c:pt idx="3289">
                  <c:v>-0.28014800000000001</c:v>
                </c:pt>
                <c:pt idx="3290">
                  <c:v>-0.27838200000000002</c:v>
                </c:pt>
                <c:pt idx="3291">
                  <c:v>-0.27657100000000001</c:v>
                </c:pt>
                <c:pt idx="3292">
                  <c:v>-0.27477099999999999</c:v>
                </c:pt>
                <c:pt idx="3293">
                  <c:v>-0.27300200000000002</c:v>
                </c:pt>
                <c:pt idx="3294">
                  <c:v>-0.27126499999999998</c:v>
                </c:pt>
                <c:pt idx="3295">
                  <c:v>-0.269563</c:v>
                </c:pt>
                <c:pt idx="3296">
                  <c:v>-0.26791700000000002</c:v>
                </c:pt>
                <c:pt idx="3297">
                  <c:v>-0.26636300000000002</c:v>
                </c:pt>
                <c:pt idx="3298">
                  <c:v>-0.26482800000000001</c:v>
                </c:pt>
                <c:pt idx="3299">
                  <c:v>-0.26323000000000002</c:v>
                </c:pt>
                <c:pt idx="3300">
                  <c:v>-0.26179999999999998</c:v>
                </c:pt>
                <c:pt idx="3301">
                  <c:v>-0.26088099999999997</c:v>
                </c:pt>
                <c:pt idx="3302">
                  <c:v>-0.25983400000000001</c:v>
                </c:pt>
                <c:pt idx="3303">
                  <c:v>-0.25902500000000001</c:v>
                </c:pt>
                <c:pt idx="3304">
                  <c:v>-0.25800200000000001</c:v>
                </c:pt>
                <c:pt idx="3305">
                  <c:v>-0.25706299999999999</c:v>
                </c:pt>
                <c:pt idx="3306">
                  <c:v>-0.25642300000000001</c:v>
                </c:pt>
                <c:pt idx="3307">
                  <c:v>-0.25560500000000003</c:v>
                </c:pt>
                <c:pt idx="3308">
                  <c:v>-0.25502599999999997</c:v>
                </c:pt>
                <c:pt idx="3309">
                  <c:v>-0.25459500000000002</c:v>
                </c:pt>
                <c:pt idx="3310">
                  <c:v>-0.25396800000000003</c:v>
                </c:pt>
                <c:pt idx="3311">
                  <c:v>-0.25360100000000002</c:v>
                </c:pt>
                <c:pt idx="3312">
                  <c:v>-0.25315799999999999</c:v>
                </c:pt>
                <c:pt idx="3313">
                  <c:v>-0.25254199999999999</c:v>
                </c:pt>
                <c:pt idx="3314">
                  <c:v>-0.25221300000000002</c:v>
                </c:pt>
                <c:pt idx="3315">
                  <c:v>-0.25170500000000001</c:v>
                </c:pt>
                <c:pt idx="3316">
                  <c:v>-0.25120700000000001</c:v>
                </c:pt>
                <c:pt idx="3317">
                  <c:v>-0.25107400000000002</c:v>
                </c:pt>
                <c:pt idx="3318">
                  <c:v>-0.25062499999999999</c:v>
                </c:pt>
                <c:pt idx="3319">
                  <c:v>-0.25021599999999999</c:v>
                </c:pt>
                <c:pt idx="3320">
                  <c:v>-0.24995700000000001</c:v>
                </c:pt>
                <c:pt idx="3321">
                  <c:v>-0.249502</c:v>
                </c:pt>
                <c:pt idx="3322">
                  <c:v>-0.24935199999999999</c:v>
                </c:pt>
                <c:pt idx="3323">
                  <c:v>-0.25042999999999999</c:v>
                </c:pt>
                <c:pt idx="3324">
                  <c:v>-0.25154799999999999</c:v>
                </c:pt>
                <c:pt idx="3325">
                  <c:v>-0.25269200000000003</c:v>
                </c:pt>
                <c:pt idx="3326">
                  <c:v>-0.25396999999999997</c:v>
                </c:pt>
                <c:pt idx="3327">
                  <c:v>-0.25532100000000002</c:v>
                </c:pt>
                <c:pt idx="3328">
                  <c:v>-0.25667899999999999</c:v>
                </c:pt>
                <c:pt idx="3329">
                  <c:v>-0.25810699999999998</c:v>
                </c:pt>
                <c:pt idx="3330">
                  <c:v>-0.25931900000000002</c:v>
                </c:pt>
                <c:pt idx="3331">
                  <c:v>-0.26078600000000002</c:v>
                </c:pt>
                <c:pt idx="3332">
                  <c:v>-0.26219199999999998</c:v>
                </c:pt>
                <c:pt idx="3333">
                  <c:v>-0.26376500000000003</c:v>
                </c:pt>
                <c:pt idx="3334">
                  <c:v>-0.26539099999999999</c:v>
                </c:pt>
                <c:pt idx="3335">
                  <c:v>-0.26694699999999999</c:v>
                </c:pt>
                <c:pt idx="3336">
                  <c:v>-0.26841500000000001</c:v>
                </c:pt>
                <c:pt idx="3337">
                  <c:v>-0.26994899999999999</c:v>
                </c:pt>
                <c:pt idx="3338">
                  <c:v>-0.27154899999999998</c:v>
                </c:pt>
                <c:pt idx="3339">
                  <c:v>-0.27310899999999999</c:v>
                </c:pt>
                <c:pt idx="3340">
                  <c:v>-0.27476899999999999</c:v>
                </c:pt>
                <c:pt idx="3341">
                  <c:v>-0.27631</c:v>
                </c:pt>
                <c:pt idx="3342">
                  <c:v>-0.27777499999999999</c:v>
                </c:pt>
                <c:pt idx="3343">
                  <c:v>-0.27936100000000003</c:v>
                </c:pt>
                <c:pt idx="3344">
                  <c:v>-0.28100399999999998</c:v>
                </c:pt>
                <c:pt idx="3345">
                  <c:v>-0.28255400000000003</c:v>
                </c:pt>
                <c:pt idx="3346">
                  <c:v>-0.28412100000000001</c:v>
                </c:pt>
                <c:pt idx="3347">
                  <c:v>-0.28567999999999999</c:v>
                </c:pt>
                <c:pt idx="3348">
                  <c:v>-0.28707199999999999</c:v>
                </c:pt>
                <c:pt idx="3349">
                  <c:v>-0.288439</c:v>
                </c:pt>
                <c:pt idx="3350">
                  <c:v>-0.28977900000000001</c:v>
                </c:pt>
                <c:pt idx="3351">
                  <c:v>-0.29131699999999999</c:v>
                </c:pt>
                <c:pt idx="3352">
                  <c:v>-0.29232000000000002</c:v>
                </c:pt>
                <c:pt idx="3353">
                  <c:v>-0.29255100000000001</c:v>
                </c:pt>
                <c:pt idx="3354">
                  <c:v>-0.29286200000000001</c:v>
                </c:pt>
                <c:pt idx="3355">
                  <c:v>-0.29303699999999999</c:v>
                </c:pt>
                <c:pt idx="3356">
                  <c:v>-0.292962</c:v>
                </c:pt>
                <c:pt idx="3357">
                  <c:v>-0.29297400000000001</c:v>
                </c:pt>
                <c:pt idx="3358">
                  <c:v>-0.29296299999999997</c:v>
                </c:pt>
                <c:pt idx="3359">
                  <c:v>-0.29296299999999997</c:v>
                </c:pt>
                <c:pt idx="3360">
                  <c:v>-0.29301700000000003</c:v>
                </c:pt>
                <c:pt idx="3361">
                  <c:v>-0.29304000000000002</c:v>
                </c:pt>
                <c:pt idx="3362">
                  <c:v>-0.29304000000000002</c:v>
                </c:pt>
                <c:pt idx="3363">
                  <c:v>-0.29302400000000001</c:v>
                </c:pt>
                <c:pt idx="3364">
                  <c:v>-0.29300700000000002</c:v>
                </c:pt>
                <c:pt idx="3365">
                  <c:v>-0.29300700000000002</c:v>
                </c:pt>
                <c:pt idx="3366">
                  <c:v>-0.29300700000000002</c:v>
                </c:pt>
                <c:pt idx="3367">
                  <c:v>-0.29300700000000002</c:v>
                </c:pt>
                <c:pt idx="3368">
                  <c:v>-0.29300700000000002</c:v>
                </c:pt>
                <c:pt idx="3369">
                  <c:v>-0.29300700000000002</c:v>
                </c:pt>
                <c:pt idx="3370">
                  <c:v>-0.29301199999999999</c:v>
                </c:pt>
                <c:pt idx="3371">
                  <c:v>-0.29301199999999999</c:v>
                </c:pt>
                <c:pt idx="3372">
                  <c:v>-0.29301199999999999</c:v>
                </c:pt>
                <c:pt idx="3373">
                  <c:v>-0.29299599999999998</c:v>
                </c:pt>
                <c:pt idx="3374">
                  <c:v>-0.29299599999999998</c:v>
                </c:pt>
                <c:pt idx="3375">
                  <c:v>-0.29299599999999998</c:v>
                </c:pt>
                <c:pt idx="3376">
                  <c:v>-0.29299599999999998</c:v>
                </c:pt>
                <c:pt idx="3377">
                  <c:v>-0.29299599999999998</c:v>
                </c:pt>
                <c:pt idx="3378">
                  <c:v>-0.29299599999999998</c:v>
                </c:pt>
                <c:pt idx="3379">
                  <c:v>-0.29300199999999998</c:v>
                </c:pt>
                <c:pt idx="3380">
                  <c:v>-0.29300199999999998</c:v>
                </c:pt>
                <c:pt idx="3381">
                  <c:v>-0.29300199999999998</c:v>
                </c:pt>
                <c:pt idx="3382">
                  <c:v>-0.29299500000000001</c:v>
                </c:pt>
                <c:pt idx="3383">
                  <c:v>-0.292987</c:v>
                </c:pt>
                <c:pt idx="3384">
                  <c:v>-0.292987</c:v>
                </c:pt>
                <c:pt idx="3385">
                  <c:v>-0.29298800000000003</c:v>
                </c:pt>
                <c:pt idx="3386">
                  <c:v>-0.292989</c:v>
                </c:pt>
                <c:pt idx="3387">
                  <c:v>-0.292989</c:v>
                </c:pt>
                <c:pt idx="3388">
                  <c:v>-0.292989</c:v>
                </c:pt>
                <c:pt idx="3389">
                  <c:v>-0.29299500000000001</c:v>
                </c:pt>
                <c:pt idx="3390">
                  <c:v>-0.29299500000000001</c:v>
                </c:pt>
                <c:pt idx="3391">
                  <c:v>-0.29299500000000001</c:v>
                </c:pt>
                <c:pt idx="3392">
                  <c:v>-0.29298600000000002</c:v>
                </c:pt>
                <c:pt idx="3393">
                  <c:v>-0.292985</c:v>
                </c:pt>
                <c:pt idx="3394">
                  <c:v>-0.292985</c:v>
                </c:pt>
                <c:pt idx="3395">
                  <c:v>-0.292987</c:v>
                </c:pt>
                <c:pt idx="3396">
                  <c:v>-0.29298600000000002</c:v>
                </c:pt>
                <c:pt idx="3397">
                  <c:v>-0.29298600000000002</c:v>
                </c:pt>
                <c:pt idx="3398">
                  <c:v>-0.29299399999999998</c:v>
                </c:pt>
                <c:pt idx="3399">
                  <c:v>-0.29299399999999998</c:v>
                </c:pt>
                <c:pt idx="3400">
                  <c:v>-0.29294199999999998</c:v>
                </c:pt>
                <c:pt idx="3401">
                  <c:v>-0.29271999999999998</c:v>
                </c:pt>
                <c:pt idx="3402">
                  <c:v>-0.29273500000000002</c:v>
                </c:pt>
                <c:pt idx="3403">
                  <c:v>-0.292603</c:v>
                </c:pt>
                <c:pt idx="3404">
                  <c:v>-0.29266399999999998</c:v>
                </c:pt>
                <c:pt idx="3405">
                  <c:v>-0.29274299999999998</c:v>
                </c:pt>
                <c:pt idx="3406">
                  <c:v>-0.29273100000000002</c:v>
                </c:pt>
                <c:pt idx="3407">
                  <c:v>-0.29272900000000002</c:v>
                </c:pt>
                <c:pt idx="3408">
                  <c:v>-0.29282399999999997</c:v>
                </c:pt>
                <c:pt idx="3409">
                  <c:v>-0.29272300000000001</c:v>
                </c:pt>
                <c:pt idx="3410">
                  <c:v>-0.292717</c:v>
                </c:pt>
                <c:pt idx="3411">
                  <c:v>-0.29277900000000001</c:v>
                </c:pt>
                <c:pt idx="3412">
                  <c:v>-0.29280400000000001</c:v>
                </c:pt>
                <c:pt idx="3413">
                  <c:v>-0.29276799999999997</c:v>
                </c:pt>
                <c:pt idx="3414">
                  <c:v>-0.29278399999999999</c:v>
                </c:pt>
                <c:pt idx="3415">
                  <c:v>-0.29280299999999998</c:v>
                </c:pt>
                <c:pt idx="3416">
                  <c:v>-0.29278199999999999</c:v>
                </c:pt>
                <c:pt idx="3417">
                  <c:v>-0.29281699999999999</c:v>
                </c:pt>
                <c:pt idx="3418">
                  <c:v>-0.29280499999999998</c:v>
                </c:pt>
                <c:pt idx="3419">
                  <c:v>-0.29280400000000001</c:v>
                </c:pt>
                <c:pt idx="3420">
                  <c:v>-0.29283399999999998</c:v>
                </c:pt>
                <c:pt idx="3421">
                  <c:v>-0.29280800000000001</c:v>
                </c:pt>
                <c:pt idx="3422">
                  <c:v>-0.29280800000000001</c:v>
                </c:pt>
                <c:pt idx="3423">
                  <c:v>-0.29282000000000002</c:v>
                </c:pt>
                <c:pt idx="3424">
                  <c:v>-0.29281200000000002</c:v>
                </c:pt>
                <c:pt idx="3425">
                  <c:v>-0.29281200000000002</c:v>
                </c:pt>
                <c:pt idx="3426">
                  <c:v>-0.29281200000000002</c:v>
                </c:pt>
                <c:pt idx="3427">
                  <c:v>-0.29281200000000002</c:v>
                </c:pt>
                <c:pt idx="3428">
                  <c:v>-0.29281200000000002</c:v>
                </c:pt>
                <c:pt idx="3429">
                  <c:v>-0.29281200000000002</c:v>
                </c:pt>
                <c:pt idx="3430">
                  <c:v>-0.29281200000000002</c:v>
                </c:pt>
                <c:pt idx="3431">
                  <c:v>-0.29281200000000002</c:v>
                </c:pt>
                <c:pt idx="3432">
                  <c:v>-0.29281200000000002</c:v>
                </c:pt>
                <c:pt idx="3433">
                  <c:v>-0.29281200000000002</c:v>
                </c:pt>
                <c:pt idx="3434">
                  <c:v>-0.29281200000000002</c:v>
                </c:pt>
                <c:pt idx="3435">
                  <c:v>-0.29281200000000002</c:v>
                </c:pt>
                <c:pt idx="3436">
                  <c:v>-0.29281200000000002</c:v>
                </c:pt>
                <c:pt idx="3437">
                  <c:v>-0.29281200000000002</c:v>
                </c:pt>
                <c:pt idx="3438">
                  <c:v>-0.29281200000000002</c:v>
                </c:pt>
                <c:pt idx="3439">
                  <c:v>-0.29281200000000002</c:v>
                </c:pt>
                <c:pt idx="3440">
                  <c:v>-0.29281200000000002</c:v>
                </c:pt>
                <c:pt idx="3441">
                  <c:v>-0.29281200000000002</c:v>
                </c:pt>
                <c:pt idx="3442">
                  <c:v>-0.29281200000000002</c:v>
                </c:pt>
                <c:pt idx="3443">
                  <c:v>-0.29281200000000002</c:v>
                </c:pt>
                <c:pt idx="3444">
                  <c:v>-0.29281200000000002</c:v>
                </c:pt>
                <c:pt idx="3445">
                  <c:v>-0.29281200000000002</c:v>
                </c:pt>
                <c:pt idx="3446">
                  <c:v>-0.29281200000000002</c:v>
                </c:pt>
                <c:pt idx="3447">
                  <c:v>-0.29281200000000002</c:v>
                </c:pt>
                <c:pt idx="3448">
                  <c:v>-0.29281200000000002</c:v>
                </c:pt>
                <c:pt idx="3449">
                  <c:v>-0.29281200000000002</c:v>
                </c:pt>
                <c:pt idx="3450">
                  <c:v>-0.29265400000000003</c:v>
                </c:pt>
                <c:pt idx="3451">
                  <c:v>-0.292217</c:v>
                </c:pt>
                <c:pt idx="3452">
                  <c:v>-0.29228300000000002</c:v>
                </c:pt>
                <c:pt idx="3453">
                  <c:v>-0.29199900000000001</c:v>
                </c:pt>
                <c:pt idx="3454">
                  <c:v>-0.29142800000000002</c:v>
                </c:pt>
                <c:pt idx="3455">
                  <c:v>-0.29106700000000002</c:v>
                </c:pt>
                <c:pt idx="3456">
                  <c:v>-0.29070099999999999</c:v>
                </c:pt>
                <c:pt idx="3457">
                  <c:v>-0.29041800000000001</c:v>
                </c:pt>
                <c:pt idx="3458">
                  <c:v>-0.29038999999999998</c:v>
                </c:pt>
                <c:pt idx="3459">
                  <c:v>-0.29040300000000002</c:v>
                </c:pt>
                <c:pt idx="3460">
                  <c:v>-0.29036499999999998</c:v>
                </c:pt>
                <c:pt idx="3461">
                  <c:v>-0.29038000000000003</c:v>
                </c:pt>
                <c:pt idx="3462">
                  <c:v>-0.29036600000000001</c:v>
                </c:pt>
                <c:pt idx="3463">
                  <c:v>-0.29036099999999998</c:v>
                </c:pt>
                <c:pt idx="3464">
                  <c:v>-0.290412</c:v>
                </c:pt>
                <c:pt idx="3465">
                  <c:v>-0.29037200000000002</c:v>
                </c:pt>
                <c:pt idx="3466">
                  <c:v>-0.29037200000000002</c:v>
                </c:pt>
                <c:pt idx="3467">
                  <c:v>-0.29039900000000002</c:v>
                </c:pt>
                <c:pt idx="3468">
                  <c:v>-0.29037299999999999</c:v>
                </c:pt>
                <c:pt idx="3469">
                  <c:v>-0.29037299999999999</c:v>
                </c:pt>
                <c:pt idx="3470">
                  <c:v>-0.29037499999999999</c:v>
                </c:pt>
                <c:pt idx="3471">
                  <c:v>-0.29037600000000002</c:v>
                </c:pt>
                <c:pt idx="3472">
                  <c:v>-0.29037600000000002</c:v>
                </c:pt>
                <c:pt idx="3473">
                  <c:v>-0.29037600000000002</c:v>
                </c:pt>
                <c:pt idx="3474">
                  <c:v>-0.29037600000000002</c:v>
                </c:pt>
                <c:pt idx="3475">
                  <c:v>-0.29037600000000002</c:v>
                </c:pt>
                <c:pt idx="3476">
                  <c:v>-0.29037600000000002</c:v>
                </c:pt>
                <c:pt idx="3477">
                  <c:v>-0.29037600000000002</c:v>
                </c:pt>
                <c:pt idx="3478">
                  <c:v>-0.29037600000000002</c:v>
                </c:pt>
                <c:pt idx="3479">
                  <c:v>-0.29037600000000002</c:v>
                </c:pt>
                <c:pt idx="3480">
                  <c:v>-0.29037600000000002</c:v>
                </c:pt>
                <c:pt idx="3481">
                  <c:v>-0.29037600000000002</c:v>
                </c:pt>
                <c:pt idx="3482">
                  <c:v>-0.29037600000000002</c:v>
                </c:pt>
                <c:pt idx="3483">
                  <c:v>-0.29037600000000002</c:v>
                </c:pt>
                <c:pt idx="3484">
                  <c:v>-0.29037600000000002</c:v>
                </c:pt>
                <c:pt idx="3485">
                  <c:v>-0.29037600000000002</c:v>
                </c:pt>
                <c:pt idx="3486">
                  <c:v>-0.29037600000000002</c:v>
                </c:pt>
                <c:pt idx="3487">
                  <c:v>-0.29037600000000002</c:v>
                </c:pt>
                <c:pt idx="3488">
                  <c:v>-0.29037600000000002</c:v>
                </c:pt>
                <c:pt idx="3489">
                  <c:v>-0.29037600000000002</c:v>
                </c:pt>
                <c:pt idx="3490">
                  <c:v>-0.29037600000000002</c:v>
                </c:pt>
                <c:pt idx="3491">
                  <c:v>-0.29037600000000002</c:v>
                </c:pt>
                <c:pt idx="3492">
                  <c:v>-0.29037600000000002</c:v>
                </c:pt>
                <c:pt idx="3493">
                  <c:v>-0.29037600000000002</c:v>
                </c:pt>
                <c:pt idx="3494">
                  <c:v>-0.29037600000000002</c:v>
                </c:pt>
                <c:pt idx="3495">
                  <c:v>-0.29037600000000002</c:v>
                </c:pt>
                <c:pt idx="3496">
                  <c:v>-0.29037600000000002</c:v>
                </c:pt>
                <c:pt idx="3497">
                  <c:v>-0.29037600000000002</c:v>
                </c:pt>
                <c:pt idx="3498">
                  <c:v>-0.29037600000000002</c:v>
                </c:pt>
                <c:pt idx="3499">
                  <c:v>-0.29037600000000002</c:v>
                </c:pt>
                <c:pt idx="3500">
                  <c:v>-0.28977399999999998</c:v>
                </c:pt>
                <c:pt idx="3501">
                  <c:v>-0.28827599999999998</c:v>
                </c:pt>
                <c:pt idx="3502">
                  <c:v>-0.28648600000000002</c:v>
                </c:pt>
                <c:pt idx="3503">
                  <c:v>-0.28573999999999999</c:v>
                </c:pt>
                <c:pt idx="3504">
                  <c:v>-0.28472500000000001</c:v>
                </c:pt>
                <c:pt idx="3505">
                  <c:v>-0.28333399999999997</c:v>
                </c:pt>
                <c:pt idx="3506">
                  <c:v>-0.28149999999999997</c:v>
                </c:pt>
                <c:pt idx="3507">
                  <c:v>-0.28032400000000002</c:v>
                </c:pt>
                <c:pt idx="3508">
                  <c:v>-0.27856799999999998</c:v>
                </c:pt>
                <c:pt idx="3509">
                  <c:v>-0.27654000000000001</c:v>
                </c:pt>
                <c:pt idx="3510">
                  <c:v>-0.274501</c:v>
                </c:pt>
                <c:pt idx="3511">
                  <c:v>-0.272175</c:v>
                </c:pt>
                <c:pt idx="3512">
                  <c:v>-0.269791</c:v>
                </c:pt>
                <c:pt idx="3513">
                  <c:v>-0.26788499999999998</c:v>
                </c:pt>
                <c:pt idx="3514">
                  <c:v>-0.2661</c:v>
                </c:pt>
                <c:pt idx="3515">
                  <c:v>-0.26425700000000002</c:v>
                </c:pt>
                <c:pt idx="3516">
                  <c:v>-0.26275300000000001</c:v>
                </c:pt>
                <c:pt idx="3517">
                  <c:v>-0.26115100000000002</c:v>
                </c:pt>
                <c:pt idx="3518">
                  <c:v>-0.259598</c:v>
                </c:pt>
                <c:pt idx="3519">
                  <c:v>-0.25819399999999998</c:v>
                </c:pt>
                <c:pt idx="3520">
                  <c:v>-0.25666299999999997</c:v>
                </c:pt>
                <c:pt idx="3521">
                  <c:v>-0.25551600000000002</c:v>
                </c:pt>
                <c:pt idx="3522">
                  <c:v>-0.254158</c:v>
                </c:pt>
                <c:pt idx="3523">
                  <c:v>-0.25307200000000002</c:v>
                </c:pt>
                <c:pt idx="3524">
                  <c:v>-0.25180599999999997</c:v>
                </c:pt>
                <c:pt idx="3525">
                  <c:v>-0.25059199999999998</c:v>
                </c:pt>
                <c:pt idx="3526">
                  <c:v>-0.24916099999999999</c:v>
                </c:pt>
                <c:pt idx="3527">
                  <c:v>-0.24789600000000001</c:v>
                </c:pt>
                <c:pt idx="3528">
                  <c:v>-0.246834</c:v>
                </c:pt>
                <c:pt idx="3529">
                  <c:v>-0.245563</c:v>
                </c:pt>
                <c:pt idx="3530">
                  <c:v>-0.24454100000000001</c:v>
                </c:pt>
                <c:pt idx="3531">
                  <c:v>-0.243312</c:v>
                </c:pt>
                <c:pt idx="3532">
                  <c:v>-0.24227099999999999</c:v>
                </c:pt>
                <c:pt idx="3533">
                  <c:v>-0.24108599999999999</c:v>
                </c:pt>
                <c:pt idx="3534">
                  <c:v>-0.239957</c:v>
                </c:pt>
                <c:pt idx="3535">
                  <c:v>-0.23913300000000001</c:v>
                </c:pt>
                <c:pt idx="3536">
                  <c:v>-0.23814099999999999</c:v>
                </c:pt>
                <c:pt idx="3537">
                  <c:v>-0.23727599999999999</c:v>
                </c:pt>
                <c:pt idx="3538">
                  <c:v>-0.23625299999999999</c:v>
                </c:pt>
                <c:pt idx="3539">
                  <c:v>-0.23529700000000001</c:v>
                </c:pt>
                <c:pt idx="3540">
                  <c:v>-0.23422299999999999</c:v>
                </c:pt>
                <c:pt idx="3541">
                  <c:v>-0.23322899999999999</c:v>
                </c:pt>
                <c:pt idx="3542">
                  <c:v>-0.23217699999999999</c:v>
                </c:pt>
                <c:pt idx="3543">
                  <c:v>-0.231075</c:v>
                </c:pt>
                <c:pt idx="3544">
                  <c:v>-0.23006699999999999</c:v>
                </c:pt>
                <c:pt idx="3545">
                  <c:v>-0.228992</c:v>
                </c:pt>
                <c:pt idx="3546">
                  <c:v>-0.22800400000000001</c:v>
                </c:pt>
                <c:pt idx="3547">
                  <c:v>-0.226997</c:v>
                </c:pt>
                <c:pt idx="3548">
                  <c:v>-0.22606999999999999</c:v>
                </c:pt>
                <c:pt idx="3549">
                  <c:v>-0.22511200000000001</c:v>
                </c:pt>
                <c:pt idx="3550">
                  <c:v>-0.22409000000000001</c:v>
                </c:pt>
                <c:pt idx="3551">
                  <c:v>-0.22309699999999999</c:v>
                </c:pt>
                <c:pt idx="3552">
                  <c:v>-0.22248799999999999</c:v>
                </c:pt>
                <c:pt idx="3553">
                  <c:v>-0.22189999999999999</c:v>
                </c:pt>
                <c:pt idx="3554">
                  <c:v>-0.22156500000000001</c:v>
                </c:pt>
                <c:pt idx="3555">
                  <c:v>-0.221329</c:v>
                </c:pt>
                <c:pt idx="3556">
                  <c:v>-0.22131899999999999</c:v>
                </c:pt>
                <c:pt idx="3557">
                  <c:v>-0.22136900000000001</c:v>
                </c:pt>
                <c:pt idx="3558">
                  <c:v>-0.22147600000000001</c:v>
                </c:pt>
                <c:pt idx="3559">
                  <c:v>-0.221632</c:v>
                </c:pt>
                <c:pt idx="3560">
                  <c:v>-0.22184899999999999</c:v>
                </c:pt>
                <c:pt idx="3561">
                  <c:v>-0.22218599999999999</c:v>
                </c:pt>
                <c:pt idx="3562">
                  <c:v>-0.22276899999999999</c:v>
                </c:pt>
                <c:pt idx="3563">
                  <c:v>-0.22332299999999999</c:v>
                </c:pt>
                <c:pt idx="3564">
                  <c:v>-0.22406499999999999</c:v>
                </c:pt>
                <c:pt idx="3565">
                  <c:v>-0.22495399999999999</c:v>
                </c:pt>
                <c:pt idx="3566">
                  <c:v>-0.22602</c:v>
                </c:pt>
                <c:pt idx="3567">
                  <c:v>-0.22715099999999999</c:v>
                </c:pt>
                <c:pt idx="3568">
                  <c:v>-0.228406</c:v>
                </c:pt>
                <c:pt idx="3569">
                  <c:v>-0.229766</c:v>
                </c:pt>
                <c:pt idx="3570">
                  <c:v>-0.231155</c:v>
                </c:pt>
                <c:pt idx="3571">
                  <c:v>-0.232627</c:v>
                </c:pt>
                <c:pt idx="3572">
                  <c:v>-0.234235</c:v>
                </c:pt>
                <c:pt idx="3573">
                  <c:v>-0.235732</c:v>
                </c:pt>
                <c:pt idx="3574">
                  <c:v>-0.237293</c:v>
                </c:pt>
                <c:pt idx="3575">
                  <c:v>-0.238953</c:v>
                </c:pt>
                <c:pt idx="3576">
                  <c:v>-0.240479</c:v>
                </c:pt>
                <c:pt idx="3577">
                  <c:v>-0.24198600000000001</c:v>
                </c:pt>
                <c:pt idx="3578">
                  <c:v>-0.24348600000000001</c:v>
                </c:pt>
                <c:pt idx="3579">
                  <c:v>-0.245007</c:v>
                </c:pt>
                <c:pt idx="3580">
                  <c:v>-0.24643899999999999</c:v>
                </c:pt>
                <c:pt idx="3581">
                  <c:v>-0.24790699999999999</c:v>
                </c:pt>
                <c:pt idx="3582">
                  <c:v>-0.24943599999999999</c:v>
                </c:pt>
                <c:pt idx="3583">
                  <c:v>-0.250884</c:v>
                </c:pt>
                <c:pt idx="3584">
                  <c:v>-0.252336</c:v>
                </c:pt>
                <c:pt idx="3585">
                  <c:v>-0.25390499999999999</c:v>
                </c:pt>
                <c:pt idx="3586">
                  <c:v>-0.25535000000000002</c:v>
                </c:pt>
                <c:pt idx="3587">
                  <c:v>-0.25687599999999999</c:v>
                </c:pt>
                <c:pt idx="3588">
                  <c:v>-0.25851600000000002</c:v>
                </c:pt>
                <c:pt idx="3589">
                  <c:v>-0.26005299999999998</c:v>
                </c:pt>
                <c:pt idx="3590">
                  <c:v>-0.261604</c:v>
                </c:pt>
                <c:pt idx="3591">
                  <c:v>-0.26326699999999997</c:v>
                </c:pt>
                <c:pt idx="3592">
                  <c:v>-0.26491100000000001</c:v>
                </c:pt>
                <c:pt idx="3593">
                  <c:v>-0.26645400000000002</c:v>
                </c:pt>
                <c:pt idx="3594">
                  <c:v>-0.268015</c:v>
                </c:pt>
                <c:pt idx="3595">
                  <c:v>-0.26967799999999997</c:v>
                </c:pt>
                <c:pt idx="3596">
                  <c:v>-0.27125700000000003</c:v>
                </c:pt>
                <c:pt idx="3597">
                  <c:v>-0.27282099999999998</c:v>
                </c:pt>
                <c:pt idx="3598">
                  <c:v>-0.274509</c:v>
                </c:pt>
                <c:pt idx="3599">
                  <c:v>-0.27611000000000002</c:v>
                </c:pt>
                <c:pt idx="3600">
                  <c:v>-0.27741900000000003</c:v>
                </c:pt>
                <c:pt idx="3601">
                  <c:v>-0.27831800000000001</c:v>
                </c:pt>
                <c:pt idx="3602">
                  <c:v>-0.27899400000000002</c:v>
                </c:pt>
                <c:pt idx="3603">
                  <c:v>-0.28041199999999999</c:v>
                </c:pt>
                <c:pt idx="3604">
                  <c:v>-0.28111000000000003</c:v>
                </c:pt>
                <c:pt idx="3605">
                  <c:v>-0.28199400000000002</c:v>
                </c:pt>
                <c:pt idx="3606">
                  <c:v>-0.28329700000000002</c:v>
                </c:pt>
                <c:pt idx="3607">
                  <c:v>-0.28456199999999998</c:v>
                </c:pt>
                <c:pt idx="3608">
                  <c:v>-0.28598499999999999</c:v>
                </c:pt>
                <c:pt idx="3609">
                  <c:v>-0.28749000000000002</c:v>
                </c:pt>
                <c:pt idx="3610">
                  <c:v>-0.28875800000000001</c:v>
                </c:pt>
                <c:pt idx="3611">
                  <c:v>-0.290099</c:v>
                </c:pt>
                <c:pt idx="3612">
                  <c:v>-0.29153400000000002</c:v>
                </c:pt>
                <c:pt idx="3613">
                  <c:v>-0.29302600000000001</c:v>
                </c:pt>
                <c:pt idx="3614">
                  <c:v>-0.29461300000000001</c:v>
                </c:pt>
                <c:pt idx="3615">
                  <c:v>-0.296097</c:v>
                </c:pt>
                <c:pt idx="3616">
                  <c:v>-0.297516</c:v>
                </c:pt>
                <c:pt idx="3617">
                  <c:v>-0.29908000000000001</c:v>
                </c:pt>
                <c:pt idx="3618">
                  <c:v>-0.30055799999999999</c:v>
                </c:pt>
                <c:pt idx="3619">
                  <c:v>-0.30196600000000001</c:v>
                </c:pt>
                <c:pt idx="3620">
                  <c:v>-0.30349300000000001</c:v>
                </c:pt>
                <c:pt idx="3621">
                  <c:v>-0.30504199999999998</c:v>
                </c:pt>
                <c:pt idx="3622">
                  <c:v>-0.30659199999999998</c:v>
                </c:pt>
                <c:pt idx="3623">
                  <c:v>-0.30825399999999997</c:v>
                </c:pt>
                <c:pt idx="3624">
                  <c:v>-0.30987300000000001</c:v>
                </c:pt>
                <c:pt idx="3625">
                  <c:v>-0.31149100000000002</c:v>
                </c:pt>
                <c:pt idx="3626">
                  <c:v>-0.31326399999999999</c:v>
                </c:pt>
                <c:pt idx="3627">
                  <c:v>-0.31505499999999997</c:v>
                </c:pt>
                <c:pt idx="3628">
                  <c:v>-0.31671700000000003</c:v>
                </c:pt>
                <c:pt idx="3629">
                  <c:v>-0.31827</c:v>
                </c:pt>
                <c:pt idx="3630">
                  <c:v>-0.31984200000000002</c:v>
                </c:pt>
                <c:pt idx="3631">
                  <c:v>-0.32123299999999999</c:v>
                </c:pt>
                <c:pt idx="3632">
                  <c:v>-0.32268200000000002</c:v>
                </c:pt>
                <c:pt idx="3633">
                  <c:v>-0.32410600000000001</c:v>
                </c:pt>
                <c:pt idx="3634">
                  <c:v>-0.32540599999999997</c:v>
                </c:pt>
                <c:pt idx="3635">
                  <c:v>-0.32673099999999999</c:v>
                </c:pt>
                <c:pt idx="3636">
                  <c:v>-0.32809100000000002</c:v>
                </c:pt>
                <c:pt idx="3637">
                  <c:v>-0.32943800000000001</c:v>
                </c:pt>
                <c:pt idx="3638">
                  <c:v>-0.33075900000000003</c:v>
                </c:pt>
                <c:pt idx="3639">
                  <c:v>-0.33215800000000001</c:v>
                </c:pt>
                <c:pt idx="3640">
                  <c:v>-0.33354600000000001</c:v>
                </c:pt>
                <c:pt idx="3641">
                  <c:v>-0.334866</c:v>
                </c:pt>
                <c:pt idx="3642">
                  <c:v>-0.33622099999999999</c:v>
                </c:pt>
                <c:pt idx="3643">
                  <c:v>-0.33758100000000002</c:v>
                </c:pt>
                <c:pt idx="3644">
                  <c:v>-0.33885799999999999</c:v>
                </c:pt>
                <c:pt idx="3645">
                  <c:v>-0.34014</c:v>
                </c:pt>
                <c:pt idx="3646">
                  <c:v>-0.34151399999999998</c:v>
                </c:pt>
                <c:pt idx="3647">
                  <c:v>-0.34285399999999999</c:v>
                </c:pt>
                <c:pt idx="3648">
                  <c:v>-0.34416400000000003</c:v>
                </c:pt>
                <c:pt idx="3649">
                  <c:v>-0.34555200000000003</c:v>
                </c:pt>
                <c:pt idx="3650">
                  <c:v>-0.347277</c:v>
                </c:pt>
                <c:pt idx="3651">
                  <c:v>-0.34949000000000002</c:v>
                </c:pt>
                <c:pt idx="3652">
                  <c:v>-0.35115299999999999</c:v>
                </c:pt>
                <c:pt idx="3653">
                  <c:v>-0.35281899999999999</c:v>
                </c:pt>
                <c:pt idx="3654">
                  <c:v>-0.354487</c:v>
                </c:pt>
                <c:pt idx="3655">
                  <c:v>-0.35564600000000002</c:v>
                </c:pt>
                <c:pt idx="3656">
                  <c:v>-0.35553499999999999</c:v>
                </c:pt>
                <c:pt idx="3657">
                  <c:v>-0.355354</c:v>
                </c:pt>
                <c:pt idx="3658">
                  <c:v>-0.35503200000000001</c:v>
                </c:pt>
                <c:pt idx="3659">
                  <c:v>-0.35451199999999999</c:v>
                </c:pt>
                <c:pt idx="3660">
                  <c:v>-0.35405599999999998</c:v>
                </c:pt>
                <c:pt idx="3661">
                  <c:v>-0.35369400000000001</c:v>
                </c:pt>
                <c:pt idx="3662">
                  <c:v>-0.35320499999999999</c:v>
                </c:pt>
                <c:pt idx="3663">
                  <c:v>-0.35294999999999999</c:v>
                </c:pt>
                <c:pt idx="3664">
                  <c:v>-0.352885</c:v>
                </c:pt>
                <c:pt idx="3665">
                  <c:v>-0.35283399999999998</c:v>
                </c:pt>
                <c:pt idx="3666">
                  <c:v>-0.352877</c:v>
                </c:pt>
                <c:pt idx="3667">
                  <c:v>-0.35300199999999998</c:v>
                </c:pt>
                <c:pt idx="3668">
                  <c:v>-0.35298000000000002</c:v>
                </c:pt>
                <c:pt idx="3669">
                  <c:v>-0.35308</c:v>
                </c:pt>
                <c:pt idx="3670">
                  <c:v>-0.35313499999999998</c:v>
                </c:pt>
                <c:pt idx="3671">
                  <c:v>-0.35309499999999999</c:v>
                </c:pt>
                <c:pt idx="3672">
                  <c:v>-0.35318300000000002</c:v>
                </c:pt>
                <c:pt idx="3673">
                  <c:v>-0.35318899999999998</c:v>
                </c:pt>
                <c:pt idx="3674">
                  <c:v>-0.353163</c:v>
                </c:pt>
                <c:pt idx="3675">
                  <c:v>-0.35319299999999998</c:v>
                </c:pt>
                <c:pt idx="3676">
                  <c:v>-0.35320699999999999</c:v>
                </c:pt>
                <c:pt idx="3677">
                  <c:v>-0.35319</c:v>
                </c:pt>
                <c:pt idx="3678">
                  <c:v>-0.35319299999999998</c:v>
                </c:pt>
                <c:pt idx="3679">
                  <c:v>-0.35319099999999998</c:v>
                </c:pt>
                <c:pt idx="3680">
                  <c:v>-0.35318899999999998</c:v>
                </c:pt>
                <c:pt idx="3681">
                  <c:v>-0.35320600000000002</c:v>
                </c:pt>
                <c:pt idx="3682">
                  <c:v>-0.35319499999999998</c:v>
                </c:pt>
                <c:pt idx="3683">
                  <c:v>-0.35319499999999998</c:v>
                </c:pt>
                <c:pt idx="3684">
                  <c:v>-0.35319499999999998</c:v>
                </c:pt>
                <c:pt idx="3685">
                  <c:v>-0.35319499999999998</c:v>
                </c:pt>
                <c:pt idx="3686">
                  <c:v>-0.35319499999999998</c:v>
                </c:pt>
                <c:pt idx="3687">
                  <c:v>-0.35319499999999998</c:v>
                </c:pt>
                <c:pt idx="3688">
                  <c:v>-0.35319499999999998</c:v>
                </c:pt>
                <c:pt idx="3689">
                  <c:v>-0.35319499999999998</c:v>
                </c:pt>
                <c:pt idx="3690">
                  <c:v>-0.35319499999999998</c:v>
                </c:pt>
                <c:pt idx="3691">
                  <c:v>-0.35319499999999998</c:v>
                </c:pt>
                <c:pt idx="3692">
                  <c:v>-0.35319499999999998</c:v>
                </c:pt>
                <c:pt idx="3693">
                  <c:v>-0.35319499999999998</c:v>
                </c:pt>
                <c:pt idx="3694">
                  <c:v>-0.35319499999999998</c:v>
                </c:pt>
                <c:pt idx="3695">
                  <c:v>-0.35319499999999998</c:v>
                </c:pt>
                <c:pt idx="3696">
                  <c:v>-0.35319499999999998</c:v>
                </c:pt>
                <c:pt idx="3697">
                  <c:v>-0.35319499999999998</c:v>
                </c:pt>
                <c:pt idx="3698">
                  <c:v>-0.35319499999999998</c:v>
                </c:pt>
                <c:pt idx="3699">
                  <c:v>-0.35319499999999998</c:v>
                </c:pt>
                <c:pt idx="3700">
                  <c:v>-0.3528</c:v>
                </c:pt>
                <c:pt idx="3701">
                  <c:v>-0.35200599999999999</c:v>
                </c:pt>
                <c:pt idx="3702">
                  <c:v>-0.35173199999999999</c:v>
                </c:pt>
                <c:pt idx="3703">
                  <c:v>-0.35100700000000001</c:v>
                </c:pt>
                <c:pt idx="3704">
                  <c:v>-0.35086899999999999</c:v>
                </c:pt>
                <c:pt idx="3705">
                  <c:v>-0.35071600000000003</c:v>
                </c:pt>
                <c:pt idx="3706">
                  <c:v>-0.35086699999999998</c:v>
                </c:pt>
                <c:pt idx="3707">
                  <c:v>-0.35086600000000001</c:v>
                </c:pt>
                <c:pt idx="3708">
                  <c:v>-0.351047</c:v>
                </c:pt>
                <c:pt idx="3709">
                  <c:v>-0.35114699999999999</c:v>
                </c:pt>
                <c:pt idx="3710">
                  <c:v>-0.35144700000000001</c:v>
                </c:pt>
                <c:pt idx="3711">
                  <c:v>-0.35184799999999999</c:v>
                </c:pt>
                <c:pt idx="3712">
                  <c:v>-0.35224899999999998</c:v>
                </c:pt>
                <c:pt idx="3713">
                  <c:v>-0.35278700000000002</c:v>
                </c:pt>
                <c:pt idx="3714">
                  <c:v>-0.35347000000000001</c:v>
                </c:pt>
                <c:pt idx="3715">
                  <c:v>-0.35416599999999998</c:v>
                </c:pt>
                <c:pt idx="3716">
                  <c:v>-0.35498000000000002</c:v>
                </c:pt>
                <c:pt idx="3717">
                  <c:v>-0.35588900000000001</c:v>
                </c:pt>
                <c:pt idx="3718">
                  <c:v>-0.35681099999999999</c:v>
                </c:pt>
                <c:pt idx="3719">
                  <c:v>-0.35782399999999998</c:v>
                </c:pt>
                <c:pt idx="3720">
                  <c:v>-0.358871</c:v>
                </c:pt>
                <c:pt idx="3721">
                  <c:v>-0.359846</c:v>
                </c:pt>
                <c:pt idx="3722">
                  <c:v>-0.36086000000000001</c:v>
                </c:pt>
                <c:pt idx="3723">
                  <c:v>-0.36192299999999999</c:v>
                </c:pt>
                <c:pt idx="3724">
                  <c:v>-0.36291600000000002</c:v>
                </c:pt>
                <c:pt idx="3725">
                  <c:v>-0.36391000000000001</c:v>
                </c:pt>
                <c:pt idx="3726">
                  <c:v>-0.36495699999999998</c:v>
                </c:pt>
                <c:pt idx="3727">
                  <c:v>-0.36593799999999999</c:v>
                </c:pt>
                <c:pt idx="3728">
                  <c:v>-0.36692200000000003</c:v>
                </c:pt>
                <c:pt idx="3729">
                  <c:v>-0.367979</c:v>
                </c:pt>
                <c:pt idx="3730">
                  <c:v>-0.36891800000000002</c:v>
                </c:pt>
                <c:pt idx="3731">
                  <c:v>-0.36938799999999999</c:v>
                </c:pt>
                <c:pt idx="3732">
                  <c:v>-0.36960999999999999</c:v>
                </c:pt>
                <c:pt idx="3733">
                  <c:v>-0.36921100000000001</c:v>
                </c:pt>
                <c:pt idx="3734">
                  <c:v>-0.36916599999999999</c:v>
                </c:pt>
                <c:pt idx="3735">
                  <c:v>-0.36893999999999999</c:v>
                </c:pt>
                <c:pt idx="3736">
                  <c:v>-0.36853000000000002</c:v>
                </c:pt>
                <c:pt idx="3737">
                  <c:v>-0.36798599999999998</c:v>
                </c:pt>
                <c:pt idx="3738">
                  <c:v>-0.36715799999999998</c:v>
                </c:pt>
                <c:pt idx="3739">
                  <c:v>-0.36622900000000003</c:v>
                </c:pt>
                <c:pt idx="3740">
                  <c:v>-0.36534100000000003</c:v>
                </c:pt>
                <c:pt idx="3741">
                  <c:v>-0.36451600000000001</c:v>
                </c:pt>
                <c:pt idx="3742">
                  <c:v>-0.36371700000000001</c:v>
                </c:pt>
                <c:pt idx="3743">
                  <c:v>-0.36297499999999999</c:v>
                </c:pt>
                <c:pt idx="3744">
                  <c:v>-0.36231799999999997</c:v>
                </c:pt>
                <c:pt idx="3745">
                  <c:v>-0.36168600000000001</c:v>
                </c:pt>
                <c:pt idx="3746">
                  <c:v>-0.36108899999999999</c:v>
                </c:pt>
                <c:pt idx="3747">
                  <c:v>-0.36053800000000003</c:v>
                </c:pt>
                <c:pt idx="3748">
                  <c:v>-0.35997800000000002</c:v>
                </c:pt>
                <c:pt idx="3749">
                  <c:v>-0.35943399999999998</c:v>
                </c:pt>
                <c:pt idx="3750">
                  <c:v>-0.358991</c:v>
                </c:pt>
                <c:pt idx="3751">
                  <c:v>-0.35830099999999998</c:v>
                </c:pt>
                <c:pt idx="3752">
                  <c:v>-0.35727500000000001</c:v>
                </c:pt>
                <c:pt idx="3753">
                  <c:v>-0.35610599999999998</c:v>
                </c:pt>
                <c:pt idx="3754">
                  <c:v>-0.35482900000000001</c:v>
                </c:pt>
                <c:pt idx="3755">
                  <c:v>-0.35386099999999998</c:v>
                </c:pt>
                <c:pt idx="3756">
                  <c:v>-0.35272599999999998</c:v>
                </c:pt>
                <c:pt idx="3757">
                  <c:v>-0.351242</c:v>
                </c:pt>
                <c:pt idx="3758">
                  <c:v>-0.34932800000000003</c:v>
                </c:pt>
                <c:pt idx="3759">
                  <c:v>-0.34726099999999999</c:v>
                </c:pt>
                <c:pt idx="3760">
                  <c:v>-0.34554200000000002</c:v>
                </c:pt>
                <c:pt idx="3761">
                  <c:v>-0.34429700000000002</c:v>
                </c:pt>
                <c:pt idx="3762">
                  <c:v>-0.34311700000000001</c:v>
                </c:pt>
                <c:pt idx="3763">
                  <c:v>-0.34199400000000002</c:v>
                </c:pt>
                <c:pt idx="3764">
                  <c:v>-0.34044999999999997</c:v>
                </c:pt>
                <c:pt idx="3765">
                  <c:v>-0.33891399999999999</c:v>
                </c:pt>
                <c:pt idx="3766">
                  <c:v>-0.33777299999999999</c:v>
                </c:pt>
                <c:pt idx="3767">
                  <c:v>-0.33669500000000002</c:v>
                </c:pt>
                <c:pt idx="3768">
                  <c:v>-0.33572200000000002</c:v>
                </c:pt>
                <c:pt idx="3769">
                  <c:v>-0.33507399999999998</c:v>
                </c:pt>
                <c:pt idx="3770">
                  <c:v>-0.334789</c:v>
                </c:pt>
                <c:pt idx="3771">
                  <c:v>-0.33493200000000001</c:v>
                </c:pt>
                <c:pt idx="3772">
                  <c:v>-0.33536700000000003</c:v>
                </c:pt>
                <c:pt idx="3773">
                  <c:v>-0.33600200000000002</c:v>
                </c:pt>
                <c:pt idx="3774">
                  <c:v>-0.33654899999999999</c:v>
                </c:pt>
                <c:pt idx="3775">
                  <c:v>-0.33719700000000002</c:v>
                </c:pt>
                <c:pt idx="3776">
                  <c:v>-0.33781800000000001</c:v>
                </c:pt>
                <c:pt idx="3777">
                  <c:v>-0.33773999999999998</c:v>
                </c:pt>
                <c:pt idx="3778">
                  <c:v>-0.33665200000000001</c:v>
                </c:pt>
                <c:pt idx="3779">
                  <c:v>-0.33500400000000002</c:v>
                </c:pt>
                <c:pt idx="3780">
                  <c:v>-0.33289000000000002</c:v>
                </c:pt>
                <c:pt idx="3781">
                  <c:v>-0.33103199999999999</c:v>
                </c:pt>
                <c:pt idx="3782">
                  <c:v>-0.329291</c:v>
                </c:pt>
                <c:pt idx="3783">
                  <c:v>-0.32751999999999998</c:v>
                </c:pt>
                <c:pt idx="3784">
                  <c:v>-0.32581599999999999</c:v>
                </c:pt>
                <c:pt idx="3785">
                  <c:v>-0.32443699999999998</c:v>
                </c:pt>
                <c:pt idx="3786">
                  <c:v>-0.32294200000000001</c:v>
                </c:pt>
                <c:pt idx="3787">
                  <c:v>-0.32177499999999998</c:v>
                </c:pt>
                <c:pt idx="3788">
                  <c:v>-0.320436</c:v>
                </c:pt>
                <c:pt idx="3789">
                  <c:v>-0.31894600000000001</c:v>
                </c:pt>
                <c:pt idx="3790">
                  <c:v>-0.31764300000000001</c:v>
                </c:pt>
                <c:pt idx="3791">
                  <c:v>-0.31620300000000001</c:v>
                </c:pt>
                <c:pt idx="3792">
                  <c:v>-0.31513999999999998</c:v>
                </c:pt>
                <c:pt idx="3793">
                  <c:v>-0.31403500000000001</c:v>
                </c:pt>
                <c:pt idx="3794">
                  <c:v>-0.312917</c:v>
                </c:pt>
                <c:pt idx="3795">
                  <c:v>-0.31181199999999998</c:v>
                </c:pt>
                <c:pt idx="3796">
                  <c:v>-0.310531</c:v>
                </c:pt>
                <c:pt idx="3797">
                  <c:v>-0.30957600000000002</c:v>
                </c:pt>
                <c:pt idx="3798">
                  <c:v>-0.30823099999999998</c:v>
                </c:pt>
                <c:pt idx="3799">
                  <c:v>-0.307056</c:v>
                </c:pt>
                <c:pt idx="3800">
                  <c:v>-0.305919</c:v>
                </c:pt>
                <c:pt idx="3801">
                  <c:v>-0.30438999999999999</c:v>
                </c:pt>
                <c:pt idx="3802">
                  <c:v>-0.30287399999999998</c:v>
                </c:pt>
                <c:pt idx="3803">
                  <c:v>-0.30125099999999999</c:v>
                </c:pt>
                <c:pt idx="3804">
                  <c:v>-0.29932599999999998</c:v>
                </c:pt>
                <c:pt idx="3805">
                  <c:v>-0.29729</c:v>
                </c:pt>
                <c:pt idx="3806">
                  <c:v>-0.29594700000000002</c:v>
                </c:pt>
                <c:pt idx="3807">
                  <c:v>-0.29477300000000001</c:v>
                </c:pt>
                <c:pt idx="3808">
                  <c:v>-0.293543</c:v>
                </c:pt>
                <c:pt idx="3809">
                  <c:v>-0.29238500000000001</c:v>
                </c:pt>
                <c:pt idx="3810">
                  <c:v>-0.29126800000000003</c:v>
                </c:pt>
                <c:pt idx="3811">
                  <c:v>-0.29025800000000002</c:v>
                </c:pt>
                <c:pt idx="3812">
                  <c:v>-0.28922900000000001</c:v>
                </c:pt>
                <c:pt idx="3813">
                  <c:v>-0.28796300000000002</c:v>
                </c:pt>
                <c:pt idx="3814">
                  <c:v>-0.28666199999999997</c:v>
                </c:pt>
                <c:pt idx="3815">
                  <c:v>-0.28563499999999997</c:v>
                </c:pt>
                <c:pt idx="3816">
                  <c:v>-0.28429900000000002</c:v>
                </c:pt>
                <c:pt idx="3817">
                  <c:v>-0.28315899999999999</c:v>
                </c:pt>
                <c:pt idx="3818">
                  <c:v>-0.28222399999999997</c:v>
                </c:pt>
                <c:pt idx="3819">
                  <c:v>-0.28102899999999997</c:v>
                </c:pt>
                <c:pt idx="3820">
                  <c:v>-0.279918</c:v>
                </c:pt>
                <c:pt idx="3821">
                  <c:v>-0.27876699999999999</c:v>
                </c:pt>
                <c:pt idx="3822">
                  <c:v>-0.277113</c:v>
                </c:pt>
                <c:pt idx="3823">
                  <c:v>-0.27521000000000001</c:v>
                </c:pt>
                <c:pt idx="3824">
                  <c:v>-0.27338499999999999</c:v>
                </c:pt>
                <c:pt idx="3825">
                  <c:v>-0.27162700000000001</c:v>
                </c:pt>
                <c:pt idx="3826">
                  <c:v>-0.27003100000000002</c:v>
                </c:pt>
                <c:pt idx="3827">
                  <c:v>-0.26857300000000001</c:v>
                </c:pt>
                <c:pt idx="3828">
                  <c:v>-0.26709500000000003</c:v>
                </c:pt>
                <c:pt idx="3829">
                  <c:v>-0.26562999999999998</c:v>
                </c:pt>
                <c:pt idx="3830">
                  <c:v>-0.26421899999999998</c:v>
                </c:pt>
                <c:pt idx="3831">
                  <c:v>-0.26268799999999998</c:v>
                </c:pt>
                <c:pt idx="3832">
                  <c:v>-0.26101999999999997</c:v>
                </c:pt>
                <c:pt idx="3833">
                  <c:v>-0.25937300000000002</c:v>
                </c:pt>
                <c:pt idx="3834">
                  <c:v>-0.25781100000000001</c:v>
                </c:pt>
                <c:pt idx="3835">
                  <c:v>-0.25616800000000001</c:v>
                </c:pt>
                <c:pt idx="3836">
                  <c:v>-0.25459199999999998</c:v>
                </c:pt>
                <c:pt idx="3837">
                  <c:v>-0.252946</c:v>
                </c:pt>
                <c:pt idx="3838">
                  <c:v>-0.25125599999999998</c:v>
                </c:pt>
                <c:pt idx="3839">
                  <c:v>-0.24951599999999999</c:v>
                </c:pt>
                <c:pt idx="3840">
                  <c:v>-0.24767</c:v>
                </c:pt>
                <c:pt idx="3841">
                  <c:v>-0.24578900000000001</c:v>
                </c:pt>
                <c:pt idx="3842">
                  <c:v>-0.24380099999999999</c:v>
                </c:pt>
                <c:pt idx="3843">
                  <c:v>-0.24187500000000001</c:v>
                </c:pt>
                <c:pt idx="3844">
                  <c:v>-0.24002799999999999</c:v>
                </c:pt>
                <c:pt idx="3845">
                  <c:v>-0.238118</c:v>
                </c:pt>
                <c:pt idx="3846">
                  <c:v>-0.23615800000000001</c:v>
                </c:pt>
                <c:pt idx="3847">
                  <c:v>-0.234097</c:v>
                </c:pt>
                <c:pt idx="3848">
                  <c:v>-0.23197499999999999</c:v>
                </c:pt>
                <c:pt idx="3849">
                  <c:v>-0.230158</c:v>
                </c:pt>
                <c:pt idx="3850">
                  <c:v>-0.22858000000000001</c:v>
                </c:pt>
                <c:pt idx="3851">
                  <c:v>-0.227128</c:v>
                </c:pt>
                <c:pt idx="3852">
                  <c:v>-0.22559499999999999</c:v>
                </c:pt>
                <c:pt idx="3853">
                  <c:v>-0.22398199999999999</c:v>
                </c:pt>
                <c:pt idx="3854">
                  <c:v>-0.222582</c:v>
                </c:pt>
                <c:pt idx="3855">
                  <c:v>-0.22141</c:v>
                </c:pt>
                <c:pt idx="3856">
                  <c:v>-0.220689</c:v>
                </c:pt>
                <c:pt idx="3857">
                  <c:v>-0.22035099999999999</c:v>
                </c:pt>
                <c:pt idx="3858">
                  <c:v>-0.22009000000000001</c:v>
                </c:pt>
                <c:pt idx="3859">
                  <c:v>-0.22107599999999999</c:v>
                </c:pt>
                <c:pt idx="3860">
                  <c:v>-0.221687</c:v>
                </c:pt>
                <c:pt idx="3861">
                  <c:v>-0.22280800000000001</c:v>
                </c:pt>
                <c:pt idx="3862">
                  <c:v>-0.22423699999999999</c:v>
                </c:pt>
                <c:pt idx="3863">
                  <c:v>-0.22536600000000001</c:v>
                </c:pt>
                <c:pt idx="3864">
                  <c:v>-0.226466</c:v>
                </c:pt>
                <c:pt idx="3865">
                  <c:v>-0.227654</c:v>
                </c:pt>
                <c:pt idx="3866">
                  <c:v>-0.22861500000000001</c:v>
                </c:pt>
                <c:pt idx="3867">
                  <c:v>-0.229434</c:v>
                </c:pt>
                <c:pt idx="3868">
                  <c:v>-0.230404</c:v>
                </c:pt>
                <c:pt idx="3869">
                  <c:v>-0.23205300000000001</c:v>
                </c:pt>
                <c:pt idx="3870">
                  <c:v>-0.234211</c:v>
                </c:pt>
                <c:pt idx="3871">
                  <c:v>-0.23638000000000001</c:v>
                </c:pt>
                <c:pt idx="3872">
                  <c:v>-0.238676</c:v>
                </c:pt>
                <c:pt idx="3873">
                  <c:v>-0.24098800000000001</c:v>
                </c:pt>
                <c:pt idx="3874">
                  <c:v>-0.243228</c:v>
                </c:pt>
                <c:pt idx="3875">
                  <c:v>-0.24543300000000001</c:v>
                </c:pt>
                <c:pt idx="3876">
                  <c:v>-0.247803</c:v>
                </c:pt>
                <c:pt idx="3877">
                  <c:v>-0.25041400000000003</c:v>
                </c:pt>
                <c:pt idx="3878">
                  <c:v>-0.25312200000000001</c:v>
                </c:pt>
                <c:pt idx="3879">
                  <c:v>-0.256021</c:v>
                </c:pt>
                <c:pt idx="3880">
                  <c:v>-0.25906499999999999</c:v>
                </c:pt>
                <c:pt idx="3881">
                  <c:v>-0.26202199999999998</c:v>
                </c:pt>
                <c:pt idx="3882">
                  <c:v>-0.26499699999999998</c:v>
                </c:pt>
                <c:pt idx="3883">
                  <c:v>-0.26802300000000001</c:v>
                </c:pt>
                <c:pt idx="3884">
                  <c:v>-0.27097300000000002</c:v>
                </c:pt>
                <c:pt idx="3885">
                  <c:v>-0.27383800000000003</c:v>
                </c:pt>
                <c:pt idx="3886">
                  <c:v>-0.27586100000000002</c:v>
                </c:pt>
                <c:pt idx="3887">
                  <c:v>-0.27793000000000001</c:v>
                </c:pt>
                <c:pt idx="3888">
                  <c:v>-0.27954699999999999</c:v>
                </c:pt>
                <c:pt idx="3889">
                  <c:v>-0.281393</c:v>
                </c:pt>
                <c:pt idx="3890">
                  <c:v>-0.28274899999999997</c:v>
                </c:pt>
                <c:pt idx="3891">
                  <c:v>-0.28385199999999999</c:v>
                </c:pt>
                <c:pt idx="3892">
                  <c:v>-0.28479399999999999</c:v>
                </c:pt>
                <c:pt idx="3893">
                  <c:v>-0.28478300000000001</c:v>
                </c:pt>
                <c:pt idx="3894">
                  <c:v>-0.28453400000000001</c:v>
                </c:pt>
                <c:pt idx="3895">
                  <c:v>-0.28406799999999999</c:v>
                </c:pt>
                <c:pt idx="3896">
                  <c:v>-0.28373999999999999</c:v>
                </c:pt>
                <c:pt idx="3897">
                  <c:v>-0.28365200000000002</c:v>
                </c:pt>
                <c:pt idx="3898">
                  <c:v>-0.28326600000000002</c:v>
                </c:pt>
                <c:pt idx="3899">
                  <c:v>-0.28316000000000002</c:v>
                </c:pt>
                <c:pt idx="3900">
                  <c:v>-0.28325499999999998</c:v>
                </c:pt>
                <c:pt idx="3901">
                  <c:v>-0.28325099999999998</c:v>
                </c:pt>
                <c:pt idx="3902">
                  <c:v>-0.28310200000000002</c:v>
                </c:pt>
                <c:pt idx="3903">
                  <c:v>-0.28313500000000003</c:v>
                </c:pt>
                <c:pt idx="3904">
                  <c:v>-0.28313700000000003</c:v>
                </c:pt>
                <c:pt idx="3905">
                  <c:v>-0.28315600000000002</c:v>
                </c:pt>
                <c:pt idx="3906">
                  <c:v>-0.28315600000000002</c:v>
                </c:pt>
                <c:pt idx="3907">
                  <c:v>-0.283167</c:v>
                </c:pt>
                <c:pt idx="3908">
                  <c:v>-0.28312199999999998</c:v>
                </c:pt>
                <c:pt idx="3909">
                  <c:v>-0.28312199999999998</c:v>
                </c:pt>
                <c:pt idx="3910">
                  <c:v>-0.283134</c:v>
                </c:pt>
                <c:pt idx="3911">
                  <c:v>-0.28312500000000002</c:v>
                </c:pt>
                <c:pt idx="3912">
                  <c:v>-0.28312500000000002</c:v>
                </c:pt>
                <c:pt idx="3913">
                  <c:v>-0.28312500000000002</c:v>
                </c:pt>
                <c:pt idx="3914">
                  <c:v>-0.28312500000000002</c:v>
                </c:pt>
                <c:pt idx="3915">
                  <c:v>-0.28312500000000002</c:v>
                </c:pt>
                <c:pt idx="3916">
                  <c:v>-0.28312500000000002</c:v>
                </c:pt>
                <c:pt idx="3917">
                  <c:v>-0.28312500000000002</c:v>
                </c:pt>
                <c:pt idx="3918">
                  <c:v>-0.28312500000000002</c:v>
                </c:pt>
                <c:pt idx="3919">
                  <c:v>-0.28312500000000002</c:v>
                </c:pt>
                <c:pt idx="3920">
                  <c:v>-0.28312500000000002</c:v>
                </c:pt>
                <c:pt idx="3921">
                  <c:v>-0.28312500000000002</c:v>
                </c:pt>
                <c:pt idx="3922">
                  <c:v>-0.28312500000000002</c:v>
                </c:pt>
                <c:pt idx="3923">
                  <c:v>-0.28312500000000002</c:v>
                </c:pt>
                <c:pt idx="3924">
                  <c:v>-0.28312500000000002</c:v>
                </c:pt>
                <c:pt idx="3925">
                  <c:v>-0.28312500000000002</c:v>
                </c:pt>
                <c:pt idx="3926">
                  <c:v>-0.28312500000000002</c:v>
                </c:pt>
                <c:pt idx="3927">
                  <c:v>-0.28312500000000002</c:v>
                </c:pt>
                <c:pt idx="3928">
                  <c:v>-0.28312500000000002</c:v>
                </c:pt>
                <c:pt idx="3929">
                  <c:v>-0.28312500000000002</c:v>
                </c:pt>
                <c:pt idx="3930">
                  <c:v>-0.28312500000000002</c:v>
                </c:pt>
                <c:pt idx="3931">
                  <c:v>-0.28312500000000002</c:v>
                </c:pt>
                <c:pt idx="3932">
                  <c:v>-0.28315000000000001</c:v>
                </c:pt>
                <c:pt idx="3933">
                  <c:v>-0.283526</c:v>
                </c:pt>
                <c:pt idx="3934">
                  <c:v>-0.28433799999999998</c:v>
                </c:pt>
                <c:pt idx="3935">
                  <c:v>-0.28526499999999999</c:v>
                </c:pt>
                <c:pt idx="3936">
                  <c:v>-0.28685300000000002</c:v>
                </c:pt>
                <c:pt idx="3937">
                  <c:v>-0.28873599999999999</c:v>
                </c:pt>
                <c:pt idx="3938">
                  <c:v>-0.29064400000000001</c:v>
                </c:pt>
                <c:pt idx="3939">
                  <c:v>-0.292792</c:v>
                </c:pt>
                <c:pt idx="3940">
                  <c:v>-0.29510999999999998</c:v>
                </c:pt>
                <c:pt idx="3941">
                  <c:v>-0.29730800000000002</c:v>
                </c:pt>
                <c:pt idx="3942">
                  <c:v>-0.29910700000000001</c:v>
                </c:pt>
                <c:pt idx="3943">
                  <c:v>-0.30113499999999999</c:v>
                </c:pt>
                <c:pt idx="3944">
                  <c:v>-0.30310399999999998</c:v>
                </c:pt>
                <c:pt idx="3945">
                  <c:v>-0.30503999999999998</c:v>
                </c:pt>
                <c:pt idx="3946">
                  <c:v>-0.30714799999999998</c:v>
                </c:pt>
                <c:pt idx="3947">
                  <c:v>-0.30910799999999999</c:v>
                </c:pt>
                <c:pt idx="3948">
                  <c:v>-0.31121599999999999</c:v>
                </c:pt>
                <c:pt idx="3949">
                  <c:v>-0.31349300000000002</c:v>
                </c:pt>
                <c:pt idx="3950">
                  <c:v>-0.31539400000000001</c:v>
                </c:pt>
                <c:pt idx="3951">
                  <c:v>-0.31709900000000002</c:v>
                </c:pt>
                <c:pt idx="3952">
                  <c:v>-0.31841599999999998</c:v>
                </c:pt>
                <c:pt idx="3953">
                  <c:v>-0.31957400000000002</c:v>
                </c:pt>
                <c:pt idx="3954">
                  <c:v>-0.32116299999999998</c:v>
                </c:pt>
                <c:pt idx="3955">
                  <c:v>-0.32328899999999999</c:v>
                </c:pt>
                <c:pt idx="3956">
                  <c:v>-0.32516200000000001</c:v>
                </c:pt>
                <c:pt idx="3957">
                  <c:v>-0.32693800000000001</c:v>
                </c:pt>
                <c:pt idx="3958">
                  <c:v>-0.32861699999999999</c:v>
                </c:pt>
                <c:pt idx="3959">
                  <c:v>-0.32978499999999999</c:v>
                </c:pt>
                <c:pt idx="3960">
                  <c:v>-0.33076</c:v>
                </c:pt>
                <c:pt idx="3961">
                  <c:v>-0.33185500000000001</c:v>
                </c:pt>
                <c:pt idx="3962">
                  <c:v>-0.33343200000000001</c:v>
                </c:pt>
                <c:pt idx="3963">
                  <c:v>-0.33538899999999999</c:v>
                </c:pt>
                <c:pt idx="3964">
                  <c:v>-0.33668500000000001</c:v>
                </c:pt>
                <c:pt idx="3965">
                  <c:v>-0.33771499999999999</c:v>
                </c:pt>
                <c:pt idx="3966">
                  <c:v>-0.33841399999999999</c:v>
                </c:pt>
                <c:pt idx="3967">
                  <c:v>-0.33919300000000002</c:v>
                </c:pt>
                <c:pt idx="3968">
                  <c:v>-0.33970400000000001</c:v>
                </c:pt>
                <c:pt idx="3969">
                  <c:v>-0.340142</c:v>
                </c:pt>
                <c:pt idx="3970">
                  <c:v>-0.34099299999999999</c:v>
                </c:pt>
                <c:pt idx="3971">
                  <c:v>-0.34098099999999998</c:v>
                </c:pt>
                <c:pt idx="3972">
                  <c:v>-0.34060000000000001</c:v>
                </c:pt>
                <c:pt idx="3973">
                  <c:v>-0.34024300000000002</c:v>
                </c:pt>
                <c:pt idx="3974">
                  <c:v>-0.33998299999999998</c:v>
                </c:pt>
                <c:pt idx="3975">
                  <c:v>-0.339864</c:v>
                </c:pt>
                <c:pt idx="3976">
                  <c:v>-0.33981600000000001</c:v>
                </c:pt>
                <c:pt idx="3977">
                  <c:v>-0.33982200000000001</c:v>
                </c:pt>
                <c:pt idx="3978">
                  <c:v>-0.339837</c:v>
                </c:pt>
                <c:pt idx="3979">
                  <c:v>-0.33982899999999999</c:v>
                </c:pt>
                <c:pt idx="3980">
                  <c:v>-0.33983200000000002</c:v>
                </c:pt>
                <c:pt idx="3981">
                  <c:v>-0.33983200000000002</c:v>
                </c:pt>
                <c:pt idx="3982">
                  <c:v>-0.33983200000000002</c:v>
                </c:pt>
                <c:pt idx="3983">
                  <c:v>-0.33983200000000002</c:v>
                </c:pt>
                <c:pt idx="3984">
                  <c:v>-0.33983200000000002</c:v>
                </c:pt>
                <c:pt idx="3985">
                  <c:v>-0.33983200000000002</c:v>
                </c:pt>
                <c:pt idx="3986">
                  <c:v>-0.33983200000000002</c:v>
                </c:pt>
                <c:pt idx="3987">
                  <c:v>-0.33983200000000002</c:v>
                </c:pt>
                <c:pt idx="3988">
                  <c:v>-0.33983200000000002</c:v>
                </c:pt>
                <c:pt idx="3989">
                  <c:v>-0.33983200000000002</c:v>
                </c:pt>
                <c:pt idx="3990">
                  <c:v>-0.33983200000000002</c:v>
                </c:pt>
                <c:pt idx="3991">
                  <c:v>-0.33983200000000002</c:v>
                </c:pt>
                <c:pt idx="3992">
                  <c:v>-0.33983200000000002</c:v>
                </c:pt>
                <c:pt idx="3993">
                  <c:v>-0.33983200000000002</c:v>
                </c:pt>
                <c:pt idx="3994">
                  <c:v>-0.33983200000000002</c:v>
                </c:pt>
                <c:pt idx="3995">
                  <c:v>-0.33983200000000002</c:v>
                </c:pt>
                <c:pt idx="3996">
                  <c:v>-0.33983200000000002</c:v>
                </c:pt>
                <c:pt idx="3997">
                  <c:v>-0.33983200000000002</c:v>
                </c:pt>
                <c:pt idx="3998">
                  <c:v>-0.33983200000000002</c:v>
                </c:pt>
                <c:pt idx="3999">
                  <c:v>-0.33983200000000002</c:v>
                </c:pt>
                <c:pt idx="4000">
                  <c:v>-0.33949099999999999</c:v>
                </c:pt>
                <c:pt idx="4001">
                  <c:v>-0.33862500000000001</c:v>
                </c:pt>
                <c:pt idx="4002">
                  <c:v>-0.33818799999999999</c:v>
                </c:pt>
                <c:pt idx="4003">
                  <c:v>-0.337252</c:v>
                </c:pt>
                <c:pt idx="4004">
                  <c:v>-0.33707100000000001</c:v>
                </c:pt>
                <c:pt idx="4005">
                  <c:v>-0.336503</c:v>
                </c:pt>
                <c:pt idx="4006">
                  <c:v>-0.33614699999999997</c:v>
                </c:pt>
                <c:pt idx="4007">
                  <c:v>-0.33557199999999998</c:v>
                </c:pt>
                <c:pt idx="4008">
                  <c:v>-0.33544299999999999</c:v>
                </c:pt>
                <c:pt idx="4009">
                  <c:v>-0.33494400000000002</c:v>
                </c:pt>
                <c:pt idx="4010">
                  <c:v>-0.334671</c:v>
                </c:pt>
                <c:pt idx="4011">
                  <c:v>-0.33367400000000003</c:v>
                </c:pt>
                <c:pt idx="4012">
                  <c:v>-0.33260400000000001</c:v>
                </c:pt>
                <c:pt idx="4013">
                  <c:v>-0.33163999999999999</c:v>
                </c:pt>
                <c:pt idx="4014">
                  <c:v>-0.33067299999999999</c:v>
                </c:pt>
                <c:pt idx="4015">
                  <c:v>-0.32980199999999998</c:v>
                </c:pt>
                <c:pt idx="4016">
                  <c:v>-0.32874599999999998</c:v>
                </c:pt>
                <c:pt idx="4017">
                  <c:v>-0.32795400000000002</c:v>
                </c:pt>
                <c:pt idx="4018">
                  <c:v>-0.327295</c:v>
                </c:pt>
                <c:pt idx="4019">
                  <c:v>-0.32661600000000002</c:v>
                </c:pt>
                <c:pt idx="4020">
                  <c:v>-0.32550499999999999</c:v>
                </c:pt>
                <c:pt idx="4021">
                  <c:v>-0.32444699999999999</c:v>
                </c:pt>
                <c:pt idx="4022">
                  <c:v>-0.32365699999999997</c:v>
                </c:pt>
                <c:pt idx="4023">
                  <c:v>-0.322745</c:v>
                </c:pt>
                <c:pt idx="4024">
                  <c:v>-0.32158599999999998</c:v>
                </c:pt>
                <c:pt idx="4025">
                  <c:v>-0.32067499999999999</c:v>
                </c:pt>
                <c:pt idx="4026">
                  <c:v>-0.31998500000000002</c:v>
                </c:pt>
                <c:pt idx="4027">
                  <c:v>-0.31931500000000002</c:v>
                </c:pt>
                <c:pt idx="4028">
                  <c:v>-0.31843300000000002</c:v>
                </c:pt>
                <c:pt idx="4029">
                  <c:v>-0.31722699999999998</c:v>
                </c:pt>
                <c:pt idx="4030">
                  <c:v>-0.316193</c:v>
                </c:pt>
                <c:pt idx="4031">
                  <c:v>-0.31517400000000001</c:v>
                </c:pt>
                <c:pt idx="4032">
                  <c:v>-0.314415</c:v>
                </c:pt>
                <c:pt idx="4033">
                  <c:v>-0.31346499999999999</c:v>
                </c:pt>
                <c:pt idx="4034">
                  <c:v>-0.31225799999999998</c:v>
                </c:pt>
                <c:pt idx="4035">
                  <c:v>-0.311282</c:v>
                </c:pt>
                <c:pt idx="4036">
                  <c:v>-0.31046000000000001</c:v>
                </c:pt>
                <c:pt idx="4037">
                  <c:v>-0.30962000000000001</c:v>
                </c:pt>
                <c:pt idx="4038">
                  <c:v>-0.308504</c:v>
                </c:pt>
                <c:pt idx="4039">
                  <c:v>-0.30749399999999999</c:v>
                </c:pt>
                <c:pt idx="4040">
                  <c:v>-0.30675000000000002</c:v>
                </c:pt>
                <c:pt idx="4041">
                  <c:v>-0.30602299999999999</c:v>
                </c:pt>
                <c:pt idx="4042">
                  <c:v>-0.30493300000000001</c:v>
                </c:pt>
                <c:pt idx="4043">
                  <c:v>-0.30393500000000001</c:v>
                </c:pt>
                <c:pt idx="4044">
                  <c:v>-0.30307899999999999</c:v>
                </c:pt>
                <c:pt idx="4045">
                  <c:v>-0.30251099999999997</c:v>
                </c:pt>
                <c:pt idx="4046">
                  <c:v>-0.30160999999999999</c:v>
                </c:pt>
                <c:pt idx="4047">
                  <c:v>-0.30084699999999998</c:v>
                </c:pt>
                <c:pt idx="4048">
                  <c:v>-0.30027599999999999</c:v>
                </c:pt>
                <c:pt idx="4049">
                  <c:v>-0.29915900000000001</c:v>
                </c:pt>
                <c:pt idx="4050">
                  <c:v>-0.29838799999999999</c:v>
                </c:pt>
                <c:pt idx="4051">
                  <c:v>-0.29769600000000002</c:v>
                </c:pt>
                <c:pt idx="4052">
                  <c:v>-0.29705700000000002</c:v>
                </c:pt>
                <c:pt idx="4053">
                  <c:v>-0.29633700000000002</c:v>
                </c:pt>
                <c:pt idx="4054">
                  <c:v>-0.29536600000000002</c:v>
                </c:pt>
                <c:pt idx="4055">
                  <c:v>-0.29486499999999999</c:v>
                </c:pt>
                <c:pt idx="4056">
                  <c:v>-0.29456300000000002</c:v>
                </c:pt>
                <c:pt idx="4057">
                  <c:v>-0.29537799999999997</c:v>
                </c:pt>
                <c:pt idx="4058">
                  <c:v>-0.29608699999999999</c:v>
                </c:pt>
                <c:pt idx="4059">
                  <c:v>-0.29712699999999997</c:v>
                </c:pt>
                <c:pt idx="4060">
                  <c:v>-0.29813499999999998</c:v>
                </c:pt>
                <c:pt idx="4061">
                  <c:v>-0.29899100000000001</c:v>
                </c:pt>
                <c:pt idx="4062">
                  <c:v>-0.300205</c:v>
                </c:pt>
                <c:pt idx="4063">
                  <c:v>-0.30166399999999999</c:v>
                </c:pt>
                <c:pt idx="4064">
                  <c:v>-0.30282100000000001</c:v>
                </c:pt>
                <c:pt idx="4065">
                  <c:v>-0.30399399999999999</c:v>
                </c:pt>
                <c:pt idx="4066">
                  <c:v>-0.30530400000000002</c:v>
                </c:pt>
                <c:pt idx="4067">
                  <c:v>-0.30679699999999999</c:v>
                </c:pt>
                <c:pt idx="4068">
                  <c:v>-0.30829699999999999</c:v>
                </c:pt>
                <c:pt idx="4069">
                  <c:v>-0.30993100000000001</c:v>
                </c:pt>
                <c:pt idx="4070">
                  <c:v>-0.311805</c:v>
                </c:pt>
                <c:pt idx="4071">
                  <c:v>-0.31395699999999999</c:v>
                </c:pt>
                <c:pt idx="4072">
                  <c:v>-0.31645099999999998</c:v>
                </c:pt>
                <c:pt idx="4073">
                  <c:v>-0.31870700000000002</c:v>
                </c:pt>
                <c:pt idx="4074">
                  <c:v>-0.32125999999999999</c:v>
                </c:pt>
                <c:pt idx="4075">
                  <c:v>-0.32387899999999997</c:v>
                </c:pt>
                <c:pt idx="4076">
                  <c:v>-0.32494899999999999</c:v>
                </c:pt>
                <c:pt idx="4077">
                  <c:v>-0.325123</c:v>
                </c:pt>
                <c:pt idx="4078">
                  <c:v>-0.32490400000000003</c:v>
                </c:pt>
                <c:pt idx="4079">
                  <c:v>-0.32449299999999998</c:v>
                </c:pt>
                <c:pt idx="4080">
                  <c:v>-0.32366699999999998</c:v>
                </c:pt>
                <c:pt idx="4081">
                  <c:v>-0.32308399999999998</c:v>
                </c:pt>
                <c:pt idx="4082">
                  <c:v>-0.32255499999999998</c:v>
                </c:pt>
                <c:pt idx="4083">
                  <c:v>-0.32209500000000002</c:v>
                </c:pt>
                <c:pt idx="4084">
                  <c:v>-0.32209399999999999</c:v>
                </c:pt>
                <c:pt idx="4085">
                  <c:v>-0.32200800000000002</c:v>
                </c:pt>
                <c:pt idx="4086">
                  <c:v>-0.32201800000000003</c:v>
                </c:pt>
                <c:pt idx="4087">
                  <c:v>-0.32269999999999999</c:v>
                </c:pt>
                <c:pt idx="4088">
                  <c:v>-0.322988</c:v>
                </c:pt>
                <c:pt idx="4089">
                  <c:v>-0.32325799999999999</c:v>
                </c:pt>
                <c:pt idx="4090">
                  <c:v>-0.32303100000000001</c:v>
                </c:pt>
                <c:pt idx="4091">
                  <c:v>-0.32336799999999999</c:v>
                </c:pt>
                <c:pt idx="4092">
                  <c:v>-0.32376100000000002</c:v>
                </c:pt>
                <c:pt idx="4093">
                  <c:v>-0.324266</c:v>
                </c:pt>
                <c:pt idx="4094">
                  <c:v>-0.32486900000000002</c:v>
                </c:pt>
                <c:pt idx="4095">
                  <c:v>-0.32581100000000002</c:v>
                </c:pt>
                <c:pt idx="4096">
                  <c:v>-0.32655600000000001</c:v>
                </c:pt>
                <c:pt idx="4097">
                  <c:v>-0.32747900000000002</c:v>
                </c:pt>
                <c:pt idx="4098">
                  <c:v>-0.32777699999999999</c:v>
                </c:pt>
                <c:pt idx="4099">
                  <c:v>-0.32752500000000001</c:v>
                </c:pt>
                <c:pt idx="4100">
                  <c:v>-0.32679000000000002</c:v>
                </c:pt>
                <c:pt idx="4101">
                  <c:v>-0.32625900000000002</c:v>
                </c:pt>
                <c:pt idx="4102">
                  <c:v>-0.32581199999999999</c:v>
                </c:pt>
                <c:pt idx="4103">
                  <c:v>-0.32560899999999998</c:v>
                </c:pt>
                <c:pt idx="4104">
                  <c:v>-0.32534000000000002</c:v>
                </c:pt>
                <c:pt idx="4105">
                  <c:v>-0.32549800000000001</c:v>
                </c:pt>
                <c:pt idx="4106">
                  <c:v>-0.326075</c:v>
                </c:pt>
                <c:pt idx="4107">
                  <c:v>-0.326594</c:v>
                </c:pt>
                <c:pt idx="4108">
                  <c:v>-0.32754499999999998</c:v>
                </c:pt>
                <c:pt idx="4109">
                  <c:v>-0.328629</c:v>
                </c:pt>
                <c:pt idx="4110">
                  <c:v>-0.32951900000000001</c:v>
                </c:pt>
                <c:pt idx="4111">
                  <c:v>-0.33041900000000002</c:v>
                </c:pt>
                <c:pt idx="4112">
                  <c:v>-0.33146100000000001</c:v>
                </c:pt>
                <c:pt idx="4113">
                  <c:v>-0.33254099999999998</c:v>
                </c:pt>
                <c:pt idx="4114">
                  <c:v>-0.33350099999999999</c:v>
                </c:pt>
                <c:pt idx="4115">
                  <c:v>-0.33445599999999998</c:v>
                </c:pt>
                <c:pt idx="4116">
                  <c:v>-0.33552300000000002</c:v>
                </c:pt>
                <c:pt idx="4117">
                  <c:v>-0.33654099999999998</c:v>
                </c:pt>
                <c:pt idx="4118">
                  <c:v>-0.337588</c:v>
                </c:pt>
                <c:pt idx="4119">
                  <c:v>-0.33864499999999997</c:v>
                </c:pt>
                <c:pt idx="4120">
                  <c:v>-0.33967199999999997</c:v>
                </c:pt>
                <c:pt idx="4121">
                  <c:v>-0.340777</c:v>
                </c:pt>
                <c:pt idx="4122">
                  <c:v>-0.341812</c:v>
                </c:pt>
                <c:pt idx="4123">
                  <c:v>-0.34291899999999997</c:v>
                </c:pt>
                <c:pt idx="4124">
                  <c:v>-0.34403499999999998</c:v>
                </c:pt>
                <c:pt idx="4125">
                  <c:v>-0.34509600000000001</c:v>
                </c:pt>
                <c:pt idx="4126">
                  <c:v>-0.34625800000000001</c:v>
                </c:pt>
                <c:pt idx="4127">
                  <c:v>-0.34731800000000002</c:v>
                </c:pt>
                <c:pt idx="4128">
                  <c:v>-0.34842499999999998</c:v>
                </c:pt>
                <c:pt idx="4129">
                  <c:v>-0.34951900000000002</c:v>
                </c:pt>
                <c:pt idx="4130">
                  <c:v>-0.35057100000000002</c:v>
                </c:pt>
                <c:pt idx="4131">
                  <c:v>-0.35170400000000002</c:v>
                </c:pt>
                <c:pt idx="4132">
                  <c:v>-0.35275400000000001</c:v>
                </c:pt>
                <c:pt idx="4133">
                  <c:v>-0.35389999999999999</c:v>
                </c:pt>
                <c:pt idx="4134">
                  <c:v>-0.35500900000000002</c:v>
                </c:pt>
                <c:pt idx="4135">
                  <c:v>-0.35611199999999998</c:v>
                </c:pt>
                <c:pt idx="4136">
                  <c:v>-0.35729300000000003</c:v>
                </c:pt>
                <c:pt idx="4137">
                  <c:v>-0.35836800000000002</c:v>
                </c:pt>
                <c:pt idx="4138">
                  <c:v>-0.35952699999999999</c:v>
                </c:pt>
                <c:pt idx="4139">
                  <c:v>-0.36061399999999999</c:v>
                </c:pt>
                <c:pt idx="4140">
                  <c:v>-0.36173699999999998</c:v>
                </c:pt>
                <c:pt idx="4141">
                  <c:v>-0.362873</c:v>
                </c:pt>
                <c:pt idx="4142">
                  <c:v>-0.363979</c:v>
                </c:pt>
                <c:pt idx="4143">
                  <c:v>-0.36516199999999999</c:v>
                </c:pt>
                <c:pt idx="4144">
                  <c:v>-0.366257</c:v>
                </c:pt>
                <c:pt idx="4145">
                  <c:v>-0.36745299999999997</c:v>
                </c:pt>
                <c:pt idx="4146">
                  <c:v>-0.36855599999999999</c:v>
                </c:pt>
                <c:pt idx="4147">
                  <c:v>-0.36973299999999998</c:v>
                </c:pt>
                <c:pt idx="4148">
                  <c:v>-0.370865</c:v>
                </c:pt>
                <c:pt idx="4149">
                  <c:v>-0.37201400000000001</c:v>
                </c:pt>
                <c:pt idx="4150">
                  <c:v>-0.37299199999999999</c:v>
                </c:pt>
                <c:pt idx="4151">
                  <c:v>-0.37349900000000003</c:v>
                </c:pt>
                <c:pt idx="4152">
                  <c:v>-0.374166</c:v>
                </c:pt>
                <c:pt idx="4153">
                  <c:v>-0.374525</c:v>
                </c:pt>
                <c:pt idx="4154">
                  <c:v>-0.37495200000000001</c:v>
                </c:pt>
                <c:pt idx="4155">
                  <c:v>-0.37484200000000001</c:v>
                </c:pt>
                <c:pt idx="4156">
                  <c:v>-0.374946</c:v>
                </c:pt>
                <c:pt idx="4157">
                  <c:v>-0.37435000000000002</c:v>
                </c:pt>
                <c:pt idx="4158">
                  <c:v>-0.37361</c:v>
                </c:pt>
                <c:pt idx="4159">
                  <c:v>-0.37298199999999998</c:v>
                </c:pt>
                <c:pt idx="4160">
                  <c:v>-0.37284699999999998</c:v>
                </c:pt>
                <c:pt idx="4161">
                  <c:v>-0.372863</c:v>
                </c:pt>
                <c:pt idx="4162">
                  <c:v>-0.37258999999999998</c:v>
                </c:pt>
                <c:pt idx="4163">
                  <c:v>-0.37275000000000003</c:v>
                </c:pt>
                <c:pt idx="4164">
                  <c:v>-0.37245600000000001</c:v>
                </c:pt>
                <c:pt idx="4165">
                  <c:v>-0.37218299999999999</c:v>
                </c:pt>
                <c:pt idx="4166">
                  <c:v>-0.37218200000000001</c:v>
                </c:pt>
                <c:pt idx="4167">
                  <c:v>-0.37191400000000002</c:v>
                </c:pt>
                <c:pt idx="4168">
                  <c:v>-0.37138199999999999</c:v>
                </c:pt>
                <c:pt idx="4169">
                  <c:v>-0.37123299999999998</c:v>
                </c:pt>
                <c:pt idx="4170">
                  <c:v>-0.37030999999999997</c:v>
                </c:pt>
                <c:pt idx="4171">
                  <c:v>-0.36962200000000001</c:v>
                </c:pt>
                <c:pt idx="4172">
                  <c:v>-0.36891000000000002</c:v>
                </c:pt>
                <c:pt idx="4173">
                  <c:v>-0.368705</c:v>
                </c:pt>
                <c:pt idx="4174">
                  <c:v>-0.36851699999999998</c:v>
                </c:pt>
                <c:pt idx="4175">
                  <c:v>-0.36818499999999998</c:v>
                </c:pt>
                <c:pt idx="4176">
                  <c:v>-0.36798999999999998</c:v>
                </c:pt>
                <c:pt idx="4177">
                  <c:v>-0.36754799999999999</c:v>
                </c:pt>
                <c:pt idx="4178">
                  <c:v>-0.36712699999999998</c:v>
                </c:pt>
                <c:pt idx="4179">
                  <c:v>-0.36674499999999999</c:v>
                </c:pt>
                <c:pt idx="4180">
                  <c:v>-0.36621700000000001</c:v>
                </c:pt>
                <c:pt idx="4181">
                  <c:v>-0.36488999999999999</c:v>
                </c:pt>
                <c:pt idx="4182">
                  <c:v>-0.36341299999999999</c:v>
                </c:pt>
                <c:pt idx="4183">
                  <c:v>-0.36217199999999999</c:v>
                </c:pt>
                <c:pt idx="4184">
                  <c:v>-0.36144300000000001</c:v>
                </c:pt>
                <c:pt idx="4185">
                  <c:v>-0.36089399999999999</c:v>
                </c:pt>
                <c:pt idx="4186">
                  <c:v>-0.36070200000000002</c:v>
                </c:pt>
                <c:pt idx="4187">
                  <c:v>-0.36055300000000001</c:v>
                </c:pt>
                <c:pt idx="4188">
                  <c:v>-0.359956</c:v>
                </c:pt>
                <c:pt idx="4189">
                  <c:v>-0.359292</c:v>
                </c:pt>
                <c:pt idx="4190">
                  <c:v>-0.35910199999999998</c:v>
                </c:pt>
                <c:pt idx="4191">
                  <c:v>-0.35802899999999999</c:v>
                </c:pt>
                <c:pt idx="4192">
                  <c:v>-0.356962</c:v>
                </c:pt>
                <c:pt idx="4193">
                  <c:v>-0.35602</c:v>
                </c:pt>
                <c:pt idx="4194">
                  <c:v>-0.35568300000000003</c:v>
                </c:pt>
                <c:pt idx="4195">
                  <c:v>-0.35531099999999999</c:v>
                </c:pt>
                <c:pt idx="4196">
                  <c:v>-0.35475600000000002</c:v>
                </c:pt>
                <c:pt idx="4197">
                  <c:v>-0.35438500000000001</c:v>
                </c:pt>
                <c:pt idx="4198">
                  <c:v>-0.35376099999999999</c:v>
                </c:pt>
                <c:pt idx="4199">
                  <c:v>-0.35305900000000001</c:v>
                </c:pt>
                <c:pt idx="4200">
                  <c:v>-0.35236200000000001</c:v>
                </c:pt>
                <c:pt idx="4201">
                  <c:v>-0.35076600000000002</c:v>
                </c:pt>
                <c:pt idx="4202">
                  <c:v>-0.348389</c:v>
                </c:pt>
                <c:pt idx="4203">
                  <c:v>-0.34573500000000001</c:v>
                </c:pt>
                <c:pt idx="4204">
                  <c:v>-0.343337</c:v>
                </c:pt>
                <c:pt idx="4205">
                  <c:v>-0.340748</c:v>
                </c:pt>
                <c:pt idx="4206">
                  <c:v>-0.33835199999999999</c:v>
                </c:pt>
                <c:pt idx="4207">
                  <c:v>-0.33612900000000001</c:v>
                </c:pt>
                <c:pt idx="4208">
                  <c:v>-0.33404800000000001</c:v>
                </c:pt>
                <c:pt idx="4209">
                  <c:v>-0.33227400000000001</c:v>
                </c:pt>
                <c:pt idx="4210">
                  <c:v>-0.33054800000000001</c:v>
                </c:pt>
                <c:pt idx="4211">
                  <c:v>-0.32894099999999998</c:v>
                </c:pt>
                <c:pt idx="4212">
                  <c:v>-0.327486</c:v>
                </c:pt>
                <c:pt idx="4213">
                  <c:v>-0.32587100000000002</c:v>
                </c:pt>
                <c:pt idx="4214">
                  <c:v>-0.32362400000000002</c:v>
                </c:pt>
                <c:pt idx="4215">
                  <c:v>-0.32116</c:v>
                </c:pt>
                <c:pt idx="4216">
                  <c:v>-0.31887100000000002</c:v>
                </c:pt>
                <c:pt idx="4217">
                  <c:v>-0.31673499999999999</c:v>
                </c:pt>
                <c:pt idx="4218">
                  <c:v>-0.31421500000000002</c:v>
                </c:pt>
                <c:pt idx="4219">
                  <c:v>-0.31181799999999998</c:v>
                </c:pt>
                <c:pt idx="4220">
                  <c:v>-0.30962400000000001</c:v>
                </c:pt>
                <c:pt idx="4221">
                  <c:v>-0.30744199999999999</c:v>
                </c:pt>
                <c:pt idx="4222">
                  <c:v>-0.30558000000000002</c:v>
                </c:pt>
                <c:pt idx="4223">
                  <c:v>-0.30371599999999999</c:v>
                </c:pt>
                <c:pt idx="4224">
                  <c:v>-0.301927</c:v>
                </c:pt>
                <c:pt idx="4225">
                  <c:v>-0.30035400000000001</c:v>
                </c:pt>
                <c:pt idx="4226">
                  <c:v>-0.29860999999999999</c:v>
                </c:pt>
                <c:pt idx="4227">
                  <c:v>-0.29688300000000001</c:v>
                </c:pt>
                <c:pt idx="4228">
                  <c:v>-0.29470600000000002</c:v>
                </c:pt>
                <c:pt idx="4229">
                  <c:v>-0.29248800000000003</c:v>
                </c:pt>
                <c:pt idx="4230">
                  <c:v>-0.29027700000000001</c:v>
                </c:pt>
                <c:pt idx="4231">
                  <c:v>-0.28809099999999999</c:v>
                </c:pt>
                <c:pt idx="4232">
                  <c:v>-0.285912</c:v>
                </c:pt>
                <c:pt idx="4233">
                  <c:v>-0.28359000000000001</c:v>
                </c:pt>
                <c:pt idx="4234">
                  <c:v>-0.28162100000000001</c:v>
                </c:pt>
                <c:pt idx="4235">
                  <c:v>-0.27953699999999998</c:v>
                </c:pt>
                <c:pt idx="4236">
                  <c:v>-0.27762900000000001</c:v>
                </c:pt>
                <c:pt idx="4237">
                  <c:v>-0.27588600000000002</c:v>
                </c:pt>
                <c:pt idx="4238">
                  <c:v>-0.27392</c:v>
                </c:pt>
                <c:pt idx="4239">
                  <c:v>-0.27172499999999999</c:v>
                </c:pt>
                <c:pt idx="4240">
                  <c:v>-0.26972400000000002</c:v>
                </c:pt>
                <c:pt idx="4241">
                  <c:v>-0.26752999999999999</c:v>
                </c:pt>
                <c:pt idx="4242">
                  <c:v>-0.26542100000000002</c:v>
                </c:pt>
                <c:pt idx="4243">
                  <c:v>-0.26330500000000001</c:v>
                </c:pt>
                <c:pt idx="4244">
                  <c:v>-0.26073000000000002</c:v>
                </c:pt>
                <c:pt idx="4245">
                  <c:v>-0.25853700000000002</c:v>
                </c:pt>
                <c:pt idx="4246">
                  <c:v>-0.25620900000000002</c:v>
                </c:pt>
                <c:pt idx="4247">
                  <c:v>-0.25401600000000002</c:v>
                </c:pt>
                <c:pt idx="4248">
                  <c:v>-0.25204599999999999</c:v>
                </c:pt>
                <c:pt idx="4249">
                  <c:v>-0.24984100000000001</c:v>
                </c:pt>
                <c:pt idx="4250">
                  <c:v>-0.24815100000000001</c:v>
                </c:pt>
                <c:pt idx="4251">
                  <c:v>-0.246809</c:v>
                </c:pt>
                <c:pt idx="4252">
                  <c:v>-0.245481</c:v>
                </c:pt>
                <c:pt idx="4253">
                  <c:v>-0.24413599999999999</c:v>
                </c:pt>
                <c:pt idx="4254">
                  <c:v>-0.24297099999999999</c:v>
                </c:pt>
                <c:pt idx="4255">
                  <c:v>-0.242147</c:v>
                </c:pt>
                <c:pt idx="4256">
                  <c:v>-0.24096699999999999</c:v>
                </c:pt>
                <c:pt idx="4257">
                  <c:v>-0.23980199999999999</c:v>
                </c:pt>
                <c:pt idx="4258">
                  <c:v>-0.23855100000000001</c:v>
                </c:pt>
                <c:pt idx="4259">
                  <c:v>-0.23746999999999999</c:v>
                </c:pt>
                <c:pt idx="4260">
                  <c:v>-0.23633599999999999</c:v>
                </c:pt>
                <c:pt idx="4261">
                  <c:v>-0.235319</c:v>
                </c:pt>
                <c:pt idx="4262">
                  <c:v>-0.23443800000000001</c:v>
                </c:pt>
                <c:pt idx="4263">
                  <c:v>-0.23400599999999999</c:v>
                </c:pt>
                <c:pt idx="4264">
                  <c:v>-0.23343</c:v>
                </c:pt>
                <c:pt idx="4265">
                  <c:v>-0.23277500000000001</c:v>
                </c:pt>
                <c:pt idx="4266">
                  <c:v>-0.23218900000000001</c:v>
                </c:pt>
                <c:pt idx="4267">
                  <c:v>-0.23150399999999999</c:v>
                </c:pt>
                <c:pt idx="4268">
                  <c:v>-0.23095099999999999</c:v>
                </c:pt>
                <c:pt idx="4269">
                  <c:v>-0.23047200000000001</c:v>
                </c:pt>
                <c:pt idx="4270">
                  <c:v>-0.23053799999999999</c:v>
                </c:pt>
                <c:pt idx="4271">
                  <c:v>-0.23047799999999999</c:v>
                </c:pt>
                <c:pt idx="4272">
                  <c:v>-0.23034199999999999</c:v>
                </c:pt>
                <c:pt idx="4273">
                  <c:v>-0.23000100000000001</c:v>
                </c:pt>
                <c:pt idx="4274">
                  <c:v>-0.229573</c:v>
                </c:pt>
                <c:pt idx="4275">
                  <c:v>-0.229272</c:v>
                </c:pt>
                <c:pt idx="4276">
                  <c:v>-0.22927700000000001</c:v>
                </c:pt>
                <c:pt idx="4277">
                  <c:v>-0.22913700000000001</c:v>
                </c:pt>
                <c:pt idx="4278">
                  <c:v>-0.229045</c:v>
                </c:pt>
                <c:pt idx="4279">
                  <c:v>-0.22906499999999999</c:v>
                </c:pt>
                <c:pt idx="4280">
                  <c:v>-0.22956599999999999</c:v>
                </c:pt>
                <c:pt idx="4281">
                  <c:v>-0.22994600000000001</c:v>
                </c:pt>
                <c:pt idx="4282">
                  <c:v>-0.23005400000000001</c:v>
                </c:pt>
                <c:pt idx="4283">
                  <c:v>-0.23030300000000001</c:v>
                </c:pt>
                <c:pt idx="4284">
                  <c:v>-0.23052300000000001</c:v>
                </c:pt>
                <c:pt idx="4285">
                  <c:v>-0.230763</c:v>
                </c:pt>
                <c:pt idx="4286">
                  <c:v>-0.231041</c:v>
                </c:pt>
                <c:pt idx="4287">
                  <c:v>-0.23171900000000001</c:v>
                </c:pt>
                <c:pt idx="4288">
                  <c:v>-0.23283699999999999</c:v>
                </c:pt>
                <c:pt idx="4289">
                  <c:v>-0.233463</c:v>
                </c:pt>
                <c:pt idx="4290">
                  <c:v>-0.232901</c:v>
                </c:pt>
                <c:pt idx="4291">
                  <c:v>-0.23205000000000001</c:v>
                </c:pt>
                <c:pt idx="4292">
                  <c:v>-0.231129</c:v>
                </c:pt>
                <c:pt idx="4293">
                  <c:v>-0.23047300000000001</c:v>
                </c:pt>
                <c:pt idx="4294">
                  <c:v>-0.22961799999999999</c:v>
                </c:pt>
                <c:pt idx="4295">
                  <c:v>-0.22894600000000001</c:v>
                </c:pt>
                <c:pt idx="4296">
                  <c:v>-0.228324</c:v>
                </c:pt>
                <c:pt idx="4297">
                  <c:v>-0.22800999999999999</c:v>
                </c:pt>
                <c:pt idx="4298">
                  <c:v>-0.227516</c:v>
                </c:pt>
                <c:pt idx="4299">
                  <c:v>-0.226966</c:v>
                </c:pt>
                <c:pt idx="4300">
                  <c:v>-0.22681299999999999</c:v>
                </c:pt>
                <c:pt idx="4301">
                  <c:v>-0.226739</c:v>
                </c:pt>
                <c:pt idx="4302">
                  <c:v>-0.22659499999999999</c:v>
                </c:pt>
                <c:pt idx="4303">
                  <c:v>-0.225886</c:v>
                </c:pt>
                <c:pt idx="4304">
                  <c:v>-0.22550200000000001</c:v>
                </c:pt>
                <c:pt idx="4305">
                  <c:v>-0.22517200000000001</c:v>
                </c:pt>
                <c:pt idx="4306">
                  <c:v>-0.22478300000000001</c:v>
                </c:pt>
                <c:pt idx="4307">
                  <c:v>-0.22361900000000001</c:v>
                </c:pt>
                <c:pt idx="4308">
                  <c:v>-0.22201699999999999</c:v>
                </c:pt>
                <c:pt idx="4309">
                  <c:v>-0.22061600000000001</c:v>
                </c:pt>
                <c:pt idx="4310">
                  <c:v>-0.21950800000000001</c:v>
                </c:pt>
                <c:pt idx="4311">
                  <c:v>-0.2185</c:v>
                </c:pt>
                <c:pt idx="4312">
                  <c:v>-0.21768999999999999</c:v>
                </c:pt>
                <c:pt idx="4313">
                  <c:v>-0.21705099999999999</c:v>
                </c:pt>
                <c:pt idx="4314">
                  <c:v>-0.21646299999999999</c:v>
                </c:pt>
                <c:pt idx="4315">
                  <c:v>-0.216004</c:v>
                </c:pt>
                <c:pt idx="4316">
                  <c:v>-0.21549299999999999</c:v>
                </c:pt>
                <c:pt idx="4317">
                  <c:v>-0.21496299999999999</c:v>
                </c:pt>
                <c:pt idx="4318">
                  <c:v>-0.21442</c:v>
                </c:pt>
                <c:pt idx="4319">
                  <c:v>-0.21378900000000001</c:v>
                </c:pt>
                <c:pt idx="4320">
                  <c:v>-0.21318200000000001</c:v>
                </c:pt>
                <c:pt idx="4321">
                  <c:v>-0.21265500000000001</c:v>
                </c:pt>
                <c:pt idx="4322">
                  <c:v>-0.212173</c:v>
                </c:pt>
                <c:pt idx="4323">
                  <c:v>-0.211921</c:v>
                </c:pt>
                <c:pt idx="4324">
                  <c:v>-0.21177000000000001</c:v>
                </c:pt>
                <c:pt idx="4325">
                  <c:v>-0.211731</c:v>
                </c:pt>
                <c:pt idx="4326">
                  <c:v>-0.211841</c:v>
                </c:pt>
                <c:pt idx="4327">
                  <c:v>-0.21190600000000001</c:v>
                </c:pt>
                <c:pt idx="4328">
                  <c:v>-0.21198</c:v>
                </c:pt>
                <c:pt idx="4329">
                  <c:v>-0.212066</c:v>
                </c:pt>
                <c:pt idx="4330">
                  <c:v>-0.212005</c:v>
                </c:pt>
                <c:pt idx="4331">
                  <c:v>-0.212006</c:v>
                </c:pt>
                <c:pt idx="4332">
                  <c:v>-0.212005</c:v>
                </c:pt>
                <c:pt idx="4333">
                  <c:v>-0.21202399999999999</c:v>
                </c:pt>
                <c:pt idx="4334">
                  <c:v>-0.212287</c:v>
                </c:pt>
                <c:pt idx="4335">
                  <c:v>-0.212613</c:v>
                </c:pt>
                <c:pt idx="4336">
                  <c:v>-0.213064</c:v>
                </c:pt>
                <c:pt idx="4337">
                  <c:v>-0.213725</c:v>
                </c:pt>
                <c:pt idx="4338">
                  <c:v>-0.21429799999999999</c:v>
                </c:pt>
                <c:pt idx="4339">
                  <c:v>-0.214948</c:v>
                </c:pt>
                <c:pt idx="4340">
                  <c:v>-0.215615</c:v>
                </c:pt>
                <c:pt idx="4341">
                  <c:v>-0.21609800000000001</c:v>
                </c:pt>
                <c:pt idx="4342">
                  <c:v>-0.21668399999999999</c:v>
                </c:pt>
                <c:pt idx="4343">
                  <c:v>-0.21723500000000001</c:v>
                </c:pt>
                <c:pt idx="4344">
                  <c:v>-0.217749</c:v>
                </c:pt>
                <c:pt idx="4345">
                  <c:v>-0.21857199999999999</c:v>
                </c:pt>
                <c:pt idx="4346">
                  <c:v>-0.219416</c:v>
                </c:pt>
                <c:pt idx="4347">
                  <c:v>-0.22037499999999999</c:v>
                </c:pt>
                <c:pt idx="4348">
                  <c:v>-0.22162699999999999</c:v>
                </c:pt>
                <c:pt idx="4349">
                  <c:v>-0.222747</c:v>
                </c:pt>
                <c:pt idx="4350">
                  <c:v>-0.224079</c:v>
                </c:pt>
                <c:pt idx="4351">
                  <c:v>-0.22572800000000001</c:v>
                </c:pt>
                <c:pt idx="4352">
                  <c:v>-0.22719</c:v>
                </c:pt>
                <c:pt idx="4353">
                  <c:v>-0.228769</c:v>
                </c:pt>
                <c:pt idx="4354">
                  <c:v>-0.23035</c:v>
                </c:pt>
                <c:pt idx="4355">
                  <c:v>-0.231957</c:v>
                </c:pt>
                <c:pt idx="4356">
                  <c:v>-0.23379900000000001</c:v>
                </c:pt>
                <c:pt idx="4357">
                  <c:v>-0.235488</c:v>
                </c:pt>
                <c:pt idx="4358">
                  <c:v>-0.23725399999999999</c:v>
                </c:pt>
                <c:pt idx="4359">
                  <c:v>-0.239312</c:v>
                </c:pt>
                <c:pt idx="4360">
                  <c:v>-0.2412</c:v>
                </c:pt>
                <c:pt idx="4361">
                  <c:v>-0.243205</c:v>
                </c:pt>
                <c:pt idx="4362">
                  <c:v>-0.245389</c:v>
                </c:pt>
                <c:pt idx="4363">
                  <c:v>-0.247449</c:v>
                </c:pt>
                <c:pt idx="4364">
                  <c:v>-0.24978900000000001</c:v>
                </c:pt>
                <c:pt idx="4365">
                  <c:v>-0.25214399999999998</c:v>
                </c:pt>
                <c:pt idx="4366">
                  <c:v>-0.25434800000000002</c:v>
                </c:pt>
                <c:pt idx="4367">
                  <c:v>-0.25696799999999997</c:v>
                </c:pt>
                <c:pt idx="4368">
                  <c:v>-0.25953799999999999</c:v>
                </c:pt>
                <c:pt idx="4369">
                  <c:v>-0.26199</c:v>
                </c:pt>
                <c:pt idx="4370">
                  <c:v>-0.26429000000000002</c:v>
                </c:pt>
                <c:pt idx="4371">
                  <c:v>-0.26608799999999999</c:v>
                </c:pt>
                <c:pt idx="4372">
                  <c:v>-0.26777200000000001</c:v>
                </c:pt>
                <c:pt idx="4373">
                  <c:v>-0.26889099999999999</c:v>
                </c:pt>
                <c:pt idx="4374">
                  <c:v>-0.27004899999999998</c:v>
                </c:pt>
                <c:pt idx="4375">
                  <c:v>-0.27155600000000002</c:v>
                </c:pt>
                <c:pt idx="4376">
                  <c:v>-0.272895</c:v>
                </c:pt>
                <c:pt idx="4377">
                  <c:v>-0.27448800000000001</c:v>
                </c:pt>
                <c:pt idx="4378">
                  <c:v>-0.276061</c:v>
                </c:pt>
                <c:pt idx="4379">
                  <c:v>-0.27733999999999998</c:v>
                </c:pt>
                <c:pt idx="4380">
                  <c:v>-0.27860699999999999</c:v>
                </c:pt>
                <c:pt idx="4381">
                  <c:v>-0.28029700000000002</c:v>
                </c:pt>
                <c:pt idx="4382">
                  <c:v>-0.28179599999999999</c:v>
                </c:pt>
                <c:pt idx="4383">
                  <c:v>-0.28312999999999999</c:v>
                </c:pt>
                <c:pt idx="4384">
                  <c:v>-0.28438200000000002</c:v>
                </c:pt>
                <c:pt idx="4385">
                  <c:v>-0.28552699999999998</c:v>
                </c:pt>
                <c:pt idx="4386">
                  <c:v>-0.28691499999999998</c:v>
                </c:pt>
                <c:pt idx="4387">
                  <c:v>-0.28858</c:v>
                </c:pt>
                <c:pt idx="4388">
                  <c:v>-0.290051</c:v>
                </c:pt>
                <c:pt idx="4389">
                  <c:v>-0.291493</c:v>
                </c:pt>
                <c:pt idx="4390">
                  <c:v>-0.29279899999999998</c:v>
                </c:pt>
                <c:pt idx="4391">
                  <c:v>-0.29405300000000001</c:v>
                </c:pt>
                <c:pt idx="4392">
                  <c:v>-0.29566399999999998</c:v>
                </c:pt>
                <c:pt idx="4393">
                  <c:v>-0.29731600000000002</c:v>
                </c:pt>
                <c:pt idx="4394">
                  <c:v>-0.298898</c:v>
                </c:pt>
                <c:pt idx="4395">
                  <c:v>-0.30031999999999998</c:v>
                </c:pt>
                <c:pt idx="4396">
                  <c:v>-0.30157</c:v>
                </c:pt>
                <c:pt idx="4397">
                  <c:v>-0.30321199999999998</c:v>
                </c:pt>
                <c:pt idx="4398">
                  <c:v>-0.30493999999999999</c:v>
                </c:pt>
                <c:pt idx="4399">
                  <c:v>-0.30637399999999998</c:v>
                </c:pt>
                <c:pt idx="4400">
                  <c:v>-0.30736200000000002</c:v>
                </c:pt>
                <c:pt idx="4401">
                  <c:v>-0.307639</c:v>
                </c:pt>
                <c:pt idx="4402">
                  <c:v>-0.30810399999999999</c:v>
                </c:pt>
                <c:pt idx="4403">
                  <c:v>-0.30800499999999997</c:v>
                </c:pt>
                <c:pt idx="4404">
                  <c:v>-0.30819200000000002</c:v>
                </c:pt>
                <c:pt idx="4405">
                  <c:v>-0.30805100000000002</c:v>
                </c:pt>
                <c:pt idx="4406">
                  <c:v>-0.30808999999999997</c:v>
                </c:pt>
                <c:pt idx="4407">
                  <c:v>-0.30804900000000002</c:v>
                </c:pt>
                <c:pt idx="4408">
                  <c:v>-0.30801800000000001</c:v>
                </c:pt>
                <c:pt idx="4409">
                  <c:v>-0.30799199999999999</c:v>
                </c:pt>
                <c:pt idx="4410">
                  <c:v>-0.30779699999999999</c:v>
                </c:pt>
                <c:pt idx="4411">
                  <c:v>-0.307473</c:v>
                </c:pt>
                <c:pt idx="4412">
                  <c:v>-0.30702600000000002</c:v>
                </c:pt>
                <c:pt idx="4413">
                  <c:v>-0.30657299999999998</c:v>
                </c:pt>
                <c:pt idx="4414">
                  <c:v>-0.306147</c:v>
                </c:pt>
                <c:pt idx="4415">
                  <c:v>-0.30574000000000001</c:v>
                </c:pt>
                <c:pt idx="4416">
                  <c:v>-0.30541099999999999</c:v>
                </c:pt>
                <c:pt idx="4417">
                  <c:v>-0.30513200000000001</c:v>
                </c:pt>
                <c:pt idx="4418">
                  <c:v>-0.30484800000000001</c:v>
                </c:pt>
                <c:pt idx="4419">
                  <c:v>-0.30460700000000002</c:v>
                </c:pt>
                <c:pt idx="4420">
                  <c:v>-0.30430600000000002</c:v>
                </c:pt>
                <c:pt idx="4421">
                  <c:v>-0.30397099999999999</c:v>
                </c:pt>
                <c:pt idx="4422">
                  <c:v>-0.30364999999999998</c:v>
                </c:pt>
                <c:pt idx="4423">
                  <c:v>-0.30327399999999999</c:v>
                </c:pt>
                <c:pt idx="4424">
                  <c:v>-0.30288399999999999</c:v>
                </c:pt>
                <c:pt idx="4425">
                  <c:v>-0.30254599999999998</c:v>
                </c:pt>
                <c:pt idx="4426">
                  <c:v>-0.30216900000000002</c:v>
                </c:pt>
                <c:pt idx="4427">
                  <c:v>-0.30186299999999999</c:v>
                </c:pt>
                <c:pt idx="4428">
                  <c:v>-0.30155900000000002</c:v>
                </c:pt>
                <c:pt idx="4429">
                  <c:v>-0.30126500000000001</c:v>
                </c:pt>
                <c:pt idx="4430">
                  <c:v>-0.30099900000000002</c:v>
                </c:pt>
                <c:pt idx="4431">
                  <c:v>-0.30069699999999999</c:v>
                </c:pt>
                <c:pt idx="4432">
                  <c:v>-0.30038500000000001</c:v>
                </c:pt>
                <c:pt idx="4433">
                  <c:v>-0.30007</c:v>
                </c:pt>
                <c:pt idx="4434">
                  <c:v>-0.29971700000000001</c:v>
                </c:pt>
                <c:pt idx="4435">
                  <c:v>-0.29936200000000002</c:v>
                </c:pt>
                <c:pt idx="4436">
                  <c:v>-0.29902000000000001</c:v>
                </c:pt>
                <c:pt idx="4437">
                  <c:v>-0.29866999999999999</c:v>
                </c:pt>
                <c:pt idx="4438">
                  <c:v>-0.29836400000000002</c:v>
                </c:pt>
                <c:pt idx="4439">
                  <c:v>-0.29804900000000001</c:v>
                </c:pt>
                <c:pt idx="4440">
                  <c:v>-0.29779</c:v>
                </c:pt>
                <c:pt idx="4441">
                  <c:v>-0.29749100000000001</c:v>
                </c:pt>
                <c:pt idx="4442">
                  <c:v>-0.29724</c:v>
                </c:pt>
                <c:pt idx="4443">
                  <c:v>-0.29695700000000003</c:v>
                </c:pt>
                <c:pt idx="4444">
                  <c:v>-0.29663699999999998</c:v>
                </c:pt>
                <c:pt idx="4445">
                  <c:v>-0.29634700000000003</c:v>
                </c:pt>
                <c:pt idx="4446">
                  <c:v>-0.29601699999999997</c:v>
                </c:pt>
                <c:pt idx="4447">
                  <c:v>-0.29567900000000003</c:v>
                </c:pt>
                <c:pt idx="4448">
                  <c:v>-0.29539599999999999</c:v>
                </c:pt>
                <c:pt idx="4449">
                  <c:v>-0.29506199999999999</c:v>
                </c:pt>
                <c:pt idx="4450">
                  <c:v>-0.29492400000000002</c:v>
                </c:pt>
                <c:pt idx="4451">
                  <c:v>-0.29473300000000002</c:v>
                </c:pt>
                <c:pt idx="4452">
                  <c:v>-0.29425899999999999</c:v>
                </c:pt>
                <c:pt idx="4453">
                  <c:v>-0.29377599999999998</c:v>
                </c:pt>
                <c:pt idx="4454">
                  <c:v>-0.29307</c:v>
                </c:pt>
                <c:pt idx="4455">
                  <c:v>-0.29212399999999999</c:v>
                </c:pt>
                <c:pt idx="4456">
                  <c:v>-0.29121999999999998</c:v>
                </c:pt>
                <c:pt idx="4457">
                  <c:v>-0.29019699999999998</c:v>
                </c:pt>
                <c:pt idx="4458">
                  <c:v>-0.288831</c:v>
                </c:pt>
                <c:pt idx="4459">
                  <c:v>-0.28705399999999998</c:v>
                </c:pt>
                <c:pt idx="4460">
                  <c:v>-0.28491699999999998</c:v>
                </c:pt>
                <c:pt idx="4461">
                  <c:v>-0.28300900000000001</c:v>
                </c:pt>
                <c:pt idx="4462">
                  <c:v>-0.28080300000000002</c:v>
                </c:pt>
                <c:pt idx="4463">
                  <c:v>-0.27852300000000002</c:v>
                </c:pt>
                <c:pt idx="4464">
                  <c:v>-0.27598699999999998</c:v>
                </c:pt>
                <c:pt idx="4465">
                  <c:v>-0.27324199999999998</c:v>
                </c:pt>
                <c:pt idx="4466">
                  <c:v>-0.27068399999999998</c:v>
                </c:pt>
                <c:pt idx="4467">
                  <c:v>-0.26800400000000002</c:v>
                </c:pt>
                <c:pt idx="4468">
                  <c:v>-0.26494099999999998</c:v>
                </c:pt>
                <c:pt idx="4469">
                  <c:v>-0.26206499999999999</c:v>
                </c:pt>
                <c:pt idx="4470">
                  <c:v>-0.25936100000000001</c:v>
                </c:pt>
                <c:pt idx="4471">
                  <c:v>-0.25650099999999998</c:v>
                </c:pt>
                <c:pt idx="4472">
                  <c:v>-0.25344899999999998</c:v>
                </c:pt>
                <c:pt idx="4473">
                  <c:v>-0.25062499999999999</c:v>
                </c:pt>
                <c:pt idx="4474">
                  <c:v>-0.247806</c:v>
                </c:pt>
                <c:pt idx="4475">
                  <c:v>-0.244758</c:v>
                </c:pt>
                <c:pt idx="4476">
                  <c:v>-0.24196400000000001</c:v>
                </c:pt>
                <c:pt idx="4477">
                  <c:v>-0.23897299999999999</c:v>
                </c:pt>
                <c:pt idx="4478">
                  <c:v>-0.23611099999999999</c:v>
                </c:pt>
                <c:pt idx="4479">
                  <c:v>-0.233319</c:v>
                </c:pt>
                <c:pt idx="4480">
                  <c:v>-0.230408</c:v>
                </c:pt>
                <c:pt idx="4481">
                  <c:v>-0.22734099999999999</c:v>
                </c:pt>
                <c:pt idx="4482">
                  <c:v>-0.22445100000000001</c:v>
                </c:pt>
                <c:pt idx="4483">
                  <c:v>-0.221552</c:v>
                </c:pt>
                <c:pt idx="4484">
                  <c:v>-0.21840200000000001</c:v>
                </c:pt>
                <c:pt idx="4485">
                  <c:v>-0.21551300000000001</c:v>
                </c:pt>
                <c:pt idx="4486">
                  <c:v>-0.21253</c:v>
                </c:pt>
                <c:pt idx="4487">
                  <c:v>-0.20941399999999999</c:v>
                </c:pt>
                <c:pt idx="4488">
                  <c:v>-0.20661099999999999</c:v>
                </c:pt>
                <c:pt idx="4489">
                  <c:v>-0.20344100000000001</c:v>
                </c:pt>
                <c:pt idx="4490">
                  <c:v>-0.20039699999999999</c:v>
                </c:pt>
                <c:pt idx="4491">
                  <c:v>-0.197598</c:v>
                </c:pt>
                <c:pt idx="4492">
                  <c:v>-0.19464100000000001</c:v>
                </c:pt>
                <c:pt idx="4493">
                  <c:v>-0.191719</c:v>
                </c:pt>
                <c:pt idx="4494">
                  <c:v>-0.188662</c:v>
                </c:pt>
                <c:pt idx="4495">
                  <c:v>-0.18566099999999999</c:v>
                </c:pt>
                <c:pt idx="4496">
                  <c:v>-0.18268300000000001</c:v>
                </c:pt>
                <c:pt idx="4497">
                  <c:v>-0.17976</c:v>
                </c:pt>
                <c:pt idx="4498">
                  <c:v>-0.17669599999999999</c:v>
                </c:pt>
                <c:pt idx="4499">
                  <c:v>-0.173625</c:v>
                </c:pt>
                <c:pt idx="4500">
                  <c:v>-0.17080300000000001</c:v>
                </c:pt>
                <c:pt idx="4501">
                  <c:v>-0.167992</c:v>
                </c:pt>
                <c:pt idx="4502">
                  <c:v>-0.16530700000000001</c:v>
                </c:pt>
                <c:pt idx="4503">
                  <c:v>-0.16257099999999999</c:v>
                </c:pt>
                <c:pt idx="4504">
                  <c:v>-0.16015199999999999</c:v>
                </c:pt>
                <c:pt idx="4505">
                  <c:v>-0.15779799999999999</c:v>
                </c:pt>
                <c:pt idx="4506">
                  <c:v>-0.15503</c:v>
                </c:pt>
                <c:pt idx="4507">
                  <c:v>-0.15245500000000001</c:v>
                </c:pt>
                <c:pt idx="4508">
                  <c:v>-0.14988299999999999</c:v>
                </c:pt>
                <c:pt idx="4509">
                  <c:v>-0.147227</c:v>
                </c:pt>
                <c:pt idx="4510">
                  <c:v>-0.144625</c:v>
                </c:pt>
                <c:pt idx="4511">
                  <c:v>-0.14186399999999999</c:v>
                </c:pt>
                <c:pt idx="4512">
                  <c:v>-0.13907700000000001</c:v>
                </c:pt>
                <c:pt idx="4513">
                  <c:v>-0.13631799999999999</c:v>
                </c:pt>
                <c:pt idx="4514">
                  <c:v>-0.13336600000000001</c:v>
                </c:pt>
                <c:pt idx="4515">
                  <c:v>-0.13042300000000001</c:v>
                </c:pt>
                <c:pt idx="4516">
                  <c:v>-0.12745899999999999</c:v>
                </c:pt>
                <c:pt idx="4517">
                  <c:v>-0.124305</c:v>
                </c:pt>
                <c:pt idx="4518">
                  <c:v>-0.121197</c:v>
                </c:pt>
                <c:pt idx="4519">
                  <c:v>-0.11798599999999999</c:v>
                </c:pt>
                <c:pt idx="4520">
                  <c:v>-0.11461200000000001</c:v>
                </c:pt>
                <c:pt idx="4521">
                  <c:v>-0.111317</c:v>
                </c:pt>
                <c:pt idx="4522">
                  <c:v>-0.107821</c:v>
                </c:pt>
                <c:pt idx="4523">
                  <c:v>-0.104208</c:v>
                </c:pt>
                <c:pt idx="4524">
                  <c:v>-0.100691</c:v>
                </c:pt>
                <c:pt idx="4525">
                  <c:v>-9.6912300000000007E-2</c:v>
                </c:pt>
                <c:pt idx="4526">
                  <c:v>-9.3118900000000004E-2</c:v>
                </c:pt>
                <c:pt idx="4527">
                  <c:v>-8.9331099999999997E-2</c:v>
                </c:pt>
                <c:pt idx="4528">
                  <c:v>-8.5260900000000001E-2</c:v>
                </c:pt>
                <c:pt idx="4529">
                  <c:v>-8.1380099999999997E-2</c:v>
                </c:pt>
                <c:pt idx="4530">
                  <c:v>-7.7767100000000006E-2</c:v>
                </c:pt>
                <c:pt idx="4531">
                  <c:v>-7.4188799999999999E-2</c:v>
                </c:pt>
                <c:pt idx="4532">
                  <c:v>-7.0534399999999997E-2</c:v>
                </c:pt>
                <c:pt idx="4533">
                  <c:v>-6.67436E-2</c:v>
                </c:pt>
                <c:pt idx="4534">
                  <c:v>-6.2924099999999997E-2</c:v>
                </c:pt>
                <c:pt idx="4535">
                  <c:v>-5.9258499999999999E-2</c:v>
                </c:pt>
                <c:pt idx="4536">
                  <c:v>-5.54522E-2</c:v>
                </c:pt>
                <c:pt idx="4537">
                  <c:v>-5.1616700000000001E-2</c:v>
                </c:pt>
                <c:pt idx="4538">
                  <c:v>-4.7846800000000002E-2</c:v>
                </c:pt>
                <c:pt idx="4539">
                  <c:v>-4.3953800000000001E-2</c:v>
                </c:pt>
                <c:pt idx="4540">
                  <c:v>-4.01264E-2</c:v>
                </c:pt>
                <c:pt idx="4541">
                  <c:v>-3.6239800000000003E-2</c:v>
                </c:pt>
                <c:pt idx="4542">
                  <c:v>-3.21981E-2</c:v>
                </c:pt>
                <c:pt idx="4543">
                  <c:v>-2.8310599999999998E-2</c:v>
                </c:pt>
                <c:pt idx="4544">
                  <c:v>-2.42933E-2</c:v>
                </c:pt>
                <c:pt idx="4545">
                  <c:v>-2.01339E-2</c:v>
                </c:pt>
                <c:pt idx="4546">
                  <c:v>-1.61104E-2</c:v>
                </c:pt>
                <c:pt idx="4547">
                  <c:v>-1.18815E-2</c:v>
                </c:pt>
                <c:pt idx="4548">
                  <c:v>-7.6089299999999999E-3</c:v>
                </c:pt>
                <c:pt idx="4549">
                  <c:v>-3.4009999999999999E-3</c:v>
                </c:pt>
                <c:pt idx="4550">
                  <c:v>6.0929599999999995E-4</c:v>
                </c:pt>
                <c:pt idx="4551">
                  <c:v>4.5299800000000003E-3</c:v>
                </c:pt>
                <c:pt idx="4552">
                  <c:v>8.4047400000000008E-3</c:v>
                </c:pt>
                <c:pt idx="4553">
                  <c:v>1.1804800000000001E-2</c:v>
                </c:pt>
                <c:pt idx="4554">
                  <c:v>1.50689E-2</c:v>
                </c:pt>
                <c:pt idx="4555">
                  <c:v>1.78345E-2</c:v>
                </c:pt>
                <c:pt idx="4556">
                  <c:v>1.8738000000000001E-2</c:v>
                </c:pt>
                <c:pt idx="4557">
                  <c:v>1.9397299999999999E-2</c:v>
                </c:pt>
                <c:pt idx="4558">
                  <c:v>2.0074999999999999E-2</c:v>
                </c:pt>
                <c:pt idx="4559">
                  <c:v>2.0424899999999999E-2</c:v>
                </c:pt>
                <c:pt idx="4560">
                  <c:v>2.0237399999999999E-2</c:v>
                </c:pt>
                <c:pt idx="4561">
                  <c:v>1.9497500000000001E-2</c:v>
                </c:pt>
                <c:pt idx="4562">
                  <c:v>1.8337699999999998E-2</c:v>
                </c:pt>
                <c:pt idx="4563">
                  <c:v>1.6891699999999999E-2</c:v>
                </c:pt>
                <c:pt idx="4564">
                  <c:v>1.51019E-2</c:v>
                </c:pt>
                <c:pt idx="4565">
                  <c:v>1.30122E-2</c:v>
                </c:pt>
                <c:pt idx="4566">
                  <c:v>1.08792E-2</c:v>
                </c:pt>
                <c:pt idx="4567">
                  <c:v>9.1469900000000007E-3</c:v>
                </c:pt>
                <c:pt idx="4568">
                  <c:v>7.4071900000000001E-3</c:v>
                </c:pt>
                <c:pt idx="4569">
                  <c:v>5.7463999999999996E-3</c:v>
                </c:pt>
                <c:pt idx="4570">
                  <c:v>4.2687999999999997E-3</c:v>
                </c:pt>
                <c:pt idx="4571">
                  <c:v>2.78912E-3</c:v>
                </c:pt>
                <c:pt idx="4572">
                  <c:v>7.5657700000000003E-4</c:v>
                </c:pt>
                <c:pt idx="4573">
                  <c:v>-1.0845799999999999E-3</c:v>
                </c:pt>
                <c:pt idx="4574">
                  <c:v>-2.9648500000000002E-3</c:v>
                </c:pt>
                <c:pt idx="4575">
                  <c:v>-4.8438500000000002E-3</c:v>
                </c:pt>
                <c:pt idx="4576">
                  <c:v>-6.6670599999999998E-3</c:v>
                </c:pt>
                <c:pt idx="4577">
                  <c:v>-8.4319100000000008E-3</c:v>
                </c:pt>
                <c:pt idx="4578">
                  <c:v>-1.01917E-2</c:v>
                </c:pt>
                <c:pt idx="4579">
                  <c:v>-1.2166E-2</c:v>
                </c:pt>
                <c:pt idx="4580">
                  <c:v>-1.42217E-2</c:v>
                </c:pt>
                <c:pt idx="4581">
                  <c:v>-1.6235200000000002E-2</c:v>
                </c:pt>
                <c:pt idx="4582">
                  <c:v>-1.83538E-2</c:v>
                </c:pt>
                <c:pt idx="4583">
                  <c:v>-2.0477200000000001E-2</c:v>
                </c:pt>
                <c:pt idx="4584">
                  <c:v>-2.25027E-2</c:v>
                </c:pt>
                <c:pt idx="4585">
                  <c:v>-2.4493999999999998E-2</c:v>
                </c:pt>
                <c:pt idx="4586">
                  <c:v>-2.6477400000000002E-2</c:v>
                </c:pt>
                <c:pt idx="4587">
                  <c:v>-2.84652E-2</c:v>
                </c:pt>
                <c:pt idx="4588">
                  <c:v>-3.0557399999999998E-2</c:v>
                </c:pt>
                <c:pt idx="4589">
                  <c:v>-3.2663200000000003E-2</c:v>
                </c:pt>
                <c:pt idx="4590">
                  <c:v>-3.4714799999999997E-2</c:v>
                </c:pt>
                <c:pt idx="4591">
                  <c:v>-3.6814E-2</c:v>
                </c:pt>
                <c:pt idx="4592">
                  <c:v>-3.8877599999999998E-2</c:v>
                </c:pt>
                <c:pt idx="4593">
                  <c:v>-4.1003400000000002E-2</c:v>
                </c:pt>
                <c:pt idx="4594">
                  <c:v>-4.3071900000000003E-2</c:v>
                </c:pt>
                <c:pt idx="4595">
                  <c:v>-4.5181300000000001E-2</c:v>
                </c:pt>
                <c:pt idx="4596">
                  <c:v>-4.7425500000000002E-2</c:v>
                </c:pt>
                <c:pt idx="4597">
                  <c:v>-4.9599799999999999E-2</c:v>
                </c:pt>
                <c:pt idx="4598">
                  <c:v>-5.18015E-2</c:v>
                </c:pt>
                <c:pt idx="4599">
                  <c:v>-5.4041600000000002E-2</c:v>
                </c:pt>
                <c:pt idx="4600">
                  <c:v>-5.6006E-2</c:v>
                </c:pt>
                <c:pt idx="4601">
                  <c:v>-5.7423000000000002E-2</c:v>
                </c:pt>
                <c:pt idx="4602">
                  <c:v>-5.8993799999999999E-2</c:v>
                </c:pt>
                <c:pt idx="4603">
                  <c:v>-6.0005900000000001E-2</c:v>
                </c:pt>
                <c:pt idx="4604">
                  <c:v>-6.1057899999999998E-2</c:v>
                </c:pt>
                <c:pt idx="4605">
                  <c:v>-6.2607499999999996E-2</c:v>
                </c:pt>
                <c:pt idx="4606">
                  <c:v>-6.4006099999999996E-2</c:v>
                </c:pt>
                <c:pt idx="4607">
                  <c:v>-6.5001600000000007E-2</c:v>
                </c:pt>
                <c:pt idx="4608">
                  <c:v>-6.5973299999999999E-2</c:v>
                </c:pt>
                <c:pt idx="4609">
                  <c:v>-6.7225599999999996E-2</c:v>
                </c:pt>
                <c:pt idx="4610">
                  <c:v>-6.8301000000000001E-2</c:v>
                </c:pt>
                <c:pt idx="4611">
                  <c:v>-6.9083400000000003E-2</c:v>
                </c:pt>
                <c:pt idx="4612">
                  <c:v>-7.0084599999999997E-2</c:v>
                </c:pt>
                <c:pt idx="4613">
                  <c:v>-7.1196200000000001E-2</c:v>
                </c:pt>
                <c:pt idx="4614">
                  <c:v>-7.2339200000000006E-2</c:v>
                </c:pt>
                <c:pt idx="4615">
                  <c:v>-7.3321499999999998E-2</c:v>
                </c:pt>
                <c:pt idx="4616">
                  <c:v>-7.4149699999999999E-2</c:v>
                </c:pt>
                <c:pt idx="4617">
                  <c:v>-7.5201000000000004E-2</c:v>
                </c:pt>
                <c:pt idx="4618">
                  <c:v>-7.6397499999999993E-2</c:v>
                </c:pt>
                <c:pt idx="4619">
                  <c:v>-7.7323299999999998E-2</c:v>
                </c:pt>
                <c:pt idx="4620">
                  <c:v>-7.8183600000000006E-2</c:v>
                </c:pt>
                <c:pt idx="4621">
                  <c:v>-7.9102599999999995E-2</c:v>
                </c:pt>
                <c:pt idx="4622">
                  <c:v>-8.0149600000000001E-2</c:v>
                </c:pt>
                <c:pt idx="4623">
                  <c:v>-8.13445E-2</c:v>
                </c:pt>
                <c:pt idx="4624">
                  <c:v>-8.2200099999999998E-2</c:v>
                </c:pt>
                <c:pt idx="4625">
                  <c:v>-8.3069299999999999E-2</c:v>
                </c:pt>
                <c:pt idx="4626">
                  <c:v>-8.4215899999999996E-2</c:v>
                </c:pt>
                <c:pt idx="4627">
                  <c:v>-8.5412600000000005E-2</c:v>
                </c:pt>
                <c:pt idx="4628">
                  <c:v>-8.6430800000000002E-2</c:v>
                </c:pt>
                <c:pt idx="4629">
                  <c:v>-8.7388199999999999E-2</c:v>
                </c:pt>
                <c:pt idx="4630">
                  <c:v>-8.8344099999999995E-2</c:v>
                </c:pt>
                <c:pt idx="4631">
                  <c:v>-8.9568400000000006E-2</c:v>
                </c:pt>
                <c:pt idx="4632">
                  <c:v>-9.0850399999999998E-2</c:v>
                </c:pt>
                <c:pt idx="4633">
                  <c:v>-9.1818300000000005E-2</c:v>
                </c:pt>
                <c:pt idx="4634">
                  <c:v>-9.2812099999999995E-2</c:v>
                </c:pt>
                <c:pt idx="4635">
                  <c:v>-9.4057699999999994E-2</c:v>
                </c:pt>
                <c:pt idx="4636">
                  <c:v>-9.5432699999999995E-2</c:v>
                </c:pt>
                <c:pt idx="4637">
                  <c:v>-9.6620899999999996E-2</c:v>
                </c:pt>
                <c:pt idx="4638">
                  <c:v>-9.7713999999999995E-2</c:v>
                </c:pt>
                <c:pt idx="4639">
                  <c:v>-9.8887000000000003E-2</c:v>
                </c:pt>
                <c:pt idx="4640">
                  <c:v>-0.100343</c:v>
                </c:pt>
                <c:pt idx="4641">
                  <c:v>-0.101782</c:v>
                </c:pt>
                <c:pt idx="4642">
                  <c:v>-0.102979</c:v>
                </c:pt>
                <c:pt idx="4643">
                  <c:v>-0.104189</c:v>
                </c:pt>
                <c:pt idx="4644">
                  <c:v>-0.10568900000000001</c:v>
                </c:pt>
                <c:pt idx="4645">
                  <c:v>-0.107331</c:v>
                </c:pt>
                <c:pt idx="4646">
                  <c:v>-0.10875600000000001</c:v>
                </c:pt>
                <c:pt idx="4647">
                  <c:v>-0.11008900000000001</c:v>
                </c:pt>
                <c:pt idx="4648">
                  <c:v>-0.11158800000000001</c:v>
                </c:pt>
                <c:pt idx="4649">
                  <c:v>-0.113362</c:v>
                </c:pt>
                <c:pt idx="4650">
                  <c:v>-0.115242</c:v>
                </c:pt>
                <c:pt idx="4651">
                  <c:v>-0.117421</c:v>
                </c:pt>
                <c:pt idx="4652">
                  <c:v>-0.12021800000000001</c:v>
                </c:pt>
                <c:pt idx="4653">
                  <c:v>-0.122905</c:v>
                </c:pt>
                <c:pt idx="4654">
                  <c:v>-0.12557299999999999</c:v>
                </c:pt>
                <c:pt idx="4655">
                  <c:v>-0.12800400000000001</c:v>
                </c:pt>
                <c:pt idx="4656">
                  <c:v>-0.13028799999999999</c:v>
                </c:pt>
                <c:pt idx="4657">
                  <c:v>-0.13283600000000001</c:v>
                </c:pt>
                <c:pt idx="4658">
                  <c:v>-0.13524</c:v>
                </c:pt>
                <c:pt idx="4659">
                  <c:v>-0.13755600000000001</c:v>
                </c:pt>
                <c:pt idx="4660">
                  <c:v>-0.14000099999999999</c:v>
                </c:pt>
                <c:pt idx="4661">
                  <c:v>-0.14222699999999999</c:v>
                </c:pt>
                <c:pt idx="4662">
                  <c:v>-0.14448800000000001</c:v>
                </c:pt>
                <c:pt idx="4663">
                  <c:v>-0.14690900000000001</c:v>
                </c:pt>
                <c:pt idx="4664">
                  <c:v>-0.149144</c:v>
                </c:pt>
                <c:pt idx="4665">
                  <c:v>-0.15139</c:v>
                </c:pt>
                <c:pt idx="4666">
                  <c:v>-0.153782</c:v>
                </c:pt>
                <c:pt idx="4667">
                  <c:v>-0.15597900000000001</c:v>
                </c:pt>
                <c:pt idx="4668">
                  <c:v>-0.15817800000000001</c:v>
                </c:pt>
                <c:pt idx="4669">
                  <c:v>-0.16051699999999999</c:v>
                </c:pt>
                <c:pt idx="4670">
                  <c:v>-0.162656</c:v>
                </c:pt>
                <c:pt idx="4671">
                  <c:v>-0.16478999999999999</c:v>
                </c:pt>
                <c:pt idx="4672">
                  <c:v>-0.167106</c:v>
                </c:pt>
                <c:pt idx="4673">
                  <c:v>-0.169234</c:v>
                </c:pt>
                <c:pt idx="4674">
                  <c:v>-0.171321</c:v>
                </c:pt>
                <c:pt idx="4675">
                  <c:v>-0.17357400000000001</c:v>
                </c:pt>
                <c:pt idx="4676">
                  <c:v>-0.175648</c:v>
                </c:pt>
                <c:pt idx="4677">
                  <c:v>-0.177673</c:v>
                </c:pt>
                <c:pt idx="4678">
                  <c:v>-0.17990300000000001</c:v>
                </c:pt>
                <c:pt idx="4679">
                  <c:v>-0.18198800000000001</c:v>
                </c:pt>
                <c:pt idx="4680">
                  <c:v>-0.18401400000000001</c:v>
                </c:pt>
                <c:pt idx="4681">
                  <c:v>-0.18624499999999999</c:v>
                </c:pt>
                <c:pt idx="4682">
                  <c:v>-0.188329</c:v>
                </c:pt>
                <c:pt idx="4683">
                  <c:v>-0.19033</c:v>
                </c:pt>
                <c:pt idx="4684">
                  <c:v>-0.19254599999999999</c:v>
                </c:pt>
                <c:pt idx="4685">
                  <c:v>-0.194632</c:v>
                </c:pt>
                <c:pt idx="4686">
                  <c:v>-0.19664999999999999</c:v>
                </c:pt>
                <c:pt idx="4687">
                  <c:v>-0.19891</c:v>
                </c:pt>
                <c:pt idx="4688">
                  <c:v>-0.201046</c:v>
                </c:pt>
                <c:pt idx="4689">
                  <c:v>-0.203097</c:v>
                </c:pt>
                <c:pt idx="4690">
                  <c:v>-0.205376</c:v>
                </c:pt>
                <c:pt idx="4691">
                  <c:v>-0.207621</c:v>
                </c:pt>
                <c:pt idx="4692">
                  <c:v>-0.209815</c:v>
                </c:pt>
                <c:pt idx="4693">
                  <c:v>-0.21157200000000001</c:v>
                </c:pt>
                <c:pt idx="4694">
                  <c:v>-0.21324399999999999</c:v>
                </c:pt>
                <c:pt idx="4695">
                  <c:v>-0.21482399999999999</c:v>
                </c:pt>
                <c:pt idx="4696">
                  <c:v>-0.216055</c:v>
                </c:pt>
                <c:pt idx="4697">
                  <c:v>-0.217302</c:v>
                </c:pt>
                <c:pt idx="4698">
                  <c:v>-0.21884899999999999</c:v>
                </c:pt>
                <c:pt idx="4699">
                  <c:v>-0.22011900000000001</c:v>
                </c:pt>
                <c:pt idx="4700">
                  <c:v>-0.22123000000000001</c:v>
                </c:pt>
                <c:pt idx="4701">
                  <c:v>-0.221668</c:v>
                </c:pt>
                <c:pt idx="4702">
                  <c:v>-0.22148899999999999</c:v>
                </c:pt>
                <c:pt idx="4703">
                  <c:v>-0.22129499999999999</c:v>
                </c:pt>
                <c:pt idx="4704">
                  <c:v>-0.22078400000000001</c:v>
                </c:pt>
                <c:pt idx="4705">
                  <c:v>-0.22032099999999999</c:v>
                </c:pt>
                <c:pt idx="4706">
                  <c:v>-0.21942600000000001</c:v>
                </c:pt>
                <c:pt idx="4707">
                  <c:v>-0.21787999999999999</c:v>
                </c:pt>
                <c:pt idx="4708">
                  <c:v>-0.21623800000000001</c:v>
                </c:pt>
                <c:pt idx="4709">
                  <c:v>-0.21473600000000001</c:v>
                </c:pt>
                <c:pt idx="4710">
                  <c:v>-0.21349699999999999</c:v>
                </c:pt>
                <c:pt idx="4711">
                  <c:v>-0.21221899999999999</c:v>
                </c:pt>
                <c:pt idx="4712">
                  <c:v>-0.21088200000000001</c:v>
                </c:pt>
                <c:pt idx="4713">
                  <c:v>-0.20963000000000001</c:v>
                </c:pt>
                <c:pt idx="4714">
                  <c:v>-0.20840500000000001</c:v>
                </c:pt>
                <c:pt idx="4715">
                  <c:v>-0.207123</c:v>
                </c:pt>
                <c:pt idx="4716">
                  <c:v>-0.20592199999999999</c:v>
                </c:pt>
                <c:pt idx="4717">
                  <c:v>-0.20461099999999999</c:v>
                </c:pt>
                <c:pt idx="4718">
                  <c:v>-0.203428</c:v>
                </c:pt>
                <c:pt idx="4719">
                  <c:v>-0.20229800000000001</c:v>
                </c:pt>
                <c:pt idx="4720">
                  <c:v>-0.20106199999999999</c:v>
                </c:pt>
                <c:pt idx="4721">
                  <c:v>-0.19987199999999999</c:v>
                </c:pt>
                <c:pt idx="4722">
                  <c:v>-0.198737</c:v>
                </c:pt>
                <c:pt idx="4723">
                  <c:v>-0.197522</c:v>
                </c:pt>
                <c:pt idx="4724">
                  <c:v>-0.196355</c:v>
                </c:pt>
                <c:pt idx="4725">
                  <c:v>-0.19520899999999999</c:v>
                </c:pt>
                <c:pt idx="4726">
                  <c:v>-0.19400300000000001</c:v>
                </c:pt>
                <c:pt idx="4727">
                  <c:v>-0.19286200000000001</c:v>
                </c:pt>
                <c:pt idx="4728">
                  <c:v>-0.19170400000000001</c:v>
                </c:pt>
                <c:pt idx="4729">
                  <c:v>-0.19048200000000001</c:v>
                </c:pt>
                <c:pt idx="4730">
                  <c:v>-0.18935399999999999</c:v>
                </c:pt>
                <c:pt idx="4731">
                  <c:v>-0.18818199999999999</c:v>
                </c:pt>
                <c:pt idx="4732">
                  <c:v>-0.18693299999999999</c:v>
                </c:pt>
                <c:pt idx="4733">
                  <c:v>-0.18579499999999999</c:v>
                </c:pt>
                <c:pt idx="4734">
                  <c:v>-0.18460199999999999</c:v>
                </c:pt>
                <c:pt idx="4735">
                  <c:v>-0.18332599999999999</c:v>
                </c:pt>
                <c:pt idx="4736">
                  <c:v>-0.18216099999999999</c:v>
                </c:pt>
                <c:pt idx="4737">
                  <c:v>-0.180927</c:v>
                </c:pt>
                <c:pt idx="4738">
                  <c:v>-0.17962400000000001</c:v>
                </c:pt>
                <c:pt idx="4739">
                  <c:v>-0.178423</c:v>
                </c:pt>
                <c:pt idx="4740">
                  <c:v>-0.17712600000000001</c:v>
                </c:pt>
                <c:pt idx="4741">
                  <c:v>-0.175788</c:v>
                </c:pt>
                <c:pt idx="4742">
                  <c:v>-0.17454600000000001</c:v>
                </c:pt>
                <c:pt idx="4743">
                  <c:v>-0.17317299999999999</c:v>
                </c:pt>
                <c:pt idx="4744">
                  <c:v>-0.17178399999999999</c:v>
                </c:pt>
                <c:pt idx="4745">
                  <c:v>-0.170492</c:v>
                </c:pt>
                <c:pt idx="4746">
                  <c:v>-0.16903599999999999</c:v>
                </c:pt>
                <c:pt idx="4747">
                  <c:v>-0.16758100000000001</c:v>
                </c:pt>
                <c:pt idx="4748">
                  <c:v>-0.16621900000000001</c:v>
                </c:pt>
                <c:pt idx="4749">
                  <c:v>-0.16467100000000001</c:v>
                </c:pt>
                <c:pt idx="4750">
                  <c:v>-0.16350100000000001</c:v>
                </c:pt>
                <c:pt idx="4751">
                  <c:v>-0.163132</c:v>
                </c:pt>
                <c:pt idx="4752">
                  <c:v>-0.16214899999999999</c:v>
                </c:pt>
                <c:pt idx="4753">
                  <c:v>-0.16129599999999999</c:v>
                </c:pt>
                <c:pt idx="4754">
                  <c:v>-0.160555</c:v>
                </c:pt>
                <c:pt idx="4755">
                  <c:v>-0.15964500000000001</c:v>
                </c:pt>
                <c:pt idx="4756">
                  <c:v>-0.15884000000000001</c:v>
                </c:pt>
                <c:pt idx="4757">
                  <c:v>-0.15803</c:v>
                </c:pt>
                <c:pt idx="4758">
                  <c:v>-0.157004</c:v>
                </c:pt>
                <c:pt idx="4759">
                  <c:v>-0.15588099999999999</c:v>
                </c:pt>
                <c:pt idx="4760">
                  <c:v>-0.15470100000000001</c:v>
                </c:pt>
                <c:pt idx="4761">
                  <c:v>-0.15370600000000001</c:v>
                </c:pt>
                <c:pt idx="4762">
                  <c:v>-0.15269099999999999</c:v>
                </c:pt>
                <c:pt idx="4763">
                  <c:v>-0.151924</c:v>
                </c:pt>
                <c:pt idx="4764">
                  <c:v>-0.151201</c:v>
                </c:pt>
                <c:pt idx="4765">
                  <c:v>-0.15071200000000001</c:v>
                </c:pt>
                <c:pt idx="4766">
                  <c:v>-0.15027299999999999</c:v>
                </c:pt>
                <c:pt idx="4767">
                  <c:v>-0.14952699999999999</c:v>
                </c:pt>
                <c:pt idx="4768">
                  <c:v>-0.14916499999999999</c:v>
                </c:pt>
                <c:pt idx="4769">
                  <c:v>-0.14860999999999999</c:v>
                </c:pt>
                <c:pt idx="4770">
                  <c:v>-0.14805499999999999</c:v>
                </c:pt>
                <c:pt idx="4771">
                  <c:v>-0.14772299999999999</c:v>
                </c:pt>
                <c:pt idx="4772">
                  <c:v>-0.14746600000000001</c:v>
                </c:pt>
                <c:pt idx="4773">
                  <c:v>-0.147563</c:v>
                </c:pt>
                <c:pt idx="4774">
                  <c:v>-0.14727699999999999</c:v>
                </c:pt>
                <c:pt idx="4775">
                  <c:v>-0.14720800000000001</c:v>
                </c:pt>
                <c:pt idx="4776">
                  <c:v>-0.14724100000000001</c:v>
                </c:pt>
                <c:pt idx="4777">
                  <c:v>-0.146985</c:v>
                </c:pt>
                <c:pt idx="4778">
                  <c:v>-0.147007</c:v>
                </c:pt>
                <c:pt idx="4779">
                  <c:v>-0.14704999999999999</c:v>
                </c:pt>
                <c:pt idx="4780">
                  <c:v>-0.14755099999999999</c:v>
                </c:pt>
                <c:pt idx="4781">
                  <c:v>-0.14788399999999999</c:v>
                </c:pt>
                <c:pt idx="4782">
                  <c:v>-0.148087</c:v>
                </c:pt>
                <c:pt idx="4783">
                  <c:v>-0.14857699999999999</c:v>
                </c:pt>
                <c:pt idx="4784">
                  <c:v>-0.148642</c:v>
                </c:pt>
                <c:pt idx="4785">
                  <c:v>-0.14899000000000001</c:v>
                </c:pt>
                <c:pt idx="4786">
                  <c:v>-0.14943400000000001</c:v>
                </c:pt>
                <c:pt idx="4787">
                  <c:v>-0.150198</c:v>
                </c:pt>
                <c:pt idx="4788">
                  <c:v>-0.15109700000000001</c:v>
                </c:pt>
                <c:pt idx="4789">
                  <c:v>-0.151668</c:v>
                </c:pt>
                <c:pt idx="4790">
                  <c:v>-0.15256700000000001</c:v>
                </c:pt>
                <c:pt idx="4791">
                  <c:v>-0.15310599999999999</c:v>
                </c:pt>
                <c:pt idx="4792">
                  <c:v>-0.153892</c:v>
                </c:pt>
                <c:pt idx="4793">
                  <c:v>-0.15485099999999999</c:v>
                </c:pt>
                <c:pt idx="4794">
                  <c:v>-0.15604000000000001</c:v>
                </c:pt>
                <c:pt idx="4795">
                  <c:v>-0.157583</c:v>
                </c:pt>
                <c:pt idx="4796">
                  <c:v>-0.15873399999999999</c:v>
                </c:pt>
                <c:pt idx="4797">
                  <c:v>-0.16014600000000001</c:v>
                </c:pt>
                <c:pt idx="4798">
                  <c:v>-0.161303</c:v>
                </c:pt>
                <c:pt idx="4799">
                  <c:v>-0.162305</c:v>
                </c:pt>
                <c:pt idx="4800">
                  <c:v>-0.16349900000000001</c:v>
                </c:pt>
                <c:pt idx="4801">
                  <c:v>-0.164687</c:v>
                </c:pt>
                <c:pt idx="4802">
                  <c:v>-0.16619500000000001</c:v>
                </c:pt>
                <c:pt idx="4803">
                  <c:v>-0.16703699999999999</c:v>
                </c:pt>
                <c:pt idx="4804">
                  <c:v>-0.16820099999999999</c:v>
                </c:pt>
                <c:pt idx="4805">
                  <c:v>-0.16922799999999999</c:v>
                </c:pt>
                <c:pt idx="4806">
                  <c:v>-0.17066700000000001</c:v>
                </c:pt>
                <c:pt idx="4807">
                  <c:v>-0.17169000000000001</c:v>
                </c:pt>
                <c:pt idx="4808">
                  <c:v>-0.172849</c:v>
                </c:pt>
                <c:pt idx="4809">
                  <c:v>-0.17347899999999999</c:v>
                </c:pt>
                <c:pt idx="4810">
                  <c:v>-0.174373</c:v>
                </c:pt>
                <c:pt idx="4811">
                  <c:v>-0.174931</c:v>
                </c:pt>
                <c:pt idx="4812">
                  <c:v>-0.175598</c:v>
                </c:pt>
                <c:pt idx="4813">
                  <c:v>-0.17641000000000001</c:v>
                </c:pt>
                <c:pt idx="4814">
                  <c:v>-0.17715900000000001</c:v>
                </c:pt>
                <c:pt idx="4815">
                  <c:v>-0.17835300000000001</c:v>
                </c:pt>
                <c:pt idx="4816">
                  <c:v>-0.17961299999999999</c:v>
                </c:pt>
                <c:pt idx="4817">
                  <c:v>-0.180872</c:v>
                </c:pt>
                <c:pt idx="4818">
                  <c:v>-0.182367</c:v>
                </c:pt>
                <c:pt idx="4819">
                  <c:v>-0.18360399999999999</c:v>
                </c:pt>
                <c:pt idx="4820">
                  <c:v>-0.18474099999999999</c:v>
                </c:pt>
                <c:pt idx="4821">
                  <c:v>-0.18611900000000001</c:v>
                </c:pt>
                <c:pt idx="4822">
                  <c:v>-0.18731</c:v>
                </c:pt>
                <c:pt idx="4823">
                  <c:v>-0.188721</c:v>
                </c:pt>
                <c:pt idx="4824">
                  <c:v>-0.190578</c:v>
                </c:pt>
                <c:pt idx="4825">
                  <c:v>-0.19221299999999999</c:v>
                </c:pt>
                <c:pt idx="4826">
                  <c:v>-0.193777</c:v>
                </c:pt>
                <c:pt idx="4827">
                  <c:v>-0.19547400000000001</c:v>
                </c:pt>
                <c:pt idx="4828">
                  <c:v>-0.196993</c:v>
                </c:pt>
                <c:pt idx="4829">
                  <c:v>-0.19838</c:v>
                </c:pt>
                <c:pt idx="4830">
                  <c:v>-0.19971</c:v>
                </c:pt>
                <c:pt idx="4831">
                  <c:v>-0.20096600000000001</c:v>
                </c:pt>
                <c:pt idx="4832">
                  <c:v>-0.20255699999999999</c:v>
                </c:pt>
                <c:pt idx="4833">
                  <c:v>-0.204073</c:v>
                </c:pt>
                <c:pt idx="4834">
                  <c:v>-0.20552500000000001</c:v>
                </c:pt>
                <c:pt idx="4835">
                  <c:v>-0.20710899999999999</c:v>
                </c:pt>
                <c:pt idx="4836">
                  <c:v>-0.20915300000000001</c:v>
                </c:pt>
                <c:pt idx="4837">
                  <c:v>-0.21127699999999999</c:v>
                </c:pt>
                <c:pt idx="4838">
                  <c:v>-0.21311099999999999</c:v>
                </c:pt>
                <c:pt idx="4839">
                  <c:v>-0.21482499999999999</c:v>
                </c:pt>
                <c:pt idx="4840">
                  <c:v>-0.215642</c:v>
                </c:pt>
                <c:pt idx="4841">
                  <c:v>-0.216032</c:v>
                </c:pt>
                <c:pt idx="4842">
                  <c:v>-0.21610399999999999</c:v>
                </c:pt>
                <c:pt idx="4843">
                  <c:v>-0.215894</c:v>
                </c:pt>
                <c:pt idx="4844">
                  <c:v>-0.21540300000000001</c:v>
                </c:pt>
                <c:pt idx="4845">
                  <c:v>-0.21468999999999999</c:v>
                </c:pt>
                <c:pt idx="4846">
                  <c:v>-0.213756</c:v>
                </c:pt>
                <c:pt idx="4847">
                  <c:v>-0.21247099999999999</c:v>
                </c:pt>
                <c:pt idx="4848">
                  <c:v>-0.21097199999999999</c:v>
                </c:pt>
                <c:pt idx="4849">
                  <c:v>-0.20937600000000001</c:v>
                </c:pt>
                <c:pt idx="4850">
                  <c:v>-0.208235</c:v>
                </c:pt>
                <c:pt idx="4851">
                  <c:v>-0.20874799999999999</c:v>
                </c:pt>
                <c:pt idx="4852">
                  <c:v>-0.20882800000000001</c:v>
                </c:pt>
                <c:pt idx="4853">
                  <c:v>-0.20937</c:v>
                </c:pt>
                <c:pt idx="4854">
                  <c:v>-0.209704</c:v>
                </c:pt>
                <c:pt idx="4855">
                  <c:v>-0.20974999999999999</c:v>
                </c:pt>
                <c:pt idx="4856">
                  <c:v>-0.210005</c:v>
                </c:pt>
                <c:pt idx="4857">
                  <c:v>-0.210171</c:v>
                </c:pt>
                <c:pt idx="4858">
                  <c:v>-0.21024000000000001</c:v>
                </c:pt>
                <c:pt idx="4859">
                  <c:v>-0.21050099999999999</c:v>
                </c:pt>
                <c:pt idx="4860">
                  <c:v>-0.210728</c:v>
                </c:pt>
                <c:pt idx="4861">
                  <c:v>-0.210782</c:v>
                </c:pt>
                <c:pt idx="4862">
                  <c:v>-0.21101900000000001</c:v>
                </c:pt>
                <c:pt idx="4863">
                  <c:v>-0.21119499999999999</c:v>
                </c:pt>
                <c:pt idx="4864">
                  <c:v>-0.21124000000000001</c:v>
                </c:pt>
                <c:pt idx="4865">
                  <c:v>-0.211481</c:v>
                </c:pt>
                <c:pt idx="4866">
                  <c:v>-0.21165</c:v>
                </c:pt>
                <c:pt idx="4867">
                  <c:v>-0.21168999999999999</c:v>
                </c:pt>
                <c:pt idx="4868">
                  <c:v>-0.21188399999999999</c:v>
                </c:pt>
                <c:pt idx="4869">
                  <c:v>-0.21202199999999999</c:v>
                </c:pt>
                <c:pt idx="4870">
                  <c:v>-0.212143</c:v>
                </c:pt>
                <c:pt idx="4871">
                  <c:v>-0.21262200000000001</c:v>
                </c:pt>
                <c:pt idx="4872">
                  <c:v>-0.213256</c:v>
                </c:pt>
                <c:pt idx="4873">
                  <c:v>-0.21380299999999999</c:v>
                </c:pt>
                <c:pt idx="4874">
                  <c:v>-0.214425</c:v>
                </c:pt>
                <c:pt idx="4875">
                  <c:v>-0.215029</c:v>
                </c:pt>
                <c:pt idx="4876">
                  <c:v>-0.21567900000000001</c:v>
                </c:pt>
                <c:pt idx="4877">
                  <c:v>-0.216638</c:v>
                </c:pt>
                <c:pt idx="4878">
                  <c:v>-0.21766199999999999</c:v>
                </c:pt>
                <c:pt idx="4879">
                  <c:v>-0.218611</c:v>
                </c:pt>
                <c:pt idx="4880">
                  <c:v>-0.219695</c:v>
                </c:pt>
                <c:pt idx="4881">
                  <c:v>-0.220855</c:v>
                </c:pt>
                <c:pt idx="4882">
                  <c:v>-0.22203700000000001</c:v>
                </c:pt>
                <c:pt idx="4883">
                  <c:v>-0.22342999999999999</c:v>
                </c:pt>
                <c:pt idx="4884">
                  <c:v>-0.22489899999999999</c:v>
                </c:pt>
                <c:pt idx="4885">
                  <c:v>-0.22628400000000001</c:v>
                </c:pt>
                <c:pt idx="4886">
                  <c:v>-0.22789100000000001</c:v>
                </c:pt>
                <c:pt idx="4887">
                  <c:v>-0.22961200000000001</c:v>
                </c:pt>
                <c:pt idx="4888">
                  <c:v>-0.23125799999999999</c:v>
                </c:pt>
                <c:pt idx="4889">
                  <c:v>-0.23317199999999999</c:v>
                </c:pt>
                <c:pt idx="4890">
                  <c:v>-0.23516699999999999</c:v>
                </c:pt>
                <c:pt idx="4891">
                  <c:v>-0.23702699999999999</c:v>
                </c:pt>
                <c:pt idx="4892">
                  <c:v>-0.23921300000000001</c:v>
                </c:pt>
                <c:pt idx="4893">
                  <c:v>-0.24149799999999999</c:v>
                </c:pt>
                <c:pt idx="4894">
                  <c:v>-0.243613</c:v>
                </c:pt>
                <c:pt idx="4895">
                  <c:v>-0.246086</c:v>
                </c:pt>
                <c:pt idx="4896">
                  <c:v>-0.24867300000000001</c:v>
                </c:pt>
                <c:pt idx="4897">
                  <c:v>-0.25104100000000001</c:v>
                </c:pt>
                <c:pt idx="4898">
                  <c:v>-0.25375999999999999</c:v>
                </c:pt>
                <c:pt idx="4899">
                  <c:v>-0.25667699999999999</c:v>
                </c:pt>
                <c:pt idx="4900">
                  <c:v>-0.25928800000000002</c:v>
                </c:pt>
                <c:pt idx="4901">
                  <c:v>-0.261241</c:v>
                </c:pt>
                <c:pt idx="4902">
                  <c:v>-0.26300800000000002</c:v>
                </c:pt>
                <c:pt idx="4903">
                  <c:v>-0.26436500000000002</c:v>
                </c:pt>
                <c:pt idx="4904">
                  <c:v>-0.26564500000000002</c:v>
                </c:pt>
                <c:pt idx="4905">
                  <c:v>-0.26675599999999999</c:v>
                </c:pt>
                <c:pt idx="4906">
                  <c:v>-0.26814700000000002</c:v>
                </c:pt>
                <c:pt idx="4907">
                  <c:v>-0.269515</c:v>
                </c:pt>
                <c:pt idx="4908">
                  <c:v>-0.27092699999999997</c:v>
                </c:pt>
                <c:pt idx="4909">
                  <c:v>-0.27271099999999998</c:v>
                </c:pt>
                <c:pt idx="4910">
                  <c:v>-0.27459899999999998</c:v>
                </c:pt>
                <c:pt idx="4911">
                  <c:v>-0.27624700000000002</c:v>
                </c:pt>
                <c:pt idx="4912">
                  <c:v>-0.27787000000000001</c:v>
                </c:pt>
                <c:pt idx="4913">
                  <c:v>-0.27953499999999998</c:v>
                </c:pt>
                <c:pt idx="4914">
                  <c:v>-0.28130899999999998</c:v>
                </c:pt>
                <c:pt idx="4915">
                  <c:v>-0.28318700000000002</c:v>
                </c:pt>
                <c:pt idx="4916">
                  <c:v>-0.28508</c:v>
                </c:pt>
                <c:pt idx="4917">
                  <c:v>-0.287634</c:v>
                </c:pt>
                <c:pt idx="4918">
                  <c:v>-0.29031499999999999</c:v>
                </c:pt>
                <c:pt idx="4919">
                  <c:v>-0.29305799999999999</c:v>
                </c:pt>
                <c:pt idx="4920">
                  <c:v>-0.29532399999999998</c:v>
                </c:pt>
                <c:pt idx="4921">
                  <c:v>-0.29694199999999998</c:v>
                </c:pt>
                <c:pt idx="4922">
                  <c:v>-0.29785400000000001</c:v>
                </c:pt>
                <c:pt idx="4923">
                  <c:v>-0.29869200000000001</c:v>
                </c:pt>
                <c:pt idx="4924">
                  <c:v>-0.29903299999999999</c:v>
                </c:pt>
                <c:pt idx="4925">
                  <c:v>-0.29912300000000003</c:v>
                </c:pt>
                <c:pt idx="4926">
                  <c:v>-0.29896099999999998</c:v>
                </c:pt>
                <c:pt idx="4927">
                  <c:v>-0.29866700000000002</c:v>
                </c:pt>
                <c:pt idx="4928">
                  <c:v>-0.29794300000000001</c:v>
                </c:pt>
                <c:pt idx="4929">
                  <c:v>-0.29726000000000002</c:v>
                </c:pt>
                <c:pt idx="4930">
                  <c:v>-0.29620600000000002</c:v>
                </c:pt>
                <c:pt idx="4931">
                  <c:v>-0.294987</c:v>
                </c:pt>
                <c:pt idx="4932">
                  <c:v>-0.29377900000000001</c:v>
                </c:pt>
                <c:pt idx="4933">
                  <c:v>-0.29242499999999999</c:v>
                </c:pt>
                <c:pt idx="4934">
                  <c:v>-0.29094100000000001</c:v>
                </c:pt>
                <c:pt idx="4935">
                  <c:v>-0.28944199999999998</c:v>
                </c:pt>
                <c:pt idx="4936">
                  <c:v>-0.288103</c:v>
                </c:pt>
                <c:pt idx="4937">
                  <c:v>-0.28666799999999998</c:v>
                </c:pt>
                <c:pt idx="4938">
                  <c:v>-0.285132</c:v>
                </c:pt>
                <c:pt idx="4939">
                  <c:v>-0.28377000000000002</c:v>
                </c:pt>
                <c:pt idx="4940">
                  <c:v>-0.28221800000000002</c:v>
                </c:pt>
                <c:pt idx="4941">
                  <c:v>-0.28037800000000002</c:v>
                </c:pt>
                <c:pt idx="4942">
                  <c:v>-0.27888499999999999</c:v>
                </c:pt>
                <c:pt idx="4943">
                  <c:v>-0.277144</c:v>
                </c:pt>
                <c:pt idx="4944">
                  <c:v>-0.27531899999999998</c:v>
                </c:pt>
                <c:pt idx="4945">
                  <c:v>-0.273731</c:v>
                </c:pt>
                <c:pt idx="4946">
                  <c:v>-0.27208199999999999</c:v>
                </c:pt>
                <c:pt idx="4947">
                  <c:v>-0.270312</c:v>
                </c:pt>
                <c:pt idx="4948">
                  <c:v>-0.26864399999999999</c:v>
                </c:pt>
                <c:pt idx="4949">
                  <c:v>-0.26710099999999998</c:v>
                </c:pt>
                <c:pt idx="4950">
                  <c:v>-0.265488</c:v>
                </c:pt>
                <c:pt idx="4951">
                  <c:v>-0.26428200000000002</c:v>
                </c:pt>
                <c:pt idx="4952">
                  <c:v>-0.26308500000000001</c:v>
                </c:pt>
                <c:pt idx="4953">
                  <c:v>-0.26194899999999999</c:v>
                </c:pt>
                <c:pt idx="4954">
                  <c:v>-0.26062400000000002</c:v>
                </c:pt>
                <c:pt idx="4955">
                  <c:v>-0.25929999999999997</c:v>
                </c:pt>
                <c:pt idx="4956">
                  <c:v>-0.25811699999999999</c:v>
                </c:pt>
                <c:pt idx="4957">
                  <c:v>-0.25691000000000003</c:v>
                </c:pt>
                <c:pt idx="4958">
                  <c:v>-0.25564100000000001</c:v>
                </c:pt>
                <c:pt idx="4959">
                  <c:v>-0.25447599999999998</c:v>
                </c:pt>
                <c:pt idx="4960">
                  <c:v>-0.25328200000000001</c:v>
                </c:pt>
                <c:pt idx="4961">
                  <c:v>-0.25201899999999999</c:v>
                </c:pt>
                <c:pt idx="4962">
                  <c:v>-0.25085099999999999</c:v>
                </c:pt>
                <c:pt idx="4963">
                  <c:v>-0.24964600000000001</c:v>
                </c:pt>
                <c:pt idx="4964">
                  <c:v>-0.24836</c:v>
                </c:pt>
                <c:pt idx="4965">
                  <c:v>-0.247196</c:v>
                </c:pt>
                <c:pt idx="4966">
                  <c:v>-0.24598</c:v>
                </c:pt>
                <c:pt idx="4967">
                  <c:v>-0.244643</c:v>
                </c:pt>
                <c:pt idx="4968">
                  <c:v>-0.24345600000000001</c:v>
                </c:pt>
                <c:pt idx="4969">
                  <c:v>-0.242289</c:v>
                </c:pt>
                <c:pt idx="4970">
                  <c:v>-0.24093899999999999</c:v>
                </c:pt>
                <c:pt idx="4971">
                  <c:v>-0.23965900000000001</c:v>
                </c:pt>
                <c:pt idx="4972">
                  <c:v>-0.23846100000000001</c:v>
                </c:pt>
                <c:pt idx="4973">
                  <c:v>-0.23713400000000001</c:v>
                </c:pt>
                <c:pt idx="4974">
                  <c:v>-0.23582500000000001</c:v>
                </c:pt>
                <c:pt idx="4975">
                  <c:v>-0.234572</c:v>
                </c:pt>
                <c:pt idx="4976">
                  <c:v>-0.23319500000000001</c:v>
                </c:pt>
                <c:pt idx="4977">
                  <c:v>-0.23184399999999999</c:v>
                </c:pt>
                <c:pt idx="4978">
                  <c:v>-0.23059299999999999</c:v>
                </c:pt>
                <c:pt idx="4979">
                  <c:v>-0.229186</c:v>
                </c:pt>
                <c:pt idx="4980">
                  <c:v>-0.22772200000000001</c:v>
                </c:pt>
                <c:pt idx="4981">
                  <c:v>-0.22640399999999999</c:v>
                </c:pt>
                <c:pt idx="4982">
                  <c:v>-0.22500999999999999</c:v>
                </c:pt>
                <c:pt idx="4983">
                  <c:v>-0.223492</c:v>
                </c:pt>
                <c:pt idx="4984">
                  <c:v>-0.222057</c:v>
                </c:pt>
                <c:pt idx="4985">
                  <c:v>-0.22060299999999999</c:v>
                </c:pt>
                <c:pt idx="4986">
                  <c:v>-0.21904499999999999</c:v>
                </c:pt>
                <c:pt idx="4987">
                  <c:v>-0.21754999999999999</c:v>
                </c:pt>
                <c:pt idx="4988">
                  <c:v>-0.21601799999999999</c:v>
                </c:pt>
                <c:pt idx="4989">
                  <c:v>-0.214361</c:v>
                </c:pt>
                <c:pt idx="4990">
                  <c:v>-0.21278900000000001</c:v>
                </c:pt>
                <c:pt idx="4991">
                  <c:v>-0.21143500000000001</c:v>
                </c:pt>
                <c:pt idx="4992">
                  <c:v>-0.21012900000000001</c:v>
                </c:pt>
                <c:pt idx="4993">
                  <c:v>-0.20866799999999999</c:v>
                </c:pt>
                <c:pt idx="4994">
                  <c:v>-0.20736299999999999</c:v>
                </c:pt>
                <c:pt idx="4995">
                  <c:v>-0.20718200000000001</c:v>
                </c:pt>
                <c:pt idx="4996">
                  <c:v>-0.207098</c:v>
                </c:pt>
                <c:pt idx="4997">
                  <c:v>-0.207181</c:v>
                </c:pt>
                <c:pt idx="4998">
                  <c:v>-0.20752599999999999</c:v>
                </c:pt>
                <c:pt idx="4999">
                  <c:v>-0.208095</c:v>
                </c:pt>
                <c:pt idx="5000">
                  <c:v>-0.20934700000000001</c:v>
                </c:pt>
                <c:pt idx="5001">
                  <c:v>-0.212897</c:v>
                </c:pt>
                <c:pt idx="5002">
                  <c:v>-0.216803</c:v>
                </c:pt>
                <c:pt idx="5003">
                  <c:v>-0.220829</c:v>
                </c:pt>
                <c:pt idx="5004">
                  <c:v>-0.22481599999999999</c:v>
                </c:pt>
                <c:pt idx="5005">
                  <c:v>-0.22883300000000001</c:v>
                </c:pt>
                <c:pt idx="5006">
                  <c:v>-0.23268900000000001</c:v>
                </c:pt>
                <c:pt idx="5007">
                  <c:v>-0.236648</c:v>
                </c:pt>
                <c:pt idx="5008">
                  <c:v>-0.240093</c:v>
                </c:pt>
                <c:pt idx="5009">
                  <c:v>-0.24237500000000001</c:v>
                </c:pt>
                <c:pt idx="5010">
                  <c:v>-0.245229</c:v>
                </c:pt>
                <c:pt idx="5011">
                  <c:v>-0.24795700000000001</c:v>
                </c:pt>
                <c:pt idx="5012">
                  <c:v>-0.25048300000000001</c:v>
                </c:pt>
                <c:pt idx="5013">
                  <c:v>-0.25296099999999999</c:v>
                </c:pt>
                <c:pt idx="5014">
                  <c:v>-0.25587599999999999</c:v>
                </c:pt>
                <c:pt idx="5015">
                  <c:v>-0.25896799999999998</c:v>
                </c:pt>
                <c:pt idx="5016">
                  <c:v>-0.26182299999999997</c:v>
                </c:pt>
                <c:pt idx="5017">
                  <c:v>-0.26485300000000001</c:v>
                </c:pt>
                <c:pt idx="5018">
                  <c:v>-0.26783299999999999</c:v>
                </c:pt>
                <c:pt idx="5019">
                  <c:v>-0.27079999999999999</c:v>
                </c:pt>
                <c:pt idx="5020">
                  <c:v>-0.27373500000000001</c:v>
                </c:pt>
                <c:pt idx="5021">
                  <c:v>-0.27666499999999999</c:v>
                </c:pt>
                <c:pt idx="5022">
                  <c:v>-0.27949600000000002</c:v>
                </c:pt>
                <c:pt idx="5023">
                  <c:v>-0.28238600000000003</c:v>
                </c:pt>
                <c:pt idx="5024">
                  <c:v>-0.28532299999999999</c:v>
                </c:pt>
                <c:pt idx="5025">
                  <c:v>-0.288159</c:v>
                </c:pt>
                <c:pt idx="5026">
                  <c:v>-0.29108200000000001</c:v>
                </c:pt>
                <c:pt idx="5027">
                  <c:v>-0.29419699999999999</c:v>
                </c:pt>
                <c:pt idx="5028">
                  <c:v>-0.29722300000000001</c:v>
                </c:pt>
                <c:pt idx="5029">
                  <c:v>-0.30016300000000001</c:v>
                </c:pt>
                <c:pt idx="5030">
                  <c:v>-0.30326199999999998</c:v>
                </c:pt>
                <c:pt idx="5031">
                  <c:v>-0.30645099999999997</c:v>
                </c:pt>
                <c:pt idx="5032">
                  <c:v>-0.30949500000000002</c:v>
                </c:pt>
                <c:pt idx="5033">
                  <c:v>-0.31258399999999997</c:v>
                </c:pt>
                <c:pt idx="5034">
                  <c:v>-0.31589699999999998</c:v>
                </c:pt>
                <c:pt idx="5035">
                  <c:v>-0.31910500000000003</c:v>
                </c:pt>
                <c:pt idx="5036">
                  <c:v>-0.32149100000000003</c:v>
                </c:pt>
                <c:pt idx="5037">
                  <c:v>-0.32358199999999998</c:v>
                </c:pt>
                <c:pt idx="5038">
                  <c:v>-0.32519100000000001</c:v>
                </c:pt>
                <c:pt idx="5039">
                  <c:v>-0.32743800000000001</c:v>
                </c:pt>
                <c:pt idx="5040">
                  <c:v>-0.32980199999999998</c:v>
                </c:pt>
                <c:pt idx="5041">
                  <c:v>-0.33192100000000002</c:v>
                </c:pt>
                <c:pt idx="5042">
                  <c:v>-0.33434700000000001</c:v>
                </c:pt>
                <c:pt idx="5043">
                  <c:v>-0.33691700000000002</c:v>
                </c:pt>
                <c:pt idx="5044">
                  <c:v>-0.33929399999999998</c:v>
                </c:pt>
                <c:pt idx="5045">
                  <c:v>-0.34185100000000002</c:v>
                </c:pt>
                <c:pt idx="5046">
                  <c:v>-0.34444799999999998</c:v>
                </c:pt>
                <c:pt idx="5047">
                  <c:v>-0.34703600000000001</c:v>
                </c:pt>
                <c:pt idx="5048">
                  <c:v>-0.34980499999999998</c:v>
                </c:pt>
                <c:pt idx="5049">
                  <c:v>-0.352497</c:v>
                </c:pt>
                <c:pt idx="5050">
                  <c:v>-0.35492400000000002</c:v>
                </c:pt>
                <c:pt idx="5051">
                  <c:v>-0.35714699999999999</c:v>
                </c:pt>
                <c:pt idx="5052">
                  <c:v>-0.35921500000000001</c:v>
                </c:pt>
                <c:pt idx="5053">
                  <c:v>-0.36124699999999998</c:v>
                </c:pt>
                <c:pt idx="5054">
                  <c:v>-0.362674</c:v>
                </c:pt>
                <c:pt idx="5055">
                  <c:v>-0.36382100000000001</c:v>
                </c:pt>
                <c:pt idx="5056">
                  <c:v>-0.36482799999999999</c:v>
                </c:pt>
                <c:pt idx="5057">
                  <c:v>-0.36517300000000003</c:v>
                </c:pt>
                <c:pt idx="5058">
                  <c:v>-0.36532999999999999</c:v>
                </c:pt>
                <c:pt idx="5059">
                  <c:v>-0.36542000000000002</c:v>
                </c:pt>
                <c:pt idx="5060">
                  <c:v>-0.36530899999999999</c:v>
                </c:pt>
                <c:pt idx="5061">
                  <c:v>-0.36520599999999998</c:v>
                </c:pt>
                <c:pt idx="5062">
                  <c:v>-0.36530800000000002</c:v>
                </c:pt>
                <c:pt idx="5063">
                  <c:v>-0.36529600000000001</c:v>
                </c:pt>
                <c:pt idx="5064">
                  <c:v>-0.36525299999999999</c:v>
                </c:pt>
                <c:pt idx="5065">
                  <c:v>-0.365315</c:v>
                </c:pt>
                <c:pt idx="5066">
                  <c:v>-0.36528699999999997</c:v>
                </c:pt>
                <c:pt idx="5067">
                  <c:v>-0.36523699999999998</c:v>
                </c:pt>
                <c:pt idx="5068">
                  <c:v>-0.36528100000000002</c:v>
                </c:pt>
                <c:pt idx="5069">
                  <c:v>-0.36527399999999999</c:v>
                </c:pt>
                <c:pt idx="5070">
                  <c:v>-0.36523299999999997</c:v>
                </c:pt>
                <c:pt idx="5071">
                  <c:v>-0.365228</c:v>
                </c:pt>
                <c:pt idx="5072">
                  <c:v>-0.36523</c:v>
                </c:pt>
                <c:pt idx="5073">
                  <c:v>-0.36522399999999999</c:v>
                </c:pt>
                <c:pt idx="5074">
                  <c:v>-0.36525200000000002</c:v>
                </c:pt>
                <c:pt idx="5075">
                  <c:v>-0.36524899999999999</c:v>
                </c:pt>
                <c:pt idx="5076">
                  <c:v>-0.365205</c:v>
                </c:pt>
                <c:pt idx="5077">
                  <c:v>-0.365201</c:v>
                </c:pt>
                <c:pt idx="5078">
                  <c:v>-0.36523499999999998</c:v>
                </c:pt>
                <c:pt idx="5079">
                  <c:v>-0.36523600000000001</c:v>
                </c:pt>
                <c:pt idx="5080">
                  <c:v>-0.36521500000000001</c:v>
                </c:pt>
                <c:pt idx="5081">
                  <c:v>-0.36521199999999998</c:v>
                </c:pt>
                <c:pt idx="5082">
                  <c:v>-0.36521199999999998</c:v>
                </c:pt>
                <c:pt idx="5083">
                  <c:v>-0.36521199999999998</c:v>
                </c:pt>
                <c:pt idx="5084">
                  <c:v>-0.36521399999999998</c:v>
                </c:pt>
                <c:pt idx="5085">
                  <c:v>-0.36521199999999998</c:v>
                </c:pt>
                <c:pt idx="5086">
                  <c:v>-0.36520799999999998</c:v>
                </c:pt>
                <c:pt idx="5087">
                  <c:v>-0.36520799999999998</c:v>
                </c:pt>
                <c:pt idx="5088">
                  <c:v>-0.365205</c:v>
                </c:pt>
                <c:pt idx="5089">
                  <c:v>-0.36520000000000002</c:v>
                </c:pt>
                <c:pt idx="5090">
                  <c:v>-0.36520200000000003</c:v>
                </c:pt>
                <c:pt idx="5091">
                  <c:v>-0.36520599999999998</c:v>
                </c:pt>
                <c:pt idx="5092">
                  <c:v>-0.36520399999999997</c:v>
                </c:pt>
                <c:pt idx="5093">
                  <c:v>-0.365199</c:v>
                </c:pt>
                <c:pt idx="5094">
                  <c:v>-0.36519499999999999</c:v>
                </c:pt>
                <c:pt idx="5095">
                  <c:v>-0.36519400000000002</c:v>
                </c:pt>
                <c:pt idx="5096">
                  <c:v>-0.36519600000000002</c:v>
                </c:pt>
                <c:pt idx="5097">
                  <c:v>-0.36519800000000002</c:v>
                </c:pt>
                <c:pt idx="5098">
                  <c:v>-0.36519600000000002</c:v>
                </c:pt>
                <c:pt idx="5099">
                  <c:v>-0.36519200000000002</c:v>
                </c:pt>
                <c:pt idx="5100">
                  <c:v>-0.365174</c:v>
                </c:pt>
                <c:pt idx="5101">
                  <c:v>-0.36518400000000001</c:v>
                </c:pt>
                <c:pt idx="5102">
                  <c:v>-0.36502200000000001</c:v>
                </c:pt>
                <c:pt idx="5103">
                  <c:v>-0.36488999999999999</c:v>
                </c:pt>
                <c:pt idx="5104">
                  <c:v>-0.36473899999999998</c:v>
                </c:pt>
                <c:pt idx="5105">
                  <c:v>-0.36475999999999997</c:v>
                </c:pt>
                <c:pt idx="5106">
                  <c:v>-0.36469099999999999</c:v>
                </c:pt>
                <c:pt idx="5107">
                  <c:v>-0.36447200000000002</c:v>
                </c:pt>
                <c:pt idx="5108">
                  <c:v>-0.36442600000000003</c:v>
                </c:pt>
                <c:pt idx="5109">
                  <c:v>-0.36450300000000002</c:v>
                </c:pt>
                <c:pt idx="5110">
                  <c:v>-0.364479</c:v>
                </c:pt>
                <c:pt idx="5111">
                  <c:v>-0.36409999999999998</c:v>
                </c:pt>
                <c:pt idx="5112">
                  <c:v>-0.36423</c:v>
                </c:pt>
                <c:pt idx="5113">
                  <c:v>-0.364205</c:v>
                </c:pt>
                <c:pt idx="5114">
                  <c:v>-0.36396299999999998</c:v>
                </c:pt>
                <c:pt idx="5115">
                  <c:v>-0.36402200000000001</c:v>
                </c:pt>
                <c:pt idx="5116">
                  <c:v>-0.36423899999999998</c:v>
                </c:pt>
                <c:pt idx="5117">
                  <c:v>-0.36413299999999998</c:v>
                </c:pt>
                <c:pt idx="5118">
                  <c:v>-0.363651</c:v>
                </c:pt>
                <c:pt idx="5119">
                  <c:v>-0.36357800000000001</c:v>
                </c:pt>
                <c:pt idx="5120">
                  <c:v>-0.36326700000000001</c:v>
                </c:pt>
                <c:pt idx="5121">
                  <c:v>-0.36297600000000002</c:v>
                </c:pt>
                <c:pt idx="5122">
                  <c:v>-0.36308400000000002</c:v>
                </c:pt>
                <c:pt idx="5123">
                  <c:v>-0.36289700000000003</c:v>
                </c:pt>
                <c:pt idx="5124">
                  <c:v>-0.36279499999999998</c:v>
                </c:pt>
                <c:pt idx="5125">
                  <c:v>-0.36273100000000003</c:v>
                </c:pt>
                <c:pt idx="5126">
                  <c:v>-0.362423</c:v>
                </c:pt>
                <c:pt idx="5127">
                  <c:v>-0.36189700000000002</c:v>
                </c:pt>
                <c:pt idx="5128">
                  <c:v>-0.36176599999999998</c:v>
                </c:pt>
                <c:pt idx="5129">
                  <c:v>-0.361267</c:v>
                </c:pt>
                <c:pt idx="5130">
                  <c:v>-0.36108800000000002</c:v>
                </c:pt>
                <c:pt idx="5131">
                  <c:v>-0.36085699999999998</c:v>
                </c:pt>
                <c:pt idx="5132">
                  <c:v>-0.36066500000000001</c:v>
                </c:pt>
                <c:pt idx="5133">
                  <c:v>-0.36064400000000002</c:v>
                </c:pt>
                <c:pt idx="5134">
                  <c:v>-0.360425</c:v>
                </c:pt>
                <c:pt idx="5135">
                  <c:v>-0.360315</c:v>
                </c:pt>
                <c:pt idx="5136">
                  <c:v>-0.360564</c:v>
                </c:pt>
                <c:pt idx="5137">
                  <c:v>-0.36076799999999998</c:v>
                </c:pt>
                <c:pt idx="5138">
                  <c:v>-0.36107299999999998</c:v>
                </c:pt>
                <c:pt idx="5139">
                  <c:v>-0.36110199999999998</c:v>
                </c:pt>
                <c:pt idx="5140">
                  <c:v>-0.36069200000000001</c:v>
                </c:pt>
                <c:pt idx="5141">
                  <c:v>-0.36004199999999997</c:v>
                </c:pt>
                <c:pt idx="5142">
                  <c:v>-0.35946499999999998</c:v>
                </c:pt>
                <c:pt idx="5143">
                  <c:v>-0.35930800000000002</c:v>
                </c:pt>
                <c:pt idx="5144">
                  <c:v>-0.358873</c:v>
                </c:pt>
                <c:pt idx="5145">
                  <c:v>-0.35866700000000001</c:v>
                </c:pt>
                <c:pt idx="5146">
                  <c:v>-0.35850100000000001</c:v>
                </c:pt>
                <c:pt idx="5147">
                  <c:v>-0.35793999999999998</c:v>
                </c:pt>
                <c:pt idx="5148">
                  <c:v>-0.35756100000000002</c:v>
                </c:pt>
                <c:pt idx="5149">
                  <c:v>-0.35748200000000002</c:v>
                </c:pt>
                <c:pt idx="5150">
                  <c:v>-0.35736899999999999</c:v>
                </c:pt>
                <c:pt idx="5151">
                  <c:v>-0.35728399999999999</c:v>
                </c:pt>
                <c:pt idx="5152">
                  <c:v>-0.357379</c:v>
                </c:pt>
                <c:pt idx="5153">
                  <c:v>-0.357352</c:v>
                </c:pt>
                <c:pt idx="5154">
                  <c:v>-0.35716900000000001</c:v>
                </c:pt>
                <c:pt idx="5155">
                  <c:v>-0.35718800000000001</c:v>
                </c:pt>
                <c:pt idx="5156">
                  <c:v>-0.357545</c:v>
                </c:pt>
                <c:pt idx="5157">
                  <c:v>-0.35802400000000001</c:v>
                </c:pt>
                <c:pt idx="5158">
                  <c:v>-0.35846699999999998</c:v>
                </c:pt>
                <c:pt idx="5159">
                  <c:v>-0.35891099999999998</c:v>
                </c:pt>
                <c:pt idx="5160">
                  <c:v>-0.358601</c:v>
                </c:pt>
                <c:pt idx="5161">
                  <c:v>-0.35789799999999999</c:v>
                </c:pt>
                <c:pt idx="5162">
                  <c:v>-0.35694999999999999</c:v>
                </c:pt>
                <c:pt idx="5163">
                  <c:v>-0.35591499999999998</c:v>
                </c:pt>
                <c:pt idx="5164">
                  <c:v>-0.35525800000000002</c:v>
                </c:pt>
                <c:pt idx="5165">
                  <c:v>-0.35441600000000001</c:v>
                </c:pt>
                <c:pt idx="5166">
                  <c:v>-0.35376800000000003</c:v>
                </c:pt>
                <c:pt idx="5167">
                  <c:v>-0.35325400000000001</c:v>
                </c:pt>
                <c:pt idx="5168">
                  <c:v>-0.35257100000000002</c:v>
                </c:pt>
                <c:pt idx="5169">
                  <c:v>-0.35186200000000001</c:v>
                </c:pt>
                <c:pt idx="5170">
                  <c:v>-0.35139399999999998</c:v>
                </c:pt>
                <c:pt idx="5171">
                  <c:v>-0.35128100000000001</c:v>
                </c:pt>
                <c:pt idx="5172">
                  <c:v>-0.35119699999999998</c:v>
                </c:pt>
                <c:pt idx="5173">
                  <c:v>-0.35098499999999999</c:v>
                </c:pt>
                <c:pt idx="5174">
                  <c:v>-0.350767</c:v>
                </c:pt>
                <c:pt idx="5175">
                  <c:v>-0.35047800000000001</c:v>
                </c:pt>
                <c:pt idx="5176">
                  <c:v>-0.35018899999999997</c:v>
                </c:pt>
                <c:pt idx="5177">
                  <c:v>-0.34990300000000002</c:v>
                </c:pt>
                <c:pt idx="5178">
                  <c:v>-0.34971099999999999</c:v>
                </c:pt>
                <c:pt idx="5179">
                  <c:v>-0.349659</c:v>
                </c:pt>
                <c:pt idx="5180">
                  <c:v>-0.349601</c:v>
                </c:pt>
                <c:pt idx="5181">
                  <c:v>-0.34973399999999999</c:v>
                </c:pt>
                <c:pt idx="5182">
                  <c:v>-0.34977200000000003</c:v>
                </c:pt>
                <c:pt idx="5183">
                  <c:v>-0.349825</c:v>
                </c:pt>
                <c:pt idx="5184">
                  <c:v>-0.35001199999999999</c:v>
                </c:pt>
                <c:pt idx="5185">
                  <c:v>-0.34998299999999999</c:v>
                </c:pt>
                <c:pt idx="5186">
                  <c:v>-0.34967900000000002</c:v>
                </c:pt>
                <c:pt idx="5187">
                  <c:v>-0.349329</c:v>
                </c:pt>
                <c:pt idx="5188">
                  <c:v>-0.34888999999999998</c:v>
                </c:pt>
                <c:pt idx="5189">
                  <c:v>-0.34820600000000002</c:v>
                </c:pt>
                <c:pt idx="5190">
                  <c:v>-0.34749799999999997</c:v>
                </c:pt>
                <c:pt idx="5191">
                  <c:v>-0.34696900000000003</c:v>
                </c:pt>
                <c:pt idx="5192">
                  <c:v>-0.346165</c:v>
                </c:pt>
                <c:pt idx="5193">
                  <c:v>-0.344777</c:v>
                </c:pt>
                <c:pt idx="5194">
                  <c:v>-0.34349800000000003</c:v>
                </c:pt>
                <c:pt idx="5195">
                  <c:v>-0.34224700000000002</c:v>
                </c:pt>
                <c:pt idx="5196">
                  <c:v>-0.34124100000000002</c:v>
                </c:pt>
                <c:pt idx="5197">
                  <c:v>-0.34025</c:v>
                </c:pt>
                <c:pt idx="5198">
                  <c:v>-0.33928399999999997</c:v>
                </c:pt>
                <c:pt idx="5199">
                  <c:v>-0.33850000000000002</c:v>
                </c:pt>
                <c:pt idx="5200">
                  <c:v>-0.33732000000000001</c:v>
                </c:pt>
                <c:pt idx="5201">
                  <c:v>-0.33558700000000002</c:v>
                </c:pt>
                <c:pt idx="5202">
                  <c:v>-0.33397500000000002</c:v>
                </c:pt>
                <c:pt idx="5203">
                  <c:v>-0.33208199999999999</c:v>
                </c:pt>
                <c:pt idx="5204">
                  <c:v>-0.33044099999999998</c:v>
                </c:pt>
                <c:pt idx="5205">
                  <c:v>-0.32866400000000001</c:v>
                </c:pt>
                <c:pt idx="5206">
                  <c:v>-0.32696700000000001</c:v>
                </c:pt>
                <c:pt idx="5207">
                  <c:v>-0.32547300000000001</c:v>
                </c:pt>
                <c:pt idx="5208">
                  <c:v>-0.32396999999999998</c:v>
                </c:pt>
                <c:pt idx="5209">
                  <c:v>-0.32256000000000001</c:v>
                </c:pt>
                <c:pt idx="5210">
                  <c:v>-0.32134099999999999</c:v>
                </c:pt>
                <c:pt idx="5211">
                  <c:v>-0.32009199999999999</c:v>
                </c:pt>
                <c:pt idx="5212">
                  <c:v>-0.31887500000000002</c:v>
                </c:pt>
                <c:pt idx="5213">
                  <c:v>-0.31772899999999998</c:v>
                </c:pt>
                <c:pt idx="5214">
                  <c:v>-0.31643900000000003</c:v>
                </c:pt>
                <c:pt idx="5215">
                  <c:v>-0.31512000000000001</c:v>
                </c:pt>
                <c:pt idx="5216">
                  <c:v>-0.313971</c:v>
                </c:pt>
                <c:pt idx="5217">
                  <c:v>-0.31280599999999997</c:v>
                </c:pt>
                <c:pt idx="5218">
                  <c:v>-0.31171100000000002</c:v>
                </c:pt>
                <c:pt idx="5219">
                  <c:v>-0.31077399999999999</c:v>
                </c:pt>
                <c:pt idx="5220">
                  <c:v>-0.30973699999999998</c:v>
                </c:pt>
                <c:pt idx="5221">
                  <c:v>-0.30866300000000002</c:v>
                </c:pt>
                <c:pt idx="5222">
                  <c:v>-0.30765900000000002</c:v>
                </c:pt>
                <c:pt idx="5223">
                  <c:v>-0.30651800000000001</c:v>
                </c:pt>
                <c:pt idx="5224">
                  <c:v>-0.30545099999999997</c:v>
                </c:pt>
                <c:pt idx="5225">
                  <c:v>-0.30462400000000001</c:v>
                </c:pt>
                <c:pt idx="5226">
                  <c:v>-0.30369000000000002</c:v>
                </c:pt>
                <c:pt idx="5227">
                  <c:v>-0.30278300000000002</c:v>
                </c:pt>
                <c:pt idx="5228">
                  <c:v>-0.30199700000000002</c:v>
                </c:pt>
                <c:pt idx="5229">
                  <c:v>-0.30099700000000001</c:v>
                </c:pt>
                <c:pt idx="5230">
                  <c:v>-0.29996099999999998</c:v>
                </c:pt>
                <c:pt idx="5231">
                  <c:v>-0.29914600000000002</c:v>
                </c:pt>
                <c:pt idx="5232">
                  <c:v>-0.29827900000000002</c:v>
                </c:pt>
                <c:pt idx="5233">
                  <c:v>-0.29741200000000001</c:v>
                </c:pt>
                <c:pt idx="5234">
                  <c:v>-0.29673100000000002</c:v>
                </c:pt>
                <c:pt idx="5235">
                  <c:v>-0.29589300000000002</c:v>
                </c:pt>
                <c:pt idx="5236">
                  <c:v>-0.29496299999999998</c:v>
                </c:pt>
                <c:pt idx="5237">
                  <c:v>-0.29415000000000002</c:v>
                </c:pt>
                <c:pt idx="5238">
                  <c:v>-0.29327500000000001</c:v>
                </c:pt>
                <c:pt idx="5239">
                  <c:v>-0.29244500000000001</c:v>
                </c:pt>
                <c:pt idx="5240">
                  <c:v>-0.291771</c:v>
                </c:pt>
                <c:pt idx="5241">
                  <c:v>-0.29101199999999999</c:v>
                </c:pt>
                <c:pt idx="5242">
                  <c:v>-0.29033199999999998</c:v>
                </c:pt>
                <c:pt idx="5243">
                  <c:v>-0.289547</c:v>
                </c:pt>
                <c:pt idx="5244">
                  <c:v>-0.28843000000000002</c:v>
                </c:pt>
                <c:pt idx="5245">
                  <c:v>-0.28720699999999999</c:v>
                </c:pt>
                <c:pt idx="5246">
                  <c:v>-0.28598699999999999</c:v>
                </c:pt>
                <c:pt idx="5247">
                  <c:v>-0.28478100000000001</c:v>
                </c:pt>
                <c:pt idx="5248">
                  <c:v>-0.28349099999999999</c:v>
                </c:pt>
                <c:pt idx="5249">
                  <c:v>-0.28225600000000001</c:v>
                </c:pt>
                <c:pt idx="5250">
                  <c:v>-0.28120200000000001</c:v>
                </c:pt>
                <c:pt idx="5251">
                  <c:v>-0.28025899999999998</c:v>
                </c:pt>
                <c:pt idx="5252">
                  <c:v>-0.27916600000000003</c:v>
                </c:pt>
                <c:pt idx="5253">
                  <c:v>-0.27911000000000002</c:v>
                </c:pt>
                <c:pt idx="5254">
                  <c:v>-0.27843600000000002</c:v>
                </c:pt>
                <c:pt idx="5255">
                  <c:v>-0.27787099999999998</c:v>
                </c:pt>
                <c:pt idx="5256">
                  <c:v>-0.27702100000000002</c:v>
                </c:pt>
                <c:pt idx="5257">
                  <c:v>-0.27688600000000002</c:v>
                </c:pt>
                <c:pt idx="5258">
                  <c:v>-0.27734999999999999</c:v>
                </c:pt>
                <c:pt idx="5259">
                  <c:v>-0.27745900000000001</c:v>
                </c:pt>
                <c:pt idx="5260">
                  <c:v>-0.27751700000000001</c:v>
                </c:pt>
                <c:pt idx="5261">
                  <c:v>-0.27718500000000001</c:v>
                </c:pt>
                <c:pt idx="5262">
                  <c:v>-0.27690199999999998</c:v>
                </c:pt>
                <c:pt idx="5263">
                  <c:v>-0.27684399999999998</c:v>
                </c:pt>
                <c:pt idx="5264">
                  <c:v>-0.27663300000000002</c:v>
                </c:pt>
                <c:pt idx="5265">
                  <c:v>-0.27650200000000003</c:v>
                </c:pt>
                <c:pt idx="5266">
                  <c:v>-0.27643299999999998</c:v>
                </c:pt>
                <c:pt idx="5267">
                  <c:v>-0.27615499999999998</c:v>
                </c:pt>
                <c:pt idx="5268">
                  <c:v>-0.27594400000000002</c:v>
                </c:pt>
                <c:pt idx="5269">
                  <c:v>-0.27585300000000001</c:v>
                </c:pt>
                <c:pt idx="5270">
                  <c:v>-0.27570299999999998</c:v>
                </c:pt>
                <c:pt idx="5271">
                  <c:v>-0.27554800000000002</c:v>
                </c:pt>
                <c:pt idx="5272">
                  <c:v>-0.27546900000000002</c:v>
                </c:pt>
                <c:pt idx="5273">
                  <c:v>-0.27541900000000002</c:v>
                </c:pt>
                <c:pt idx="5274">
                  <c:v>-0.27557100000000001</c:v>
                </c:pt>
                <c:pt idx="5275">
                  <c:v>-0.27590500000000001</c:v>
                </c:pt>
                <c:pt idx="5276">
                  <c:v>-0.27617799999999998</c:v>
                </c:pt>
                <c:pt idx="5277">
                  <c:v>-0.27646599999999999</c:v>
                </c:pt>
                <c:pt idx="5278">
                  <c:v>-0.27696799999999999</c:v>
                </c:pt>
                <c:pt idx="5279">
                  <c:v>-0.27754499999999999</c:v>
                </c:pt>
                <c:pt idx="5280">
                  <c:v>-0.27815800000000002</c:v>
                </c:pt>
                <c:pt idx="5281">
                  <c:v>-0.27896100000000001</c:v>
                </c:pt>
                <c:pt idx="5282">
                  <c:v>-0.27979999999999999</c:v>
                </c:pt>
                <c:pt idx="5283">
                  <c:v>-0.28064899999999998</c:v>
                </c:pt>
                <c:pt idx="5284">
                  <c:v>-0.28126000000000001</c:v>
                </c:pt>
                <c:pt idx="5285">
                  <c:v>-0.282111</c:v>
                </c:pt>
                <c:pt idx="5286">
                  <c:v>-0.28333999999999998</c:v>
                </c:pt>
                <c:pt idx="5287">
                  <c:v>-0.28489599999999998</c:v>
                </c:pt>
                <c:pt idx="5288">
                  <c:v>-0.28675299999999998</c:v>
                </c:pt>
                <c:pt idx="5289">
                  <c:v>-0.28894700000000001</c:v>
                </c:pt>
                <c:pt idx="5290">
                  <c:v>-0.29143999999999998</c:v>
                </c:pt>
                <c:pt idx="5291">
                  <c:v>-0.294128</c:v>
                </c:pt>
                <c:pt idx="5292">
                  <c:v>-0.29672199999999999</c:v>
                </c:pt>
                <c:pt idx="5293">
                  <c:v>-0.29945699999999997</c:v>
                </c:pt>
                <c:pt idx="5294">
                  <c:v>-0.30249100000000001</c:v>
                </c:pt>
                <c:pt idx="5295">
                  <c:v>-0.305454</c:v>
                </c:pt>
                <c:pt idx="5296">
                  <c:v>-0.308475</c:v>
                </c:pt>
                <c:pt idx="5297">
                  <c:v>-0.31178499999999998</c:v>
                </c:pt>
                <c:pt idx="5298">
                  <c:v>-0.31482700000000002</c:v>
                </c:pt>
                <c:pt idx="5299">
                  <c:v>-0.31593500000000002</c:v>
                </c:pt>
                <c:pt idx="5300">
                  <c:v>-0.316695</c:v>
                </c:pt>
                <c:pt idx="5301">
                  <c:v>-0.317075</c:v>
                </c:pt>
                <c:pt idx="5302">
                  <c:v>-0.317442</c:v>
                </c:pt>
                <c:pt idx="5303">
                  <c:v>-0.317164</c:v>
                </c:pt>
                <c:pt idx="5304">
                  <c:v>-0.31705800000000001</c:v>
                </c:pt>
                <c:pt idx="5305">
                  <c:v>-0.31627899999999998</c:v>
                </c:pt>
                <c:pt idx="5306">
                  <c:v>-0.31523499999999999</c:v>
                </c:pt>
                <c:pt idx="5307">
                  <c:v>-0.31371100000000002</c:v>
                </c:pt>
                <c:pt idx="5308">
                  <c:v>-0.31188500000000002</c:v>
                </c:pt>
                <c:pt idx="5309">
                  <c:v>-0.30979699999999999</c:v>
                </c:pt>
                <c:pt idx="5310">
                  <c:v>-0.307585</c:v>
                </c:pt>
                <c:pt idx="5311">
                  <c:v>-0.305396</c:v>
                </c:pt>
                <c:pt idx="5312">
                  <c:v>-0.30310399999999998</c:v>
                </c:pt>
                <c:pt idx="5313">
                  <c:v>-0.30086299999999999</c:v>
                </c:pt>
                <c:pt idx="5314">
                  <c:v>-0.29894399999999999</c:v>
                </c:pt>
                <c:pt idx="5315">
                  <c:v>-0.29717399999999999</c:v>
                </c:pt>
                <c:pt idx="5316">
                  <c:v>-0.29534500000000002</c:v>
                </c:pt>
                <c:pt idx="5317">
                  <c:v>-0.29352</c:v>
                </c:pt>
                <c:pt idx="5318">
                  <c:v>-0.29198499999999999</c:v>
                </c:pt>
                <c:pt idx="5319">
                  <c:v>-0.29054400000000002</c:v>
                </c:pt>
                <c:pt idx="5320">
                  <c:v>-0.28889900000000002</c:v>
                </c:pt>
                <c:pt idx="5321">
                  <c:v>-0.28739199999999998</c:v>
                </c:pt>
                <c:pt idx="5322">
                  <c:v>-0.28604099999999999</c:v>
                </c:pt>
                <c:pt idx="5323">
                  <c:v>-0.28415000000000001</c:v>
                </c:pt>
                <c:pt idx="5324">
                  <c:v>-0.282246</c:v>
                </c:pt>
                <c:pt idx="5325">
                  <c:v>-0.280422</c:v>
                </c:pt>
                <c:pt idx="5326">
                  <c:v>-0.278395</c:v>
                </c:pt>
                <c:pt idx="5327">
                  <c:v>-0.27640399999999998</c:v>
                </c:pt>
                <c:pt idx="5328">
                  <c:v>-0.27458300000000002</c:v>
                </c:pt>
                <c:pt idx="5329">
                  <c:v>-0.27259100000000003</c:v>
                </c:pt>
                <c:pt idx="5330">
                  <c:v>-0.27052799999999999</c:v>
                </c:pt>
                <c:pt idx="5331">
                  <c:v>-0.268675</c:v>
                </c:pt>
                <c:pt idx="5332">
                  <c:v>-0.26672400000000002</c:v>
                </c:pt>
                <c:pt idx="5333">
                  <c:v>-0.26460299999999998</c:v>
                </c:pt>
                <c:pt idx="5334">
                  <c:v>-0.262743</c:v>
                </c:pt>
                <c:pt idx="5335">
                  <c:v>-0.261044</c:v>
                </c:pt>
                <c:pt idx="5336">
                  <c:v>-0.25922600000000001</c:v>
                </c:pt>
                <c:pt idx="5337">
                  <c:v>-0.25750400000000001</c:v>
                </c:pt>
                <c:pt idx="5338">
                  <c:v>-0.25586900000000001</c:v>
                </c:pt>
                <c:pt idx="5339">
                  <c:v>-0.25401499999999999</c:v>
                </c:pt>
                <c:pt idx="5340">
                  <c:v>-0.25217099999999998</c:v>
                </c:pt>
                <c:pt idx="5341">
                  <c:v>-0.25049199999999999</c:v>
                </c:pt>
                <c:pt idx="5342">
                  <c:v>-0.24859999999999999</c:v>
                </c:pt>
                <c:pt idx="5343">
                  <c:v>-0.24662400000000001</c:v>
                </c:pt>
                <c:pt idx="5344">
                  <c:v>-0.24487200000000001</c:v>
                </c:pt>
                <c:pt idx="5345">
                  <c:v>-0.24296899999999999</c:v>
                </c:pt>
                <c:pt idx="5346">
                  <c:v>-0.24093400000000001</c:v>
                </c:pt>
                <c:pt idx="5347">
                  <c:v>-0.2392</c:v>
                </c:pt>
                <c:pt idx="5348">
                  <c:v>-0.237514</c:v>
                </c:pt>
                <c:pt idx="5349">
                  <c:v>-0.235648</c:v>
                </c:pt>
                <c:pt idx="5350">
                  <c:v>-0.233934</c:v>
                </c:pt>
                <c:pt idx="5351">
                  <c:v>-0.232243</c:v>
                </c:pt>
                <c:pt idx="5352">
                  <c:v>-0.23026099999999999</c:v>
                </c:pt>
                <c:pt idx="5353">
                  <c:v>-0.228376</c:v>
                </c:pt>
                <c:pt idx="5354">
                  <c:v>-0.22664000000000001</c:v>
                </c:pt>
                <c:pt idx="5355">
                  <c:v>-0.22470399999999999</c:v>
                </c:pt>
                <c:pt idx="5356">
                  <c:v>-0.22284200000000001</c:v>
                </c:pt>
                <c:pt idx="5357">
                  <c:v>-0.22123399999999999</c:v>
                </c:pt>
                <c:pt idx="5358">
                  <c:v>-0.21950800000000001</c:v>
                </c:pt>
                <c:pt idx="5359">
                  <c:v>-0.217691</c:v>
                </c:pt>
                <c:pt idx="5360">
                  <c:v>-0.21603</c:v>
                </c:pt>
                <c:pt idx="5361">
                  <c:v>-0.21420400000000001</c:v>
                </c:pt>
                <c:pt idx="5362">
                  <c:v>-0.21219199999999999</c:v>
                </c:pt>
                <c:pt idx="5363">
                  <c:v>-0.210369</c:v>
                </c:pt>
                <c:pt idx="5364">
                  <c:v>-0.208534</c:v>
                </c:pt>
                <c:pt idx="5365">
                  <c:v>-0.20655499999999999</c:v>
                </c:pt>
                <c:pt idx="5366">
                  <c:v>-0.204766</c:v>
                </c:pt>
                <c:pt idx="5367">
                  <c:v>-0.20309099999999999</c:v>
                </c:pt>
                <c:pt idx="5368">
                  <c:v>-0.20124500000000001</c:v>
                </c:pt>
                <c:pt idx="5369">
                  <c:v>-0.19947400000000001</c:v>
                </c:pt>
                <c:pt idx="5370">
                  <c:v>-0.19789100000000001</c:v>
                </c:pt>
                <c:pt idx="5371">
                  <c:v>-0.19617100000000001</c:v>
                </c:pt>
                <c:pt idx="5372">
                  <c:v>-0.19439400000000001</c:v>
                </c:pt>
                <c:pt idx="5373">
                  <c:v>-0.19273399999999999</c:v>
                </c:pt>
                <c:pt idx="5374">
                  <c:v>-0.19087499999999999</c:v>
                </c:pt>
                <c:pt idx="5375">
                  <c:v>-0.188918</c:v>
                </c:pt>
                <c:pt idx="5376">
                  <c:v>-0.18717900000000001</c:v>
                </c:pt>
                <c:pt idx="5377">
                  <c:v>-0.18537300000000001</c:v>
                </c:pt>
                <c:pt idx="5378">
                  <c:v>-0.18342900000000001</c:v>
                </c:pt>
                <c:pt idx="5379">
                  <c:v>-0.18168699999999999</c:v>
                </c:pt>
                <c:pt idx="5380">
                  <c:v>-0.18</c:v>
                </c:pt>
                <c:pt idx="5381">
                  <c:v>-0.17810999999999999</c:v>
                </c:pt>
                <c:pt idx="5382">
                  <c:v>-0.17633299999999999</c:v>
                </c:pt>
                <c:pt idx="5383">
                  <c:v>-0.17471600000000001</c:v>
                </c:pt>
                <c:pt idx="5384">
                  <c:v>-0.172903</c:v>
                </c:pt>
                <c:pt idx="5385">
                  <c:v>-0.17108200000000001</c:v>
                </c:pt>
                <c:pt idx="5386">
                  <c:v>-0.16948199999999999</c:v>
                </c:pt>
                <c:pt idx="5387">
                  <c:v>-0.16775000000000001</c:v>
                </c:pt>
                <c:pt idx="5388">
                  <c:v>-0.16589200000000001</c:v>
                </c:pt>
                <c:pt idx="5389">
                  <c:v>-0.16425699999999999</c:v>
                </c:pt>
                <c:pt idx="5390">
                  <c:v>-0.16258900000000001</c:v>
                </c:pt>
                <c:pt idx="5391">
                  <c:v>-0.160715</c:v>
                </c:pt>
                <c:pt idx="5392">
                  <c:v>-0.15901100000000001</c:v>
                </c:pt>
                <c:pt idx="5393">
                  <c:v>-0.15737699999999999</c:v>
                </c:pt>
                <c:pt idx="5394">
                  <c:v>-0.15550700000000001</c:v>
                </c:pt>
                <c:pt idx="5395">
                  <c:v>-0.15371399999999999</c:v>
                </c:pt>
                <c:pt idx="5396">
                  <c:v>-0.15207699999999999</c:v>
                </c:pt>
                <c:pt idx="5397">
                  <c:v>-0.150227</c:v>
                </c:pt>
                <c:pt idx="5398">
                  <c:v>-0.14835100000000001</c:v>
                </c:pt>
                <c:pt idx="5399">
                  <c:v>-0.146676</c:v>
                </c:pt>
                <c:pt idx="5400">
                  <c:v>-0.14499200000000001</c:v>
                </c:pt>
                <c:pt idx="5401">
                  <c:v>-0.143425</c:v>
                </c:pt>
                <c:pt idx="5402">
                  <c:v>-0.14189299999999999</c:v>
                </c:pt>
                <c:pt idx="5403">
                  <c:v>-0.14025599999999999</c:v>
                </c:pt>
                <c:pt idx="5404">
                  <c:v>-0.138601</c:v>
                </c:pt>
                <c:pt idx="5405">
                  <c:v>-0.136819</c:v>
                </c:pt>
                <c:pt idx="5406">
                  <c:v>-0.135073</c:v>
                </c:pt>
                <c:pt idx="5407">
                  <c:v>-0.13344800000000001</c:v>
                </c:pt>
                <c:pt idx="5408">
                  <c:v>-0.13175600000000001</c:v>
                </c:pt>
                <c:pt idx="5409">
                  <c:v>-0.13005</c:v>
                </c:pt>
                <c:pt idx="5410">
                  <c:v>-0.12814999999999999</c:v>
                </c:pt>
                <c:pt idx="5411">
                  <c:v>-0.12632499999999999</c:v>
                </c:pt>
                <c:pt idx="5412">
                  <c:v>-0.124432</c:v>
                </c:pt>
                <c:pt idx="5413">
                  <c:v>-0.122668</c:v>
                </c:pt>
                <c:pt idx="5414">
                  <c:v>-0.12073200000000001</c:v>
                </c:pt>
                <c:pt idx="5415">
                  <c:v>-0.118825</c:v>
                </c:pt>
                <c:pt idx="5416">
                  <c:v>-0.116759</c:v>
                </c:pt>
                <c:pt idx="5417">
                  <c:v>-0.114819</c:v>
                </c:pt>
                <c:pt idx="5418">
                  <c:v>-0.11271299999999999</c:v>
                </c:pt>
                <c:pt idx="5419">
                  <c:v>-0.110559</c:v>
                </c:pt>
                <c:pt idx="5420">
                  <c:v>-0.108302</c:v>
                </c:pt>
                <c:pt idx="5421">
                  <c:v>-0.106014</c:v>
                </c:pt>
                <c:pt idx="5422">
                  <c:v>-0.103738</c:v>
                </c:pt>
                <c:pt idx="5423">
                  <c:v>-0.101535</c:v>
                </c:pt>
                <c:pt idx="5424">
                  <c:v>-9.9163399999999999E-2</c:v>
                </c:pt>
                <c:pt idx="5425">
                  <c:v>-9.6659499999999995E-2</c:v>
                </c:pt>
                <c:pt idx="5426">
                  <c:v>-9.4293799999999997E-2</c:v>
                </c:pt>
                <c:pt idx="5427">
                  <c:v>-9.2322100000000004E-2</c:v>
                </c:pt>
                <c:pt idx="5428">
                  <c:v>-9.0484200000000001E-2</c:v>
                </c:pt>
                <c:pt idx="5429">
                  <c:v>-8.8885599999999995E-2</c:v>
                </c:pt>
                <c:pt idx="5430">
                  <c:v>-8.7329000000000004E-2</c:v>
                </c:pt>
                <c:pt idx="5431">
                  <c:v>-8.5726200000000002E-2</c:v>
                </c:pt>
                <c:pt idx="5432">
                  <c:v>-8.4066600000000005E-2</c:v>
                </c:pt>
                <c:pt idx="5433">
                  <c:v>-8.2392000000000007E-2</c:v>
                </c:pt>
                <c:pt idx="5434">
                  <c:v>-8.0486699999999994E-2</c:v>
                </c:pt>
                <c:pt idx="5435">
                  <c:v>-7.8514899999999999E-2</c:v>
                </c:pt>
                <c:pt idx="5436">
                  <c:v>-7.6692700000000003E-2</c:v>
                </c:pt>
                <c:pt idx="5437">
                  <c:v>-7.4766700000000005E-2</c:v>
                </c:pt>
                <c:pt idx="5438">
                  <c:v>-7.2875899999999993E-2</c:v>
                </c:pt>
                <c:pt idx="5439">
                  <c:v>-7.0926400000000001E-2</c:v>
                </c:pt>
                <c:pt idx="5440">
                  <c:v>-6.90302E-2</c:v>
                </c:pt>
                <c:pt idx="5441">
                  <c:v>-6.7443400000000001E-2</c:v>
                </c:pt>
                <c:pt idx="5442">
                  <c:v>-6.6020899999999993E-2</c:v>
                </c:pt>
                <c:pt idx="5443">
                  <c:v>-6.4487500000000003E-2</c:v>
                </c:pt>
                <c:pt idx="5444">
                  <c:v>-6.2971600000000003E-2</c:v>
                </c:pt>
                <c:pt idx="5445">
                  <c:v>-6.1447000000000002E-2</c:v>
                </c:pt>
                <c:pt idx="5446">
                  <c:v>-5.9818200000000002E-2</c:v>
                </c:pt>
                <c:pt idx="5447">
                  <c:v>-5.7998300000000003E-2</c:v>
                </c:pt>
                <c:pt idx="5448">
                  <c:v>-5.6083599999999997E-2</c:v>
                </c:pt>
                <c:pt idx="5449">
                  <c:v>-5.4242100000000001E-2</c:v>
                </c:pt>
                <c:pt idx="5450">
                  <c:v>-5.2492499999999997E-2</c:v>
                </c:pt>
                <c:pt idx="5451">
                  <c:v>-5.14446E-2</c:v>
                </c:pt>
                <c:pt idx="5452">
                  <c:v>-5.0681999999999998E-2</c:v>
                </c:pt>
                <c:pt idx="5453">
                  <c:v>-5.05332E-2</c:v>
                </c:pt>
                <c:pt idx="5454">
                  <c:v>-5.0357499999999999E-2</c:v>
                </c:pt>
                <c:pt idx="5455">
                  <c:v>-5.0286900000000002E-2</c:v>
                </c:pt>
                <c:pt idx="5456">
                  <c:v>-5.0138299999999997E-2</c:v>
                </c:pt>
                <c:pt idx="5457">
                  <c:v>-5.0001499999999997E-2</c:v>
                </c:pt>
                <c:pt idx="5458">
                  <c:v>-4.9793900000000002E-2</c:v>
                </c:pt>
                <c:pt idx="5459">
                  <c:v>-4.9312399999999999E-2</c:v>
                </c:pt>
                <c:pt idx="5460">
                  <c:v>-4.9019100000000003E-2</c:v>
                </c:pt>
                <c:pt idx="5461">
                  <c:v>-4.8800299999999998E-2</c:v>
                </c:pt>
                <c:pt idx="5462">
                  <c:v>-4.8573499999999999E-2</c:v>
                </c:pt>
                <c:pt idx="5463">
                  <c:v>-4.8240400000000003E-2</c:v>
                </c:pt>
                <c:pt idx="5464">
                  <c:v>-4.8016099999999999E-2</c:v>
                </c:pt>
                <c:pt idx="5465">
                  <c:v>-4.7797100000000002E-2</c:v>
                </c:pt>
                <c:pt idx="5466">
                  <c:v>-4.7581100000000001E-2</c:v>
                </c:pt>
                <c:pt idx="5467">
                  <c:v>-4.7344299999999999E-2</c:v>
                </c:pt>
                <c:pt idx="5468">
                  <c:v>-4.70724E-2</c:v>
                </c:pt>
                <c:pt idx="5469">
                  <c:v>-4.6780799999999997E-2</c:v>
                </c:pt>
                <c:pt idx="5470">
                  <c:v>-4.6554600000000002E-2</c:v>
                </c:pt>
                <c:pt idx="5471">
                  <c:v>-4.6327100000000003E-2</c:v>
                </c:pt>
                <c:pt idx="5472">
                  <c:v>-4.6098100000000003E-2</c:v>
                </c:pt>
                <c:pt idx="5473">
                  <c:v>-4.5860100000000001E-2</c:v>
                </c:pt>
                <c:pt idx="5474">
                  <c:v>-4.5531099999999998E-2</c:v>
                </c:pt>
                <c:pt idx="5475">
                  <c:v>-4.5270699999999997E-2</c:v>
                </c:pt>
                <c:pt idx="5476">
                  <c:v>-4.50442E-2</c:v>
                </c:pt>
                <c:pt idx="5477">
                  <c:v>-4.4814399999999997E-2</c:v>
                </c:pt>
                <c:pt idx="5478">
                  <c:v>-4.4570600000000002E-2</c:v>
                </c:pt>
                <c:pt idx="5479">
                  <c:v>-4.4309300000000003E-2</c:v>
                </c:pt>
                <c:pt idx="5480">
                  <c:v>-4.3946499999999999E-2</c:v>
                </c:pt>
                <c:pt idx="5481">
                  <c:v>-4.3700799999999998E-2</c:v>
                </c:pt>
                <c:pt idx="5482">
                  <c:v>-4.3469500000000001E-2</c:v>
                </c:pt>
                <c:pt idx="5483">
                  <c:v>-4.3239600000000003E-2</c:v>
                </c:pt>
                <c:pt idx="5484">
                  <c:v>-4.2995100000000001E-2</c:v>
                </c:pt>
                <c:pt idx="5485">
                  <c:v>-4.2638500000000003E-2</c:v>
                </c:pt>
                <c:pt idx="5486">
                  <c:v>-4.2302300000000001E-2</c:v>
                </c:pt>
                <c:pt idx="5487">
                  <c:v>-4.2067599999999997E-2</c:v>
                </c:pt>
                <c:pt idx="5488">
                  <c:v>-4.1833700000000001E-2</c:v>
                </c:pt>
                <c:pt idx="5489">
                  <c:v>-4.15996E-2</c:v>
                </c:pt>
                <c:pt idx="5490">
                  <c:v>-4.1255E-2</c:v>
                </c:pt>
                <c:pt idx="5491">
                  <c:v>-4.0935899999999997E-2</c:v>
                </c:pt>
                <c:pt idx="5492">
                  <c:v>-4.0695700000000001E-2</c:v>
                </c:pt>
                <c:pt idx="5493">
                  <c:v>-4.0463499999999999E-2</c:v>
                </c:pt>
                <c:pt idx="5494">
                  <c:v>-4.0218400000000001E-2</c:v>
                </c:pt>
                <c:pt idx="5495">
                  <c:v>-3.9897500000000002E-2</c:v>
                </c:pt>
                <c:pt idx="5496">
                  <c:v>-3.9538200000000003E-2</c:v>
                </c:pt>
                <c:pt idx="5497">
                  <c:v>-3.92956E-2</c:v>
                </c:pt>
                <c:pt idx="5498">
                  <c:v>-3.9006300000000001E-2</c:v>
                </c:pt>
                <c:pt idx="5499">
                  <c:v>-3.87324E-2</c:v>
                </c:pt>
                <c:pt idx="5500">
                  <c:v>-3.87418E-2</c:v>
                </c:pt>
                <c:pt idx="5501">
                  <c:v>-3.9493599999999997E-2</c:v>
                </c:pt>
                <c:pt idx="5502">
                  <c:v>-3.9858200000000003E-2</c:v>
                </c:pt>
                <c:pt idx="5503">
                  <c:v>-4.0324199999999998E-2</c:v>
                </c:pt>
                <c:pt idx="5504">
                  <c:v>-4.1343400000000002E-2</c:v>
                </c:pt>
                <c:pt idx="5505">
                  <c:v>-4.2357600000000002E-2</c:v>
                </c:pt>
                <c:pt idx="5506">
                  <c:v>-4.2947399999999997E-2</c:v>
                </c:pt>
                <c:pt idx="5507">
                  <c:v>-4.3627800000000001E-2</c:v>
                </c:pt>
                <c:pt idx="5508">
                  <c:v>-4.39774E-2</c:v>
                </c:pt>
                <c:pt idx="5509">
                  <c:v>-4.4782500000000003E-2</c:v>
                </c:pt>
                <c:pt idx="5510">
                  <c:v>-4.5294399999999999E-2</c:v>
                </c:pt>
                <c:pt idx="5511">
                  <c:v>-4.6373900000000003E-2</c:v>
                </c:pt>
                <c:pt idx="5512">
                  <c:v>-4.7610199999999998E-2</c:v>
                </c:pt>
                <c:pt idx="5513">
                  <c:v>-4.8400800000000001E-2</c:v>
                </c:pt>
                <c:pt idx="5514">
                  <c:v>-4.9368799999999997E-2</c:v>
                </c:pt>
                <c:pt idx="5515">
                  <c:v>-5.0254500000000001E-2</c:v>
                </c:pt>
                <c:pt idx="5516">
                  <c:v>-5.1303300000000003E-2</c:v>
                </c:pt>
                <c:pt idx="5517">
                  <c:v>-5.2127399999999997E-2</c:v>
                </c:pt>
                <c:pt idx="5518">
                  <c:v>-5.3240500000000003E-2</c:v>
                </c:pt>
                <c:pt idx="5519">
                  <c:v>-5.4344200000000002E-2</c:v>
                </c:pt>
                <c:pt idx="5520">
                  <c:v>-5.50654E-2</c:v>
                </c:pt>
                <c:pt idx="5521">
                  <c:v>-5.6070799999999997E-2</c:v>
                </c:pt>
                <c:pt idx="5522">
                  <c:v>-5.6607400000000002E-2</c:v>
                </c:pt>
                <c:pt idx="5523">
                  <c:v>-5.7265299999999998E-2</c:v>
                </c:pt>
                <c:pt idx="5524">
                  <c:v>-5.7975100000000002E-2</c:v>
                </c:pt>
                <c:pt idx="5525">
                  <c:v>-5.9188200000000003E-2</c:v>
                </c:pt>
                <c:pt idx="5526">
                  <c:v>-6.0045500000000002E-2</c:v>
                </c:pt>
                <c:pt idx="5527">
                  <c:v>-6.0973399999999997E-2</c:v>
                </c:pt>
                <c:pt idx="5528">
                  <c:v>-6.1718200000000001E-2</c:v>
                </c:pt>
                <c:pt idx="5529">
                  <c:v>-6.2205099999999999E-2</c:v>
                </c:pt>
                <c:pt idx="5530">
                  <c:v>-6.2921400000000002E-2</c:v>
                </c:pt>
                <c:pt idx="5531">
                  <c:v>-6.3699000000000006E-2</c:v>
                </c:pt>
                <c:pt idx="5532">
                  <c:v>-6.49285E-2</c:v>
                </c:pt>
                <c:pt idx="5533">
                  <c:v>-6.5847500000000003E-2</c:v>
                </c:pt>
                <c:pt idx="5534">
                  <c:v>-6.6782400000000006E-2</c:v>
                </c:pt>
                <c:pt idx="5535">
                  <c:v>-6.7384700000000006E-2</c:v>
                </c:pt>
                <c:pt idx="5536">
                  <c:v>-6.7972699999999997E-2</c:v>
                </c:pt>
                <c:pt idx="5537">
                  <c:v>-6.8582799999999999E-2</c:v>
                </c:pt>
                <c:pt idx="5538">
                  <c:v>-6.9022399999999998E-2</c:v>
                </c:pt>
                <c:pt idx="5539">
                  <c:v>-6.9940299999999997E-2</c:v>
                </c:pt>
                <c:pt idx="5540">
                  <c:v>-7.0721400000000004E-2</c:v>
                </c:pt>
                <c:pt idx="5541">
                  <c:v>-7.1581500000000006E-2</c:v>
                </c:pt>
                <c:pt idx="5542">
                  <c:v>-7.2466100000000006E-2</c:v>
                </c:pt>
                <c:pt idx="5543">
                  <c:v>-7.2886300000000001E-2</c:v>
                </c:pt>
                <c:pt idx="5544">
                  <c:v>-7.3537199999999997E-2</c:v>
                </c:pt>
                <c:pt idx="5545">
                  <c:v>-7.4064099999999994E-2</c:v>
                </c:pt>
                <c:pt idx="5546">
                  <c:v>-7.4764800000000006E-2</c:v>
                </c:pt>
                <c:pt idx="5547">
                  <c:v>-7.5679800000000005E-2</c:v>
                </c:pt>
                <c:pt idx="5548">
                  <c:v>-7.6427999999999996E-2</c:v>
                </c:pt>
                <c:pt idx="5549">
                  <c:v>-7.7263600000000002E-2</c:v>
                </c:pt>
                <c:pt idx="5550">
                  <c:v>-7.7263799999999994E-2</c:v>
                </c:pt>
                <c:pt idx="5551">
                  <c:v>-7.6857200000000001E-2</c:v>
                </c:pt>
                <c:pt idx="5552">
                  <c:v>-7.66675E-2</c:v>
                </c:pt>
                <c:pt idx="5553">
                  <c:v>-7.6235700000000003E-2</c:v>
                </c:pt>
                <c:pt idx="5554">
                  <c:v>-7.5978900000000002E-2</c:v>
                </c:pt>
                <c:pt idx="5555">
                  <c:v>-7.5581099999999998E-2</c:v>
                </c:pt>
                <c:pt idx="5556">
                  <c:v>-7.4984200000000001E-2</c:v>
                </c:pt>
                <c:pt idx="5557">
                  <c:v>-7.4280899999999997E-2</c:v>
                </c:pt>
                <c:pt idx="5558">
                  <c:v>-7.3362200000000002E-2</c:v>
                </c:pt>
                <c:pt idx="5559">
                  <c:v>-7.2440599999999994E-2</c:v>
                </c:pt>
                <c:pt idx="5560">
                  <c:v>-7.1464899999999998E-2</c:v>
                </c:pt>
                <c:pt idx="5561">
                  <c:v>-7.0391499999999996E-2</c:v>
                </c:pt>
                <c:pt idx="5562">
                  <c:v>-6.9836200000000001E-2</c:v>
                </c:pt>
                <c:pt idx="5563">
                  <c:v>-6.93888E-2</c:v>
                </c:pt>
                <c:pt idx="5564">
                  <c:v>-6.8821900000000005E-2</c:v>
                </c:pt>
                <c:pt idx="5565">
                  <c:v>-6.8378400000000006E-2</c:v>
                </c:pt>
                <c:pt idx="5566">
                  <c:v>-6.7658999999999997E-2</c:v>
                </c:pt>
                <c:pt idx="5567">
                  <c:v>-6.6813600000000001E-2</c:v>
                </c:pt>
                <c:pt idx="5568">
                  <c:v>-6.6232600000000003E-2</c:v>
                </c:pt>
                <c:pt idx="5569">
                  <c:v>-6.5580399999999997E-2</c:v>
                </c:pt>
                <c:pt idx="5570">
                  <c:v>-6.50723E-2</c:v>
                </c:pt>
                <c:pt idx="5571">
                  <c:v>-6.4354400000000006E-2</c:v>
                </c:pt>
                <c:pt idx="5572">
                  <c:v>-6.3633300000000004E-2</c:v>
                </c:pt>
                <c:pt idx="5573">
                  <c:v>-6.3094200000000003E-2</c:v>
                </c:pt>
                <c:pt idx="5574">
                  <c:v>-6.2479E-2</c:v>
                </c:pt>
                <c:pt idx="5575">
                  <c:v>-6.18393E-2</c:v>
                </c:pt>
                <c:pt idx="5576">
                  <c:v>-6.1189599999999997E-2</c:v>
                </c:pt>
                <c:pt idx="5577">
                  <c:v>-6.0562999999999999E-2</c:v>
                </c:pt>
                <c:pt idx="5578">
                  <c:v>-5.9983000000000002E-2</c:v>
                </c:pt>
                <c:pt idx="5579">
                  <c:v>-5.9256900000000001E-2</c:v>
                </c:pt>
                <c:pt idx="5580">
                  <c:v>-5.8716299999999999E-2</c:v>
                </c:pt>
                <c:pt idx="5581">
                  <c:v>-5.8028200000000002E-2</c:v>
                </c:pt>
                <c:pt idx="5582">
                  <c:v>-5.7390900000000002E-2</c:v>
                </c:pt>
                <c:pt idx="5583">
                  <c:v>-5.6841799999999998E-2</c:v>
                </c:pt>
                <c:pt idx="5584">
                  <c:v>-5.6097099999999997E-2</c:v>
                </c:pt>
                <c:pt idx="5585">
                  <c:v>-5.5485300000000001E-2</c:v>
                </c:pt>
                <c:pt idx="5586">
                  <c:v>-5.4860899999999997E-2</c:v>
                </c:pt>
                <c:pt idx="5587">
                  <c:v>-5.4224099999999997E-2</c:v>
                </c:pt>
                <c:pt idx="5588">
                  <c:v>-5.3606599999999997E-2</c:v>
                </c:pt>
                <c:pt idx="5589">
                  <c:v>-5.2938100000000002E-2</c:v>
                </c:pt>
                <c:pt idx="5590">
                  <c:v>-5.2299999999999999E-2</c:v>
                </c:pt>
                <c:pt idx="5591">
                  <c:v>-5.1723999999999999E-2</c:v>
                </c:pt>
                <c:pt idx="5592">
                  <c:v>-5.0944299999999998E-2</c:v>
                </c:pt>
                <c:pt idx="5593">
                  <c:v>-5.0400500000000001E-2</c:v>
                </c:pt>
                <c:pt idx="5594">
                  <c:v>-4.9704999999999999E-2</c:v>
                </c:pt>
                <c:pt idx="5595">
                  <c:v>-4.9215700000000001E-2</c:v>
                </c:pt>
                <c:pt idx="5596">
                  <c:v>-4.8590300000000003E-2</c:v>
                </c:pt>
                <c:pt idx="5597">
                  <c:v>-4.8026300000000001E-2</c:v>
                </c:pt>
                <c:pt idx="5598">
                  <c:v>-4.7171100000000001E-2</c:v>
                </c:pt>
                <c:pt idx="5599">
                  <c:v>-4.6578700000000001E-2</c:v>
                </c:pt>
                <c:pt idx="5600">
                  <c:v>-4.6778800000000002E-2</c:v>
                </c:pt>
                <c:pt idx="5601">
                  <c:v>-4.7168300000000003E-2</c:v>
                </c:pt>
                <c:pt idx="5602">
                  <c:v>-4.7975700000000003E-2</c:v>
                </c:pt>
                <c:pt idx="5603">
                  <c:v>-4.85417E-2</c:v>
                </c:pt>
                <c:pt idx="5604">
                  <c:v>-4.8999899999999999E-2</c:v>
                </c:pt>
                <c:pt idx="5605">
                  <c:v>-4.9560600000000003E-2</c:v>
                </c:pt>
                <c:pt idx="5606">
                  <c:v>-5.0164800000000002E-2</c:v>
                </c:pt>
                <c:pt idx="5607">
                  <c:v>-5.0912800000000001E-2</c:v>
                </c:pt>
                <c:pt idx="5608">
                  <c:v>-5.1678000000000002E-2</c:v>
                </c:pt>
                <c:pt idx="5609">
                  <c:v>-5.2338200000000001E-2</c:v>
                </c:pt>
                <c:pt idx="5610">
                  <c:v>-5.3564599999999997E-2</c:v>
                </c:pt>
                <c:pt idx="5611">
                  <c:v>-5.4827300000000002E-2</c:v>
                </c:pt>
                <c:pt idx="5612">
                  <c:v>-5.6319800000000003E-2</c:v>
                </c:pt>
                <c:pt idx="5613">
                  <c:v>-5.7849699999999997E-2</c:v>
                </c:pt>
                <c:pt idx="5614">
                  <c:v>-5.9113100000000002E-2</c:v>
                </c:pt>
                <c:pt idx="5615">
                  <c:v>-6.0586000000000001E-2</c:v>
                </c:pt>
                <c:pt idx="5616">
                  <c:v>-6.2012699999999997E-2</c:v>
                </c:pt>
                <c:pt idx="5617">
                  <c:v>-6.3619800000000004E-2</c:v>
                </c:pt>
                <c:pt idx="5618">
                  <c:v>-6.5187200000000001E-2</c:v>
                </c:pt>
                <c:pt idx="5619">
                  <c:v>-6.6855600000000001E-2</c:v>
                </c:pt>
                <c:pt idx="5620">
                  <c:v>-6.8521100000000001E-2</c:v>
                </c:pt>
                <c:pt idx="5621">
                  <c:v>-7.0193099999999994E-2</c:v>
                </c:pt>
                <c:pt idx="5622">
                  <c:v>-7.1976999999999999E-2</c:v>
                </c:pt>
                <c:pt idx="5623">
                  <c:v>-7.3747900000000005E-2</c:v>
                </c:pt>
                <c:pt idx="5624">
                  <c:v>-7.5539800000000004E-2</c:v>
                </c:pt>
                <c:pt idx="5625">
                  <c:v>-7.7369599999999997E-2</c:v>
                </c:pt>
                <c:pt idx="5626">
                  <c:v>-7.9150399999999996E-2</c:v>
                </c:pt>
                <c:pt idx="5627">
                  <c:v>-8.0984500000000001E-2</c:v>
                </c:pt>
                <c:pt idx="5628">
                  <c:v>-8.2823099999999997E-2</c:v>
                </c:pt>
                <c:pt idx="5629">
                  <c:v>-8.4653400000000004E-2</c:v>
                </c:pt>
                <c:pt idx="5630">
                  <c:v>-8.6540000000000006E-2</c:v>
                </c:pt>
                <c:pt idx="5631">
                  <c:v>-8.8392100000000001E-2</c:v>
                </c:pt>
                <c:pt idx="5632">
                  <c:v>-9.0257900000000002E-2</c:v>
                </c:pt>
                <c:pt idx="5633">
                  <c:v>-9.2157799999999998E-2</c:v>
                </c:pt>
                <c:pt idx="5634">
                  <c:v>-9.4026499999999999E-2</c:v>
                </c:pt>
                <c:pt idx="5635">
                  <c:v>-9.5938999999999997E-2</c:v>
                </c:pt>
                <c:pt idx="5636">
                  <c:v>-9.7863800000000001E-2</c:v>
                </c:pt>
                <c:pt idx="5637">
                  <c:v>-9.9766300000000002E-2</c:v>
                </c:pt>
                <c:pt idx="5638">
                  <c:v>-0.101711</c:v>
                </c:pt>
                <c:pt idx="5639">
                  <c:v>-0.103645</c:v>
                </c:pt>
                <c:pt idx="5640">
                  <c:v>-0.105575</c:v>
                </c:pt>
                <c:pt idx="5641">
                  <c:v>-0.107547</c:v>
                </c:pt>
                <c:pt idx="5642">
                  <c:v>-0.10950600000000001</c:v>
                </c:pt>
                <c:pt idx="5643">
                  <c:v>-0.111475</c:v>
                </c:pt>
                <c:pt idx="5644">
                  <c:v>-0.113472</c:v>
                </c:pt>
                <c:pt idx="5645">
                  <c:v>-0.115449</c:v>
                </c:pt>
                <c:pt idx="5646">
                  <c:v>-0.117442</c:v>
                </c:pt>
                <c:pt idx="5647">
                  <c:v>-0.11946</c:v>
                </c:pt>
                <c:pt idx="5648">
                  <c:v>-0.12146800000000001</c:v>
                </c:pt>
                <c:pt idx="5649">
                  <c:v>-0.123499</c:v>
                </c:pt>
                <c:pt idx="5650">
                  <c:v>-0.124755</c:v>
                </c:pt>
                <c:pt idx="5651">
                  <c:v>-0.124569</c:v>
                </c:pt>
                <c:pt idx="5652">
                  <c:v>-0.124747</c:v>
                </c:pt>
                <c:pt idx="5653">
                  <c:v>-0.124849</c:v>
                </c:pt>
                <c:pt idx="5654">
                  <c:v>-0.12546499999999999</c:v>
                </c:pt>
                <c:pt idx="5655">
                  <c:v>-0.12581800000000001</c:v>
                </c:pt>
                <c:pt idx="5656">
                  <c:v>-0.12637399999999999</c:v>
                </c:pt>
                <c:pt idx="5657">
                  <c:v>-0.126447</c:v>
                </c:pt>
                <c:pt idx="5658">
                  <c:v>-0.126799</c:v>
                </c:pt>
                <c:pt idx="5659">
                  <c:v>-0.12732099999999999</c:v>
                </c:pt>
                <c:pt idx="5660">
                  <c:v>-0.12767700000000001</c:v>
                </c:pt>
                <c:pt idx="5661">
                  <c:v>-0.127496</c:v>
                </c:pt>
                <c:pt idx="5662">
                  <c:v>-0.127389</c:v>
                </c:pt>
                <c:pt idx="5663">
                  <c:v>-0.127303</c:v>
                </c:pt>
                <c:pt idx="5664">
                  <c:v>-0.12714400000000001</c:v>
                </c:pt>
                <c:pt idx="5665">
                  <c:v>-0.12695200000000001</c:v>
                </c:pt>
                <c:pt idx="5666">
                  <c:v>-0.12667200000000001</c:v>
                </c:pt>
                <c:pt idx="5667">
                  <c:v>-0.12613199999999999</c:v>
                </c:pt>
                <c:pt idx="5668">
                  <c:v>-0.125585</c:v>
                </c:pt>
                <c:pt idx="5669">
                  <c:v>-0.124866</c:v>
                </c:pt>
                <c:pt idx="5670">
                  <c:v>-0.12392</c:v>
                </c:pt>
                <c:pt idx="5671">
                  <c:v>-0.12281</c:v>
                </c:pt>
                <c:pt idx="5672">
                  <c:v>-0.121714</c:v>
                </c:pt>
                <c:pt idx="5673">
                  <c:v>-0.120936</c:v>
                </c:pt>
                <c:pt idx="5674">
                  <c:v>-0.119868</c:v>
                </c:pt>
                <c:pt idx="5675">
                  <c:v>-0.118685</c:v>
                </c:pt>
                <c:pt idx="5676">
                  <c:v>-0.11776</c:v>
                </c:pt>
                <c:pt idx="5677">
                  <c:v>-0.11633</c:v>
                </c:pt>
                <c:pt idx="5678">
                  <c:v>-0.11473899999999999</c:v>
                </c:pt>
                <c:pt idx="5679">
                  <c:v>-0.113036</c:v>
                </c:pt>
                <c:pt idx="5680">
                  <c:v>-0.111578</c:v>
                </c:pt>
                <c:pt idx="5681">
                  <c:v>-0.109995</c:v>
                </c:pt>
                <c:pt idx="5682">
                  <c:v>-0.10814799999999999</c:v>
                </c:pt>
                <c:pt idx="5683">
                  <c:v>-0.10648199999999999</c:v>
                </c:pt>
                <c:pt idx="5684">
                  <c:v>-0.104491</c:v>
                </c:pt>
                <c:pt idx="5685">
                  <c:v>-0.102321</c:v>
                </c:pt>
                <c:pt idx="5686">
                  <c:v>-0.10004</c:v>
                </c:pt>
                <c:pt idx="5687">
                  <c:v>-9.8008100000000001E-2</c:v>
                </c:pt>
                <c:pt idx="5688">
                  <c:v>-9.5929700000000007E-2</c:v>
                </c:pt>
                <c:pt idx="5689">
                  <c:v>-9.3548599999999996E-2</c:v>
                </c:pt>
                <c:pt idx="5690">
                  <c:v>-9.1299199999999997E-2</c:v>
                </c:pt>
                <c:pt idx="5691">
                  <c:v>-8.88935E-2</c:v>
                </c:pt>
                <c:pt idx="5692">
                  <c:v>-8.6149100000000006E-2</c:v>
                </c:pt>
                <c:pt idx="5693">
                  <c:v>-8.3232399999999998E-2</c:v>
                </c:pt>
                <c:pt idx="5694">
                  <c:v>-8.0296000000000006E-2</c:v>
                </c:pt>
                <c:pt idx="5695">
                  <c:v>-7.7168399999999998E-2</c:v>
                </c:pt>
                <c:pt idx="5696">
                  <c:v>-7.4026999999999996E-2</c:v>
                </c:pt>
                <c:pt idx="5697">
                  <c:v>-7.1031499999999997E-2</c:v>
                </c:pt>
                <c:pt idx="5698">
                  <c:v>-6.7894999999999997E-2</c:v>
                </c:pt>
                <c:pt idx="5699">
                  <c:v>-6.4582700000000007E-2</c:v>
                </c:pt>
                <c:pt idx="5700">
                  <c:v>-6.1780799999999997E-2</c:v>
                </c:pt>
                <c:pt idx="5701">
                  <c:v>-5.96666E-2</c:v>
                </c:pt>
                <c:pt idx="5702">
                  <c:v>-5.7228000000000001E-2</c:v>
                </c:pt>
                <c:pt idx="5703">
                  <c:v>-5.5377299999999997E-2</c:v>
                </c:pt>
                <c:pt idx="5704">
                  <c:v>-5.3471999999999999E-2</c:v>
                </c:pt>
                <c:pt idx="5705">
                  <c:v>-5.1143800000000003E-2</c:v>
                </c:pt>
                <c:pt idx="5706">
                  <c:v>-4.9009799999999999E-2</c:v>
                </c:pt>
                <c:pt idx="5707">
                  <c:v>-4.7158600000000002E-2</c:v>
                </c:pt>
                <c:pt idx="5708">
                  <c:v>-4.5414900000000001E-2</c:v>
                </c:pt>
                <c:pt idx="5709">
                  <c:v>-4.4268000000000002E-2</c:v>
                </c:pt>
                <c:pt idx="5710">
                  <c:v>-4.3128800000000002E-2</c:v>
                </c:pt>
                <c:pt idx="5711">
                  <c:v>-4.2447899999999997E-2</c:v>
                </c:pt>
                <c:pt idx="5712">
                  <c:v>-4.18701E-2</c:v>
                </c:pt>
                <c:pt idx="5713">
                  <c:v>-4.18141E-2</c:v>
                </c:pt>
                <c:pt idx="5714">
                  <c:v>-4.1809800000000001E-2</c:v>
                </c:pt>
                <c:pt idx="5715">
                  <c:v>-4.18223E-2</c:v>
                </c:pt>
                <c:pt idx="5716">
                  <c:v>-4.2216900000000002E-2</c:v>
                </c:pt>
                <c:pt idx="5717">
                  <c:v>-4.2555099999999998E-2</c:v>
                </c:pt>
                <c:pt idx="5718">
                  <c:v>-4.3054000000000002E-2</c:v>
                </c:pt>
                <c:pt idx="5719">
                  <c:v>-4.3316399999999998E-2</c:v>
                </c:pt>
                <c:pt idx="5720">
                  <c:v>-4.3215700000000003E-2</c:v>
                </c:pt>
                <c:pt idx="5721">
                  <c:v>-4.3252699999999998E-2</c:v>
                </c:pt>
                <c:pt idx="5722">
                  <c:v>-4.3326200000000002E-2</c:v>
                </c:pt>
                <c:pt idx="5723">
                  <c:v>-4.3652299999999998E-2</c:v>
                </c:pt>
                <c:pt idx="5724">
                  <c:v>-4.3947199999999999E-2</c:v>
                </c:pt>
                <c:pt idx="5725">
                  <c:v>-4.4274399999999998E-2</c:v>
                </c:pt>
                <c:pt idx="5726">
                  <c:v>-4.4347600000000001E-2</c:v>
                </c:pt>
                <c:pt idx="5727">
                  <c:v>-4.4020799999999999E-2</c:v>
                </c:pt>
                <c:pt idx="5728">
                  <c:v>-4.4156599999999997E-2</c:v>
                </c:pt>
                <c:pt idx="5729">
                  <c:v>-4.4159299999999999E-2</c:v>
                </c:pt>
                <c:pt idx="5730">
                  <c:v>-4.4360999999999998E-2</c:v>
                </c:pt>
                <c:pt idx="5731">
                  <c:v>-4.45913E-2</c:v>
                </c:pt>
                <c:pt idx="5732">
                  <c:v>-4.4862199999999998E-2</c:v>
                </c:pt>
                <c:pt idx="5733">
                  <c:v>-4.4856199999999999E-2</c:v>
                </c:pt>
                <c:pt idx="5734">
                  <c:v>-4.4581799999999998E-2</c:v>
                </c:pt>
                <c:pt idx="5735">
                  <c:v>-4.4600300000000002E-2</c:v>
                </c:pt>
                <c:pt idx="5736">
                  <c:v>-4.4583699999999997E-2</c:v>
                </c:pt>
                <c:pt idx="5737">
                  <c:v>-4.4754799999999997E-2</c:v>
                </c:pt>
                <c:pt idx="5738">
                  <c:v>-4.4921799999999998E-2</c:v>
                </c:pt>
                <c:pt idx="5739">
                  <c:v>-4.5034200000000003E-2</c:v>
                </c:pt>
                <c:pt idx="5740">
                  <c:v>-4.5025599999999999E-2</c:v>
                </c:pt>
                <c:pt idx="5741">
                  <c:v>-4.4939199999999999E-2</c:v>
                </c:pt>
                <c:pt idx="5742">
                  <c:v>-4.4692799999999998E-2</c:v>
                </c:pt>
                <c:pt idx="5743">
                  <c:v>-4.4472600000000001E-2</c:v>
                </c:pt>
                <c:pt idx="5744">
                  <c:v>-4.4442700000000002E-2</c:v>
                </c:pt>
                <c:pt idx="5745">
                  <c:v>-4.4314800000000001E-2</c:v>
                </c:pt>
                <c:pt idx="5746">
                  <c:v>-4.4114300000000002E-2</c:v>
                </c:pt>
                <c:pt idx="5747">
                  <c:v>-4.3841199999999997E-2</c:v>
                </c:pt>
                <c:pt idx="5748">
                  <c:v>-4.3192800000000003E-2</c:v>
                </c:pt>
                <c:pt idx="5749">
                  <c:v>-4.2938700000000003E-2</c:v>
                </c:pt>
                <c:pt idx="5750">
                  <c:v>-4.2441600000000003E-2</c:v>
                </c:pt>
                <c:pt idx="5751">
                  <c:v>-4.1332500000000001E-2</c:v>
                </c:pt>
                <c:pt idx="5752">
                  <c:v>-4.0830900000000003E-2</c:v>
                </c:pt>
                <c:pt idx="5753">
                  <c:v>-4.0512899999999998E-2</c:v>
                </c:pt>
                <c:pt idx="5754">
                  <c:v>-4.0216700000000001E-2</c:v>
                </c:pt>
                <c:pt idx="5755">
                  <c:v>-3.98581E-2</c:v>
                </c:pt>
                <c:pt idx="5756">
                  <c:v>-3.9516799999999998E-2</c:v>
                </c:pt>
                <c:pt idx="5757">
                  <c:v>-3.9457399999999997E-2</c:v>
                </c:pt>
                <c:pt idx="5758">
                  <c:v>-3.9420999999999998E-2</c:v>
                </c:pt>
                <c:pt idx="5759">
                  <c:v>-3.9648500000000003E-2</c:v>
                </c:pt>
                <c:pt idx="5760">
                  <c:v>-3.9333600000000003E-2</c:v>
                </c:pt>
                <c:pt idx="5761">
                  <c:v>-3.8561600000000001E-2</c:v>
                </c:pt>
                <c:pt idx="5762">
                  <c:v>-3.7913000000000002E-2</c:v>
                </c:pt>
                <c:pt idx="5763">
                  <c:v>-3.7317700000000002E-2</c:v>
                </c:pt>
                <c:pt idx="5764">
                  <c:v>-3.6670800000000003E-2</c:v>
                </c:pt>
                <c:pt idx="5765">
                  <c:v>-3.6109500000000003E-2</c:v>
                </c:pt>
                <c:pt idx="5766">
                  <c:v>-3.5359799999999997E-2</c:v>
                </c:pt>
                <c:pt idx="5767">
                  <c:v>-3.4413399999999997E-2</c:v>
                </c:pt>
                <c:pt idx="5768">
                  <c:v>-3.2857999999999998E-2</c:v>
                </c:pt>
                <c:pt idx="5769">
                  <c:v>-3.1442499999999998E-2</c:v>
                </c:pt>
                <c:pt idx="5770">
                  <c:v>-2.9967199999999999E-2</c:v>
                </c:pt>
                <c:pt idx="5771">
                  <c:v>-2.8122399999999999E-2</c:v>
                </c:pt>
                <c:pt idx="5772">
                  <c:v>-2.5948700000000002E-2</c:v>
                </c:pt>
                <c:pt idx="5773">
                  <c:v>-2.39061E-2</c:v>
                </c:pt>
                <c:pt idx="5774">
                  <c:v>-2.19607E-2</c:v>
                </c:pt>
                <c:pt idx="5775">
                  <c:v>-1.95158E-2</c:v>
                </c:pt>
                <c:pt idx="5776">
                  <c:v>-1.7751900000000001E-2</c:v>
                </c:pt>
                <c:pt idx="5777">
                  <c:v>-1.6782700000000001E-2</c:v>
                </c:pt>
                <c:pt idx="5778">
                  <c:v>-1.5774799999999999E-2</c:v>
                </c:pt>
                <c:pt idx="5779">
                  <c:v>-1.49269E-2</c:v>
                </c:pt>
                <c:pt idx="5780">
                  <c:v>-1.5008000000000001E-2</c:v>
                </c:pt>
                <c:pt idx="5781">
                  <c:v>-1.5028100000000001E-2</c:v>
                </c:pt>
                <c:pt idx="5782">
                  <c:v>-1.5144700000000001E-2</c:v>
                </c:pt>
                <c:pt idx="5783">
                  <c:v>-1.5274599999999999E-2</c:v>
                </c:pt>
                <c:pt idx="5784">
                  <c:v>-1.54126E-2</c:v>
                </c:pt>
                <c:pt idx="5785">
                  <c:v>-1.5092599999999999E-2</c:v>
                </c:pt>
                <c:pt idx="5786">
                  <c:v>-1.47441E-2</c:v>
                </c:pt>
                <c:pt idx="5787">
                  <c:v>-1.40844E-2</c:v>
                </c:pt>
                <c:pt idx="5788">
                  <c:v>-1.3362799999999999E-2</c:v>
                </c:pt>
                <c:pt idx="5789">
                  <c:v>-1.26616E-2</c:v>
                </c:pt>
                <c:pt idx="5790">
                  <c:v>-1.2142699999999999E-2</c:v>
                </c:pt>
                <c:pt idx="5791">
                  <c:v>-1.1241599999999999E-2</c:v>
                </c:pt>
                <c:pt idx="5792">
                  <c:v>-1.0217499999999999E-2</c:v>
                </c:pt>
                <c:pt idx="5793">
                  <c:v>-8.7247999999999996E-3</c:v>
                </c:pt>
                <c:pt idx="5794">
                  <c:v>-6.4476500000000001E-3</c:v>
                </c:pt>
                <c:pt idx="5795">
                  <c:v>-4.2635499999999996E-3</c:v>
                </c:pt>
                <c:pt idx="5796">
                  <c:v>-2.0306999999999999E-3</c:v>
                </c:pt>
                <c:pt idx="5797">
                  <c:v>4.8286599999999999E-5</c:v>
                </c:pt>
                <c:pt idx="5798">
                  <c:v>2.1948100000000002E-3</c:v>
                </c:pt>
                <c:pt idx="5799">
                  <c:v>4.4461199999999996E-3</c:v>
                </c:pt>
                <c:pt idx="5800">
                  <c:v>5.05902E-3</c:v>
                </c:pt>
                <c:pt idx="5801">
                  <c:v>6.1888000000000004E-3</c:v>
                </c:pt>
                <c:pt idx="5802">
                  <c:v>6.9144899999999997E-3</c:v>
                </c:pt>
                <c:pt idx="5803">
                  <c:v>7.1081299999999998E-3</c:v>
                </c:pt>
                <c:pt idx="5804">
                  <c:v>6.7972099999999997E-3</c:v>
                </c:pt>
                <c:pt idx="5805">
                  <c:v>6.0271400000000003E-3</c:v>
                </c:pt>
                <c:pt idx="5806">
                  <c:v>5.4411800000000003E-3</c:v>
                </c:pt>
                <c:pt idx="5807">
                  <c:v>4.68485E-3</c:v>
                </c:pt>
                <c:pt idx="5808">
                  <c:v>3.9999800000000002E-3</c:v>
                </c:pt>
                <c:pt idx="5809">
                  <c:v>3.2867999999999999E-3</c:v>
                </c:pt>
                <c:pt idx="5810">
                  <c:v>2.6659600000000002E-3</c:v>
                </c:pt>
                <c:pt idx="5811">
                  <c:v>1.97466E-3</c:v>
                </c:pt>
                <c:pt idx="5812">
                  <c:v>1.20937E-3</c:v>
                </c:pt>
                <c:pt idx="5813">
                  <c:v>6.9851600000000005E-4</c:v>
                </c:pt>
                <c:pt idx="5814">
                  <c:v>5.2390300000000004E-4</c:v>
                </c:pt>
                <c:pt idx="5815">
                  <c:v>6.74963E-4</c:v>
                </c:pt>
                <c:pt idx="5816">
                  <c:v>7.4811300000000001E-4</c:v>
                </c:pt>
                <c:pt idx="5817">
                  <c:v>9.0709799999999995E-4</c:v>
                </c:pt>
                <c:pt idx="5818">
                  <c:v>1.19589E-3</c:v>
                </c:pt>
                <c:pt idx="5819">
                  <c:v>1.66534E-3</c:v>
                </c:pt>
                <c:pt idx="5820">
                  <c:v>2.3268099999999999E-3</c:v>
                </c:pt>
                <c:pt idx="5821">
                  <c:v>2.9332E-3</c:v>
                </c:pt>
                <c:pt idx="5822">
                  <c:v>3.6819499999999998E-3</c:v>
                </c:pt>
                <c:pt idx="5823">
                  <c:v>4.8469100000000003E-3</c:v>
                </c:pt>
                <c:pt idx="5824">
                  <c:v>6.0018700000000003E-3</c:v>
                </c:pt>
                <c:pt idx="5825">
                  <c:v>7.2252200000000001E-3</c:v>
                </c:pt>
                <c:pt idx="5826">
                  <c:v>8.6634799999999994E-3</c:v>
                </c:pt>
                <c:pt idx="5827">
                  <c:v>1.02553E-2</c:v>
                </c:pt>
                <c:pt idx="5828">
                  <c:v>1.09757E-2</c:v>
                </c:pt>
                <c:pt idx="5829">
                  <c:v>1.12903E-2</c:v>
                </c:pt>
                <c:pt idx="5830">
                  <c:v>1.1357799999999999E-2</c:v>
                </c:pt>
                <c:pt idx="5831">
                  <c:v>1.154E-2</c:v>
                </c:pt>
                <c:pt idx="5832">
                  <c:v>1.1899099999999999E-2</c:v>
                </c:pt>
                <c:pt idx="5833">
                  <c:v>1.19571E-2</c:v>
                </c:pt>
                <c:pt idx="5834">
                  <c:v>1.23108E-2</c:v>
                </c:pt>
                <c:pt idx="5835">
                  <c:v>1.2948400000000001E-2</c:v>
                </c:pt>
                <c:pt idx="5836">
                  <c:v>1.3528E-2</c:v>
                </c:pt>
                <c:pt idx="5837">
                  <c:v>1.42563E-2</c:v>
                </c:pt>
                <c:pt idx="5838">
                  <c:v>1.47654E-2</c:v>
                </c:pt>
                <c:pt idx="5839">
                  <c:v>1.5199799999999999E-2</c:v>
                </c:pt>
                <c:pt idx="5840">
                  <c:v>1.57909E-2</c:v>
                </c:pt>
                <c:pt idx="5841">
                  <c:v>1.6243400000000002E-2</c:v>
                </c:pt>
                <c:pt idx="5842">
                  <c:v>1.6606599999999999E-2</c:v>
                </c:pt>
                <c:pt idx="5843">
                  <c:v>1.70265E-2</c:v>
                </c:pt>
                <c:pt idx="5844">
                  <c:v>1.7465899999999999E-2</c:v>
                </c:pt>
                <c:pt idx="5845">
                  <c:v>1.8101099999999998E-2</c:v>
                </c:pt>
                <c:pt idx="5846">
                  <c:v>1.87808E-2</c:v>
                </c:pt>
                <c:pt idx="5847">
                  <c:v>1.9067000000000001E-2</c:v>
                </c:pt>
                <c:pt idx="5848">
                  <c:v>1.9413900000000001E-2</c:v>
                </c:pt>
                <c:pt idx="5849">
                  <c:v>1.9754899999999999E-2</c:v>
                </c:pt>
                <c:pt idx="5850">
                  <c:v>2.0073899999999999E-2</c:v>
                </c:pt>
                <c:pt idx="5851">
                  <c:v>2.0197300000000001E-2</c:v>
                </c:pt>
                <c:pt idx="5852">
                  <c:v>2.03197E-2</c:v>
                </c:pt>
                <c:pt idx="5853">
                  <c:v>2.02734E-2</c:v>
                </c:pt>
                <c:pt idx="5854">
                  <c:v>2.00574E-2</c:v>
                </c:pt>
                <c:pt idx="5855">
                  <c:v>1.9847099999999999E-2</c:v>
                </c:pt>
                <c:pt idx="5856">
                  <c:v>1.9798900000000001E-2</c:v>
                </c:pt>
                <c:pt idx="5857">
                  <c:v>1.96098E-2</c:v>
                </c:pt>
                <c:pt idx="5858">
                  <c:v>1.9425499999999998E-2</c:v>
                </c:pt>
                <c:pt idx="5859">
                  <c:v>1.92021E-2</c:v>
                </c:pt>
                <c:pt idx="5860">
                  <c:v>1.8937300000000001E-2</c:v>
                </c:pt>
                <c:pt idx="5861">
                  <c:v>1.87691E-2</c:v>
                </c:pt>
                <c:pt idx="5862">
                  <c:v>1.8516500000000002E-2</c:v>
                </c:pt>
                <c:pt idx="5863">
                  <c:v>1.83965E-2</c:v>
                </c:pt>
                <c:pt idx="5864">
                  <c:v>1.81762E-2</c:v>
                </c:pt>
                <c:pt idx="5865">
                  <c:v>1.7997200000000001E-2</c:v>
                </c:pt>
                <c:pt idx="5866">
                  <c:v>1.78146E-2</c:v>
                </c:pt>
                <c:pt idx="5867">
                  <c:v>1.7605800000000001E-2</c:v>
                </c:pt>
                <c:pt idx="5868">
                  <c:v>1.74617E-2</c:v>
                </c:pt>
                <c:pt idx="5869">
                  <c:v>1.72432E-2</c:v>
                </c:pt>
                <c:pt idx="5870">
                  <c:v>1.7076500000000001E-2</c:v>
                </c:pt>
                <c:pt idx="5871">
                  <c:v>1.6875500000000002E-2</c:v>
                </c:pt>
                <c:pt idx="5872">
                  <c:v>1.6664499999999999E-2</c:v>
                </c:pt>
                <c:pt idx="5873">
                  <c:v>1.6488900000000001E-2</c:v>
                </c:pt>
                <c:pt idx="5874">
                  <c:v>1.62583E-2</c:v>
                </c:pt>
                <c:pt idx="5875">
                  <c:v>1.6086699999999999E-2</c:v>
                </c:pt>
                <c:pt idx="5876">
                  <c:v>1.5855999999999999E-2</c:v>
                </c:pt>
                <c:pt idx="5877">
                  <c:v>1.5667400000000001E-2</c:v>
                </c:pt>
                <c:pt idx="5878">
                  <c:v>1.54492E-2</c:v>
                </c:pt>
                <c:pt idx="5879">
                  <c:v>1.5236E-2</c:v>
                </c:pt>
                <c:pt idx="5880">
                  <c:v>1.50382E-2</c:v>
                </c:pt>
                <c:pt idx="5881">
                  <c:v>1.48567E-2</c:v>
                </c:pt>
                <c:pt idx="5882">
                  <c:v>1.4891E-2</c:v>
                </c:pt>
                <c:pt idx="5883">
                  <c:v>1.46564E-2</c:v>
                </c:pt>
                <c:pt idx="5884">
                  <c:v>1.4462600000000001E-2</c:v>
                </c:pt>
                <c:pt idx="5885">
                  <c:v>1.43067E-2</c:v>
                </c:pt>
                <c:pt idx="5886">
                  <c:v>1.41639E-2</c:v>
                </c:pt>
                <c:pt idx="5887">
                  <c:v>1.4079100000000001E-2</c:v>
                </c:pt>
                <c:pt idx="5888">
                  <c:v>1.39004E-2</c:v>
                </c:pt>
                <c:pt idx="5889">
                  <c:v>1.3791400000000001E-2</c:v>
                </c:pt>
                <c:pt idx="5890">
                  <c:v>1.36075E-2</c:v>
                </c:pt>
                <c:pt idx="5891">
                  <c:v>1.35193E-2</c:v>
                </c:pt>
                <c:pt idx="5892">
                  <c:v>1.33613E-2</c:v>
                </c:pt>
                <c:pt idx="5893">
                  <c:v>1.3210599999999999E-2</c:v>
                </c:pt>
                <c:pt idx="5894">
                  <c:v>1.308E-2</c:v>
                </c:pt>
                <c:pt idx="5895">
                  <c:v>1.2907500000000001E-2</c:v>
                </c:pt>
                <c:pt idx="5896">
                  <c:v>1.2802900000000001E-2</c:v>
                </c:pt>
                <c:pt idx="5897">
                  <c:v>1.26242E-2</c:v>
                </c:pt>
                <c:pt idx="5898">
                  <c:v>1.2511100000000001E-2</c:v>
                </c:pt>
                <c:pt idx="5899">
                  <c:v>1.2338999999999999E-2</c:v>
                </c:pt>
                <c:pt idx="5900">
                  <c:v>1.22612E-2</c:v>
                </c:pt>
                <c:pt idx="5901">
                  <c:v>1.22404E-2</c:v>
                </c:pt>
                <c:pt idx="5902">
                  <c:v>1.2156399999999999E-2</c:v>
                </c:pt>
                <c:pt idx="5903">
                  <c:v>1.23388E-2</c:v>
                </c:pt>
                <c:pt idx="5904">
                  <c:v>1.2427799999999999E-2</c:v>
                </c:pt>
                <c:pt idx="5905">
                  <c:v>1.2905700000000001E-2</c:v>
                </c:pt>
                <c:pt idx="5906">
                  <c:v>1.34526E-2</c:v>
                </c:pt>
                <c:pt idx="5907">
                  <c:v>1.4319800000000001E-2</c:v>
                </c:pt>
                <c:pt idx="5908">
                  <c:v>1.51784E-2</c:v>
                </c:pt>
                <c:pt idx="5909">
                  <c:v>1.56007E-2</c:v>
                </c:pt>
                <c:pt idx="5910">
                  <c:v>1.58329E-2</c:v>
                </c:pt>
                <c:pt idx="5911">
                  <c:v>1.59445E-2</c:v>
                </c:pt>
                <c:pt idx="5912">
                  <c:v>1.6156E-2</c:v>
                </c:pt>
                <c:pt idx="5913">
                  <c:v>1.60164E-2</c:v>
                </c:pt>
                <c:pt idx="5914">
                  <c:v>1.6145E-2</c:v>
                </c:pt>
                <c:pt idx="5915">
                  <c:v>1.6097500000000001E-2</c:v>
                </c:pt>
                <c:pt idx="5916">
                  <c:v>1.6489400000000001E-2</c:v>
                </c:pt>
                <c:pt idx="5917">
                  <c:v>1.67157E-2</c:v>
                </c:pt>
                <c:pt idx="5918">
                  <c:v>1.7221E-2</c:v>
                </c:pt>
                <c:pt idx="5919">
                  <c:v>1.77929E-2</c:v>
                </c:pt>
                <c:pt idx="5920">
                  <c:v>1.8586600000000002E-2</c:v>
                </c:pt>
                <c:pt idx="5921">
                  <c:v>1.9430900000000001E-2</c:v>
                </c:pt>
                <c:pt idx="5922">
                  <c:v>2.0112000000000001E-2</c:v>
                </c:pt>
                <c:pt idx="5923">
                  <c:v>2.0471799999999998E-2</c:v>
                </c:pt>
                <c:pt idx="5924">
                  <c:v>2.0773E-2</c:v>
                </c:pt>
                <c:pt idx="5925">
                  <c:v>2.0754499999999999E-2</c:v>
                </c:pt>
                <c:pt idx="5926">
                  <c:v>2.0663600000000001E-2</c:v>
                </c:pt>
                <c:pt idx="5927">
                  <c:v>2.0449100000000001E-2</c:v>
                </c:pt>
                <c:pt idx="5928">
                  <c:v>2.02232E-2</c:v>
                </c:pt>
                <c:pt idx="5929">
                  <c:v>1.9930199999999999E-2</c:v>
                </c:pt>
                <c:pt idx="5930">
                  <c:v>1.9616600000000001E-2</c:v>
                </c:pt>
                <c:pt idx="5931">
                  <c:v>1.9528799999999999E-2</c:v>
                </c:pt>
                <c:pt idx="5932">
                  <c:v>1.9668600000000001E-2</c:v>
                </c:pt>
                <c:pt idx="5933">
                  <c:v>1.9956399999999999E-2</c:v>
                </c:pt>
                <c:pt idx="5934">
                  <c:v>2.0289600000000001E-2</c:v>
                </c:pt>
                <c:pt idx="5935">
                  <c:v>2.0811699999999999E-2</c:v>
                </c:pt>
                <c:pt idx="5936">
                  <c:v>2.1527600000000001E-2</c:v>
                </c:pt>
                <c:pt idx="5937">
                  <c:v>2.2559200000000001E-2</c:v>
                </c:pt>
                <c:pt idx="5938">
                  <c:v>2.3841299999999999E-2</c:v>
                </c:pt>
                <c:pt idx="5939">
                  <c:v>2.49552E-2</c:v>
                </c:pt>
                <c:pt idx="5940">
                  <c:v>2.5672500000000001E-2</c:v>
                </c:pt>
                <c:pt idx="5941">
                  <c:v>2.5991299999999998E-2</c:v>
                </c:pt>
                <c:pt idx="5942">
                  <c:v>2.6394000000000001E-2</c:v>
                </c:pt>
                <c:pt idx="5943">
                  <c:v>2.6615300000000001E-2</c:v>
                </c:pt>
                <c:pt idx="5944">
                  <c:v>2.6719300000000001E-2</c:v>
                </c:pt>
                <c:pt idx="5945">
                  <c:v>2.6613700000000001E-2</c:v>
                </c:pt>
                <c:pt idx="5946">
                  <c:v>2.63491E-2</c:v>
                </c:pt>
                <c:pt idx="5947">
                  <c:v>2.6266000000000001E-2</c:v>
                </c:pt>
                <c:pt idx="5948">
                  <c:v>2.63789E-2</c:v>
                </c:pt>
                <c:pt idx="5949">
                  <c:v>2.6836700000000002E-2</c:v>
                </c:pt>
                <c:pt idx="5950">
                  <c:v>2.6757699999999999E-2</c:v>
                </c:pt>
                <c:pt idx="5951">
                  <c:v>2.6062499999999999E-2</c:v>
                </c:pt>
                <c:pt idx="5952">
                  <c:v>2.5659399999999999E-2</c:v>
                </c:pt>
                <c:pt idx="5953">
                  <c:v>2.4710800000000002E-2</c:v>
                </c:pt>
                <c:pt idx="5954">
                  <c:v>2.4205299999999999E-2</c:v>
                </c:pt>
                <c:pt idx="5955">
                  <c:v>2.3688399999999998E-2</c:v>
                </c:pt>
                <c:pt idx="5956">
                  <c:v>2.3432100000000001E-2</c:v>
                </c:pt>
                <c:pt idx="5957">
                  <c:v>2.3130299999999999E-2</c:v>
                </c:pt>
                <c:pt idx="5958">
                  <c:v>2.28714E-2</c:v>
                </c:pt>
                <c:pt idx="5959">
                  <c:v>2.2594400000000001E-2</c:v>
                </c:pt>
                <c:pt idx="5960">
                  <c:v>2.23602E-2</c:v>
                </c:pt>
                <c:pt idx="5961">
                  <c:v>2.1905399999999998E-2</c:v>
                </c:pt>
                <c:pt idx="5962">
                  <c:v>2.1084700000000001E-2</c:v>
                </c:pt>
                <c:pt idx="5963">
                  <c:v>2.02349E-2</c:v>
                </c:pt>
                <c:pt idx="5964">
                  <c:v>1.95636E-2</c:v>
                </c:pt>
                <c:pt idx="5965">
                  <c:v>1.8916100000000002E-2</c:v>
                </c:pt>
                <c:pt idx="5966">
                  <c:v>1.8247599999999999E-2</c:v>
                </c:pt>
                <c:pt idx="5967">
                  <c:v>1.7677200000000001E-2</c:v>
                </c:pt>
                <c:pt idx="5968">
                  <c:v>1.71568E-2</c:v>
                </c:pt>
                <c:pt idx="5969">
                  <c:v>1.6601600000000001E-2</c:v>
                </c:pt>
                <c:pt idx="5970">
                  <c:v>1.6232099999999999E-2</c:v>
                </c:pt>
                <c:pt idx="5971">
                  <c:v>1.5817000000000001E-2</c:v>
                </c:pt>
                <c:pt idx="5972">
                  <c:v>1.53793E-2</c:v>
                </c:pt>
                <c:pt idx="5973">
                  <c:v>1.4918900000000001E-2</c:v>
                </c:pt>
                <c:pt idx="5974">
                  <c:v>1.4401799999999999E-2</c:v>
                </c:pt>
                <c:pt idx="5975">
                  <c:v>1.38487E-2</c:v>
                </c:pt>
                <c:pt idx="5976">
                  <c:v>1.3330099999999999E-2</c:v>
                </c:pt>
                <c:pt idx="5977">
                  <c:v>1.26984E-2</c:v>
                </c:pt>
                <c:pt idx="5978">
                  <c:v>1.20485E-2</c:v>
                </c:pt>
                <c:pt idx="5979">
                  <c:v>1.1417699999999999E-2</c:v>
                </c:pt>
                <c:pt idx="5980">
                  <c:v>1.07627E-2</c:v>
                </c:pt>
                <c:pt idx="5981">
                  <c:v>1.01546E-2</c:v>
                </c:pt>
                <c:pt idx="5982">
                  <c:v>9.6212199999999998E-3</c:v>
                </c:pt>
                <c:pt idx="5983">
                  <c:v>9.1103699999999996E-3</c:v>
                </c:pt>
                <c:pt idx="5984">
                  <c:v>8.6219499999999998E-3</c:v>
                </c:pt>
                <c:pt idx="5985">
                  <c:v>8.23779E-3</c:v>
                </c:pt>
                <c:pt idx="5986">
                  <c:v>7.7964899999999997E-3</c:v>
                </c:pt>
                <c:pt idx="5987">
                  <c:v>7.4528299999999997E-3</c:v>
                </c:pt>
                <c:pt idx="5988">
                  <c:v>7.1153299999999996E-3</c:v>
                </c:pt>
                <c:pt idx="5989">
                  <c:v>6.68602E-3</c:v>
                </c:pt>
                <c:pt idx="5990">
                  <c:v>6.3673499999999999E-3</c:v>
                </c:pt>
                <c:pt idx="5991">
                  <c:v>6.0060499999999998E-3</c:v>
                </c:pt>
                <c:pt idx="5992">
                  <c:v>5.6008100000000003E-3</c:v>
                </c:pt>
                <c:pt idx="5993">
                  <c:v>5.2564200000000004E-3</c:v>
                </c:pt>
                <c:pt idx="5994">
                  <c:v>4.81541E-3</c:v>
                </c:pt>
                <c:pt idx="5995">
                  <c:v>4.3734300000000002E-3</c:v>
                </c:pt>
                <c:pt idx="5996">
                  <c:v>3.9595300000000002E-3</c:v>
                </c:pt>
                <c:pt idx="5997">
                  <c:v>3.54405E-3</c:v>
                </c:pt>
                <c:pt idx="5998">
                  <c:v>3.08261E-3</c:v>
                </c:pt>
                <c:pt idx="5999">
                  <c:v>2.7733100000000002E-3</c:v>
                </c:pt>
                <c:pt idx="6000">
                  <c:v>2.6088999999999999E-3</c:v>
                </c:pt>
                <c:pt idx="6001">
                  <c:v>2.9628200000000001E-3</c:v>
                </c:pt>
                <c:pt idx="6002">
                  <c:v>2.9954500000000002E-3</c:v>
                </c:pt>
                <c:pt idx="6003">
                  <c:v>3.32657E-3</c:v>
                </c:pt>
                <c:pt idx="6004">
                  <c:v>3.34623E-3</c:v>
                </c:pt>
                <c:pt idx="6005">
                  <c:v>3.56756E-3</c:v>
                </c:pt>
                <c:pt idx="6006">
                  <c:v>3.7095299999999999E-3</c:v>
                </c:pt>
                <c:pt idx="6007">
                  <c:v>3.6015999999999999E-3</c:v>
                </c:pt>
                <c:pt idx="6008">
                  <c:v>3.6862399999999999E-3</c:v>
                </c:pt>
                <c:pt idx="6009">
                  <c:v>3.34198E-3</c:v>
                </c:pt>
                <c:pt idx="6010">
                  <c:v>3.2626E-3</c:v>
                </c:pt>
                <c:pt idx="6011">
                  <c:v>2.8112100000000002E-3</c:v>
                </c:pt>
                <c:pt idx="6012">
                  <c:v>2.6059400000000002E-3</c:v>
                </c:pt>
                <c:pt idx="6013">
                  <c:v>2.1278600000000001E-3</c:v>
                </c:pt>
                <c:pt idx="6014">
                  <c:v>1.57102E-3</c:v>
                </c:pt>
                <c:pt idx="6015">
                  <c:v>9.7332199999999999E-4</c:v>
                </c:pt>
                <c:pt idx="6016">
                  <c:v>3.4645100000000001E-4</c:v>
                </c:pt>
                <c:pt idx="6017">
                  <c:v>1.0834E-4</c:v>
                </c:pt>
                <c:pt idx="6018">
                  <c:v>-7.1899500000000005E-5</c:v>
                </c:pt>
                <c:pt idx="6019">
                  <c:v>-2.809E-4</c:v>
                </c:pt>
                <c:pt idx="6020">
                  <c:v>-3.8807099999999998E-4</c:v>
                </c:pt>
                <c:pt idx="6021">
                  <c:v>-3.8351800000000001E-4</c:v>
                </c:pt>
                <c:pt idx="6022">
                  <c:v>-2.0810100000000001E-4</c:v>
                </c:pt>
                <c:pt idx="6023">
                  <c:v>1.2459799999999999E-4</c:v>
                </c:pt>
                <c:pt idx="6024">
                  <c:v>5.9325100000000004E-4</c:v>
                </c:pt>
                <c:pt idx="6025">
                  <c:v>7.7926799999999995E-4</c:v>
                </c:pt>
                <c:pt idx="6026">
                  <c:v>5.5334899999999996E-4</c:v>
                </c:pt>
                <c:pt idx="6027">
                  <c:v>3.0273700000000003E-4</c:v>
                </c:pt>
                <c:pt idx="6028">
                  <c:v>4.4679899999999999E-5</c:v>
                </c:pt>
                <c:pt idx="6029">
                  <c:v>-2.6588000000000002E-4</c:v>
                </c:pt>
                <c:pt idx="6030">
                  <c:v>-5.2400400000000001E-4</c:v>
                </c:pt>
                <c:pt idx="6031">
                  <c:v>-7.29114E-4</c:v>
                </c:pt>
                <c:pt idx="6032">
                  <c:v>-9.4742100000000005E-4</c:v>
                </c:pt>
                <c:pt idx="6033">
                  <c:v>-1.1788499999999999E-3</c:v>
                </c:pt>
                <c:pt idx="6034">
                  <c:v>-1.4348399999999999E-3</c:v>
                </c:pt>
                <c:pt idx="6035">
                  <c:v>-1.69418E-3</c:v>
                </c:pt>
                <c:pt idx="6036">
                  <c:v>-1.95947E-3</c:v>
                </c:pt>
                <c:pt idx="6037">
                  <c:v>-2.2360399999999999E-3</c:v>
                </c:pt>
                <c:pt idx="6038">
                  <c:v>-2.4690900000000002E-3</c:v>
                </c:pt>
                <c:pt idx="6039">
                  <c:v>-2.6968999999999999E-3</c:v>
                </c:pt>
                <c:pt idx="6040">
                  <c:v>-2.8148600000000002E-3</c:v>
                </c:pt>
                <c:pt idx="6041">
                  <c:v>-3.0308000000000002E-3</c:v>
                </c:pt>
                <c:pt idx="6042">
                  <c:v>-3.2763900000000001E-3</c:v>
                </c:pt>
                <c:pt idx="6043">
                  <c:v>-3.5295700000000001E-3</c:v>
                </c:pt>
                <c:pt idx="6044">
                  <c:v>-3.7358600000000001E-3</c:v>
                </c:pt>
                <c:pt idx="6045">
                  <c:v>-3.9040799999999999E-3</c:v>
                </c:pt>
                <c:pt idx="6046">
                  <c:v>-4.0910900000000004E-3</c:v>
                </c:pt>
                <c:pt idx="6047">
                  <c:v>-4.3185999999999997E-3</c:v>
                </c:pt>
                <c:pt idx="6048">
                  <c:v>-4.5300599999999998E-3</c:v>
                </c:pt>
                <c:pt idx="6049">
                  <c:v>-4.7407400000000002E-3</c:v>
                </c:pt>
                <c:pt idx="6050">
                  <c:v>-5.2606500000000004E-3</c:v>
                </c:pt>
                <c:pt idx="6051">
                  <c:v>-6.2619700000000004E-3</c:v>
                </c:pt>
                <c:pt idx="6052">
                  <c:v>-7.1240499999999998E-3</c:v>
                </c:pt>
                <c:pt idx="6053">
                  <c:v>-8.2991200000000001E-3</c:v>
                </c:pt>
                <c:pt idx="6054">
                  <c:v>-9.2500299999999994E-3</c:v>
                </c:pt>
                <c:pt idx="6055">
                  <c:v>-1.01782E-2</c:v>
                </c:pt>
                <c:pt idx="6056">
                  <c:v>-1.0930199999999999E-2</c:v>
                </c:pt>
                <c:pt idx="6057">
                  <c:v>-1.17415E-2</c:v>
                </c:pt>
                <c:pt idx="6058">
                  <c:v>-1.26505E-2</c:v>
                </c:pt>
                <c:pt idx="6059">
                  <c:v>-1.33644E-2</c:v>
                </c:pt>
                <c:pt idx="6060">
                  <c:v>-1.4323199999999999E-2</c:v>
                </c:pt>
                <c:pt idx="6061">
                  <c:v>-1.5317000000000001E-2</c:v>
                </c:pt>
                <c:pt idx="6062">
                  <c:v>-1.59591E-2</c:v>
                </c:pt>
                <c:pt idx="6063">
                  <c:v>-1.6793800000000001E-2</c:v>
                </c:pt>
                <c:pt idx="6064">
                  <c:v>-1.7740800000000001E-2</c:v>
                </c:pt>
                <c:pt idx="6065">
                  <c:v>-1.85395E-2</c:v>
                </c:pt>
                <c:pt idx="6066">
                  <c:v>-1.9374499999999999E-2</c:v>
                </c:pt>
                <c:pt idx="6067">
                  <c:v>-2.0080000000000001E-2</c:v>
                </c:pt>
                <c:pt idx="6068">
                  <c:v>-2.0860400000000001E-2</c:v>
                </c:pt>
                <c:pt idx="6069">
                  <c:v>-2.1657200000000001E-2</c:v>
                </c:pt>
                <c:pt idx="6070">
                  <c:v>-2.2432000000000001E-2</c:v>
                </c:pt>
                <c:pt idx="6071">
                  <c:v>-2.3401600000000002E-2</c:v>
                </c:pt>
                <c:pt idx="6072">
                  <c:v>-2.41386E-2</c:v>
                </c:pt>
                <c:pt idx="6073">
                  <c:v>-2.48455E-2</c:v>
                </c:pt>
                <c:pt idx="6074">
                  <c:v>-2.56872E-2</c:v>
                </c:pt>
                <c:pt idx="6075">
                  <c:v>-2.6379199999999998E-2</c:v>
                </c:pt>
                <c:pt idx="6076">
                  <c:v>-2.7289000000000001E-2</c:v>
                </c:pt>
                <c:pt idx="6077">
                  <c:v>-2.8110099999999999E-2</c:v>
                </c:pt>
                <c:pt idx="6078">
                  <c:v>-2.87665E-2</c:v>
                </c:pt>
                <c:pt idx="6079">
                  <c:v>-2.9586500000000002E-2</c:v>
                </c:pt>
                <c:pt idx="6080">
                  <c:v>-3.02708E-2</c:v>
                </c:pt>
                <c:pt idx="6081">
                  <c:v>-3.1128400000000001E-2</c:v>
                </c:pt>
                <c:pt idx="6082">
                  <c:v>-3.1977899999999997E-2</c:v>
                </c:pt>
                <c:pt idx="6083">
                  <c:v>-3.2606400000000001E-2</c:v>
                </c:pt>
                <c:pt idx="6084">
                  <c:v>-3.3408399999999998E-2</c:v>
                </c:pt>
                <c:pt idx="6085">
                  <c:v>-3.4072999999999999E-2</c:v>
                </c:pt>
                <c:pt idx="6086">
                  <c:v>-3.48679E-2</c:v>
                </c:pt>
                <c:pt idx="6087">
                  <c:v>-3.5773899999999997E-2</c:v>
                </c:pt>
                <c:pt idx="6088">
                  <c:v>-3.6393500000000002E-2</c:v>
                </c:pt>
                <c:pt idx="6089">
                  <c:v>-3.7185700000000002E-2</c:v>
                </c:pt>
                <c:pt idx="6090">
                  <c:v>-3.7870899999999999E-2</c:v>
                </c:pt>
                <c:pt idx="6091">
                  <c:v>-3.8596499999999999E-2</c:v>
                </c:pt>
                <c:pt idx="6092">
                  <c:v>-3.9535000000000001E-2</c:v>
                </c:pt>
                <c:pt idx="6093">
                  <c:v>-4.0163499999999998E-2</c:v>
                </c:pt>
                <c:pt idx="6094">
                  <c:v>-4.0937300000000003E-2</c:v>
                </c:pt>
                <c:pt idx="6095">
                  <c:v>-4.1681599999999999E-2</c:v>
                </c:pt>
                <c:pt idx="6096">
                  <c:v>-4.2366300000000003E-2</c:v>
                </c:pt>
                <c:pt idx="6097">
                  <c:v>-4.3294300000000001E-2</c:v>
                </c:pt>
                <c:pt idx="6098">
                  <c:v>-4.3942000000000002E-2</c:v>
                </c:pt>
                <c:pt idx="6099">
                  <c:v>-4.4696800000000002E-2</c:v>
                </c:pt>
                <c:pt idx="6100">
                  <c:v>-4.5499400000000002E-2</c:v>
                </c:pt>
                <c:pt idx="6101">
                  <c:v>-4.6139300000000001E-2</c:v>
                </c:pt>
                <c:pt idx="6102">
                  <c:v>-4.6916300000000001E-2</c:v>
                </c:pt>
                <c:pt idx="6103">
                  <c:v>-4.7231200000000001E-2</c:v>
                </c:pt>
                <c:pt idx="6104">
                  <c:v>-4.7656499999999997E-2</c:v>
                </c:pt>
                <c:pt idx="6105">
                  <c:v>-4.8165699999999999E-2</c:v>
                </c:pt>
                <c:pt idx="6106">
                  <c:v>-4.8720199999999998E-2</c:v>
                </c:pt>
                <c:pt idx="6107">
                  <c:v>-4.9232100000000001E-2</c:v>
                </c:pt>
                <c:pt idx="6108">
                  <c:v>-4.9710600000000001E-2</c:v>
                </c:pt>
                <c:pt idx="6109">
                  <c:v>-5.0153400000000001E-2</c:v>
                </c:pt>
                <c:pt idx="6110">
                  <c:v>-5.0530899999999997E-2</c:v>
                </c:pt>
                <c:pt idx="6111">
                  <c:v>-5.0894799999999997E-2</c:v>
                </c:pt>
                <c:pt idx="6112">
                  <c:v>-5.1247800000000003E-2</c:v>
                </c:pt>
                <c:pt idx="6113">
                  <c:v>-5.1581099999999998E-2</c:v>
                </c:pt>
                <c:pt idx="6114">
                  <c:v>-5.1929299999999998E-2</c:v>
                </c:pt>
                <c:pt idx="6115">
                  <c:v>-5.2322800000000003E-2</c:v>
                </c:pt>
                <c:pt idx="6116">
                  <c:v>-5.2717199999999999E-2</c:v>
                </c:pt>
                <c:pt idx="6117">
                  <c:v>-5.3147300000000001E-2</c:v>
                </c:pt>
                <c:pt idx="6118">
                  <c:v>-5.3590699999999998E-2</c:v>
                </c:pt>
                <c:pt idx="6119">
                  <c:v>-5.4007199999999998E-2</c:v>
                </c:pt>
                <c:pt idx="6120">
                  <c:v>-5.4420999999999997E-2</c:v>
                </c:pt>
                <c:pt idx="6121">
                  <c:v>-5.4835500000000002E-2</c:v>
                </c:pt>
                <c:pt idx="6122">
                  <c:v>-5.5215E-2</c:v>
                </c:pt>
                <c:pt idx="6123">
                  <c:v>-5.5600999999999998E-2</c:v>
                </c:pt>
                <c:pt idx="6124">
                  <c:v>-5.59956E-2</c:v>
                </c:pt>
                <c:pt idx="6125">
                  <c:v>-5.6375700000000001E-2</c:v>
                </c:pt>
                <c:pt idx="6126">
                  <c:v>-5.6779099999999999E-2</c:v>
                </c:pt>
                <c:pt idx="6127">
                  <c:v>-5.7207399999999999E-2</c:v>
                </c:pt>
                <c:pt idx="6128">
                  <c:v>-5.7622399999999997E-2</c:v>
                </c:pt>
                <c:pt idx="6129">
                  <c:v>-5.8055599999999999E-2</c:v>
                </c:pt>
                <c:pt idx="6130">
                  <c:v>-5.8497199999999999E-2</c:v>
                </c:pt>
                <c:pt idx="6131">
                  <c:v>-5.8913699999999999E-2</c:v>
                </c:pt>
                <c:pt idx="6132">
                  <c:v>-5.9334699999999997E-2</c:v>
                </c:pt>
                <c:pt idx="6133">
                  <c:v>-5.9760899999999999E-2</c:v>
                </c:pt>
                <c:pt idx="6134">
                  <c:v>-6.0162599999999997E-2</c:v>
                </c:pt>
                <c:pt idx="6135">
                  <c:v>-6.0574999999999997E-2</c:v>
                </c:pt>
                <c:pt idx="6136">
                  <c:v>-6.1005700000000003E-2</c:v>
                </c:pt>
                <c:pt idx="6137">
                  <c:v>-6.1427700000000002E-2</c:v>
                </c:pt>
                <c:pt idx="6138">
                  <c:v>-6.1855800000000002E-2</c:v>
                </c:pt>
                <c:pt idx="6139">
                  <c:v>-6.2330200000000002E-2</c:v>
                </c:pt>
                <c:pt idx="6140">
                  <c:v>-6.2807299999999996E-2</c:v>
                </c:pt>
                <c:pt idx="6141">
                  <c:v>-6.3280199999999995E-2</c:v>
                </c:pt>
                <c:pt idx="6142">
                  <c:v>-6.3772099999999998E-2</c:v>
                </c:pt>
                <c:pt idx="6143">
                  <c:v>-6.4242800000000003E-2</c:v>
                </c:pt>
                <c:pt idx="6144">
                  <c:v>-6.4683299999999999E-2</c:v>
                </c:pt>
                <c:pt idx="6145">
                  <c:v>-6.5129300000000001E-2</c:v>
                </c:pt>
                <c:pt idx="6146">
                  <c:v>-6.5551600000000002E-2</c:v>
                </c:pt>
                <c:pt idx="6147">
                  <c:v>-6.5947599999999995E-2</c:v>
                </c:pt>
                <c:pt idx="6148">
                  <c:v>-6.6354899999999994E-2</c:v>
                </c:pt>
                <c:pt idx="6149">
                  <c:v>-6.6755099999999998E-2</c:v>
                </c:pt>
                <c:pt idx="6150">
                  <c:v>-6.7364800000000002E-2</c:v>
                </c:pt>
                <c:pt idx="6151">
                  <c:v>-6.79038E-2</c:v>
                </c:pt>
                <c:pt idx="6152">
                  <c:v>-6.83724E-2</c:v>
                </c:pt>
                <c:pt idx="6153">
                  <c:v>-6.9039799999999998E-2</c:v>
                </c:pt>
                <c:pt idx="6154">
                  <c:v>-6.9681099999999996E-2</c:v>
                </c:pt>
                <c:pt idx="6155">
                  <c:v>-7.0348900000000006E-2</c:v>
                </c:pt>
                <c:pt idx="6156">
                  <c:v>-7.0870600000000006E-2</c:v>
                </c:pt>
                <c:pt idx="6157">
                  <c:v>-7.1384600000000006E-2</c:v>
                </c:pt>
                <c:pt idx="6158">
                  <c:v>-7.1742200000000006E-2</c:v>
                </c:pt>
                <c:pt idx="6159">
                  <c:v>-7.2116E-2</c:v>
                </c:pt>
                <c:pt idx="6160">
                  <c:v>-7.2329000000000004E-2</c:v>
                </c:pt>
                <c:pt idx="6161">
                  <c:v>-7.2550100000000006E-2</c:v>
                </c:pt>
                <c:pt idx="6162">
                  <c:v>-7.2608500000000006E-2</c:v>
                </c:pt>
                <c:pt idx="6163">
                  <c:v>-7.2611200000000001E-2</c:v>
                </c:pt>
                <c:pt idx="6164">
                  <c:v>-7.2502999999999998E-2</c:v>
                </c:pt>
                <c:pt idx="6165">
                  <c:v>-7.2234900000000005E-2</c:v>
                </c:pt>
                <c:pt idx="6166">
                  <c:v>-7.1948799999999993E-2</c:v>
                </c:pt>
                <c:pt idx="6167">
                  <c:v>-7.1463600000000002E-2</c:v>
                </c:pt>
                <c:pt idx="6168">
                  <c:v>-7.0937700000000006E-2</c:v>
                </c:pt>
                <c:pt idx="6169">
                  <c:v>-7.0289299999999999E-2</c:v>
                </c:pt>
                <c:pt idx="6170">
                  <c:v>-6.9479399999999997E-2</c:v>
                </c:pt>
                <c:pt idx="6171">
                  <c:v>-6.8641499999999994E-2</c:v>
                </c:pt>
                <c:pt idx="6172">
                  <c:v>-6.75621E-2</c:v>
                </c:pt>
                <c:pt idx="6173">
                  <c:v>-6.6500500000000004E-2</c:v>
                </c:pt>
                <c:pt idx="6174">
                  <c:v>-6.5250199999999994E-2</c:v>
                </c:pt>
                <c:pt idx="6175">
                  <c:v>-6.4116900000000004E-2</c:v>
                </c:pt>
                <c:pt idx="6176">
                  <c:v>-6.3444E-2</c:v>
                </c:pt>
                <c:pt idx="6177">
                  <c:v>-6.29884E-2</c:v>
                </c:pt>
                <c:pt idx="6178">
                  <c:v>-6.2602699999999997E-2</c:v>
                </c:pt>
                <c:pt idx="6179">
                  <c:v>-6.2151699999999997E-2</c:v>
                </c:pt>
                <c:pt idx="6180">
                  <c:v>-6.1870599999999998E-2</c:v>
                </c:pt>
                <c:pt idx="6181">
                  <c:v>-6.1576499999999999E-2</c:v>
                </c:pt>
                <c:pt idx="6182">
                  <c:v>-6.1228900000000003E-2</c:v>
                </c:pt>
                <c:pt idx="6183">
                  <c:v>-6.0860499999999998E-2</c:v>
                </c:pt>
                <c:pt idx="6184">
                  <c:v>-6.05189E-2</c:v>
                </c:pt>
                <c:pt idx="6185">
                  <c:v>-6.0150299999999997E-2</c:v>
                </c:pt>
                <c:pt idx="6186">
                  <c:v>-5.96217E-2</c:v>
                </c:pt>
                <c:pt idx="6187">
                  <c:v>-5.93611E-2</c:v>
                </c:pt>
                <c:pt idx="6188">
                  <c:v>-5.8943500000000003E-2</c:v>
                </c:pt>
                <c:pt idx="6189">
                  <c:v>-5.8319099999999999E-2</c:v>
                </c:pt>
                <c:pt idx="6190">
                  <c:v>-5.79579E-2</c:v>
                </c:pt>
                <c:pt idx="6191">
                  <c:v>-5.7369700000000003E-2</c:v>
                </c:pt>
                <c:pt idx="6192">
                  <c:v>-5.6821799999999999E-2</c:v>
                </c:pt>
                <c:pt idx="6193">
                  <c:v>-5.6536500000000003E-2</c:v>
                </c:pt>
                <c:pt idx="6194">
                  <c:v>-5.5909199999999999E-2</c:v>
                </c:pt>
                <c:pt idx="6195">
                  <c:v>-5.5344299999999999E-2</c:v>
                </c:pt>
                <c:pt idx="6196">
                  <c:v>-5.4869800000000003E-2</c:v>
                </c:pt>
                <c:pt idx="6197">
                  <c:v>-5.4187100000000002E-2</c:v>
                </c:pt>
                <c:pt idx="6198">
                  <c:v>-5.3653300000000001E-2</c:v>
                </c:pt>
                <c:pt idx="6199">
                  <c:v>-5.3170500000000002E-2</c:v>
                </c:pt>
                <c:pt idx="6200">
                  <c:v>-5.26813E-2</c:v>
                </c:pt>
                <c:pt idx="6201">
                  <c:v>-5.2310099999999998E-2</c:v>
                </c:pt>
                <c:pt idx="6202">
                  <c:v>-5.2286399999999997E-2</c:v>
                </c:pt>
                <c:pt idx="6203">
                  <c:v>-5.2038399999999999E-2</c:v>
                </c:pt>
                <c:pt idx="6204">
                  <c:v>-5.1983300000000003E-2</c:v>
                </c:pt>
                <c:pt idx="6205">
                  <c:v>-5.2027700000000003E-2</c:v>
                </c:pt>
                <c:pt idx="6206">
                  <c:v>-5.20575E-2</c:v>
                </c:pt>
                <c:pt idx="6207">
                  <c:v>-5.2213299999999997E-2</c:v>
                </c:pt>
                <c:pt idx="6208">
                  <c:v>-5.2294399999999998E-2</c:v>
                </c:pt>
                <c:pt idx="6209">
                  <c:v>-5.2441399999999999E-2</c:v>
                </c:pt>
                <c:pt idx="6210">
                  <c:v>-5.2536199999999998E-2</c:v>
                </c:pt>
                <c:pt idx="6211">
                  <c:v>-5.2576400000000002E-2</c:v>
                </c:pt>
                <c:pt idx="6212">
                  <c:v>-5.2684500000000002E-2</c:v>
                </c:pt>
                <c:pt idx="6213">
                  <c:v>-5.2672700000000003E-2</c:v>
                </c:pt>
                <c:pt idx="6214">
                  <c:v>-5.2698399999999999E-2</c:v>
                </c:pt>
                <c:pt idx="6215">
                  <c:v>-5.2738800000000002E-2</c:v>
                </c:pt>
                <c:pt idx="6216">
                  <c:v>-5.2670300000000003E-2</c:v>
                </c:pt>
                <c:pt idx="6217">
                  <c:v>-5.2714299999999999E-2</c:v>
                </c:pt>
                <c:pt idx="6218">
                  <c:v>-5.26791E-2</c:v>
                </c:pt>
                <c:pt idx="6219">
                  <c:v>-5.2616999999999997E-2</c:v>
                </c:pt>
                <c:pt idx="6220">
                  <c:v>-5.2672999999999998E-2</c:v>
                </c:pt>
                <c:pt idx="6221">
                  <c:v>-5.25587E-2</c:v>
                </c:pt>
                <c:pt idx="6222">
                  <c:v>-5.25751E-2</c:v>
                </c:pt>
                <c:pt idx="6223">
                  <c:v>-5.2574700000000002E-2</c:v>
                </c:pt>
                <c:pt idx="6224">
                  <c:v>-5.24617E-2</c:v>
                </c:pt>
                <c:pt idx="6225">
                  <c:v>-5.2529800000000001E-2</c:v>
                </c:pt>
                <c:pt idx="6226">
                  <c:v>-5.2412800000000002E-2</c:v>
                </c:pt>
                <c:pt idx="6227">
                  <c:v>-5.23835E-2</c:v>
                </c:pt>
                <c:pt idx="6228">
                  <c:v>-5.2394900000000001E-2</c:v>
                </c:pt>
                <c:pt idx="6229">
                  <c:v>-5.2230100000000002E-2</c:v>
                </c:pt>
                <c:pt idx="6230">
                  <c:v>-5.2279800000000001E-2</c:v>
                </c:pt>
                <c:pt idx="6231">
                  <c:v>-5.2159299999999999E-2</c:v>
                </c:pt>
                <c:pt idx="6232">
                  <c:v>-5.2085899999999997E-2</c:v>
                </c:pt>
                <c:pt idx="6233">
                  <c:v>-5.2083499999999998E-2</c:v>
                </c:pt>
                <c:pt idx="6234">
                  <c:v>-5.1904499999999999E-2</c:v>
                </c:pt>
                <c:pt idx="6235">
                  <c:v>-5.19224E-2</c:v>
                </c:pt>
                <c:pt idx="6236">
                  <c:v>-5.1772899999999997E-2</c:v>
                </c:pt>
                <c:pt idx="6237">
                  <c:v>-5.1691599999999997E-2</c:v>
                </c:pt>
                <c:pt idx="6238">
                  <c:v>-5.1648800000000002E-2</c:v>
                </c:pt>
                <c:pt idx="6239">
                  <c:v>-5.1455800000000003E-2</c:v>
                </c:pt>
                <c:pt idx="6240">
                  <c:v>-5.14516E-2</c:v>
                </c:pt>
                <c:pt idx="6241">
                  <c:v>-5.1257900000000002E-2</c:v>
                </c:pt>
                <c:pt idx="6242">
                  <c:v>-5.1180200000000002E-2</c:v>
                </c:pt>
                <c:pt idx="6243">
                  <c:v>-5.10783E-2</c:v>
                </c:pt>
                <c:pt idx="6244">
                  <c:v>-5.0878199999999998E-2</c:v>
                </c:pt>
                <c:pt idx="6245">
                  <c:v>-5.0837899999999998E-2</c:v>
                </c:pt>
                <c:pt idx="6246">
                  <c:v>-5.0600800000000001E-2</c:v>
                </c:pt>
                <c:pt idx="6247">
                  <c:v>-5.0528400000000001E-2</c:v>
                </c:pt>
                <c:pt idx="6248">
                  <c:v>-5.0349100000000001E-2</c:v>
                </c:pt>
                <c:pt idx="6249">
                  <c:v>-5.0164800000000002E-2</c:v>
                </c:pt>
                <c:pt idx="6250">
                  <c:v>-4.9853000000000001E-2</c:v>
                </c:pt>
                <c:pt idx="6251">
                  <c:v>-4.9325599999999997E-2</c:v>
                </c:pt>
                <c:pt idx="6252">
                  <c:v>-4.8857200000000003E-2</c:v>
                </c:pt>
                <c:pt idx="6253">
                  <c:v>-4.8639700000000001E-2</c:v>
                </c:pt>
                <c:pt idx="6254">
                  <c:v>-4.8391000000000003E-2</c:v>
                </c:pt>
                <c:pt idx="6255">
                  <c:v>-4.8322999999999998E-2</c:v>
                </c:pt>
                <c:pt idx="6256">
                  <c:v>-4.8295100000000001E-2</c:v>
                </c:pt>
                <c:pt idx="6257">
                  <c:v>-4.8401399999999997E-2</c:v>
                </c:pt>
                <c:pt idx="6258">
                  <c:v>-4.85545E-2</c:v>
                </c:pt>
                <c:pt idx="6259">
                  <c:v>-4.87398E-2</c:v>
                </c:pt>
                <c:pt idx="6260">
                  <c:v>-4.8588100000000002E-2</c:v>
                </c:pt>
                <c:pt idx="6261">
                  <c:v>-4.8373199999999998E-2</c:v>
                </c:pt>
                <c:pt idx="6262">
                  <c:v>-4.8077700000000001E-2</c:v>
                </c:pt>
                <c:pt idx="6263">
                  <c:v>-4.7722899999999999E-2</c:v>
                </c:pt>
                <c:pt idx="6264">
                  <c:v>-4.6980500000000001E-2</c:v>
                </c:pt>
                <c:pt idx="6265">
                  <c:v>-4.6149500000000003E-2</c:v>
                </c:pt>
                <c:pt idx="6266">
                  <c:v>-4.5239599999999998E-2</c:v>
                </c:pt>
                <c:pt idx="6267">
                  <c:v>-4.4767000000000001E-2</c:v>
                </c:pt>
                <c:pt idx="6268">
                  <c:v>-4.4618900000000003E-2</c:v>
                </c:pt>
                <c:pt idx="6269">
                  <c:v>-4.4707799999999999E-2</c:v>
                </c:pt>
                <c:pt idx="6270">
                  <c:v>-4.4576299999999999E-2</c:v>
                </c:pt>
                <c:pt idx="6271">
                  <c:v>-4.42508E-2</c:v>
                </c:pt>
                <c:pt idx="6272">
                  <c:v>-4.3847900000000002E-2</c:v>
                </c:pt>
                <c:pt idx="6273">
                  <c:v>-4.3256900000000001E-2</c:v>
                </c:pt>
                <c:pt idx="6274">
                  <c:v>-4.3030600000000002E-2</c:v>
                </c:pt>
                <c:pt idx="6275">
                  <c:v>-4.2807699999999997E-2</c:v>
                </c:pt>
                <c:pt idx="6276">
                  <c:v>-4.2426800000000001E-2</c:v>
                </c:pt>
                <c:pt idx="6277">
                  <c:v>-4.2287199999999997E-2</c:v>
                </c:pt>
                <c:pt idx="6278">
                  <c:v>-4.2135499999999999E-2</c:v>
                </c:pt>
                <c:pt idx="6279">
                  <c:v>-4.1941199999999998E-2</c:v>
                </c:pt>
                <c:pt idx="6280">
                  <c:v>-4.1717200000000003E-2</c:v>
                </c:pt>
                <c:pt idx="6281">
                  <c:v>-4.1206899999999998E-2</c:v>
                </c:pt>
                <c:pt idx="6282">
                  <c:v>-4.0940600000000001E-2</c:v>
                </c:pt>
                <c:pt idx="6283">
                  <c:v>-4.0783899999999998E-2</c:v>
                </c:pt>
                <c:pt idx="6284">
                  <c:v>-4.0753999999999999E-2</c:v>
                </c:pt>
                <c:pt idx="6285">
                  <c:v>-4.0776399999999997E-2</c:v>
                </c:pt>
                <c:pt idx="6286">
                  <c:v>-4.0602899999999997E-2</c:v>
                </c:pt>
                <c:pt idx="6287">
                  <c:v>-4.0257599999999998E-2</c:v>
                </c:pt>
                <c:pt idx="6288">
                  <c:v>-3.9916199999999999E-2</c:v>
                </c:pt>
                <c:pt idx="6289">
                  <c:v>-3.9354E-2</c:v>
                </c:pt>
                <c:pt idx="6290">
                  <c:v>-3.91361E-2</c:v>
                </c:pt>
                <c:pt idx="6291">
                  <c:v>-3.8960500000000002E-2</c:v>
                </c:pt>
                <c:pt idx="6292">
                  <c:v>-3.8684299999999998E-2</c:v>
                </c:pt>
                <c:pt idx="6293">
                  <c:v>-3.8414299999999998E-2</c:v>
                </c:pt>
                <c:pt idx="6294">
                  <c:v>-3.8296499999999997E-2</c:v>
                </c:pt>
                <c:pt idx="6295">
                  <c:v>-3.81494E-2</c:v>
                </c:pt>
                <c:pt idx="6296">
                  <c:v>-3.7939300000000002E-2</c:v>
                </c:pt>
                <c:pt idx="6297">
                  <c:v>-3.7655800000000003E-2</c:v>
                </c:pt>
                <c:pt idx="6298">
                  <c:v>-3.7125999999999999E-2</c:v>
                </c:pt>
                <c:pt idx="6299">
                  <c:v>-3.6719500000000002E-2</c:v>
                </c:pt>
                <c:pt idx="6300">
                  <c:v>-3.6694200000000003E-2</c:v>
                </c:pt>
                <c:pt idx="6301">
                  <c:v>-3.6615099999999998E-2</c:v>
                </c:pt>
                <c:pt idx="6302">
                  <c:v>-3.6721200000000002E-2</c:v>
                </c:pt>
                <c:pt idx="6303">
                  <c:v>-3.6770900000000002E-2</c:v>
                </c:pt>
                <c:pt idx="6304">
                  <c:v>-3.6781399999999999E-2</c:v>
                </c:pt>
                <c:pt idx="6305">
                  <c:v>-3.6503599999999997E-2</c:v>
                </c:pt>
                <c:pt idx="6306">
                  <c:v>-3.6150399999999999E-2</c:v>
                </c:pt>
                <c:pt idx="6307">
                  <c:v>-3.55503E-2</c:v>
                </c:pt>
                <c:pt idx="6308">
                  <c:v>-3.4791700000000002E-2</c:v>
                </c:pt>
                <c:pt idx="6309">
                  <c:v>-3.3820799999999998E-2</c:v>
                </c:pt>
                <c:pt idx="6310">
                  <c:v>-3.3139500000000002E-2</c:v>
                </c:pt>
                <c:pt idx="6311">
                  <c:v>-3.2820000000000002E-2</c:v>
                </c:pt>
                <c:pt idx="6312">
                  <c:v>-3.2567800000000001E-2</c:v>
                </c:pt>
                <c:pt idx="6313">
                  <c:v>-3.23419E-2</c:v>
                </c:pt>
                <c:pt idx="6314">
                  <c:v>-3.2185800000000001E-2</c:v>
                </c:pt>
                <c:pt idx="6315">
                  <c:v>-3.2025999999999999E-2</c:v>
                </c:pt>
                <c:pt idx="6316">
                  <c:v>-3.18617E-2</c:v>
                </c:pt>
                <c:pt idx="6317">
                  <c:v>-3.1646300000000002E-2</c:v>
                </c:pt>
                <c:pt idx="6318">
                  <c:v>-3.1322900000000001E-2</c:v>
                </c:pt>
                <c:pt idx="6319">
                  <c:v>-3.0895800000000001E-2</c:v>
                </c:pt>
                <c:pt idx="6320">
                  <c:v>-3.0368300000000001E-2</c:v>
                </c:pt>
                <c:pt idx="6321">
                  <c:v>-2.9767200000000001E-2</c:v>
                </c:pt>
                <c:pt idx="6322">
                  <c:v>-2.91551E-2</c:v>
                </c:pt>
                <c:pt idx="6323">
                  <c:v>-2.8585900000000001E-2</c:v>
                </c:pt>
                <c:pt idx="6324">
                  <c:v>-2.8108600000000001E-2</c:v>
                </c:pt>
                <c:pt idx="6325">
                  <c:v>-2.7710200000000001E-2</c:v>
                </c:pt>
                <c:pt idx="6326">
                  <c:v>-2.73942E-2</c:v>
                </c:pt>
                <c:pt idx="6327">
                  <c:v>-2.71601E-2</c:v>
                </c:pt>
                <c:pt idx="6328">
                  <c:v>-2.7002700000000001E-2</c:v>
                </c:pt>
                <c:pt idx="6329">
                  <c:v>-2.6904299999999999E-2</c:v>
                </c:pt>
                <c:pt idx="6330">
                  <c:v>-2.6789400000000001E-2</c:v>
                </c:pt>
                <c:pt idx="6331">
                  <c:v>-2.6604699999999998E-2</c:v>
                </c:pt>
                <c:pt idx="6332">
                  <c:v>-2.6320199999999998E-2</c:v>
                </c:pt>
                <c:pt idx="6333">
                  <c:v>-2.5938599999999999E-2</c:v>
                </c:pt>
                <c:pt idx="6334">
                  <c:v>-2.5437600000000001E-2</c:v>
                </c:pt>
                <c:pt idx="6335">
                  <c:v>-2.48711E-2</c:v>
                </c:pt>
                <c:pt idx="6336">
                  <c:v>-2.4306500000000002E-2</c:v>
                </c:pt>
                <c:pt idx="6337">
                  <c:v>-2.3804200000000001E-2</c:v>
                </c:pt>
                <c:pt idx="6338">
                  <c:v>-2.3394999999999999E-2</c:v>
                </c:pt>
                <c:pt idx="6339">
                  <c:v>-2.3054499999999999E-2</c:v>
                </c:pt>
                <c:pt idx="6340">
                  <c:v>-2.28024E-2</c:v>
                </c:pt>
                <c:pt idx="6341">
                  <c:v>-2.26185E-2</c:v>
                </c:pt>
                <c:pt idx="6342">
                  <c:v>-2.25197E-2</c:v>
                </c:pt>
                <c:pt idx="6343">
                  <c:v>-2.2452699999999999E-2</c:v>
                </c:pt>
                <c:pt idx="6344">
                  <c:v>-2.23409E-2</c:v>
                </c:pt>
                <c:pt idx="6345">
                  <c:v>-2.21353E-2</c:v>
                </c:pt>
                <c:pt idx="6346">
                  <c:v>-2.1828E-2</c:v>
                </c:pt>
                <c:pt idx="6347">
                  <c:v>-2.14395E-2</c:v>
                </c:pt>
                <c:pt idx="6348">
                  <c:v>-2.0925099999999999E-2</c:v>
                </c:pt>
                <c:pt idx="6349">
                  <c:v>-2.0408200000000001E-2</c:v>
                </c:pt>
                <c:pt idx="6350">
                  <c:v>-2.0210800000000001E-2</c:v>
                </c:pt>
                <c:pt idx="6351">
                  <c:v>-2.03208E-2</c:v>
                </c:pt>
                <c:pt idx="6352">
                  <c:v>-2.0193200000000001E-2</c:v>
                </c:pt>
                <c:pt idx="6353">
                  <c:v>-2.0123700000000001E-2</c:v>
                </c:pt>
                <c:pt idx="6354">
                  <c:v>-1.9902799999999998E-2</c:v>
                </c:pt>
                <c:pt idx="6355">
                  <c:v>-1.9855899999999999E-2</c:v>
                </c:pt>
                <c:pt idx="6356">
                  <c:v>-1.98265E-2</c:v>
                </c:pt>
                <c:pt idx="6357">
                  <c:v>-1.9755700000000001E-2</c:v>
                </c:pt>
                <c:pt idx="6358">
                  <c:v>-1.9482300000000001E-2</c:v>
                </c:pt>
                <c:pt idx="6359">
                  <c:v>-1.89982E-2</c:v>
                </c:pt>
                <c:pt idx="6360">
                  <c:v>-1.8705900000000001E-2</c:v>
                </c:pt>
                <c:pt idx="6361">
                  <c:v>-1.84046E-2</c:v>
                </c:pt>
                <c:pt idx="6362">
                  <c:v>-1.80962E-2</c:v>
                </c:pt>
                <c:pt idx="6363">
                  <c:v>-1.7695900000000001E-2</c:v>
                </c:pt>
                <c:pt idx="6364">
                  <c:v>-1.7348800000000001E-2</c:v>
                </c:pt>
                <c:pt idx="6365">
                  <c:v>-1.69937E-2</c:v>
                </c:pt>
                <c:pt idx="6366">
                  <c:v>-1.66865E-2</c:v>
                </c:pt>
                <c:pt idx="6367">
                  <c:v>-1.6296100000000001E-2</c:v>
                </c:pt>
                <c:pt idx="6368">
                  <c:v>-1.5910899999999999E-2</c:v>
                </c:pt>
                <c:pt idx="6369">
                  <c:v>-1.55665E-2</c:v>
                </c:pt>
                <c:pt idx="6370">
                  <c:v>-1.51997E-2</c:v>
                </c:pt>
                <c:pt idx="6371">
                  <c:v>-1.48358E-2</c:v>
                </c:pt>
                <c:pt idx="6372">
                  <c:v>-1.44183E-2</c:v>
                </c:pt>
                <c:pt idx="6373">
                  <c:v>-1.4060599999999999E-2</c:v>
                </c:pt>
                <c:pt idx="6374">
                  <c:v>-1.36738E-2</c:v>
                </c:pt>
                <c:pt idx="6375">
                  <c:v>-1.3314899999999999E-2</c:v>
                </c:pt>
                <c:pt idx="6376">
                  <c:v>-1.2912399999999999E-2</c:v>
                </c:pt>
                <c:pt idx="6377">
                  <c:v>-1.25328E-2</c:v>
                </c:pt>
                <c:pt idx="6378">
                  <c:v>-1.2160499999999999E-2</c:v>
                </c:pt>
                <c:pt idx="6379">
                  <c:v>-1.1775900000000001E-2</c:v>
                </c:pt>
                <c:pt idx="6380">
                  <c:v>-1.13724E-2</c:v>
                </c:pt>
                <c:pt idx="6381">
                  <c:v>-1.0973399999999999E-2</c:v>
                </c:pt>
                <c:pt idx="6382">
                  <c:v>-1.0600999999999999E-2</c:v>
                </c:pt>
                <c:pt idx="6383">
                  <c:v>-1.02107E-2</c:v>
                </c:pt>
                <c:pt idx="6384">
                  <c:v>-9.7920000000000004E-3</c:v>
                </c:pt>
                <c:pt idx="6385">
                  <c:v>-9.3741299999999996E-3</c:v>
                </c:pt>
                <c:pt idx="6386">
                  <c:v>-8.9811000000000005E-3</c:v>
                </c:pt>
                <c:pt idx="6387">
                  <c:v>-8.6000599999999996E-3</c:v>
                </c:pt>
                <c:pt idx="6388">
                  <c:v>-8.1713900000000006E-3</c:v>
                </c:pt>
                <c:pt idx="6389">
                  <c:v>-7.7588900000000001E-3</c:v>
                </c:pt>
                <c:pt idx="6390">
                  <c:v>-7.3982199999999996E-3</c:v>
                </c:pt>
                <c:pt idx="6391">
                  <c:v>-6.9745099999999997E-3</c:v>
                </c:pt>
                <c:pt idx="6392">
                  <c:v>-6.5506100000000001E-3</c:v>
                </c:pt>
                <c:pt idx="6393">
                  <c:v>-6.1116800000000004E-3</c:v>
                </c:pt>
                <c:pt idx="6394">
                  <c:v>-5.7192500000000004E-3</c:v>
                </c:pt>
                <c:pt idx="6395">
                  <c:v>-5.29636E-3</c:v>
                </c:pt>
                <c:pt idx="6396">
                  <c:v>-4.8411499999999998E-3</c:v>
                </c:pt>
                <c:pt idx="6397">
                  <c:v>-4.4254699999999999E-3</c:v>
                </c:pt>
                <c:pt idx="6398">
                  <c:v>-4.0354400000000004E-3</c:v>
                </c:pt>
                <c:pt idx="6399">
                  <c:v>-3.58435E-3</c:v>
                </c:pt>
                <c:pt idx="6400">
                  <c:v>-2.9380700000000001E-3</c:v>
                </c:pt>
                <c:pt idx="6401">
                  <c:v>-1.8799400000000001E-3</c:v>
                </c:pt>
                <c:pt idx="6402">
                  <c:v>-9.2469899999999996E-4</c:v>
                </c:pt>
                <c:pt idx="6403">
                  <c:v>2.4962999999999998E-4</c:v>
                </c:pt>
                <c:pt idx="6404">
                  <c:v>6.9642200000000003E-4</c:v>
                </c:pt>
                <c:pt idx="6405">
                  <c:v>9.9718599999999995E-4</c:v>
                </c:pt>
                <c:pt idx="6406">
                  <c:v>1.2747399999999999E-3</c:v>
                </c:pt>
                <c:pt idx="6407">
                  <c:v>1.0583599999999999E-3</c:v>
                </c:pt>
                <c:pt idx="6408">
                  <c:v>8.2431699999999998E-4</c:v>
                </c:pt>
                <c:pt idx="6409">
                  <c:v>1.2765699999999999E-4</c:v>
                </c:pt>
                <c:pt idx="6410">
                  <c:v>-2.40051E-4</c:v>
                </c:pt>
                <c:pt idx="6411">
                  <c:v>-6.0318999999999998E-4</c:v>
                </c:pt>
                <c:pt idx="6412">
                  <c:v>-1.15054E-3</c:v>
                </c:pt>
                <c:pt idx="6413">
                  <c:v>-1.69823E-3</c:v>
                </c:pt>
                <c:pt idx="6414">
                  <c:v>-2.3031100000000001E-3</c:v>
                </c:pt>
                <c:pt idx="6415">
                  <c:v>-2.98788E-3</c:v>
                </c:pt>
                <c:pt idx="6416">
                  <c:v>-3.7283300000000002E-3</c:v>
                </c:pt>
                <c:pt idx="6417">
                  <c:v>-4.5526300000000002E-3</c:v>
                </c:pt>
                <c:pt idx="6418">
                  <c:v>-5.4199499999999998E-3</c:v>
                </c:pt>
                <c:pt idx="6419">
                  <c:v>-6.3689999999999997E-3</c:v>
                </c:pt>
                <c:pt idx="6420">
                  <c:v>-7.3847100000000001E-3</c:v>
                </c:pt>
                <c:pt idx="6421">
                  <c:v>-8.4737000000000007E-3</c:v>
                </c:pt>
                <c:pt idx="6422">
                  <c:v>-9.6219200000000008E-3</c:v>
                </c:pt>
                <c:pt idx="6423">
                  <c:v>-1.0833199999999999E-2</c:v>
                </c:pt>
                <c:pt idx="6424">
                  <c:v>-1.21361E-2</c:v>
                </c:pt>
                <c:pt idx="6425">
                  <c:v>-1.34941E-2</c:v>
                </c:pt>
                <c:pt idx="6426">
                  <c:v>-1.46756E-2</c:v>
                </c:pt>
                <c:pt idx="6427">
                  <c:v>-1.52205E-2</c:v>
                </c:pt>
                <c:pt idx="6428">
                  <c:v>-1.5986500000000001E-2</c:v>
                </c:pt>
                <c:pt idx="6429">
                  <c:v>-1.67403E-2</c:v>
                </c:pt>
                <c:pt idx="6430">
                  <c:v>-1.7405899999999998E-2</c:v>
                </c:pt>
                <c:pt idx="6431">
                  <c:v>-1.78497E-2</c:v>
                </c:pt>
                <c:pt idx="6432">
                  <c:v>-1.8192699999999999E-2</c:v>
                </c:pt>
                <c:pt idx="6433">
                  <c:v>-1.81978E-2</c:v>
                </c:pt>
                <c:pt idx="6434">
                  <c:v>-1.8020499999999998E-2</c:v>
                </c:pt>
                <c:pt idx="6435">
                  <c:v>-1.76172E-2</c:v>
                </c:pt>
                <c:pt idx="6436">
                  <c:v>-1.6994599999999999E-2</c:v>
                </c:pt>
                <c:pt idx="6437">
                  <c:v>-1.61841E-2</c:v>
                </c:pt>
                <c:pt idx="6438">
                  <c:v>-1.5104899999999999E-2</c:v>
                </c:pt>
                <c:pt idx="6439">
                  <c:v>-1.38564E-2</c:v>
                </c:pt>
                <c:pt idx="6440">
                  <c:v>-1.2361499999999999E-2</c:v>
                </c:pt>
                <c:pt idx="6441">
                  <c:v>-1.06795E-2</c:v>
                </c:pt>
                <c:pt idx="6442">
                  <c:v>-1.00023E-2</c:v>
                </c:pt>
                <c:pt idx="6443">
                  <c:v>-9.46345E-3</c:v>
                </c:pt>
                <c:pt idx="6444">
                  <c:v>-9.0027100000000006E-3</c:v>
                </c:pt>
                <c:pt idx="6445">
                  <c:v>-8.7558099999999993E-3</c:v>
                </c:pt>
                <c:pt idx="6446">
                  <c:v>-9.0215099999999999E-3</c:v>
                </c:pt>
                <c:pt idx="6447">
                  <c:v>-9.2597900000000004E-3</c:v>
                </c:pt>
                <c:pt idx="6448">
                  <c:v>-9.5297699999999999E-3</c:v>
                </c:pt>
                <c:pt idx="6449">
                  <c:v>-9.8453399999999993E-3</c:v>
                </c:pt>
                <c:pt idx="6450">
                  <c:v>-1.08684E-2</c:v>
                </c:pt>
                <c:pt idx="6451">
                  <c:v>-1.26208E-2</c:v>
                </c:pt>
                <c:pt idx="6452">
                  <c:v>-1.37749E-2</c:v>
                </c:pt>
                <c:pt idx="6453">
                  <c:v>-1.4746E-2</c:v>
                </c:pt>
                <c:pt idx="6454">
                  <c:v>-1.5886399999999998E-2</c:v>
                </c:pt>
                <c:pt idx="6455">
                  <c:v>-1.7010299999999999E-2</c:v>
                </c:pt>
                <c:pt idx="6456">
                  <c:v>-1.7648400000000002E-2</c:v>
                </c:pt>
                <c:pt idx="6457">
                  <c:v>-1.80809E-2</c:v>
                </c:pt>
                <c:pt idx="6458">
                  <c:v>-1.8805499999999999E-2</c:v>
                </c:pt>
                <c:pt idx="6459">
                  <c:v>-1.94456E-2</c:v>
                </c:pt>
                <c:pt idx="6460">
                  <c:v>-2.00463E-2</c:v>
                </c:pt>
                <c:pt idx="6461">
                  <c:v>-2.0213100000000001E-2</c:v>
                </c:pt>
                <c:pt idx="6462">
                  <c:v>-2.0111199999999999E-2</c:v>
                </c:pt>
                <c:pt idx="6463">
                  <c:v>-1.94469E-2</c:v>
                </c:pt>
                <c:pt idx="6464">
                  <c:v>-1.8971499999999999E-2</c:v>
                </c:pt>
                <c:pt idx="6465">
                  <c:v>-1.88849E-2</c:v>
                </c:pt>
                <c:pt idx="6466">
                  <c:v>-1.9026899999999999E-2</c:v>
                </c:pt>
                <c:pt idx="6467">
                  <c:v>-1.9161600000000001E-2</c:v>
                </c:pt>
                <c:pt idx="6468">
                  <c:v>-1.9310399999999998E-2</c:v>
                </c:pt>
                <c:pt idx="6469">
                  <c:v>-1.9481800000000001E-2</c:v>
                </c:pt>
                <c:pt idx="6470">
                  <c:v>-1.9764199999999999E-2</c:v>
                </c:pt>
                <c:pt idx="6471">
                  <c:v>-1.9962000000000001E-2</c:v>
                </c:pt>
                <c:pt idx="6472">
                  <c:v>-2.0220599999999998E-2</c:v>
                </c:pt>
                <c:pt idx="6473">
                  <c:v>-2.04469E-2</c:v>
                </c:pt>
                <c:pt idx="6474">
                  <c:v>-2.0500899999999999E-2</c:v>
                </c:pt>
                <c:pt idx="6475">
                  <c:v>-2.07479E-2</c:v>
                </c:pt>
                <c:pt idx="6476">
                  <c:v>-2.0895E-2</c:v>
                </c:pt>
                <c:pt idx="6477">
                  <c:v>-2.10254E-2</c:v>
                </c:pt>
                <c:pt idx="6478">
                  <c:v>-2.1221299999999998E-2</c:v>
                </c:pt>
                <c:pt idx="6479">
                  <c:v>-2.1513899999999999E-2</c:v>
                </c:pt>
                <c:pt idx="6480">
                  <c:v>-2.1695699999999998E-2</c:v>
                </c:pt>
                <c:pt idx="6481">
                  <c:v>-2.1940500000000002E-2</c:v>
                </c:pt>
                <c:pt idx="6482">
                  <c:v>-2.2201499999999999E-2</c:v>
                </c:pt>
                <c:pt idx="6483">
                  <c:v>-2.24555E-2</c:v>
                </c:pt>
                <c:pt idx="6484">
                  <c:v>-2.26295E-2</c:v>
                </c:pt>
                <c:pt idx="6485">
                  <c:v>-2.2906599999999999E-2</c:v>
                </c:pt>
                <c:pt idx="6486">
                  <c:v>-2.31127E-2</c:v>
                </c:pt>
                <c:pt idx="6487">
                  <c:v>-2.3268799999999999E-2</c:v>
                </c:pt>
                <c:pt idx="6488">
                  <c:v>-2.3522000000000001E-2</c:v>
                </c:pt>
                <c:pt idx="6489">
                  <c:v>-2.37279E-2</c:v>
                </c:pt>
                <c:pt idx="6490">
                  <c:v>-2.3916699999999999E-2</c:v>
                </c:pt>
                <c:pt idx="6491">
                  <c:v>-2.41186E-2</c:v>
                </c:pt>
                <c:pt idx="6492">
                  <c:v>-2.44178E-2</c:v>
                </c:pt>
                <c:pt idx="6493">
                  <c:v>-2.4634699999999999E-2</c:v>
                </c:pt>
                <c:pt idx="6494">
                  <c:v>-2.4873800000000001E-2</c:v>
                </c:pt>
                <c:pt idx="6495">
                  <c:v>-2.5145899999999999E-2</c:v>
                </c:pt>
                <c:pt idx="6496">
                  <c:v>-2.5398E-2</c:v>
                </c:pt>
                <c:pt idx="6497">
                  <c:v>-2.56143E-2</c:v>
                </c:pt>
                <c:pt idx="6498">
                  <c:v>-2.58707E-2</c:v>
                </c:pt>
                <c:pt idx="6499">
                  <c:v>-2.61347E-2</c:v>
                </c:pt>
                <c:pt idx="6500">
                  <c:v>-2.6432199999999999E-2</c:v>
                </c:pt>
                <c:pt idx="6501">
                  <c:v>-2.6391899999999999E-2</c:v>
                </c:pt>
                <c:pt idx="6502">
                  <c:v>-2.6836200000000001E-2</c:v>
                </c:pt>
                <c:pt idx="6503">
                  <c:v>-2.7506599999999999E-2</c:v>
                </c:pt>
                <c:pt idx="6504">
                  <c:v>-2.8672400000000001E-2</c:v>
                </c:pt>
                <c:pt idx="6505">
                  <c:v>-2.9616799999999999E-2</c:v>
                </c:pt>
                <c:pt idx="6506">
                  <c:v>-3.06793E-2</c:v>
                </c:pt>
                <c:pt idx="6507">
                  <c:v>-3.1777E-2</c:v>
                </c:pt>
                <c:pt idx="6508">
                  <c:v>-3.2940799999999999E-2</c:v>
                </c:pt>
                <c:pt idx="6509">
                  <c:v>-3.4365199999999999E-2</c:v>
                </c:pt>
                <c:pt idx="6510">
                  <c:v>-3.5720099999999998E-2</c:v>
                </c:pt>
                <c:pt idx="6511">
                  <c:v>-3.71726E-2</c:v>
                </c:pt>
                <c:pt idx="6512">
                  <c:v>-3.8694199999999998E-2</c:v>
                </c:pt>
                <c:pt idx="6513">
                  <c:v>-4.03185E-2</c:v>
                </c:pt>
                <c:pt idx="6514">
                  <c:v>-4.1993599999999999E-2</c:v>
                </c:pt>
                <c:pt idx="6515">
                  <c:v>-4.3785299999999999E-2</c:v>
                </c:pt>
                <c:pt idx="6516">
                  <c:v>-4.5757699999999998E-2</c:v>
                </c:pt>
                <c:pt idx="6517">
                  <c:v>-4.7717900000000001E-2</c:v>
                </c:pt>
                <c:pt idx="6518">
                  <c:v>-4.9639500000000003E-2</c:v>
                </c:pt>
                <c:pt idx="6519">
                  <c:v>-5.1464599999999999E-2</c:v>
                </c:pt>
                <c:pt idx="6520">
                  <c:v>-5.33169E-2</c:v>
                </c:pt>
                <c:pt idx="6521">
                  <c:v>-5.5018200000000003E-2</c:v>
                </c:pt>
                <c:pt idx="6522">
                  <c:v>-5.6656900000000003E-2</c:v>
                </c:pt>
                <c:pt idx="6523">
                  <c:v>-5.82325E-2</c:v>
                </c:pt>
                <c:pt idx="6524">
                  <c:v>-5.9806199999999997E-2</c:v>
                </c:pt>
                <c:pt idx="6525">
                  <c:v>-6.1337700000000002E-2</c:v>
                </c:pt>
                <c:pt idx="6526">
                  <c:v>-6.2882599999999997E-2</c:v>
                </c:pt>
                <c:pt idx="6527">
                  <c:v>-6.4435800000000001E-2</c:v>
                </c:pt>
                <c:pt idx="6528">
                  <c:v>-6.5973299999999999E-2</c:v>
                </c:pt>
                <c:pt idx="6529">
                  <c:v>-6.7611699999999997E-2</c:v>
                </c:pt>
                <c:pt idx="6530">
                  <c:v>-6.9198599999999999E-2</c:v>
                </c:pt>
                <c:pt idx="6531">
                  <c:v>-7.09206E-2</c:v>
                </c:pt>
                <c:pt idx="6532">
                  <c:v>-7.2594000000000006E-2</c:v>
                </c:pt>
                <c:pt idx="6533">
                  <c:v>-7.4324899999999999E-2</c:v>
                </c:pt>
                <c:pt idx="6534">
                  <c:v>-7.6136800000000004E-2</c:v>
                </c:pt>
                <c:pt idx="6535">
                  <c:v>-7.7858200000000002E-2</c:v>
                </c:pt>
                <c:pt idx="6536">
                  <c:v>-7.9759099999999999E-2</c:v>
                </c:pt>
                <c:pt idx="6537">
                  <c:v>-8.1507999999999997E-2</c:v>
                </c:pt>
                <c:pt idx="6538">
                  <c:v>-8.3449099999999998E-2</c:v>
                </c:pt>
                <c:pt idx="6539">
                  <c:v>-8.5264000000000006E-2</c:v>
                </c:pt>
                <c:pt idx="6540">
                  <c:v>-8.7185899999999997E-2</c:v>
                </c:pt>
                <c:pt idx="6541">
                  <c:v>-8.9125599999999999E-2</c:v>
                </c:pt>
                <c:pt idx="6542">
                  <c:v>-9.1001700000000005E-2</c:v>
                </c:pt>
                <c:pt idx="6543">
                  <c:v>-9.3047599999999994E-2</c:v>
                </c:pt>
                <c:pt idx="6544">
                  <c:v>-9.4883899999999993E-2</c:v>
                </c:pt>
                <c:pt idx="6545">
                  <c:v>-9.6916699999999995E-2</c:v>
                </c:pt>
                <c:pt idx="6546">
                  <c:v>-9.8765800000000001E-2</c:v>
                </c:pt>
                <c:pt idx="6547">
                  <c:v>-0.100755</c:v>
                </c:pt>
                <c:pt idx="6548">
                  <c:v>-0.10272199999999999</c:v>
                </c:pt>
                <c:pt idx="6549">
                  <c:v>-0.10462299999999999</c:v>
                </c:pt>
                <c:pt idx="6550">
                  <c:v>-0.10666200000000001</c:v>
                </c:pt>
                <c:pt idx="6551">
                  <c:v>-0.108614</c:v>
                </c:pt>
                <c:pt idx="6552">
                  <c:v>-0.11058999999999999</c:v>
                </c:pt>
                <c:pt idx="6553">
                  <c:v>-0.112598</c:v>
                </c:pt>
                <c:pt idx="6554">
                  <c:v>-0.114685</c:v>
                </c:pt>
                <c:pt idx="6555">
                  <c:v>-0.11668000000000001</c:v>
                </c:pt>
                <c:pt idx="6556">
                  <c:v>-0.118621</c:v>
                </c:pt>
                <c:pt idx="6557">
                  <c:v>-0.120407</c:v>
                </c:pt>
                <c:pt idx="6558">
                  <c:v>-0.12206</c:v>
                </c:pt>
                <c:pt idx="6559">
                  <c:v>-0.12356399999999999</c:v>
                </c:pt>
                <c:pt idx="6560">
                  <c:v>-0.124886</c:v>
                </c:pt>
                <c:pt idx="6561">
                  <c:v>-0.12602099999999999</c:v>
                </c:pt>
                <c:pt idx="6562">
                  <c:v>-0.12709300000000001</c:v>
                </c:pt>
                <c:pt idx="6563">
                  <c:v>-0.127863</c:v>
                </c:pt>
                <c:pt idx="6564">
                  <c:v>-0.128578</c:v>
                </c:pt>
                <c:pt idx="6565">
                  <c:v>-0.12914600000000001</c:v>
                </c:pt>
                <c:pt idx="6566">
                  <c:v>-0.129495</c:v>
                </c:pt>
                <c:pt idx="6567">
                  <c:v>-0.12972</c:v>
                </c:pt>
                <c:pt idx="6568">
                  <c:v>-0.129778</c:v>
                </c:pt>
                <c:pt idx="6569">
                  <c:v>-0.12973100000000001</c:v>
                </c:pt>
                <c:pt idx="6570">
                  <c:v>-0.129608</c:v>
                </c:pt>
                <c:pt idx="6571">
                  <c:v>-0.12958900000000001</c:v>
                </c:pt>
                <c:pt idx="6572">
                  <c:v>-0.12954499999999999</c:v>
                </c:pt>
                <c:pt idx="6573">
                  <c:v>-0.129604</c:v>
                </c:pt>
                <c:pt idx="6574">
                  <c:v>-0.12961</c:v>
                </c:pt>
                <c:pt idx="6575">
                  <c:v>-0.12958900000000001</c:v>
                </c:pt>
                <c:pt idx="6576">
                  <c:v>-0.12945000000000001</c:v>
                </c:pt>
                <c:pt idx="6577">
                  <c:v>-0.129131</c:v>
                </c:pt>
                <c:pt idx="6578">
                  <c:v>-0.128721</c:v>
                </c:pt>
                <c:pt idx="6579">
                  <c:v>-0.128085</c:v>
                </c:pt>
                <c:pt idx="6580">
                  <c:v>-0.12728200000000001</c:v>
                </c:pt>
                <c:pt idx="6581">
                  <c:v>-0.126468</c:v>
                </c:pt>
                <c:pt idx="6582">
                  <c:v>-0.12535199999999999</c:v>
                </c:pt>
                <c:pt idx="6583">
                  <c:v>-0.124137</c:v>
                </c:pt>
                <c:pt idx="6584">
                  <c:v>-0.122985</c:v>
                </c:pt>
                <c:pt idx="6585">
                  <c:v>-0.122667</c:v>
                </c:pt>
                <c:pt idx="6586">
                  <c:v>-0.12263</c:v>
                </c:pt>
                <c:pt idx="6587">
                  <c:v>-0.12288300000000001</c:v>
                </c:pt>
                <c:pt idx="6588">
                  <c:v>-0.123615</c:v>
                </c:pt>
                <c:pt idx="6589">
                  <c:v>-0.124651</c:v>
                </c:pt>
                <c:pt idx="6590">
                  <c:v>-0.12607499999999999</c:v>
                </c:pt>
                <c:pt idx="6591">
                  <c:v>-0.12775300000000001</c:v>
                </c:pt>
                <c:pt idx="6592">
                  <c:v>-0.12956899999999999</c:v>
                </c:pt>
                <c:pt idx="6593">
                  <c:v>-0.13128400000000001</c:v>
                </c:pt>
                <c:pt idx="6594">
                  <c:v>-0.13297900000000001</c:v>
                </c:pt>
                <c:pt idx="6595">
                  <c:v>-0.13447999999999999</c:v>
                </c:pt>
                <c:pt idx="6596">
                  <c:v>-0.135908</c:v>
                </c:pt>
                <c:pt idx="6597">
                  <c:v>-0.137155</c:v>
                </c:pt>
                <c:pt idx="6598">
                  <c:v>-0.138289</c:v>
                </c:pt>
                <c:pt idx="6599">
                  <c:v>-0.13925100000000001</c:v>
                </c:pt>
                <c:pt idx="6600">
                  <c:v>-0.13994100000000001</c:v>
                </c:pt>
                <c:pt idx="6601">
                  <c:v>-0.140574</c:v>
                </c:pt>
                <c:pt idx="6602">
                  <c:v>-0.14145199999999999</c:v>
                </c:pt>
                <c:pt idx="6603">
                  <c:v>-0.14222000000000001</c:v>
                </c:pt>
                <c:pt idx="6604">
                  <c:v>-0.14291100000000001</c:v>
                </c:pt>
                <c:pt idx="6605">
                  <c:v>-0.14338500000000001</c:v>
                </c:pt>
                <c:pt idx="6606">
                  <c:v>-0.14377200000000001</c:v>
                </c:pt>
                <c:pt idx="6607">
                  <c:v>-0.14393300000000001</c:v>
                </c:pt>
                <c:pt idx="6608">
                  <c:v>-0.14410300000000001</c:v>
                </c:pt>
                <c:pt idx="6609">
                  <c:v>-0.14402899999999999</c:v>
                </c:pt>
                <c:pt idx="6610">
                  <c:v>-0.14385800000000001</c:v>
                </c:pt>
                <c:pt idx="6611">
                  <c:v>-0.14360300000000001</c:v>
                </c:pt>
                <c:pt idx="6612">
                  <c:v>-0.14321999999999999</c:v>
                </c:pt>
                <c:pt idx="6613">
                  <c:v>-0.14275099999999999</c:v>
                </c:pt>
                <c:pt idx="6614">
                  <c:v>-0.14227100000000001</c:v>
                </c:pt>
                <c:pt idx="6615">
                  <c:v>-0.14163999999999999</c:v>
                </c:pt>
                <c:pt idx="6616">
                  <c:v>-0.14095199999999999</c:v>
                </c:pt>
                <c:pt idx="6617">
                  <c:v>-0.14017299999999999</c:v>
                </c:pt>
                <c:pt idx="6618">
                  <c:v>-0.13919300000000001</c:v>
                </c:pt>
                <c:pt idx="6619">
                  <c:v>-0.13813600000000001</c:v>
                </c:pt>
                <c:pt idx="6620">
                  <c:v>-0.136906</c:v>
                </c:pt>
                <c:pt idx="6621">
                  <c:v>-0.13553100000000001</c:v>
                </c:pt>
                <c:pt idx="6622">
                  <c:v>-0.13408800000000001</c:v>
                </c:pt>
                <c:pt idx="6623">
                  <c:v>-0.132518</c:v>
                </c:pt>
                <c:pt idx="6624">
                  <c:v>-0.13086300000000001</c:v>
                </c:pt>
                <c:pt idx="6625">
                  <c:v>-0.12914999999999999</c:v>
                </c:pt>
                <c:pt idx="6626">
                  <c:v>-0.12729499999999999</c:v>
                </c:pt>
                <c:pt idx="6627">
                  <c:v>-0.12532599999999999</c:v>
                </c:pt>
                <c:pt idx="6628">
                  <c:v>-0.12323199999999999</c:v>
                </c:pt>
                <c:pt idx="6629">
                  <c:v>-0.121865</c:v>
                </c:pt>
                <c:pt idx="6630">
                  <c:v>-0.12078800000000001</c:v>
                </c:pt>
                <c:pt idx="6631">
                  <c:v>-0.120017</c:v>
                </c:pt>
                <c:pt idx="6632">
                  <c:v>-0.119628</c:v>
                </c:pt>
                <c:pt idx="6633">
                  <c:v>-0.119634</c:v>
                </c:pt>
                <c:pt idx="6634">
                  <c:v>-0.11953</c:v>
                </c:pt>
                <c:pt idx="6635">
                  <c:v>-0.119506</c:v>
                </c:pt>
                <c:pt idx="6636">
                  <c:v>-0.119481</c:v>
                </c:pt>
                <c:pt idx="6637">
                  <c:v>-0.11956799999999999</c:v>
                </c:pt>
                <c:pt idx="6638">
                  <c:v>-0.11974700000000001</c:v>
                </c:pt>
                <c:pt idx="6639">
                  <c:v>-0.119879</c:v>
                </c:pt>
                <c:pt idx="6640">
                  <c:v>-0.11984599999999999</c:v>
                </c:pt>
                <c:pt idx="6641">
                  <c:v>-0.119742</c:v>
                </c:pt>
                <c:pt idx="6642">
                  <c:v>-0.11948</c:v>
                </c:pt>
                <c:pt idx="6643">
                  <c:v>-0.119154</c:v>
                </c:pt>
                <c:pt idx="6644">
                  <c:v>-0.11859</c:v>
                </c:pt>
                <c:pt idx="6645">
                  <c:v>-0.117965</c:v>
                </c:pt>
                <c:pt idx="6646">
                  <c:v>-0.117104</c:v>
                </c:pt>
                <c:pt idx="6647">
                  <c:v>-0.11652899999999999</c:v>
                </c:pt>
                <c:pt idx="6648">
                  <c:v>-0.116284</c:v>
                </c:pt>
                <c:pt idx="6649">
                  <c:v>-0.116087</c:v>
                </c:pt>
                <c:pt idx="6650">
                  <c:v>-0.116003</c:v>
                </c:pt>
                <c:pt idx="6651">
                  <c:v>-0.115928</c:v>
                </c:pt>
                <c:pt idx="6652">
                  <c:v>-0.116218</c:v>
                </c:pt>
                <c:pt idx="6653">
                  <c:v>-0.116497</c:v>
                </c:pt>
                <c:pt idx="6654">
                  <c:v>-0.116811</c:v>
                </c:pt>
                <c:pt idx="6655">
                  <c:v>-0.117438</c:v>
                </c:pt>
                <c:pt idx="6656">
                  <c:v>-0.11826200000000001</c:v>
                </c:pt>
                <c:pt idx="6657">
                  <c:v>-0.11917</c:v>
                </c:pt>
                <c:pt idx="6658">
                  <c:v>-0.12023499999999999</c:v>
                </c:pt>
                <c:pt idx="6659">
                  <c:v>-0.12138599999999999</c:v>
                </c:pt>
                <c:pt idx="6660">
                  <c:v>-0.12267500000000001</c:v>
                </c:pt>
                <c:pt idx="6661">
                  <c:v>-0.12407</c:v>
                </c:pt>
                <c:pt idx="6662">
                  <c:v>-0.12558800000000001</c:v>
                </c:pt>
                <c:pt idx="6663">
                  <c:v>-0.12723599999999999</c:v>
                </c:pt>
                <c:pt idx="6664">
                  <c:v>-0.129001</c:v>
                </c:pt>
                <c:pt idx="6665">
                  <c:v>-0.130882</c:v>
                </c:pt>
                <c:pt idx="6666">
                  <c:v>-0.13290099999999999</c:v>
                </c:pt>
                <c:pt idx="6667">
                  <c:v>-0.13503299999999999</c:v>
                </c:pt>
                <c:pt idx="6668">
                  <c:v>-0.13727700000000001</c:v>
                </c:pt>
                <c:pt idx="6669">
                  <c:v>-0.139656</c:v>
                </c:pt>
                <c:pt idx="6670">
                  <c:v>-0.14216100000000001</c:v>
                </c:pt>
                <c:pt idx="6671">
                  <c:v>-0.14477400000000001</c:v>
                </c:pt>
                <c:pt idx="6672">
                  <c:v>-0.147511</c:v>
                </c:pt>
                <c:pt idx="6673">
                  <c:v>-0.15009800000000001</c:v>
                </c:pt>
                <c:pt idx="6674">
                  <c:v>-0.15265400000000001</c:v>
                </c:pt>
                <c:pt idx="6675">
                  <c:v>-0.155615</c:v>
                </c:pt>
                <c:pt idx="6676">
                  <c:v>-0.158471</c:v>
                </c:pt>
                <c:pt idx="6677">
                  <c:v>-0.161162</c:v>
                </c:pt>
                <c:pt idx="6678">
                  <c:v>-0.16342699999999999</c:v>
                </c:pt>
                <c:pt idx="6679">
                  <c:v>-0.16589999999999999</c:v>
                </c:pt>
                <c:pt idx="6680">
                  <c:v>-0.16819600000000001</c:v>
                </c:pt>
                <c:pt idx="6681">
                  <c:v>-0.170298</c:v>
                </c:pt>
                <c:pt idx="6682">
                  <c:v>-0.172233</c:v>
                </c:pt>
                <c:pt idx="6683">
                  <c:v>-0.17410999999999999</c:v>
                </c:pt>
                <c:pt idx="6684">
                  <c:v>-0.175981</c:v>
                </c:pt>
                <c:pt idx="6685">
                  <c:v>-0.17769399999999999</c:v>
                </c:pt>
                <c:pt idx="6686">
                  <c:v>-0.17943500000000001</c:v>
                </c:pt>
                <c:pt idx="6687">
                  <c:v>-0.181005</c:v>
                </c:pt>
                <c:pt idx="6688">
                  <c:v>-0.18249599999999999</c:v>
                </c:pt>
                <c:pt idx="6689">
                  <c:v>-0.183863</c:v>
                </c:pt>
                <c:pt idx="6690">
                  <c:v>-0.18512300000000001</c:v>
                </c:pt>
                <c:pt idx="6691">
                  <c:v>-0.186304</c:v>
                </c:pt>
                <c:pt idx="6692">
                  <c:v>-0.18743599999999999</c:v>
                </c:pt>
                <c:pt idx="6693">
                  <c:v>-0.18853700000000001</c:v>
                </c:pt>
                <c:pt idx="6694">
                  <c:v>-0.189584</c:v>
                </c:pt>
                <c:pt idx="6695">
                  <c:v>-0.19059999999999999</c:v>
                </c:pt>
                <c:pt idx="6696">
                  <c:v>-0.191494</c:v>
                </c:pt>
                <c:pt idx="6697">
                  <c:v>-0.19231200000000001</c:v>
                </c:pt>
                <c:pt idx="6698">
                  <c:v>-0.19300600000000001</c:v>
                </c:pt>
                <c:pt idx="6699">
                  <c:v>-0.19359599999999999</c:v>
                </c:pt>
                <c:pt idx="6700">
                  <c:v>-0.19494500000000001</c:v>
                </c:pt>
                <c:pt idx="6701">
                  <c:v>-0.19760900000000001</c:v>
                </c:pt>
                <c:pt idx="6702">
                  <c:v>-0.19992399999999999</c:v>
                </c:pt>
                <c:pt idx="6703">
                  <c:v>-0.202491</c:v>
                </c:pt>
                <c:pt idx="6704">
                  <c:v>-0.20446300000000001</c:v>
                </c:pt>
                <c:pt idx="6705">
                  <c:v>-0.20661299999999999</c:v>
                </c:pt>
                <c:pt idx="6706">
                  <c:v>-0.20879900000000001</c:v>
                </c:pt>
                <c:pt idx="6707">
                  <c:v>-0.21082400000000001</c:v>
                </c:pt>
                <c:pt idx="6708">
                  <c:v>-0.212451</c:v>
                </c:pt>
                <c:pt idx="6709">
                  <c:v>-0.21418799999999999</c:v>
                </c:pt>
                <c:pt idx="6710">
                  <c:v>-0.21593000000000001</c:v>
                </c:pt>
                <c:pt idx="6711">
                  <c:v>-0.217395</c:v>
                </c:pt>
                <c:pt idx="6712">
                  <c:v>-0.21877199999999999</c:v>
                </c:pt>
                <c:pt idx="6713">
                  <c:v>-0.22029000000000001</c:v>
                </c:pt>
                <c:pt idx="6714">
                  <c:v>-0.22159699999999999</c:v>
                </c:pt>
                <c:pt idx="6715">
                  <c:v>-0.22289500000000001</c:v>
                </c:pt>
                <c:pt idx="6716">
                  <c:v>-0.224027</c:v>
                </c:pt>
                <c:pt idx="6717">
                  <c:v>-0.22528400000000001</c:v>
                </c:pt>
                <c:pt idx="6718">
                  <c:v>-0.22630900000000001</c:v>
                </c:pt>
                <c:pt idx="6719">
                  <c:v>-0.227302</c:v>
                </c:pt>
                <c:pt idx="6720">
                  <c:v>-0.228267</c:v>
                </c:pt>
                <c:pt idx="6721">
                  <c:v>-0.22936000000000001</c:v>
                </c:pt>
                <c:pt idx="6722">
                  <c:v>-0.230076</c:v>
                </c:pt>
                <c:pt idx="6723">
                  <c:v>-0.231042</c:v>
                </c:pt>
                <c:pt idx="6724">
                  <c:v>-0.23242599999999999</c:v>
                </c:pt>
                <c:pt idx="6725">
                  <c:v>-0.23411599999999999</c:v>
                </c:pt>
                <c:pt idx="6726">
                  <c:v>-0.23589299999999999</c:v>
                </c:pt>
                <c:pt idx="6727">
                  <c:v>-0.23791399999999999</c:v>
                </c:pt>
                <c:pt idx="6728">
                  <c:v>-0.23977200000000001</c:v>
                </c:pt>
                <c:pt idx="6729">
                  <c:v>-0.241926</c:v>
                </c:pt>
                <c:pt idx="6730">
                  <c:v>-0.24449699999999999</c:v>
                </c:pt>
                <c:pt idx="6731">
                  <c:v>-0.24684</c:v>
                </c:pt>
                <c:pt idx="6732">
                  <c:v>-0.24907699999999999</c:v>
                </c:pt>
                <c:pt idx="6733">
                  <c:v>-0.25151499999999999</c:v>
                </c:pt>
                <c:pt idx="6734">
                  <c:v>-0.25415199999999999</c:v>
                </c:pt>
                <c:pt idx="6735">
                  <c:v>-0.25683299999999998</c:v>
                </c:pt>
                <c:pt idx="6736">
                  <c:v>-0.25946399999999997</c:v>
                </c:pt>
                <c:pt idx="6737">
                  <c:v>-0.26211499999999999</c:v>
                </c:pt>
                <c:pt idx="6738">
                  <c:v>-0.26451200000000002</c:v>
                </c:pt>
                <c:pt idx="6739">
                  <c:v>-0.26704299999999997</c:v>
                </c:pt>
                <c:pt idx="6740">
                  <c:v>-0.26986300000000002</c:v>
                </c:pt>
                <c:pt idx="6741">
                  <c:v>-0.27251199999999998</c:v>
                </c:pt>
                <c:pt idx="6742">
                  <c:v>-0.27502700000000002</c:v>
                </c:pt>
                <c:pt idx="6743">
                  <c:v>-0.27768799999999999</c:v>
                </c:pt>
                <c:pt idx="6744">
                  <c:v>-0.28009200000000001</c:v>
                </c:pt>
                <c:pt idx="6745">
                  <c:v>-0.28288000000000002</c:v>
                </c:pt>
                <c:pt idx="6746">
                  <c:v>-0.28573300000000001</c:v>
                </c:pt>
                <c:pt idx="6747">
                  <c:v>-0.28826200000000002</c:v>
                </c:pt>
                <c:pt idx="6748">
                  <c:v>-0.29094799999999998</c:v>
                </c:pt>
                <c:pt idx="6749">
                  <c:v>-0.29360900000000001</c:v>
                </c:pt>
                <c:pt idx="6750">
                  <c:v>-0.296186</c:v>
                </c:pt>
                <c:pt idx="6751">
                  <c:v>-0.29810799999999998</c:v>
                </c:pt>
                <c:pt idx="6752">
                  <c:v>-0.30076599999999998</c:v>
                </c:pt>
                <c:pt idx="6753">
                  <c:v>-0.30305700000000002</c:v>
                </c:pt>
                <c:pt idx="6754">
                  <c:v>-0.30579200000000001</c:v>
                </c:pt>
                <c:pt idx="6755">
                  <c:v>-0.30860399999999999</c:v>
                </c:pt>
                <c:pt idx="6756">
                  <c:v>-0.31138700000000002</c:v>
                </c:pt>
                <c:pt idx="6757">
                  <c:v>-0.31415999999999999</c:v>
                </c:pt>
                <c:pt idx="6758">
                  <c:v>-0.316716</c:v>
                </c:pt>
                <c:pt idx="6759">
                  <c:v>-0.31928699999999999</c:v>
                </c:pt>
                <c:pt idx="6760">
                  <c:v>-0.32178099999999998</c:v>
                </c:pt>
                <c:pt idx="6761">
                  <c:v>-0.32434400000000002</c:v>
                </c:pt>
                <c:pt idx="6762">
                  <c:v>-0.32703500000000002</c:v>
                </c:pt>
                <c:pt idx="6763">
                  <c:v>-0.32978400000000002</c:v>
                </c:pt>
                <c:pt idx="6764">
                  <c:v>-0.332704</c:v>
                </c:pt>
                <c:pt idx="6765">
                  <c:v>-0.33574100000000001</c:v>
                </c:pt>
                <c:pt idx="6766">
                  <c:v>-0.33875100000000002</c:v>
                </c:pt>
                <c:pt idx="6767">
                  <c:v>-0.34182600000000002</c:v>
                </c:pt>
                <c:pt idx="6768">
                  <c:v>-0.344891</c:v>
                </c:pt>
                <c:pt idx="6769">
                  <c:v>-0.34789100000000001</c:v>
                </c:pt>
                <c:pt idx="6770">
                  <c:v>-0.35100799999999999</c:v>
                </c:pt>
                <c:pt idx="6771">
                  <c:v>-0.35422199999999998</c:v>
                </c:pt>
                <c:pt idx="6772">
                  <c:v>-0.35752800000000001</c:v>
                </c:pt>
                <c:pt idx="6773">
                  <c:v>-0.36107099999999998</c:v>
                </c:pt>
                <c:pt idx="6774">
                  <c:v>-0.36470999999999998</c:v>
                </c:pt>
                <c:pt idx="6775">
                  <c:v>-0.368369</c:v>
                </c:pt>
                <c:pt idx="6776">
                  <c:v>-0.37214799999999998</c:v>
                </c:pt>
                <c:pt idx="6777">
                  <c:v>-0.37587599999999999</c:v>
                </c:pt>
                <c:pt idx="6778">
                  <c:v>-0.37957299999999999</c:v>
                </c:pt>
                <c:pt idx="6779">
                  <c:v>-0.38342799999999999</c:v>
                </c:pt>
                <c:pt idx="6780">
                  <c:v>-0.38735700000000001</c:v>
                </c:pt>
                <c:pt idx="6781">
                  <c:v>-0.39144899999999999</c:v>
                </c:pt>
                <c:pt idx="6782">
                  <c:v>-0.39583800000000002</c:v>
                </c:pt>
                <c:pt idx="6783">
                  <c:v>-0.40028599999999998</c:v>
                </c:pt>
                <c:pt idx="6784">
                  <c:v>-0.40482000000000001</c:v>
                </c:pt>
                <c:pt idx="6785">
                  <c:v>-0.40949099999999999</c:v>
                </c:pt>
                <c:pt idx="6786">
                  <c:v>-0.41406500000000002</c:v>
                </c:pt>
                <c:pt idx="6787">
                  <c:v>-0.41868100000000003</c:v>
                </c:pt>
                <c:pt idx="6788">
                  <c:v>-0.42350100000000002</c:v>
                </c:pt>
                <c:pt idx="6789">
                  <c:v>-0.42839700000000003</c:v>
                </c:pt>
                <c:pt idx="6790">
                  <c:v>-0.43354900000000002</c:v>
                </c:pt>
                <c:pt idx="6791">
                  <c:v>-0.43899899999999997</c:v>
                </c:pt>
                <c:pt idx="6792">
                  <c:v>-0.44446400000000003</c:v>
                </c:pt>
                <c:pt idx="6793">
                  <c:v>-0.45002999999999999</c:v>
                </c:pt>
                <c:pt idx="6794">
                  <c:v>-0.45571099999999998</c:v>
                </c:pt>
                <c:pt idx="6795">
                  <c:v>-0.46126699999999998</c:v>
                </c:pt>
                <c:pt idx="6796">
                  <c:v>-0.46697499999999997</c:v>
                </c:pt>
                <c:pt idx="6797">
                  <c:v>-0.47297</c:v>
                </c:pt>
                <c:pt idx="6798">
                  <c:v>-0.47908299999999998</c:v>
                </c:pt>
                <c:pt idx="6799">
                  <c:v>-0.48552200000000001</c:v>
                </c:pt>
                <c:pt idx="6800">
                  <c:v>-0.49176399999999998</c:v>
                </c:pt>
                <c:pt idx="6801">
                  <c:v>-0.49709900000000001</c:v>
                </c:pt>
                <c:pt idx="6802">
                  <c:v>-0.50282499999999997</c:v>
                </c:pt>
                <c:pt idx="6803">
                  <c:v>-0.50838300000000003</c:v>
                </c:pt>
                <c:pt idx="6804">
                  <c:v>-0.51427599999999996</c:v>
                </c:pt>
                <c:pt idx="6805">
                  <c:v>-0.51987700000000003</c:v>
                </c:pt>
                <c:pt idx="6806">
                  <c:v>-0.52590099999999995</c:v>
                </c:pt>
                <c:pt idx="6807">
                  <c:v>-0.53195499999999996</c:v>
                </c:pt>
                <c:pt idx="6808">
                  <c:v>-0.53873700000000002</c:v>
                </c:pt>
                <c:pt idx="6809">
                  <c:v>-0.54217800000000005</c:v>
                </c:pt>
                <c:pt idx="6810">
                  <c:v>-0.54445500000000002</c:v>
                </c:pt>
                <c:pt idx="6811">
                  <c:v>-0.54633900000000002</c:v>
                </c:pt>
                <c:pt idx="6812">
                  <c:v>-0.548068</c:v>
                </c:pt>
                <c:pt idx="6813">
                  <c:v>-0.54950399999999999</c:v>
                </c:pt>
                <c:pt idx="6814">
                  <c:v>-0.55064900000000006</c:v>
                </c:pt>
                <c:pt idx="6815">
                  <c:v>-0.55129700000000004</c:v>
                </c:pt>
                <c:pt idx="6816">
                  <c:v>-0.55143699999999995</c:v>
                </c:pt>
                <c:pt idx="6817">
                  <c:v>-0.55110099999999995</c:v>
                </c:pt>
                <c:pt idx="6818">
                  <c:v>-0.55020400000000003</c:v>
                </c:pt>
                <c:pt idx="6819">
                  <c:v>-0.54882900000000001</c:v>
                </c:pt>
                <c:pt idx="6820">
                  <c:v>-0.54723100000000002</c:v>
                </c:pt>
                <c:pt idx="6821">
                  <c:v>-0.54528500000000002</c:v>
                </c:pt>
                <c:pt idx="6822">
                  <c:v>-0.54299799999999998</c:v>
                </c:pt>
                <c:pt idx="6823">
                  <c:v>-0.54036899999999999</c:v>
                </c:pt>
                <c:pt idx="6824">
                  <c:v>-0.53798100000000004</c:v>
                </c:pt>
                <c:pt idx="6825">
                  <c:v>-0.53605199999999997</c:v>
                </c:pt>
                <c:pt idx="6826">
                  <c:v>-0.53426799999999997</c:v>
                </c:pt>
                <c:pt idx="6827">
                  <c:v>-0.53260399999999997</c:v>
                </c:pt>
                <c:pt idx="6828">
                  <c:v>-0.53093599999999996</c:v>
                </c:pt>
                <c:pt idx="6829">
                  <c:v>-0.52989399999999998</c:v>
                </c:pt>
                <c:pt idx="6830">
                  <c:v>-0.52880799999999994</c:v>
                </c:pt>
                <c:pt idx="6831">
                  <c:v>-0.52781999999999996</c:v>
                </c:pt>
                <c:pt idx="6832">
                  <c:v>-0.52685800000000005</c:v>
                </c:pt>
                <c:pt idx="6833">
                  <c:v>-0.52627400000000002</c:v>
                </c:pt>
                <c:pt idx="6834">
                  <c:v>-0.52575000000000005</c:v>
                </c:pt>
                <c:pt idx="6835">
                  <c:v>-0.52535900000000002</c:v>
                </c:pt>
                <c:pt idx="6836">
                  <c:v>-0.52490700000000001</c:v>
                </c:pt>
                <c:pt idx="6837">
                  <c:v>-0.523733</c:v>
                </c:pt>
                <c:pt idx="6838">
                  <c:v>-0.52248399999999995</c:v>
                </c:pt>
                <c:pt idx="6839">
                  <c:v>-0.52173000000000003</c:v>
                </c:pt>
                <c:pt idx="6840">
                  <c:v>-0.52110000000000001</c:v>
                </c:pt>
                <c:pt idx="6841">
                  <c:v>-0.52054199999999995</c:v>
                </c:pt>
                <c:pt idx="6842">
                  <c:v>-0.52010599999999996</c:v>
                </c:pt>
                <c:pt idx="6843">
                  <c:v>-0.51976100000000003</c:v>
                </c:pt>
                <c:pt idx="6844">
                  <c:v>-0.51943300000000003</c:v>
                </c:pt>
                <c:pt idx="6845">
                  <c:v>-0.51929499999999995</c:v>
                </c:pt>
                <c:pt idx="6846">
                  <c:v>-0.51942600000000005</c:v>
                </c:pt>
                <c:pt idx="6847">
                  <c:v>-0.51953700000000003</c:v>
                </c:pt>
                <c:pt idx="6848">
                  <c:v>-0.51982600000000001</c:v>
                </c:pt>
                <c:pt idx="6849">
                  <c:v>-0.52026799999999995</c:v>
                </c:pt>
                <c:pt idx="6850">
                  <c:v>-0.52115599999999995</c:v>
                </c:pt>
                <c:pt idx="6851">
                  <c:v>-0.52259100000000003</c:v>
                </c:pt>
                <c:pt idx="6852">
                  <c:v>-0.52379200000000004</c:v>
                </c:pt>
                <c:pt idx="6853">
                  <c:v>-0.52564900000000003</c:v>
                </c:pt>
                <c:pt idx="6854">
                  <c:v>-0.52750699999999995</c:v>
                </c:pt>
                <c:pt idx="6855">
                  <c:v>-0.52966500000000005</c:v>
                </c:pt>
                <c:pt idx="6856">
                  <c:v>-0.53169500000000003</c:v>
                </c:pt>
                <c:pt idx="6857">
                  <c:v>-0.53405499999999995</c:v>
                </c:pt>
                <c:pt idx="6858">
                  <c:v>-0.536663</c:v>
                </c:pt>
                <c:pt idx="6859">
                  <c:v>-0.53922999999999999</c:v>
                </c:pt>
                <c:pt idx="6860">
                  <c:v>-0.54205899999999996</c:v>
                </c:pt>
                <c:pt idx="6861">
                  <c:v>-0.54485300000000003</c:v>
                </c:pt>
                <c:pt idx="6862">
                  <c:v>-0.54791400000000001</c:v>
                </c:pt>
                <c:pt idx="6863">
                  <c:v>-0.55130199999999996</c:v>
                </c:pt>
                <c:pt idx="6864">
                  <c:v>-0.55446600000000001</c:v>
                </c:pt>
                <c:pt idx="6865">
                  <c:v>-0.55761899999999998</c:v>
                </c:pt>
                <c:pt idx="6866">
                  <c:v>-0.56040599999999996</c:v>
                </c:pt>
                <c:pt idx="6867">
                  <c:v>-0.56284500000000004</c:v>
                </c:pt>
                <c:pt idx="6868">
                  <c:v>-0.56517899999999999</c:v>
                </c:pt>
                <c:pt idx="6869">
                  <c:v>-0.56753799999999999</c:v>
                </c:pt>
                <c:pt idx="6870">
                  <c:v>-0.56981800000000005</c:v>
                </c:pt>
                <c:pt idx="6871">
                  <c:v>-0.57212300000000005</c:v>
                </c:pt>
                <c:pt idx="6872">
                  <c:v>-0.57420800000000005</c:v>
                </c:pt>
                <c:pt idx="6873">
                  <c:v>-0.57621599999999995</c:v>
                </c:pt>
                <c:pt idx="6874">
                  <c:v>-0.57857099999999995</c:v>
                </c:pt>
                <c:pt idx="6875">
                  <c:v>-0.58086000000000004</c:v>
                </c:pt>
                <c:pt idx="6876">
                  <c:v>-0.58292500000000003</c:v>
                </c:pt>
                <c:pt idx="6877">
                  <c:v>-0.58504299999999998</c:v>
                </c:pt>
                <c:pt idx="6878">
                  <c:v>-0.58715499999999998</c:v>
                </c:pt>
                <c:pt idx="6879">
                  <c:v>-0.58935700000000002</c:v>
                </c:pt>
                <c:pt idx="6880">
                  <c:v>-0.59167199999999998</c:v>
                </c:pt>
                <c:pt idx="6881">
                  <c:v>-0.593719</c:v>
                </c:pt>
                <c:pt idx="6882">
                  <c:v>-0.59572999999999998</c:v>
                </c:pt>
                <c:pt idx="6883">
                  <c:v>-0.59797500000000003</c:v>
                </c:pt>
                <c:pt idx="6884">
                  <c:v>-0.60012699999999997</c:v>
                </c:pt>
                <c:pt idx="6885">
                  <c:v>-0.60225799999999996</c:v>
                </c:pt>
                <c:pt idx="6886">
                  <c:v>-0.60441900000000004</c:v>
                </c:pt>
                <c:pt idx="6887">
                  <c:v>-0.60638599999999998</c:v>
                </c:pt>
                <c:pt idx="6888">
                  <c:v>-0.60853599999999997</c:v>
                </c:pt>
                <c:pt idx="6889">
                  <c:v>-0.61081300000000005</c:v>
                </c:pt>
                <c:pt idx="6890">
                  <c:v>-0.61280000000000001</c:v>
                </c:pt>
                <c:pt idx="6891">
                  <c:v>-0.61488500000000001</c:v>
                </c:pt>
                <c:pt idx="6892">
                  <c:v>-0.61702100000000004</c:v>
                </c:pt>
                <c:pt idx="6893">
                  <c:v>-0.61901399999999995</c:v>
                </c:pt>
                <c:pt idx="6894">
                  <c:v>-0.621255</c:v>
                </c:pt>
                <c:pt idx="6895">
                  <c:v>-0.62335200000000002</c:v>
                </c:pt>
                <c:pt idx="6896">
                  <c:v>-0.62525500000000001</c:v>
                </c:pt>
                <c:pt idx="6897">
                  <c:v>-0.62746599999999997</c:v>
                </c:pt>
                <c:pt idx="6898">
                  <c:v>-0.62953000000000003</c:v>
                </c:pt>
                <c:pt idx="6899">
                  <c:v>-0.631521</c:v>
                </c:pt>
                <c:pt idx="6900">
                  <c:v>-0.63303100000000001</c:v>
                </c:pt>
                <c:pt idx="6901">
                  <c:v>-0.63349100000000003</c:v>
                </c:pt>
                <c:pt idx="6902">
                  <c:v>-0.63432200000000005</c:v>
                </c:pt>
                <c:pt idx="6903">
                  <c:v>-0.63466999999999996</c:v>
                </c:pt>
                <c:pt idx="6904">
                  <c:v>-0.63541599999999998</c:v>
                </c:pt>
                <c:pt idx="6905">
                  <c:v>-0.63586699999999996</c:v>
                </c:pt>
                <c:pt idx="6906">
                  <c:v>-0.63639900000000005</c:v>
                </c:pt>
                <c:pt idx="6907">
                  <c:v>-0.63698399999999999</c:v>
                </c:pt>
                <c:pt idx="6908">
                  <c:v>-0.63769799999999999</c:v>
                </c:pt>
                <c:pt idx="6909">
                  <c:v>-0.63819099999999995</c:v>
                </c:pt>
                <c:pt idx="6910">
                  <c:v>-0.63903500000000002</c:v>
                </c:pt>
                <c:pt idx="6911">
                  <c:v>-0.63984399999999997</c:v>
                </c:pt>
                <c:pt idx="6912">
                  <c:v>-0.64076</c:v>
                </c:pt>
                <c:pt idx="6913">
                  <c:v>-0.64134899999999995</c:v>
                </c:pt>
                <c:pt idx="6914">
                  <c:v>-0.64236499999999996</c:v>
                </c:pt>
                <c:pt idx="6915">
                  <c:v>-0.64328399999999997</c:v>
                </c:pt>
                <c:pt idx="6916">
                  <c:v>-0.64435900000000002</c:v>
                </c:pt>
                <c:pt idx="6917">
                  <c:v>-0.64512999999999998</c:v>
                </c:pt>
                <c:pt idx="6918">
                  <c:v>-0.64636099999999996</c:v>
                </c:pt>
                <c:pt idx="6919">
                  <c:v>-0.64736000000000005</c:v>
                </c:pt>
                <c:pt idx="6920">
                  <c:v>-0.64844800000000002</c:v>
                </c:pt>
                <c:pt idx="6921">
                  <c:v>-0.64943899999999999</c:v>
                </c:pt>
                <c:pt idx="6922">
                  <c:v>-0.65063099999999996</c:v>
                </c:pt>
                <c:pt idx="6923">
                  <c:v>-0.65167600000000003</c:v>
                </c:pt>
                <c:pt idx="6924">
                  <c:v>-0.65271299999999999</c:v>
                </c:pt>
                <c:pt idx="6925">
                  <c:v>-0.65348700000000004</c:v>
                </c:pt>
                <c:pt idx="6926">
                  <c:v>-0.65435900000000002</c:v>
                </c:pt>
                <c:pt idx="6927">
                  <c:v>-0.65536700000000003</c:v>
                </c:pt>
                <c:pt idx="6928">
                  <c:v>-0.65666400000000003</c:v>
                </c:pt>
                <c:pt idx="6929">
                  <c:v>-0.657918</c:v>
                </c:pt>
                <c:pt idx="6930">
                  <c:v>-0.65911200000000003</c:v>
                </c:pt>
                <c:pt idx="6931">
                  <c:v>-0.66021099999999999</c:v>
                </c:pt>
                <c:pt idx="6932">
                  <c:v>-0.66105499999999995</c:v>
                </c:pt>
                <c:pt idx="6933">
                  <c:v>-0.66215500000000005</c:v>
                </c:pt>
                <c:pt idx="6934">
                  <c:v>-0.66313100000000003</c:v>
                </c:pt>
                <c:pt idx="6935">
                  <c:v>-0.66407700000000003</c:v>
                </c:pt>
                <c:pt idx="6936">
                  <c:v>-0.66501200000000005</c:v>
                </c:pt>
                <c:pt idx="6937">
                  <c:v>-0.66585499999999997</c:v>
                </c:pt>
                <c:pt idx="6938">
                  <c:v>-0.66705099999999995</c:v>
                </c:pt>
                <c:pt idx="6939">
                  <c:v>-0.66801500000000003</c:v>
                </c:pt>
                <c:pt idx="6940">
                  <c:v>-0.66909200000000002</c:v>
                </c:pt>
                <c:pt idx="6941">
                  <c:v>-0.66996599999999995</c:v>
                </c:pt>
                <c:pt idx="6942">
                  <c:v>-0.671238</c:v>
                </c:pt>
                <c:pt idx="6943">
                  <c:v>-0.67217400000000005</c:v>
                </c:pt>
                <c:pt idx="6944">
                  <c:v>-0.67328500000000002</c:v>
                </c:pt>
                <c:pt idx="6945">
                  <c:v>-0.67468099999999998</c:v>
                </c:pt>
                <c:pt idx="6946">
                  <c:v>-0.67600300000000002</c:v>
                </c:pt>
                <c:pt idx="6947">
                  <c:v>-0.67752199999999996</c:v>
                </c:pt>
                <c:pt idx="6948">
                  <c:v>-0.67873499999999998</c:v>
                </c:pt>
                <c:pt idx="6949">
                  <c:v>-0.67997799999999997</c:v>
                </c:pt>
                <c:pt idx="6950">
                  <c:v>-0.68121699999999996</c:v>
                </c:pt>
                <c:pt idx="6951">
                  <c:v>-0.68226699999999996</c:v>
                </c:pt>
                <c:pt idx="6952">
                  <c:v>-0.68311999999999995</c:v>
                </c:pt>
                <c:pt idx="6953">
                  <c:v>-0.68392900000000001</c:v>
                </c:pt>
                <c:pt idx="6954">
                  <c:v>-0.68443399999999999</c:v>
                </c:pt>
                <c:pt idx="6955">
                  <c:v>-0.68473300000000004</c:v>
                </c:pt>
                <c:pt idx="6956">
                  <c:v>-0.68495799999999996</c:v>
                </c:pt>
                <c:pt idx="6957">
                  <c:v>-0.68483099999999997</c:v>
                </c:pt>
                <c:pt idx="6958">
                  <c:v>-0.68476800000000004</c:v>
                </c:pt>
                <c:pt idx="6959">
                  <c:v>-0.68427199999999999</c:v>
                </c:pt>
                <c:pt idx="6960">
                  <c:v>-0.683724</c:v>
                </c:pt>
                <c:pt idx="6961">
                  <c:v>-0.682948</c:v>
                </c:pt>
                <c:pt idx="6962">
                  <c:v>-0.68195899999999998</c:v>
                </c:pt>
                <c:pt idx="6963">
                  <c:v>-0.68084699999999998</c:v>
                </c:pt>
                <c:pt idx="6964">
                  <c:v>-0.67961300000000002</c:v>
                </c:pt>
                <c:pt idx="6965">
                  <c:v>-0.67859899999999995</c:v>
                </c:pt>
                <c:pt idx="6966">
                  <c:v>-0.67817099999999997</c:v>
                </c:pt>
                <c:pt idx="6967">
                  <c:v>-0.67797200000000002</c:v>
                </c:pt>
                <c:pt idx="6968">
                  <c:v>-0.67776700000000001</c:v>
                </c:pt>
                <c:pt idx="6969">
                  <c:v>-0.67790600000000001</c:v>
                </c:pt>
                <c:pt idx="6970">
                  <c:v>-0.67840299999999998</c:v>
                </c:pt>
                <c:pt idx="6971">
                  <c:v>-0.678983</c:v>
                </c:pt>
                <c:pt idx="6972">
                  <c:v>-0.67991500000000005</c:v>
                </c:pt>
                <c:pt idx="6973">
                  <c:v>-0.68103199999999997</c:v>
                </c:pt>
                <c:pt idx="6974">
                  <c:v>-0.682392</c:v>
                </c:pt>
                <c:pt idx="6975">
                  <c:v>-0.68381999999999998</c:v>
                </c:pt>
                <c:pt idx="6976">
                  <c:v>-0.68556499999999998</c:v>
                </c:pt>
                <c:pt idx="6977">
                  <c:v>-0.68761000000000005</c:v>
                </c:pt>
                <c:pt idx="6978">
                  <c:v>-0.68989599999999995</c:v>
                </c:pt>
                <c:pt idx="6979">
                  <c:v>-0.69234399999999996</c:v>
                </c:pt>
                <c:pt idx="6980">
                  <c:v>-0.69390499999999999</c:v>
                </c:pt>
                <c:pt idx="6981">
                  <c:v>-0.694434</c:v>
                </c:pt>
                <c:pt idx="6982">
                  <c:v>-0.694635</c:v>
                </c:pt>
                <c:pt idx="6983">
                  <c:v>-0.69422700000000004</c:v>
                </c:pt>
                <c:pt idx="6984">
                  <c:v>-0.69400899999999999</c:v>
                </c:pt>
                <c:pt idx="6985">
                  <c:v>-0.69395899999999999</c:v>
                </c:pt>
                <c:pt idx="6986">
                  <c:v>-0.69337300000000002</c:v>
                </c:pt>
                <c:pt idx="6987">
                  <c:v>-0.69302699999999995</c:v>
                </c:pt>
                <c:pt idx="6988">
                  <c:v>-0.69298199999999999</c:v>
                </c:pt>
                <c:pt idx="6989">
                  <c:v>-0.69314100000000001</c:v>
                </c:pt>
                <c:pt idx="6990">
                  <c:v>-0.69354300000000002</c:v>
                </c:pt>
                <c:pt idx="6991">
                  <c:v>-0.69411500000000004</c:v>
                </c:pt>
                <c:pt idx="6992">
                  <c:v>-0.69495799999999996</c:v>
                </c:pt>
                <c:pt idx="6993">
                  <c:v>-0.69622200000000001</c:v>
                </c:pt>
                <c:pt idx="6994">
                  <c:v>-0.69774599999999998</c:v>
                </c:pt>
                <c:pt idx="6995">
                  <c:v>-0.69913700000000001</c:v>
                </c:pt>
                <c:pt idx="6996">
                  <c:v>-0.69963799999999998</c:v>
                </c:pt>
                <c:pt idx="6997">
                  <c:v>-0.69986899999999996</c:v>
                </c:pt>
                <c:pt idx="6998">
                  <c:v>-0.70003499999999996</c:v>
                </c:pt>
                <c:pt idx="6999">
                  <c:v>-0.69991000000000003</c:v>
                </c:pt>
                <c:pt idx="7000">
                  <c:v>-0.69943599999999995</c:v>
                </c:pt>
                <c:pt idx="7001">
                  <c:v>-0.69803000000000004</c:v>
                </c:pt>
                <c:pt idx="7002">
                  <c:v>-0.69625400000000004</c:v>
                </c:pt>
                <c:pt idx="7003">
                  <c:v>-0.69431399999999999</c:v>
                </c:pt>
                <c:pt idx="7004">
                  <c:v>-0.69195700000000004</c:v>
                </c:pt>
                <c:pt idx="7005">
                  <c:v>-0.68960500000000002</c:v>
                </c:pt>
                <c:pt idx="7006">
                  <c:v>-0.68722099999999997</c:v>
                </c:pt>
                <c:pt idx="7007">
                  <c:v>-0.68468600000000002</c:v>
                </c:pt>
                <c:pt idx="7008">
                  <c:v>-0.68199200000000004</c:v>
                </c:pt>
                <c:pt idx="7009">
                  <c:v>-0.67898400000000003</c:v>
                </c:pt>
                <c:pt idx="7010">
                  <c:v>-0.67570300000000005</c:v>
                </c:pt>
                <c:pt idx="7011">
                  <c:v>-0.67244999999999999</c:v>
                </c:pt>
                <c:pt idx="7012">
                  <c:v>-0.66985799999999995</c:v>
                </c:pt>
                <c:pt idx="7013">
                  <c:v>-0.66781699999999999</c:v>
                </c:pt>
                <c:pt idx="7014">
                  <c:v>-0.66587600000000002</c:v>
                </c:pt>
                <c:pt idx="7015">
                  <c:v>-0.66406200000000004</c:v>
                </c:pt>
                <c:pt idx="7016">
                  <c:v>-0.66249000000000002</c:v>
                </c:pt>
                <c:pt idx="7017">
                  <c:v>-0.66135999999999995</c:v>
                </c:pt>
                <c:pt idx="7018">
                  <c:v>-0.66035999999999995</c:v>
                </c:pt>
                <c:pt idx="7019">
                  <c:v>-0.659528</c:v>
                </c:pt>
                <c:pt idx="7020">
                  <c:v>-0.65878899999999996</c:v>
                </c:pt>
                <c:pt idx="7021">
                  <c:v>-0.65851800000000005</c:v>
                </c:pt>
                <c:pt idx="7022">
                  <c:v>-0.65826799999999996</c:v>
                </c:pt>
                <c:pt idx="7023">
                  <c:v>-0.65842500000000004</c:v>
                </c:pt>
                <c:pt idx="7024">
                  <c:v>-0.65893800000000002</c:v>
                </c:pt>
                <c:pt idx="7025">
                  <c:v>-0.65953099999999998</c:v>
                </c:pt>
                <c:pt idx="7026">
                  <c:v>-0.66026099999999999</c:v>
                </c:pt>
                <c:pt idx="7027">
                  <c:v>-0.66141000000000005</c:v>
                </c:pt>
                <c:pt idx="7028">
                  <c:v>-0.66259900000000005</c:v>
                </c:pt>
                <c:pt idx="7029">
                  <c:v>-0.66393999999999997</c:v>
                </c:pt>
                <c:pt idx="7030">
                  <c:v>-0.66551899999999997</c:v>
                </c:pt>
                <c:pt idx="7031">
                  <c:v>-0.66607099999999997</c:v>
                </c:pt>
                <c:pt idx="7032">
                  <c:v>-0.66553099999999998</c:v>
                </c:pt>
                <c:pt idx="7033">
                  <c:v>-0.66454500000000005</c:v>
                </c:pt>
                <c:pt idx="7034">
                  <c:v>-0.66284299999999996</c:v>
                </c:pt>
                <c:pt idx="7035">
                  <c:v>-0.66129199999999999</c:v>
                </c:pt>
                <c:pt idx="7036">
                  <c:v>-0.65952</c:v>
                </c:pt>
                <c:pt idx="7037">
                  <c:v>-0.65768700000000002</c:v>
                </c:pt>
                <c:pt idx="7038">
                  <c:v>-0.655783</c:v>
                </c:pt>
                <c:pt idx="7039">
                  <c:v>-0.65355700000000005</c:v>
                </c:pt>
                <c:pt idx="7040">
                  <c:v>-0.65124899999999997</c:v>
                </c:pt>
                <c:pt idx="7041">
                  <c:v>-0.64862399999999998</c:v>
                </c:pt>
                <c:pt idx="7042">
                  <c:v>-0.645903</c:v>
                </c:pt>
                <c:pt idx="7043">
                  <c:v>-0.64301699999999995</c:v>
                </c:pt>
                <c:pt idx="7044">
                  <c:v>-0.63986699999999996</c:v>
                </c:pt>
                <c:pt idx="7045">
                  <c:v>-0.63649299999999998</c:v>
                </c:pt>
                <c:pt idx="7046">
                  <c:v>-0.63286399999999998</c:v>
                </c:pt>
                <c:pt idx="7047">
                  <c:v>-0.62912800000000002</c:v>
                </c:pt>
                <c:pt idx="7048">
                  <c:v>-0.62517800000000001</c:v>
                </c:pt>
                <c:pt idx="7049">
                  <c:v>-0.62128399999999995</c:v>
                </c:pt>
                <c:pt idx="7050">
                  <c:v>-0.61818399999999996</c:v>
                </c:pt>
                <c:pt idx="7051">
                  <c:v>-0.615483</c:v>
                </c:pt>
                <c:pt idx="7052">
                  <c:v>-0.61290199999999995</c:v>
                </c:pt>
                <c:pt idx="7053">
                  <c:v>-0.61030200000000001</c:v>
                </c:pt>
                <c:pt idx="7054">
                  <c:v>-0.60787599999999997</c:v>
                </c:pt>
                <c:pt idx="7055">
                  <c:v>-0.60564499999999999</c:v>
                </c:pt>
                <c:pt idx="7056">
                  <c:v>-0.60386600000000001</c:v>
                </c:pt>
                <c:pt idx="7057">
                  <c:v>-0.60236699999999999</c:v>
                </c:pt>
                <c:pt idx="7058">
                  <c:v>-0.60125399999999996</c:v>
                </c:pt>
                <c:pt idx="7059">
                  <c:v>-0.60045599999999999</c:v>
                </c:pt>
                <c:pt idx="7060">
                  <c:v>-0.59975999999999996</c:v>
                </c:pt>
                <c:pt idx="7061">
                  <c:v>-0.59910799999999997</c:v>
                </c:pt>
                <c:pt idx="7062">
                  <c:v>-0.59867000000000004</c:v>
                </c:pt>
                <c:pt idx="7063">
                  <c:v>-0.59848699999999999</c:v>
                </c:pt>
                <c:pt idx="7064">
                  <c:v>-0.59862000000000004</c:v>
                </c:pt>
                <c:pt idx="7065">
                  <c:v>-0.599132</c:v>
                </c:pt>
                <c:pt idx="7066">
                  <c:v>-0.59975500000000004</c:v>
                </c:pt>
                <c:pt idx="7067">
                  <c:v>-0.60063299999999997</c:v>
                </c:pt>
                <c:pt idx="7068">
                  <c:v>-0.60171799999999998</c:v>
                </c:pt>
                <c:pt idx="7069">
                  <c:v>-0.60204199999999997</c:v>
                </c:pt>
                <c:pt idx="7070">
                  <c:v>-0.60201000000000005</c:v>
                </c:pt>
                <c:pt idx="7071">
                  <c:v>-0.60152499999999998</c:v>
                </c:pt>
                <c:pt idx="7072">
                  <c:v>-0.60085699999999997</c:v>
                </c:pt>
                <c:pt idx="7073">
                  <c:v>-0.60046699999999997</c:v>
                </c:pt>
                <c:pt idx="7074">
                  <c:v>-0.59982500000000005</c:v>
                </c:pt>
                <c:pt idx="7075">
                  <c:v>-0.59896499999999997</c:v>
                </c:pt>
                <c:pt idx="7076">
                  <c:v>-0.59808899999999998</c:v>
                </c:pt>
                <c:pt idx="7077">
                  <c:v>-0.59731299999999998</c:v>
                </c:pt>
                <c:pt idx="7078">
                  <c:v>-0.59658199999999995</c:v>
                </c:pt>
                <c:pt idx="7079">
                  <c:v>-0.59593300000000005</c:v>
                </c:pt>
                <c:pt idx="7080">
                  <c:v>-0.59545400000000004</c:v>
                </c:pt>
                <c:pt idx="7081">
                  <c:v>-0.59511000000000003</c:v>
                </c:pt>
                <c:pt idx="7082">
                  <c:v>-0.59472800000000003</c:v>
                </c:pt>
                <c:pt idx="7083">
                  <c:v>-0.59429299999999996</c:v>
                </c:pt>
                <c:pt idx="7084">
                  <c:v>-0.59358299999999997</c:v>
                </c:pt>
                <c:pt idx="7085">
                  <c:v>-0.59260599999999997</c:v>
                </c:pt>
                <c:pt idx="7086">
                  <c:v>-0.59140199999999998</c:v>
                </c:pt>
                <c:pt idx="7087">
                  <c:v>-0.59050999999999998</c:v>
                </c:pt>
                <c:pt idx="7088">
                  <c:v>-0.58962300000000001</c:v>
                </c:pt>
                <c:pt idx="7089">
                  <c:v>-0.58883099999999999</c:v>
                </c:pt>
                <c:pt idx="7090">
                  <c:v>-0.58811400000000003</c:v>
                </c:pt>
                <c:pt idx="7091">
                  <c:v>-0.58756699999999995</c:v>
                </c:pt>
                <c:pt idx="7092">
                  <c:v>-0.58712699999999995</c:v>
                </c:pt>
                <c:pt idx="7093">
                  <c:v>-0.58656600000000003</c:v>
                </c:pt>
                <c:pt idx="7094">
                  <c:v>-0.58580399999999999</c:v>
                </c:pt>
                <c:pt idx="7095">
                  <c:v>-0.58493200000000001</c:v>
                </c:pt>
                <c:pt idx="7096">
                  <c:v>-0.58371200000000001</c:v>
                </c:pt>
                <c:pt idx="7097">
                  <c:v>-0.58271600000000001</c:v>
                </c:pt>
                <c:pt idx="7098">
                  <c:v>-0.581785</c:v>
                </c:pt>
                <c:pt idx="7099">
                  <c:v>-0.58091800000000005</c:v>
                </c:pt>
                <c:pt idx="7100">
                  <c:v>-0.58000700000000005</c:v>
                </c:pt>
                <c:pt idx="7101">
                  <c:v>-0.57920099999999997</c:v>
                </c:pt>
                <c:pt idx="7102">
                  <c:v>-0.578349</c:v>
                </c:pt>
                <c:pt idx="7103">
                  <c:v>-0.57790200000000003</c:v>
                </c:pt>
                <c:pt idx="7104">
                  <c:v>-0.57742099999999996</c:v>
                </c:pt>
                <c:pt idx="7105">
                  <c:v>-0.57695700000000005</c:v>
                </c:pt>
                <c:pt idx="7106">
                  <c:v>-0.57621800000000001</c:v>
                </c:pt>
                <c:pt idx="7107">
                  <c:v>-0.57599199999999995</c:v>
                </c:pt>
                <c:pt idx="7108">
                  <c:v>-0.57575299999999996</c:v>
                </c:pt>
                <c:pt idx="7109">
                  <c:v>-0.57586199999999999</c:v>
                </c:pt>
                <c:pt idx="7110">
                  <c:v>-0.57605600000000001</c:v>
                </c:pt>
                <c:pt idx="7111">
                  <c:v>-0.57633100000000004</c:v>
                </c:pt>
                <c:pt idx="7112">
                  <c:v>-0.57669499999999996</c:v>
                </c:pt>
                <c:pt idx="7113">
                  <c:v>-0.57709100000000002</c:v>
                </c:pt>
                <c:pt idx="7114">
                  <c:v>-0.57755599999999996</c:v>
                </c:pt>
                <c:pt idx="7115">
                  <c:v>-0.57802799999999999</c:v>
                </c:pt>
                <c:pt idx="7116">
                  <c:v>-0.57854700000000003</c:v>
                </c:pt>
                <c:pt idx="7117">
                  <c:v>-0.57907399999999998</c:v>
                </c:pt>
                <c:pt idx="7118">
                  <c:v>-0.57969700000000002</c:v>
                </c:pt>
                <c:pt idx="7119">
                  <c:v>-0.580376</c:v>
                </c:pt>
                <c:pt idx="7120">
                  <c:v>-0.58120400000000005</c:v>
                </c:pt>
                <c:pt idx="7121">
                  <c:v>-0.58211000000000002</c:v>
                </c:pt>
                <c:pt idx="7122">
                  <c:v>-0.58316299999999999</c:v>
                </c:pt>
                <c:pt idx="7123">
                  <c:v>-0.58429299999999995</c:v>
                </c:pt>
                <c:pt idx="7124">
                  <c:v>-0.58553999999999995</c:v>
                </c:pt>
                <c:pt idx="7125">
                  <c:v>-0.58684199999999997</c:v>
                </c:pt>
                <c:pt idx="7126">
                  <c:v>-0.58820099999999997</c:v>
                </c:pt>
                <c:pt idx="7127">
                  <c:v>-0.58953199999999994</c:v>
                </c:pt>
                <c:pt idx="7128">
                  <c:v>-0.59081399999999995</c:v>
                </c:pt>
                <c:pt idx="7129">
                  <c:v>-0.59205700000000006</c:v>
                </c:pt>
                <c:pt idx="7130">
                  <c:v>-0.59326000000000001</c:v>
                </c:pt>
                <c:pt idx="7131">
                  <c:v>-0.59446200000000005</c:v>
                </c:pt>
                <c:pt idx="7132">
                  <c:v>-0.59565199999999996</c:v>
                </c:pt>
                <c:pt idx="7133">
                  <c:v>-0.59687599999999996</c:v>
                </c:pt>
                <c:pt idx="7134">
                  <c:v>-0.59812600000000005</c:v>
                </c:pt>
                <c:pt idx="7135">
                  <c:v>-0.59943100000000005</c:v>
                </c:pt>
                <c:pt idx="7136">
                  <c:v>-0.60076799999999997</c:v>
                </c:pt>
                <c:pt idx="7137">
                  <c:v>-0.60213700000000003</c:v>
                </c:pt>
                <c:pt idx="7138">
                  <c:v>-0.60351399999999999</c:v>
                </c:pt>
                <c:pt idx="7139">
                  <c:v>-0.60487400000000002</c:v>
                </c:pt>
                <c:pt idx="7140">
                  <c:v>-0.60620700000000005</c:v>
                </c:pt>
                <c:pt idx="7141">
                  <c:v>-0.60750199999999999</c:v>
                </c:pt>
                <c:pt idx="7142">
                  <c:v>-0.60875599999999996</c:v>
                </c:pt>
                <c:pt idx="7143">
                  <c:v>-0.60998399999999997</c:v>
                </c:pt>
                <c:pt idx="7144">
                  <c:v>-0.61119699999999999</c:v>
                </c:pt>
                <c:pt idx="7145">
                  <c:v>-0.61241299999999999</c:v>
                </c:pt>
                <c:pt idx="7146">
                  <c:v>-0.61365099999999995</c:v>
                </c:pt>
                <c:pt idx="7147">
                  <c:v>-0.614927</c:v>
                </c:pt>
                <c:pt idx="7148">
                  <c:v>-0.61624199999999996</c:v>
                </c:pt>
                <c:pt idx="7149">
                  <c:v>-0.617591</c:v>
                </c:pt>
                <c:pt idx="7150">
                  <c:v>-0.61834800000000001</c:v>
                </c:pt>
                <c:pt idx="7151">
                  <c:v>-0.61876399999999998</c:v>
                </c:pt>
                <c:pt idx="7152">
                  <c:v>-0.61900599999999995</c:v>
                </c:pt>
                <c:pt idx="7153">
                  <c:v>-0.61904099999999995</c:v>
                </c:pt>
                <c:pt idx="7154">
                  <c:v>-0.61897500000000005</c:v>
                </c:pt>
                <c:pt idx="7155">
                  <c:v>-0.61871799999999999</c:v>
                </c:pt>
                <c:pt idx="7156">
                  <c:v>-0.61847099999999999</c:v>
                </c:pt>
                <c:pt idx="7157">
                  <c:v>-0.61837299999999995</c:v>
                </c:pt>
                <c:pt idx="7158">
                  <c:v>-0.61842900000000001</c:v>
                </c:pt>
                <c:pt idx="7159">
                  <c:v>-0.61838400000000004</c:v>
                </c:pt>
                <c:pt idx="7160">
                  <c:v>-0.61828399999999994</c:v>
                </c:pt>
                <c:pt idx="7161">
                  <c:v>-0.61826999999999999</c:v>
                </c:pt>
                <c:pt idx="7162">
                  <c:v>-0.61836000000000002</c:v>
                </c:pt>
                <c:pt idx="7163">
                  <c:v>-0.61842799999999998</c:v>
                </c:pt>
                <c:pt idx="7164">
                  <c:v>-0.61837900000000001</c:v>
                </c:pt>
                <c:pt idx="7165">
                  <c:v>-0.61828300000000003</c:v>
                </c:pt>
                <c:pt idx="7166">
                  <c:v>-0.61827500000000002</c:v>
                </c:pt>
                <c:pt idx="7167">
                  <c:v>-0.61836400000000002</c:v>
                </c:pt>
                <c:pt idx="7168">
                  <c:v>-0.618425</c:v>
                </c:pt>
                <c:pt idx="7169">
                  <c:v>-0.61837200000000003</c:v>
                </c:pt>
                <c:pt idx="7170">
                  <c:v>-0.61828099999999997</c:v>
                </c:pt>
                <c:pt idx="7171">
                  <c:v>-0.61828000000000005</c:v>
                </c:pt>
                <c:pt idx="7172">
                  <c:v>-0.61836800000000003</c:v>
                </c:pt>
                <c:pt idx="7173">
                  <c:v>-0.61842200000000003</c:v>
                </c:pt>
                <c:pt idx="7174">
                  <c:v>-0.61836599999999997</c:v>
                </c:pt>
                <c:pt idx="7175">
                  <c:v>-0.61828000000000005</c:v>
                </c:pt>
                <c:pt idx="7176">
                  <c:v>-0.61828499999999997</c:v>
                </c:pt>
                <c:pt idx="7177">
                  <c:v>-0.61837200000000003</c:v>
                </c:pt>
                <c:pt idx="7178">
                  <c:v>-0.61841900000000005</c:v>
                </c:pt>
                <c:pt idx="7179">
                  <c:v>-0.61836000000000002</c:v>
                </c:pt>
                <c:pt idx="7180">
                  <c:v>-0.61828000000000005</c:v>
                </c:pt>
                <c:pt idx="7181">
                  <c:v>-0.61829000000000001</c:v>
                </c:pt>
                <c:pt idx="7182">
                  <c:v>-0.61837500000000001</c:v>
                </c:pt>
                <c:pt idx="7183">
                  <c:v>-0.61841599999999997</c:v>
                </c:pt>
                <c:pt idx="7184">
                  <c:v>-0.61835499999999999</c:v>
                </c:pt>
                <c:pt idx="7185">
                  <c:v>-0.61828000000000005</c:v>
                </c:pt>
                <c:pt idx="7186">
                  <c:v>-0.61829599999999996</c:v>
                </c:pt>
                <c:pt idx="7187">
                  <c:v>-0.61837900000000001</c:v>
                </c:pt>
                <c:pt idx="7188">
                  <c:v>-0.61841199999999996</c:v>
                </c:pt>
                <c:pt idx="7189">
                  <c:v>-0.61835099999999998</c:v>
                </c:pt>
                <c:pt idx="7190">
                  <c:v>-0.61828099999999997</c:v>
                </c:pt>
                <c:pt idx="7191">
                  <c:v>-0.61830099999999999</c:v>
                </c:pt>
                <c:pt idx="7192">
                  <c:v>-0.61838099999999996</c:v>
                </c:pt>
                <c:pt idx="7193">
                  <c:v>-0.61840899999999999</c:v>
                </c:pt>
                <c:pt idx="7194">
                  <c:v>-0.61834599999999995</c:v>
                </c:pt>
                <c:pt idx="7195">
                  <c:v>-0.618282</c:v>
                </c:pt>
                <c:pt idx="7196">
                  <c:v>-0.61830600000000002</c:v>
                </c:pt>
                <c:pt idx="7197">
                  <c:v>-0.61838300000000002</c:v>
                </c:pt>
                <c:pt idx="7198">
                  <c:v>-0.61840499999999998</c:v>
                </c:pt>
                <c:pt idx="7199">
                  <c:v>-0.61834199999999995</c:v>
                </c:pt>
                <c:pt idx="7200">
                  <c:v>-0.61794199999999999</c:v>
                </c:pt>
                <c:pt idx="7201">
                  <c:v>-0.61708099999999999</c:v>
                </c:pt>
                <c:pt idx="7202">
                  <c:v>-0.61651999999999996</c:v>
                </c:pt>
                <c:pt idx="7203">
                  <c:v>-0.61573500000000003</c:v>
                </c:pt>
                <c:pt idx="7204">
                  <c:v>-0.61500600000000005</c:v>
                </c:pt>
                <c:pt idx="7205">
                  <c:v>-0.61396099999999998</c:v>
                </c:pt>
                <c:pt idx="7206">
                  <c:v>-0.61303099999999999</c:v>
                </c:pt>
                <c:pt idx="7207">
                  <c:v>-0.611483</c:v>
                </c:pt>
                <c:pt idx="7208">
                  <c:v>-0.61020200000000002</c:v>
                </c:pt>
                <c:pt idx="7209">
                  <c:v>-0.608815</c:v>
                </c:pt>
                <c:pt idx="7210">
                  <c:v>-0.60775699999999999</c:v>
                </c:pt>
                <c:pt idx="7211">
                  <c:v>-0.60666500000000001</c:v>
                </c:pt>
                <c:pt idx="7212">
                  <c:v>-0.60573299999999997</c:v>
                </c:pt>
                <c:pt idx="7213">
                  <c:v>-0.60460400000000003</c:v>
                </c:pt>
                <c:pt idx="7214">
                  <c:v>-0.60312699999999997</c:v>
                </c:pt>
                <c:pt idx="7215">
                  <c:v>-0.60175599999999996</c:v>
                </c:pt>
                <c:pt idx="7216">
                  <c:v>-0.60058900000000004</c:v>
                </c:pt>
                <c:pt idx="7217">
                  <c:v>-0.59964099999999998</c:v>
                </c:pt>
                <c:pt idx="7218">
                  <c:v>-0.59865699999999999</c:v>
                </c:pt>
                <c:pt idx="7219">
                  <c:v>-0.59768900000000003</c:v>
                </c:pt>
                <c:pt idx="7220">
                  <c:v>-0.59671399999999997</c:v>
                </c:pt>
                <c:pt idx="7221">
                  <c:v>-0.59533100000000005</c:v>
                </c:pt>
                <c:pt idx="7222">
                  <c:v>-0.593808</c:v>
                </c:pt>
                <c:pt idx="7223">
                  <c:v>-0.59256299999999995</c:v>
                </c:pt>
                <c:pt idx="7224">
                  <c:v>-0.59136999999999995</c:v>
                </c:pt>
                <c:pt idx="7225">
                  <c:v>-0.59027200000000002</c:v>
                </c:pt>
                <c:pt idx="7226">
                  <c:v>-0.58894999999999997</c:v>
                </c:pt>
                <c:pt idx="7227">
                  <c:v>-0.58758900000000003</c:v>
                </c:pt>
                <c:pt idx="7228">
                  <c:v>-0.58596999999999999</c:v>
                </c:pt>
                <c:pt idx="7229">
                  <c:v>-0.58464499999999997</c:v>
                </c:pt>
                <c:pt idx="7230">
                  <c:v>-0.58333100000000004</c:v>
                </c:pt>
                <c:pt idx="7231">
                  <c:v>-0.58232799999999996</c:v>
                </c:pt>
                <c:pt idx="7232">
                  <c:v>-0.58122700000000005</c:v>
                </c:pt>
                <c:pt idx="7233">
                  <c:v>-0.58021</c:v>
                </c:pt>
                <c:pt idx="7234">
                  <c:v>-0.57894100000000004</c:v>
                </c:pt>
                <c:pt idx="7235">
                  <c:v>-0.57730700000000001</c:v>
                </c:pt>
                <c:pt idx="7236">
                  <c:v>-0.57586300000000001</c:v>
                </c:pt>
                <c:pt idx="7237">
                  <c:v>-0.57456799999999997</c:v>
                </c:pt>
                <c:pt idx="7238">
                  <c:v>-0.57348600000000005</c:v>
                </c:pt>
                <c:pt idx="7239">
                  <c:v>-0.57229600000000003</c:v>
                </c:pt>
                <c:pt idx="7240">
                  <c:v>-0.57116800000000001</c:v>
                </c:pt>
                <c:pt idx="7241">
                  <c:v>-0.56982699999999997</c:v>
                </c:pt>
                <c:pt idx="7242">
                  <c:v>-0.56800899999999999</c:v>
                </c:pt>
                <c:pt idx="7243">
                  <c:v>-0.56646600000000003</c:v>
                </c:pt>
                <c:pt idx="7244">
                  <c:v>-0.56502200000000002</c:v>
                </c:pt>
                <c:pt idx="7245">
                  <c:v>-0.56381899999999996</c:v>
                </c:pt>
                <c:pt idx="7246">
                  <c:v>-0.56235599999999997</c:v>
                </c:pt>
                <c:pt idx="7247">
                  <c:v>-0.56093300000000001</c:v>
                </c:pt>
                <c:pt idx="7248">
                  <c:v>-0.55909299999999995</c:v>
                </c:pt>
                <c:pt idx="7249">
                  <c:v>-0.55727300000000002</c:v>
                </c:pt>
                <c:pt idx="7250">
                  <c:v>-0.55584699999999998</c:v>
                </c:pt>
                <c:pt idx="7251">
                  <c:v>-0.55493899999999996</c:v>
                </c:pt>
                <c:pt idx="7252">
                  <c:v>-0.55423699999999998</c:v>
                </c:pt>
                <c:pt idx="7253">
                  <c:v>-0.55398899999999995</c:v>
                </c:pt>
                <c:pt idx="7254">
                  <c:v>-0.55372200000000005</c:v>
                </c:pt>
                <c:pt idx="7255">
                  <c:v>-0.55341600000000002</c:v>
                </c:pt>
                <c:pt idx="7256">
                  <c:v>-0.55321399999999998</c:v>
                </c:pt>
                <c:pt idx="7257">
                  <c:v>-0.553207</c:v>
                </c:pt>
                <c:pt idx="7258">
                  <c:v>-0.553427</c:v>
                </c:pt>
                <c:pt idx="7259">
                  <c:v>-0.55357199999999995</c:v>
                </c:pt>
                <c:pt idx="7260">
                  <c:v>-0.55360500000000001</c:v>
                </c:pt>
                <c:pt idx="7261">
                  <c:v>-0.55375600000000003</c:v>
                </c:pt>
                <c:pt idx="7262">
                  <c:v>-0.55410099999999995</c:v>
                </c:pt>
                <c:pt idx="7263">
                  <c:v>-0.55445999999999995</c:v>
                </c:pt>
                <c:pt idx="7264">
                  <c:v>-0.55468899999999999</c:v>
                </c:pt>
                <c:pt idx="7265">
                  <c:v>-0.55493700000000001</c:v>
                </c:pt>
                <c:pt idx="7266">
                  <c:v>-0.55534600000000001</c:v>
                </c:pt>
                <c:pt idx="7267">
                  <c:v>-0.55573399999999995</c:v>
                </c:pt>
                <c:pt idx="7268">
                  <c:v>-0.55605400000000005</c:v>
                </c:pt>
                <c:pt idx="7269">
                  <c:v>-0.55643900000000002</c:v>
                </c:pt>
                <c:pt idx="7270">
                  <c:v>-0.55686500000000005</c:v>
                </c:pt>
                <c:pt idx="7271">
                  <c:v>-0.55727899999999997</c:v>
                </c:pt>
                <c:pt idx="7272">
                  <c:v>-0.55768700000000004</c:v>
                </c:pt>
                <c:pt idx="7273">
                  <c:v>-0.55812700000000004</c:v>
                </c:pt>
                <c:pt idx="7274">
                  <c:v>-0.55853399999999997</c:v>
                </c:pt>
                <c:pt idx="7275">
                  <c:v>-0.55892600000000003</c:v>
                </c:pt>
                <c:pt idx="7276">
                  <c:v>-0.55941700000000005</c:v>
                </c:pt>
                <c:pt idx="7277">
                  <c:v>-0.55984500000000004</c:v>
                </c:pt>
                <c:pt idx="7278">
                  <c:v>-0.56024600000000002</c:v>
                </c:pt>
                <c:pt idx="7279">
                  <c:v>-0.56073799999999996</c:v>
                </c:pt>
                <c:pt idx="7280">
                  <c:v>-0.56115400000000004</c:v>
                </c:pt>
                <c:pt idx="7281">
                  <c:v>-0.56155299999999997</c:v>
                </c:pt>
                <c:pt idx="7282">
                  <c:v>-0.56208499999999995</c:v>
                </c:pt>
                <c:pt idx="7283">
                  <c:v>-0.56280300000000005</c:v>
                </c:pt>
                <c:pt idx="7284">
                  <c:v>-0.56355500000000003</c:v>
                </c:pt>
                <c:pt idx="7285">
                  <c:v>-0.56419200000000003</c:v>
                </c:pt>
                <c:pt idx="7286">
                  <c:v>-0.56487200000000004</c:v>
                </c:pt>
                <c:pt idx="7287">
                  <c:v>-0.56574800000000003</c:v>
                </c:pt>
                <c:pt idx="7288">
                  <c:v>-0.56650800000000001</c:v>
                </c:pt>
                <c:pt idx="7289">
                  <c:v>-0.56720499999999996</c:v>
                </c:pt>
                <c:pt idx="7290">
                  <c:v>-0.56810799999999995</c:v>
                </c:pt>
                <c:pt idx="7291">
                  <c:v>-0.56885200000000002</c:v>
                </c:pt>
                <c:pt idx="7292">
                  <c:v>-0.56953299999999996</c:v>
                </c:pt>
                <c:pt idx="7293">
                  <c:v>-0.57034600000000002</c:v>
                </c:pt>
                <c:pt idx="7294">
                  <c:v>-0.57115899999999997</c:v>
                </c:pt>
                <c:pt idx="7295">
                  <c:v>-0.57189400000000001</c:v>
                </c:pt>
                <c:pt idx="7296">
                  <c:v>-0.57277900000000004</c:v>
                </c:pt>
                <c:pt idx="7297">
                  <c:v>-0.57357400000000003</c:v>
                </c:pt>
                <c:pt idx="7298">
                  <c:v>-0.57422600000000001</c:v>
                </c:pt>
                <c:pt idx="7299">
                  <c:v>-0.57511800000000002</c:v>
                </c:pt>
                <c:pt idx="7300">
                  <c:v>-0.57483799999999996</c:v>
                </c:pt>
                <c:pt idx="7301">
                  <c:v>-0.57374199999999997</c:v>
                </c:pt>
                <c:pt idx="7302">
                  <c:v>-0.57281000000000004</c:v>
                </c:pt>
                <c:pt idx="7303">
                  <c:v>-0.57169300000000001</c:v>
                </c:pt>
                <c:pt idx="7304">
                  <c:v>-0.57087100000000002</c:v>
                </c:pt>
                <c:pt idx="7305">
                  <c:v>-0.57022200000000001</c:v>
                </c:pt>
                <c:pt idx="7306">
                  <c:v>-0.56983399999999995</c:v>
                </c:pt>
                <c:pt idx="7307">
                  <c:v>-0.56954899999999997</c:v>
                </c:pt>
                <c:pt idx="7308">
                  <c:v>-0.56922399999999995</c:v>
                </c:pt>
                <c:pt idx="7309">
                  <c:v>-0.56859000000000004</c:v>
                </c:pt>
                <c:pt idx="7310">
                  <c:v>-0.56814900000000002</c:v>
                </c:pt>
                <c:pt idx="7311">
                  <c:v>-0.56739600000000001</c:v>
                </c:pt>
                <c:pt idx="7312">
                  <c:v>-0.56691999999999998</c:v>
                </c:pt>
                <c:pt idx="7313">
                  <c:v>-0.56633800000000001</c:v>
                </c:pt>
                <c:pt idx="7314">
                  <c:v>-0.56604100000000002</c:v>
                </c:pt>
                <c:pt idx="7315">
                  <c:v>-0.56583000000000006</c:v>
                </c:pt>
                <c:pt idx="7316">
                  <c:v>-0.56569700000000001</c:v>
                </c:pt>
                <c:pt idx="7317">
                  <c:v>-0.56569700000000001</c:v>
                </c:pt>
                <c:pt idx="7318">
                  <c:v>-0.56547400000000003</c:v>
                </c:pt>
                <c:pt idx="7319">
                  <c:v>-0.56528299999999998</c:v>
                </c:pt>
                <c:pt idx="7320">
                  <c:v>-0.56476499999999996</c:v>
                </c:pt>
                <c:pt idx="7321">
                  <c:v>-0.56427700000000003</c:v>
                </c:pt>
                <c:pt idx="7322">
                  <c:v>-0.56371800000000005</c:v>
                </c:pt>
                <c:pt idx="7323">
                  <c:v>-0.56329499999999999</c:v>
                </c:pt>
                <c:pt idx="7324">
                  <c:v>-0.56274199999999996</c:v>
                </c:pt>
                <c:pt idx="7325">
                  <c:v>-0.56253200000000003</c:v>
                </c:pt>
                <c:pt idx="7326">
                  <c:v>-0.56233299999999997</c:v>
                </c:pt>
                <c:pt idx="7327">
                  <c:v>-0.56250900000000004</c:v>
                </c:pt>
                <c:pt idx="7328">
                  <c:v>-0.56257400000000002</c:v>
                </c:pt>
                <c:pt idx="7329">
                  <c:v>-0.56292299999999995</c:v>
                </c:pt>
                <c:pt idx="7330">
                  <c:v>-0.56325999999999998</c:v>
                </c:pt>
                <c:pt idx="7331">
                  <c:v>-0.56334099999999998</c:v>
                </c:pt>
                <c:pt idx="7332">
                  <c:v>-0.56357800000000002</c:v>
                </c:pt>
                <c:pt idx="7333">
                  <c:v>-0.56343900000000002</c:v>
                </c:pt>
                <c:pt idx="7334">
                  <c:v>-0.56344899999999998</c:v>
                </c:pt>
                <c:pt idx="7335">
                  <c:v>-0.56306599999999996</c:v>
                </c:pt>
                <c:pt idx="7336">
                  <c:v>-0.56284400000000001</c:v>
                </c:pt>
                <c:pt idx="7337">
                  <c:v>-0.56234799999999996</c:v>
                </c:pt>
                <c:pt idx="7338">
                  <c:v>-0.56219300000000005</c:v>
                </c:pt>
                <c:pt idx="7339">
                  <c:v>-0.56181400000000004</c:v>
                </c:pt>
                <c:pt idx="7340">
                  <c:v>-0.56190399999999996</c:v>
                </c:pt>
                <c:pt idx="7341">
                  <c:v>-0.561863</c:v>
                </c:pt>
                <c:pt idx="7342">
                  <c:v>-0.56200700000000003</c:v>
                </c:pt>
                <c:pt idx="7343">
                  <c:v>-0.56230599999999997</c:v>
                </c:pt>
                <c:pt idx="7344">
                  <c:v>-0.562338</c:v>
                </c:pt>
                <c:pt idx="7345">
                  <c:v>-0.56274599999999997</c:v>
                </c:pt>
                <c:pt idx="7346">
                  <c:v>-0.56264999999999998</c:v>
                </c:pt>
                <c:pt idx="7347">
                  <c:v>-0.56288199999999999</c:v>
                </c:pt>
                <c:pt idx="7348">
                  <c:v>-0.56264400000000003</c:v>
                </c:pt>
                <c:pt idx="7349">
                  <c:v>-0.56266099999999997</c:v>
                </c:pt>
                <c:pt idx="7350">
                  <c:v>-0.56299399999999999</c:v>
                </c:pt>
                <c:pt idx="7351">
                  <c:v>-0.56357100000000004</c:v>
                </c:pt>
                <c:pt idx="7352">
                  <c:v>-0.56425599999999998</c:v>
                </c:pt>
                <c:pt idx="7353">
                  <c:v>-0.56548299999999996</c:v>
                </c:pt>
                <c:pt idx="7354">
                  <c:v>-0.56686599999999998</c:v>
                </c:pt>
                <c:pt idx="7355">
                  <c:v>-0.56869800000000004</c:v>
                </c:pt>
                <c:pt idx="7356">
                  <c:v>-0.57070100000000001</c:v>
                </c:pt>
                <c:pt idx="7357">
                  <c:v>-0.57293300000000003</c:v>
                </c:pt>
                <c:pt idx="7358">
                  <c:v>-0.57538900000000004</c:v>
                </c:pt>
                <c:pt idx="7359">
                  <c:v>-0.57797500000000002</c:v>
                </c:pt>
                <c:pt idx="7360">
                  <c:v>-0.580681</c:v>
                </c:pt>
                <c:pt idx="7361">
                  <c:v>-0.58318300000000001</c:v>
                </c:pt>
                <c:pt idx="7362">
                  <c:v>-0.58555999999999997</c:v>
                </c:pt>
                <c:pt idx="7363">
                  <c:v>-0.58780200000000005</c:v>
                </c:pt>
                <c:pt idx="7364">
                  <c:v>-0.58989999999999998</c:v>
                </c:pt>
                <c:pt idx="7365">
                  <c:v>-0.59195799999999998</c:v>
                </c:pt>
                <c:pt idx="7366">
                  <c:v>-0.59394499999999995</c:v>
                </c:pt>
                <c:pt idx="7367">
                  <c:v>-0.59575299999999998</c:v>
                </c:pt>
                <c:pt idx="7368">
                  <c:v>-0.59754200000000002</c:v>
                </c:pt>
                <c:pt idx="7369">
                  <c:v>-0.59925899999999999</c:v>
                </c:pt>
                <c:pt idx="7370">
                  <c:v>-0.60091300000000003</c:v>
                </c:pt>
                <c:pt idx="7371">
                  <c:v>-0.602684</c:v>
                </c:pt>
                <c:pt idx="7372">
                  <c:v>-0.60442600000000002</c:v>
                </c:pt>
                <c:pt idx="7373">
                  <c:v>-0.60622200000000004</c:v>
                </c:pt>
                <c:pt idx="7374">
                  <c:v>-0.60816800000000004</c:v>
                </c:pt>
                <c:pt idx="7375">
                  <c:v>-0.61005299999999996</c:v>
                </c:pt>
                <c:pt idx="7376">
                  <c:v>-0.61203300000000005</c:v>
                </c:pt>
                <c:pt idx="7377">
                  <c:v>-0.61407100000000003</c:v>
                </c:pt>
                <c:pt idx="7378">
                  <c:v>-0.61597999999999997</c:v>
                </c:pt>
                <c:pt idx="7379">
                  <c:v>-0.61798900000000001</c:v>
                </c:pt>
                <c:pt idx="7380">
                  <c:v>-0.61992499999999995</c:v>
                </c:pt>
                <c:pt idx="7381">
                  <c:v>-0.62173299999999998</c:v>
                </c:pt>
                <c:pt idx="7382">
                  <c:v>-0.62363000000000002</c:v>
                </c:pt>
                <c:pt idx="7383">
                  <c:v>-0.62537299999999996</c:v>
                </c:pt>
                <c:pt idx="7384">
                  <c:v>-0.62709999999999999</c:v>
                </c:pt>
                <c:pt idx="7385">
                  <c:v>-0.62890800000000002</c:v>
                </c:pt>
                <c:pt idx="7386">
                  <c:v>-0.63057099999999999</c:v>
                </c:pt>
                <c:pt idx="7387">
                  <c:v>-0.63235300000000005</c:v>
                </c:pt>
                <c:pt idx="7388">
                  <c:v>-0.63417000000000001</c:v>
                </c:pt>
                <c:pt idx="7389">
                  <c:v>-0.63588199999999995</c:v>
                </c:pt>
                <c:pt idx="7390">
                  <c:v>-0.63778999999999997</c:v>
                </c:pt>
                <c:pt idx="7391">
                  <c:v>-0.63963199999999998</c:v>
                </c:pt>
                <c:pt idx="7392">
                  <c:v>-0.64143600000000001</c:v>
                </c:pt>
                <c:pt idx="7393">
                  <c:v>-0.643405</c:v>
                </c:pt>
                <c:pt idx="7394">
                  <c:v>-0.645208</c:v>
                </c:pt>
                <c:pt idx="7395">
                  <c:v>-0.64706200000000003</c:v>
                </c:pt>
                <c:pt idx="7396">
                  <c:v>-0.64894399999999997</c:v>
                </c:pt>
                <c:pt idx="7397">
                  <c:v>-0.650667</c:v>
                </c:pt>
                <c:pt idx="7398">
                  <c:v>-0.65250300000000006</c:v>
                </c:pt>
                <c:pt idx="7399">
                  <c:v>-0.65424499999999997</c:v>
                </c:pt>
                <c:pt idx="7400">
                  <c:v>-0.65537999999999996</c:v>
                </c:pt>
                <c:pt idx="7401">
                  <c:v>-0.65591299999999997</c:v>
                </c:pt>
                <c:pt idx="7402">
                  <c:v>-0.65640900000000002</c:v>
                </c:pt>
                <c:pt idx="7403">
                  <c:v>-0.656613</c:v>
                </c:pt>
                <c:pt idx="7404">
                  <c:v>-0.65667900000000001</c:v>
                </c:pt>
                <c:pt idx="7405">
                  <c:v>-0.65655200000000002</c:v>
                </c:pt>
                <c:pt idx="7406">
                  <c:v>-0.65629800000000005</c:v>
                </c:pt>
                <c:pt idx="7407">
                  <c:v>-0.65589299999999995</c:v>
                </c:pt>
                <c:pt idx="7408">
                  <c:v>-0.65533300000000005</c:v>
                </c:pt>
                <c:pt idx="7409">
                  <c:v>-0.65464</c:v>
                </c:pt>
                <c:pt idx="7410">
                  <c:v>-0.65380799999999994</c:v>
                </c:pt>
                <c:pt idx="7411">
                  <c:v>-0.65280800000000005</c:v>
                </c:pt>
                <c:pt idx="7412">
                  <c:v>-0.65167799999999998</c:v>
                </c:pt>
                <c:pt idx="7413">
                  <c:v>-0.65042</c:v>
                </c:pt>
                <c:pt idx="7414">
                  <c:v>-0.649142</c:v>
                </c:pt>
                <c:pt idx="7415">
                  <c:v>-0.64807700000000001</c:v>
                </c:pt>
                <c:pt idx="7416">
                  <c:v>-0.64722599999999997</c:v>
                </c:pt>
                <c:pt idx="7417">
                  <c:v>-0.64661999999999997</c:v>
                </c:pt>
                <c:pt idx="7418">
                  <c:v>-0.64603500000000003</c:v>
                </c:pt>
                <c:pt idx="7419">
                  <c:v>-0.64535600000000004</c:v>
                </c:pt>
                <c:pt idx="7420">
                  <c:v>-0.64438899999999999</c:v>
                </c:pt>
                <c:pt idx="7421">
                  <c:v>-0.64317899999999995</c:v>
                </c:pt>
                <c:pt idx="7422">
                  <c:v>-0.64199799999999996</c:v>
                </c:pt>
                <c:pt idx="7423">
                  <c:v>-0.64108600000000004</c:v>
                </c:pt>
                <c:pt idx="7424">
                  <c:v>-0.64025399999999999</c:v>
                </c:pt>
                <c:pt idx="7425">
                  <c:v>-0.63942900000000003</c:v>
                </c:pt>
                <c:pt idx="7426">
                  <c:v>-0.63878000000000001</c:v>
                </c:pt>
                <c:pt idx="7427">
                  <c:v>-0.63807000000000003</c:v>
                </c:pt>
                <c:pt idx="7428">
                  <c:v>-0.63722100000000004</c:v>
                </c:pt>
                <c:pt idx="7429">
                  <c:v>-0.63651999999999997</c:v>
                </c:pt>
                <c:pt idx="7430">
                  <c:v>-0.63598399999999999</c:v>
                </c:pt>
                <c:pt idx="7431">
                  <c:v>-0.63544599999999996</c:v>
                </c:pt>
                <c:pt idx="7432">
                  <c:v>-0.63480700000000001</c:v>
                </c:pt>
                <c:pt idx="7433">
                  <c:v>-0.63393200000000005</c:v>
                </c:pt>
                <c:pt idx="7434">
                  <c:v>-0.63305400000000001</c:v>
                </c:pt>
                <c:pt idx="7435">
                  <c:v>-0.63226199999999999</c:v>
                </c:pt>
                <c:pt idx="7436">
                  <c:v>-0.63169399999999998</c:v>
                </c:pt>
                <c:pt idx="7437">
                  <c:v>-0.63121400000000005</c:v>
                </c:pt>
                <c:pt idx="7438">
                  <c:v>-0.63056400000000001</c:v>
                </c:pt>
                <c:pt idx="7439">
                  <c:v>-0.62965899999999997</c:v>
                </c:pt>
                <c:pt idx="7440">
                  <c:v>-0.628637</c:v>
                </c:pt>
                <c:pt idx="7441">
                  <c:v>-0.62754699999999997</c:v>
                </c:pt>
                <c:pt idx="7442">
                  <c:v>-0.62670999999999999</c:v>
                </c:pt>
                <c:pt idx="7443">
                  <c:v>-0.62597899999999995</c:v>
                </c:pt>
                <c:pt idx="7444">
                  <c:v>-0.62517100000000003</c:v>
                </c:pt>
                <c:pt idx="7445">
                  <c:v>-0.62426099999999995</c:v>
                </c:pt>
                <c:pt idx="7446">
                  <c:v>-0.62326199999999998</c:v>
                </c:pt>
                <c:pt idx="7447">
                  <c:v>-0.62245600000000001</c:v>
                </c:pt>
                <c:pt idx="7448">
                  <c:v>-0.62178599999999995</c:v>
                </c:pt>
                <c:pt idx="7449">
                  <c:v>-0.62102999999999997</c:v>
                </c:pt>
                <c:pt idx="7450">
                  <c:v>-0.62017800000000001</c:v>
                </c:pt>
                <c:pt idx="7451">
                  <c:v>-0.61954600000000004</c:v>
                </c:pt>
                <c:pt idx="7452">
                  <c:v>-0.61925399999999997</c:v>
                </c:pt>
                <c:pt idx="7453">
                  <c:v>-0.61935700000000005</c:v>
                </c:pt>
                <c:pt idx="7454">
                  <c:v>-0.62005100000000002</c:v>
                </c:pt>
                <c:pt idx="7455">
                  <c:v>-0.62122200000000005</c:v>
                </c:pt>
                <c:pt idx="7456">
                  <c:v>-0.62304400000000004</c:v>
                </c:pt>
                <c:pt idx="7457">
                  <c:v>-0.62512000000000001</c:v>
                </c:pt>
                <c:pt idx="7458">
                  <c:v>-0.627471</c:v>
                </c:pt>
                <c:pt idx="7459">
                  <c:v>-0.62982899999999997</c:v>
                </c:pt>
                <c:pt idx="7460">
                  <c:v>-0.63227699999999998</c:v>
                </c:pt>
                <c:pt idx="7461">
                  <c:v>-0.63487800000000005</c:v>
                </c:pt>
                <c:pt idx="7462">
                  <c:v>-0.63752500000000001</c:v>
                </c:pt>
                <c:pt idx="7463">
                  <c:v>-0.64041899999999996</c:v>
                </c:pt>
                <c:pt idx="7464">
                  <c:v>-0.64341599999999999</c:v>
                </c:pt>
                <c:pt idx="7465">
                  <c:v>-0.64595599999999997</c:v>
                </c:pt>
                <c:pt idx="7466">
                  <c:v>-0.64663800000000005</c:v>
                </c:pt>
                <c:pt idx="7467">
                  <c:v>-0.64695400000000003</c:v>
                </c:pt>
                <c:pt idx="7468">
                  <c:v>-0.64690300000000001</c:v>
                </c:pt>
                <c:pt idx="7469">
                  <c:v>-0.64627400000000002</c:v>
                </c:pt>
                <c:pt idx="7470">
                  <c:v>-0.64514400000000005</c:v>
                </c:pt>
                <c:pt idx="7471">
                  <c:v>-0.64358800000000005</c:v>
                </c:pt>
                <c:pt idx="7472">
                  <c:v>-0.64203299999999996</c:v>
                </c:pt>
                <c:pt idx="7473">
                  <c:v>-0.64071199999999995</c:v>
                </c:pt>
                <c:pt idx="7474">
                  <c:v>-0.64022900000000005</c:v>
                </c:pt>
                <c:pt idx="7475">
                  <c:v>-0.63999399999999995</c:v>
                </c:pt>
                <c:pt idx="7476">
                  <c:v>-0.64053099999999996</c:v>
                </c:pt>
                <c:pt idx="7477">
                  <c:v>-0.64139400000000002</c:v>
                </c:pt>
                <c:pt idx="7478">
                  <c:v>-0.64289799999999997</c:v>
                </c:pt>
                <c:pt idx="7479">
                  <c:v>-0.64462699999999995</c:v>
                </c:pt>
                <c:pt idx="7480">
                  <c:v>-0.64659199999999994</c:v>
                </c:pt>
                <c:pt idx="7481">
                  <c:v>-0.64867699999999995</c:v>
                </c:pt>
                <c:pt idx="7482">
                  <c:v>-0.65084900000000001</c:v>
                </c:pt>
                <c:pt idx="7483">
                  <c:v>-0.65327199999999996</c:v>
                </c:pt>
                <c:pt idx="7484">
                  <c:v>-0.65571000000000002</c:v>
                </c:pt>
                <c:pt idx="7485">
                  <c:v>-0.65838200000000002</c:v>
                </c:pt>
                <c:pt idx="7486">
                  <c:v>-0.66125500000000004</c:v>
                </c:pt>
                <c:pt idx="7487">
                  <c:v>-0.66408999999999996</c:v>
                </c:pt>
                <c:pt idx="7488">
                  <c:v>-0.66590000000000005</c:v>
                </c:pt>
                <c:pt idx="7489">
                  <c:v>-0.66645600000000005</c:v>
                </c:pt>
                <c:pt idx="7490">
                  <c:v>-0.66662600000000005</c:v>
                </c:pt>
                <c:pt idx="7491">
                  <c:v>-0.66657999999999995</c:v>
                </c:pt>
                <c:pt idx="7492">
                  <c:v>-0.66620699999999999</c:v>
                </c:pt>
                <c:pt idx="7493">
                  <c:v>-0.66611799999999999</c:v>
                </c:pt>
                <c:pt idx="7494">
                  <c:v>-0.66612000000000005</c:v>
                </c:pt>
                <c:pt idx="7495">
                  <c:v>-0.66680099999999998</c:v>
                </c:pt>
                <c:pt idx="7496">
                  <c:v>-0.66769199999999995</c:v>
                </c:pt>
                <c:pt idx="7497">
                  <c:v>-0.66910800000000004</c:v>
                </c:pt>
                <c:pt idx="7498">
                  <c:v>-0.67081199999999996</c:v>
                </c:pt>
                <c:pt idx="7499">
                  <c:v>-0.67257199999999995</c:v>
                </c:pt>
                <c:pt idx="7500">
                  <c:v>-0.67413800000000001</c:v>
                </c:pt>
                <c:pt idx="7501">
                  <c:v>-0.67521200000000003</c:v>
                </c:pt>
                <c:pt idx="7502">
                  <c:v>-0.67603100000000005</c:v>
                </c:pt>
                <c:pt idx="7503">
                  <c:v>-0.676755</c:v>
                </c:pt>
                <c:pt idx="7504">
                  <c:v>-0.67665900000000001</c:v>
                </c:pt>
                <c:pt idx="7505">
                  <c:v>-0.67654599999999998</c:v>
                </c:pt>
                <c:pt idx="7506">
                  <c:v>-0.67622199999999999</c:v>
                </c:pt>
                <c:pt idx="7507">
                  <c:v>-0.675624</c:v>
                </c:pt>
                <c:pt idx="7508">
                  <c:v>-0.67485799999999996</c:v>
                </c:pt>
                <c:pt idx="7509">
                  <c:v>-0.67417199999999999</c:v>
                </c:pt>
                <c:pt idx="7510">
                  <c:v>-0.67277500000000001</c:v>
                </c:pt>
                <c:pt idx="7511">
                  <c:v>-0.67105800000000004</c:v>
                </c:pt>
                <c:pt idx="7512">
                  <c:v>-0.668987</c:v>
                </c:pt>
                <c:pt idx="7513">
                  <c:v>-0.66659800000000002</c:v>
                </c:pt>
                <c:pt idx="7514">
                  <c:v>-0.66408500000000004</c:v>
                </c:pt>
                <c:pt idx="7515">
                  <c:v>-0.66194500000000001</c:v>
                </c:pt>
                <c:pt idx="7516">
                  <c:v>-0.66042599999999996</c:v>
                </c:pt>
                <c:pt idx="7517">
                  <c:v>-0.65918900000000002</c:v>
                </c:pt>
                <c:pt idx="7518">
                  <c:v>-0.65812199999999998</c:v>
                </c:pt>
                <c:pt idx="7519">
                  <c:v>-0.65721200000000002</c:v>
                </c:pt>
                <c:pt idx="7520">
                  <c:v>-0.65610199999999996</c:v>
                </c:pt>
                <c:pt idx="7521">
                  <c:v>-0.65473300000000001</c:v>
                </c:pt>
                <c:pt idx="7522">
                  <c:v>-0.65312599999999998</c:v>
                </c:pt>
                <c:pt idx="7523">
                  <c:v>-0.651555</c:v>
                </c:pt>
                <c:pt idx="7524">
                  <c:v>-0.65018100000000001</c:v>
                </c:pt>
                <c:pt idx="7525">
                  <c:v>-0.648895</c:v>
                </c:pt>
                <c:pt idx="7526">
                  <c:v>-0.647926</c:v>
                </c:pt>
                <c:pt idx="7527">
                  <c:v>-0.64668899999999996</c:v>
                </c:pt>
                <c:pt idx="7528">
                  <c:v>-0.64552299999999996</c:v>
                </c:pt>
                <c:pt idx="7529">
                  <c:v>-0.64409000000000005</c:v>
                </c:pt>
                <c:pt idx="7530">
                  <c:v>-0.64282700000000004</c:v>
                </c:pt>
                <c:pt idx="7531">
                  <c:v>-0.64125399999999999</c:v>
                </c:pt>
                <c:pt idx="7532">
                  <c:v>-0.63998299999999997</c:v>
                </c:pt>
                <c:pt idx="7533">
                  <c:v>-0.63862600000000003</c:v>
                </c:pt>
                <c:pt idx="7534">
                  <c:v>-0.63741999999999999</c:v>
                </c:pt>
                <c:pt idx="7535">
                  <c:v>-0.63590500000000005</c:v>
                </c:pt>
                <c:pt idx="7536">
                  <c:v>-0.63445399999999996</c:v>
                </c:pt>
                <c:pt idx="7537">
                  <c:v>-0.63300400000000001</c:v>
                </c:pt>
                <c:pt idx="7538">
                  <c:v>-0.631718</c:v>
                </c:pt>
                <c:pt idx="7539">
                  <c:v>-0.63027500000000003</c:v>
                </c:pt>
                <c:pt idx="7540">
                  <c:v>-0.62889300000000004</c:v>
                </c:pt>
                <c:pt idx="7541">
                  <c:v>-0.62756699999999999</c:v>
                </c:pt>
                <c:pt idx="7542">
                  <c:v>-0.62627299999999997</c:v>
                </c:pt>
                <c:pt idx="7543">
                  <c:v>-0.62502500000000005</c:v>
                </c:pt>
                <c:pt idx="7544">
                  <c:v>-0.62365599999999999</c:v>
                </c:pt>
                <c:pt idx="7545">
                  <c:v>-0.62211499999999997</c:v>
                </c:pt>
                <c:pt idx="7546">
                  <c:v>-0.62063199999999996</c:v>
                </c:pt>
                <c:pt idx="7547">
                  <c:v>-0.61930600000000002</c:v>
                </c:pt>
                <c:pt idx="7548">
                  <c:v>-0.61805900000000003</c:v>
                </c:pt>
                <c:pt idx="7549">
                  <c:v>-0.61681600000000003</c:v>
                </c:pt>
                <c:pt idx="7550">
                  <c:v>-0.61556100000000002</c:v>
                </c:pt>
                <c:pt idx="7551">
                  <c:v>-0.61415200000000003</c:v>
                </c:pt>
                <c:pt idx="7552">
                  <c:v>-0.61275500000000005</c:v>
                </c:pt>
                <c:pt idx="7553">
                  <c:v>-0.61145000000000005</c:v>
                </c:pt>
                <c:pt idx="7554">
                  <c:v>-0.60991099999999998</c:v>
                </c:pt>
                <c:pt idx="7555">
                  <c:v>-0.608788</c:v>
                </c:pt>
                <c:pt idx="7556">
                  <c:v>-0.607572</c:v>
                </c:pt>
                <c:pt idx="7557">
                  <c:v>-0.60690999999999995</c:v>
                </c:pt>
                <c:pt idx="7558">
                  <c:v>-0.60622100000000001</c:v>
                </c:pt>
                <c:pt idx="7559">
                  <c:v>-0.60605500000000001</c:v>
                </c:pt>
                <c:pt idx="7560">
                  <c:v>-0.60590500000000003</c:v>
                </c:pt>
                <c:pt idx="7561">
                  <c:v>-0.60615799999999997</c:v>
                </c:pt>
                <c:pt idx="7562">
                  <c:v>-0.60625799999999996</c:v>
                </c:pt>
                <c:pt idx="7563">
                  <c:v>-0.606653</c:v>
                </c:pt>
                <c:pt idx="7564">
                  <c:v>-0.60679400000000006</c:v>
                </c:pt>
                <c:pt idx="7565">
                  <c:v>-0.60719000000000001</c:v>
                </c:pt>
                <c:pt idx="7566">
                  <c:v>-0.60743199999999997</c:v>
                </c:pt>
                <c:pt idx="7567">
                  <c:v>-0.60784199999999999</c:v>
                </c:pt>
                <c:pt idx="7568">
                  <c:v>-0.60799499999999995</c:v>
                </c:pt>
                <c:pt idx="7569">
                  <c:v>-0.608151</c:v>
                </c:pt>
                <c:pt idx="7570">
                  <c:v>-0.60803499999999999</c:v>
                </c:pt>
                <c:pt idx="7571">
                  <c:v>-0.60782800000000003</c:v>
                </c:pt>
                <c:pt idx="7572">
                  <c:v>-0.60754900000000001</c:v>
                </c:pt>
                <c:pt idx="7573">
                  <c:v>-0.60744699999999996</c:v>
                </c:pt>
                <c:pt idx="7574">
                  <c:v>-0.60733000000000004</c:v>
                </c:pt>
                <c:pt idx="7575">
                  <c:v>-0.60727100000000001</c:v>
                </c:pt>
                <c:pt idx="7576">
                  <c:v>-0.60709100000000005</c:v>
                </c:pt>
                <c:pt idx="7577">
                  <c:v>-0.606765</c:v>
                </c:pt>
                <c:pt idx="7578">
                  <c:v>-0.60634999999999994</c:v>
                </c:pt>
                <c:pt idx="7579">
                  <c:v>-0.60586300000000004</c:v>
                </c:pt>
                <c:pt idx="7580">
                  <c:v>-0.60555199999999998</c:v>
                </c:pt>
                <c:pt idx="7581">
                  <c:v>-0.60514299999999999</c:v>
                </c:pt>
                <c:pt idx="7582">
                  <c:v>-0.60489700000000002</c:v>
                </c:pt>
                <c:pt idx="7583">
                  <c:v>-0.60425799999999996</c:v>
                </c:pt>
                <c:pt idx="7584">
                  <c:v>-0.60389800000000005</c:v>
                </c:pt>
                <c:pt idx="7585">
                  <c:v>-0.60338599999999998</c:v>
                </c:pt>
                <c:pt idx="7586">
                  <c:v>-0.60314699999999999</c:v>
                </c:pt>
                <c:pt idx="7587">
                  <c:v>-0.60241</c:v>
                </c:pt>
                <c:pt idx="7588">
                  <c:v>-0.60210200000000003</c:v>
                </c:pt>
                <c:pt idx="7589">
                  <c:v>-0.60135000000000005</c:v>
                </c:pt>
                <c:pt idx="7590">
                  <c:v>-0.60104999999999997</c:v>
                </c:pt>
                <c:pt idx="7591">
                  <c:v>-0.60024500000000003</c:v>
                </c:pt>
                <c:pt idx="7592">
                  <c:v>-0.599854</c:v>
                </c:pt>
                <c:pt idx="7593">
                  <c:v>-0.59888600000000003</c:v>
                </c:pt>
                <c:pt idx="7594">
                  <c:v>-0.59845400000000004</c:v>
                </c:pt>
                <c:pt idx="7595">
                  <c:v>-0.59759499999999999</c:v>
                </c:pt>
                <c:pt idx="7596">
                  <c:v>-0.59724299999999997</c:v>
                </c:pt>
                <c:pt idx="7597">
                  <c:v>-0.59649300000000005</c:v>
                </c:pt>
                <c:pt idx="7598">
                  <c:v>-0.59623400000000004</c:v>
                </c:pt>
                <c:pt idx="7599">
                  <c:v>-0.59556399999999998</c:v>
                </c:pt>
                <c:pt idx="7600">
                  <c:v>-0.595383</c:v>
                </c:pt>
                <c:pt idx="7601">
                  <c:v>-0.59492100000000003</c:v>
                </c:pt>
                <c:pt idx="7602">
                  <c:v>-0.59471200000000002</c:v>
                </c:pt>
                <c:pt idx="7603">
                  <c:v>-0.59458900000000003</c:v>
                </c:pt>
                <c:pt idx="7604">
                  <c:v>-0.59481300000000004</c:v>
                </c:pt>
                <c:pt idx="7605">
                  <c:v>-0.595109</c:v>
                </c:pt>
                <c:pt idx="7606">
                  <c:v>-0.595777</c:v>
                </c:pt>
                <c:pt idx="7607">
                  <c:v>-0.59640599999999999</c:v>
                </c:pt>
                <c:pt idx="7608">
                  <c:v>-0.59706300000000001</c:v>
                </c:pt>
                <c:pt idx="7609">
                  <c:v>-0.59729500000000002</c:v>
                </c:pt>
                <c:pt idx="7610">
                  <c:v>-0.59713499999999997</c:v>
                </c:pt>
                <c:pt idx="7611">
                  <c:v>-0.59713300000000002</c:v>
                </c:pt>
                <c:pt idx="7612">
                  <c:v>-0.59729900000000002</c:v>
                </c:pt>
                <c:pt idx="7613">
                  <c:v>-0.59777199999999997</c:v>
                </c:pt>
                <c:pt idx="7614">
                  <c:v>-0.59829900000000003</c:v>
                </c:pt>
                <c:pt idx="7615">
                  <c:v>-0.59893600000000002</c:v>
                </c:pt>
                <c:pt idx="7616">
                  <c:v>-0.59964499999999998</c:v>
                </c:pt>
                <c:pt idx="7617">
                  <c:v>-0.60011700000000001</c:v>
                </c:pt>
                <c:pt idx="7618">
                  <c:v>-0.600414</c:v>
                </c:pt>
                <c:pt idx="7619">
                  <c:v>-0.60056100000000001</c:v>
                </c:pt>
                <c:pt idx="7620">
                  <c:v>-0.60070900000000005</c:v>
                </c:pt>
                <c:pt idx="7621">
                  <c:v>-0.60094000000000003</c:v>
                </c:pt>
                <c:pt idx="7622">
                  <c:v>-0.60141199999999995</c:v>
                </c:pt>
                <c:pt idx="7623">
                  <c:v>-0.60201000000000005</c:v>
                </c:pt>
                <c:pt idx="7624">
                  <c:v>-0.60270299999999999</c:v>
                </c:pt>
                <c:pt idx="7625">
                  <c:v>-0.60328199999999998</c:v>
                </c:pt>
                <c:pt idx="7626">
                  <c:v>-0.60353699999999999</c:v>
                </c:pt>
                <c:pt idx="7627">
                  <c:v>-0.60380100000000003</c:v>
                </c:pt>
                <c:pt idx="7628">
                  <c:v>-0.60420499999999999</c:v>
                </c:pt>
                <c:pt idx="7629">
                  <c:v>-0.60465899999999995</c:v>
                </c:pt>
                <c:pt idx="7630">
                  <c:v>-0.604966</c:v>
                </c:pt>
                <c:pt idx="7631">
                  <c:v>-0.60505500000000001</c:v>
                </c:pt>
                <c:pt idx="7632">
                  <c:v>-0.60529599999999995</c:v>
                </c:pt>
                <c:pt idx="7633">
                  <c:v>-0.60545700000000002</c:v>
                </c:pt>
                <c:pt idx="7634">
                  <c:v>-0.60558400000000001</c:v>
                </c:pt>
                <c:pt idx="7635">
                  <c:v>-0.60571200000000003</c:v>
                </c:pt>
                <c:pt idx="7636">
                  <c:v>-0.60586200000000001</c:v>
                </c:pt>
                <c:pt idx="7637">
                  <c:v>-0.60603799999999997</c:v>
                </c:pt>
                <c:pt idx="7638">
                  <c:v>-0.606182</c:v>
                </c:pt>
                <c:pt idx="7639">
                  <c:v>-0.60629900000000003</c:v>
                </c:pt>
                <c:pt idx="7640">
                  <c:v>-0.60640000000000005</c:v>
                </c:pt>
                <c:pt idx="7641">
                  <c:v>-0.60656399999999999</c:v>
                </c:pt>
                <c:pt idx="7642">
                  <c:v>-0.60671299999999995</c:v>
                </c:pt>
                <c:pt idx="7643">
                  <c:v>-0.60685199999999995</c:v>
                </c:pt>
                <c:pt idx="7644">
                  <c:v>-0.60695100000000002</c:v>
                </c:pt>
                <c:pt idx="7645">
                  <c:v>-0.60705500000000001</c:v>
                </c:pt>
                <c:pt idx="7646">
                  <c:v>-0.60718700000000003</c:v>
                </c:pt>
                <c:pt idx="7647">
                  <c:v>-0.60733899999999996</c:v>
                </c:pt>
                <c:pt idx="7648">
                  <c:v>-0.607483</c:v>
                </c:pt>
                <c:pt idx="7649">
                  <c:v>-0.60758199999999996</c:v>
                </c:pt>
                <c:pt idx="7650">
                  <c:v>-0.60754900000000001</c:v>
                </c:pt>
                <c:pt idx="7651">
                  <c:v>-0.60672300000000001</c:v>
                </c:pt>
                <c:pt idx="7652">
                  <c:v>-0.60573500000000002</c:v>
                </c:pt>
                <c:pt idx="7653">
                  <c:v>-0.60441999999999996</c:v>
                </c:pt>
                <c:pt idx="7654">
                  <c:v>-0.60317200000000004</c:v>
                </c:pt>
                <c:pt idx="7655">
                  <c:v>-0.60170500000000005</c:v>
                </c:pt>
                <c:pt idx="7656">
                  <c:v>-0.600437</c:v>
                </c:pt>
                <c:pt idx="7657">
                  <c:v>-0.59899400000000003</c:v>
                </c:pt>
                <c:pt idx="7658">
                  <c:v>-0.59778699999999996</c:v>
                </c:pt>
                <c:pt idx="7659">
                  <c:v>-0.59659300000000004</c:v>
                </c:pt>
                <c:pt idx="7660">
                  <c:v>-0.59543299999999999</c:v>
                </c:pt>
                <c:pt idx="7661">
                  <c:v>-0.59432200000000002</c:v>
                </c:pt>
                <c:pt idx="7662">
                  <c:v>-0.59332300000000004</c:v>
                </c:pt>
                <c:pt idx="7663">
                  <c:v>-0.59213700000000002</c:v>
                </c:pt>
                <c:pt idx="7664">
                  <c:v>-0.59108899999999998</c:v>
                </c:pt>
                <c:pt idx="7665">
                  <c:v>-0.58986099999999997</c:v>
                </c:pt>
                <c:pt idx="7666">
                  <c:v>-0.588615</c:v>
                </c:pt>
                <c:pt idx="7667">
                  <c:v>-0.58733199999999997</c:v>
                </c:pt>
                <c:pt idx="7668">
                  <c:v>-0.58588700000000005</c:v>
                </c:pt>
                <c:pt idx="7669">
                  <c:v>-0.58454600000000001</c:v>
                </c:pt>
                <c:pt idx="7670">
                  <c:v>-0.58317300000000005</c:v>
                </c:pt>
                <c:pt idx="7671">
                  <c:v>-0.58198399999999995</c:v>
                </c:pt>
                <c:pt idx="7672">
                  <c:v>-0.58070900000000003</c:v>
                </c:pt>
                <c:pt idx="7673">
                  <c:v>-0.57963699999999996</c:v>
                </c:pt>
                <c:pt idx="7674">
                  <c:v>-0.57860199999999995</c:v>
                </c:pt>
                <c:pt idx="7675">
                  <c:v>-0.57747099999999996</c:v>
                </c:pt>
                <c:pt idx="7676">
                  <c:v>-0.57650599999999996</c:v>
                </c:pt>
                <c:pt idx="7677">
                  <c:v>-0.57528900000000005</c:v>
                </c:pt>
                <c:pt idx="7678">
                  <c:v>-0.574187</c:v>
                </c:pt>
                <c:pt idx="7679">
                  <c:v>-0.57289699999999999</c:v>
                </c:pt>
                <c:pt idx="7680">
                  <c:v>-0.57152899999999995</c:v>
                </c:pt>
                <c:pt idx="7681">
                  <c:v>-0.57013599999999998</c:v>
                </c:pt>
                <c:pt idx="7682">
                  <c:v>-0.56860200000000005</c:v>
                </c:pt>
                <c:pt idx="7683">
                  <c:v>-0.56724799999999997</c:v>
                </c:pt>
                <c:pt idx="7684">
                  <c:v>-0.56586700000000001</c:v>
                </c:pt>
                <c:pt idx="7685">
                  <c:v>-0.56471800000000005</c:v>
                </c:pt>
                <c:pt idx="7686">
                  <c:v>-0.56353299999999995</c:v>
                </c:pt>
                <c:pt idx="7687">
                  <c:v>-0.56250699999999998</c:v>
                </c:pt>
                <c:pt idx="7688">
                  <c:v>-0.561477</c:v>
                </c:pt>
                <c:pt idx="7689">
                  <c:v>-0.56044799999999995</c:v>
                </c:pt>
                <c:pt idx="7690">
                  <c:v>-0.55943200000000004</c:v>
                </c:pt>
                <c:pt idx="7691">
                  <c:v>-0.55828699999999998</c:v>
                </c:pt>
                <c:pt idx="7692">
                  <c:v>-0.55717000000000005</c:v>
                </c:pt>
                <c:pt idx="7693">
                  <c:v>-0.555836</c:v>
                </c:pt>
                <c:pt idx="7694">
                  <c:v>-0.55446899999999999</c:v>
                </c:pt>
                <c:pt idx="7695">
                  <c:v>-0.552952</c:v>
                </c:pt>
                <c:pt idx="7696">
                  <c:v>-0.55151899999999998</c:v>
                </c:pt>
                <c:pt idx="7697">
                  <c:v>-0.55015899999999995</c:v>
                </c:pt>
                <c:pt idx="7698">
                  <c:v>-0.54880200000000001</c:v>
                </c:pt>
                <c:pt idx="7699">
                  <c:v>-0.54768899999999998</c:v>
                </c:pt>
                <c:pt idx="7700">
                  <c:v>-0.54675600000000002</c:v>
                </c:pt>
                <c:pt idx="7701">
                  <c:v>-0.54616699999999996</c:v>
                </c:pt>
                <c:pt idx="7702">
                  <c:v>-0.54623699999999997</c:v>
                </c:pt>
                <c:pt idx="7703">
                  <c:v>-0.54684699999999997</c:v>
                </c:pt>
                <c:pt idx="7704">
                  <c:v>-0.54784299999999997</c:v>
                </c:pt>
                <c:pt idx="7705">
                  <c:v>-0.54900099999999996</c:v>
                </c:pt>
                <c:pt idx="7706">
                  <c:v>-0.55030699999999999</c:v>
                </c:pt>
                <c:pt idx="7707">
                  <c:v>-0.55163499999999999</c:v>
                </c:pt>
                <c:pt idx="7708">
                  <c:v>-0.55274800000000002</c:v>
                </c:pt>
                <c:pt idx="7709">
                  <c:v>-0.553091</c:v>
                </c:pt>
                <c:pt idx="7710">
                  <c:v>-0.55299900000000002</c:v>
                </c:pt>
                <c:pt idx="7711">
                  <c:v>-0.55268899999999999</c:v>
                </c:pt>
                <c:pt idx="7712">
                  <c:v>-0.55212899999999998</c:v>
                </c:pt>
                <c:pt idx="7713">
                  <c:v>-0.55151700000000003</c:v>
                </c:pt>
                <c:pt idx="7714">
                  <c:v>-0.55095099999999997</c:v>
                </c:pt>
                <c:pt idx="7715">
                  <c:v>-0.55068700000000004</c:v>
                </c:pt>
                <c:pt idx="7716">
                  <c:v>-0.55080700000000005</c:v>
                </c:pt>
                <c:pt idx="7717">
                  <c:v>-0.55123299999999997</c:v>
                </c:pt>
                <c:pt idx="7718">
                  <c:v>-0.55208699999999999</c:v>
                </c:pt>
                <c:pt idx="7719">
                  <c:v>-0.55303599999999997</c:v>
                </c:pt>
                <c:pt idx="7720">
                  <c:v>-0.55396000000000001</c:v>
                </c:pt>
                <c:pt idx="7721">
                  <c:v>-0.55459000000000003</c:v>
                </c:pt>
                <c:pt idx="7722">
                  <c:v>-0.55490300000000004</c:v>
                </c:pt>
                <c:pt idx="7723">
                  <c:v>-0.55515700000000001</c:v>
                </c:pt>
                <c:pt idx="7724">
                  <c:v>-0.55490700000000004</c:v>
                </c:pt>
                <c:pt idx="7725">
                  <c:v>-0.554539</c:v>
                </c:pt>
                <c:pt idx="7726">
                  <c:v>-0.55377399999999999</c:v>
                </c:pt>
                <c:pt idx="7727">
                  <c:v>-0.552647</c:v>
                </c:pt>
                <c:pt idx="7728">
                  <c:v>-0.55140999999999996</c:v>
                </c:pt>
                <c:pt idx="7729">
                  <c:v>-0.55044199999999999</c:v>
                </c:pt>
                <c:pt idx="7730">
                  <c:v>-0.55004200000000003</c:v>
                </c:pt>
                <c:pt idx="7731">
                  <c:v>-0.55007399999999995</c:v>
                </c:pt>
                <c:pt idx="7732">
                  <c:v>-0.55059899999999995</c:v>
                </c:pt>
                <c:pt idx="7733">
                  <c:v>-0.55152800000000002</c:v>
                </c:pt>
                <c:pt idx="7734">
                  <c:v>-0.55263399999999996</c:v>
                </c:pt>
                <c:pt idx="7735">
                  <c:v>-0.553975</c:v>
                </c:pt>
                <c:pt idx="7736">
                  <c:v>-0.55527099999999996</c:v>
                </c:pt>
                <c:pt idx="7737">
                  <c:v>-0.55600400000000005</c:v>
                </c:pt>
                <c:pt idx="7738">
                  <c:v>-0.556338</c:v>
                </c:pt>
                <c:pt idx="7739">
                  <c:v>-0.55644099999999996</c:v>
                </c:pt>
                <c:pt idx="7740">
                  <c:v>-0.55630500000000005</c:v>
                </c:pt>
                <c:pt idx="7741">
                  <c:v>-0.55562900000000004</c:v>
                </c:pt>
                <c:pt idx="7742">
                  <c:v>-0.55471700000000002</c:v>
                </c:pt>
                <c:pt idx="7743">
                  <c:v>-0.55375300000000005</c:v>
                </c:pt>
                <c:pt idx="7744">
                  <c:v>-0.55308500000000005</c:v>
                </c:pt>
                <c:pt idx="7745">
                  <c:v>-0.55266099999999996</c:v>
                </c:pt>
                <c:pt idx="7746">
                  <c:v>-0.55265600000000004</c:v>
                </c:pt>
                <c:pt idx="7747">
                  <c:v>-0.55302799999999996</c:v>
                </c:pt>
                <c:pt idx="7748">
                  <c:v>-0.553651</c:v>
                </c:pt>
                <c:pt idx="7749">
                  <c:v>-0.55465799999999998</c:v>
                </c:pt>
                <c:pt idx="7750">
                  <c:v>-0.55558399999999997</c:v>
                </c:pt>
                <c:pt idx="7751">
                  <c:v>-0.55585600000000002</c:v>
                </c:pt>
                <c:pt idx="7752">
                  <c:v>-0.55525199999999997</c:v>
                </c:pt>
                <c:pt idx="7753">
                  <c:v>-0.55395499999999998</c:v>
                </c:pt>
                <c:pt idx="7754">
                  <c:v>-0.55276700000000001</c:v>
                </c:pt>
                <c:pt idx="7755">
                  <c:v>-0.55138799999999999</c:v>
                </c:pt>
                <c:pt idx="7756">
                  <c:v>-0.54986100000000004</c:v>
                </c:pt>
                <c:pt idx="7757">
                  <c:v>-0.54805300000000001</c:v>
                </c:pt>
                <c:pt idx="7758">
                  <c:v>-0.54574800000000001</c:v>
                </c:pt>
                <c:pt idx="7759">
                  <c:v>-0.54334300000000002</c:v>
                </c:pt>
                <c:pt idx="7760">
                  <c:v>-0.54071899999999995</c:v>
                </c:pt>
                <c:pt idx="7761">
                  <c:v>-0.537883</c:v>
                </c:pt>
                <c:pt idx="7762">
                  <c:v>-0.53479299999999996</c:v>
                </c:pt>
                <c:pt idx="7763">
                  <c:v>-0.531497</c:v>
                </c:pt>
                <c:pt idx="7764">
                  <c:v>-0.52788400000000002</c:v>
                </c:pt>
                <c:pt idx="7765">
                  <c:v>-0.52416300000000005</c:v>
                </c:pt>
                <c:pt idx="7766">
                  <c:v>-0.52032299999999998</c:v>
                </c:pt>
                <c:pt idx="7767">
                  <c:v>-0.51624499999999995</c:v>
                </c:pt>
                <c:pt idx="7768">
                  <c:v>-0.51203900000000002</c:v>
                </c:pt>
                <c:pt idx="7769">
                  <c:v>-0.50773199999999996</c:v>
                </c:pt>
                <c:pt idx="7770">
                  <c:v>-0.50318099999999999</c:v>
                </c:pt>
                <c:pt idx="7771">
                  <c:v>-0.498475</c:v>
                </c:pt>
                <c:pt idx="7772">
                  <c:v>-0.49374000000000001</c:v>
                </c:pt>
                <c:pt idx="7773">
                  <c:v>-0.489089</c:v>
                </c:pt>
                <c:pt idx="7774">
                  <c:v>-0.484929</c:v>
                </c:pt>
                <c:pt idx="7775">
                  <c:v>-0.48102899999999998</c:v>
                </c:pt>
                <c:pt idx="7776">
                  <c:v>-0.47761399999999998</c:v>
                </c:pt>
                <c:pt idx="7777">
                  <c:v>-0.47465000000000002</c:v>
                </c:pt>
                <c:pt idx="7778">
                  <c:v>-0.47188999999999998</c:v>
                </c:pt>
                <c:pt idx="7779">
                  <c:v>-0.46928500000000001</c:v>
                </c:pt>
                <c:pt idx="7780">
                  <c:v>-0.46704499999999999</c:v>
                </c:pt>
                <c:pt idx="7781">
                  <c:v>-0.46476800000000001</c:v>
                </c:pt>
                <c:pt idx="7782">
                  <c:v>-0.46259099999999997</c:v>
                </c:pt>
                <c:pt idx="7783">
                  <c:v>-0.46048899999999998</c:v>
                </c:pt>
                <c:pt idx="7784">
                  <c:v>-0.45861099999999999</c:v>
                </c:pt>
                <c:pt idx="7785">
                  <c:v>-0.45685900000000002</c:v>
                </c:pt>
                <c:pt idx="7786">
                  <c:v>-0.45527499999999999</c:v>
                </c:pt>
                <c:pt idx="7787">
                  <c:v>-0.45341799999999999</c:v>
                </c:pt>
                <c:pt idx="7788">
                  <c:v>-0.45113700000000001</c:v>
                </c:pt>
                <c:pt idx="7789">
                  <c:v>-0.44889600000000002</c:v>
                </c:pt>
                <c:pt idx="7790">
                  <c:v>-0.44693100000000002</c:v>
                </c:pt>
                <c:pt idx="7791">
                  <c:v>-0.44478299999999998</c:v>
                </c:pt>
                <c:pt idx="7792">
                  <c:v>-0.44236799999999998</c:v>
                </c:pt>
                <c:pt idx="7793">
                  <c:v>-0.439863</c:v>
                </c:pt>
                <c:pt idx="7794">
                  <c:v>-0.437114</c:v>
                </c:pt>
                <c:pt idx="7795">
                  <c:v>-0.43434400000000001</c:v>
                </c:pt>
                <c:pt idx="7796">
                  <c:v>-0.43156800000000001</c:v>
                </c:pt>
                <c:pt idx="7797">
                  <c:v>-0.42864400000000002</c:v>
                </c:pt>
                <c:pt idx="7798">
                  <c:v>-0.426178</c:v>
                </c:pt>
                <c:pt idx="7799">
                  <c:v>-0.42377199999999998</c:v>
                </c:pt>
                <c:pt idx="7800">
                  <c:v>-0.42180899999999999</c:v>
                </c:pt>
                <c:pt idx="7801">
                  <c:v>-0.42082900000000001</c:v>
                </c:pt>
                <c:pt idx="7802">
                  <c:v>-0.41979</c:v>
                </c:pt>
                <c:pt idx="7803">
                  <c:v>-0.418985</c:v>
                </c:pt>
                <c:pt idx="7804">
                  <c:v>-0.41803499999999999</c:v>
                </c:pt>
                <c:pt idx="7805">
                  <c:v>-0.41743599999999997</c:v>
                </c:pt>
                <c:pt idx="7806">
                  <c:v>-0.41666700000000001</c:v>
                </c:pt>
                <c:pt idx="7807">
                  <c:v>-0.41686000000000001</c:v>
                </c:pt>
                <c:pt idx="7808">
                  <c:v>-0.41653899999999999</c:v>
                </c:pt>
                <c:pt idx="7809">
                  <c:v>-0.41656599999999999</c:v>
                </c:pt>
                <c:pt idx="7810">
                  <c:v>-0.41660799999999998</c:v>
                </c:pt>
                <c:pt idx="7811">
                  <c:v>-0.41703699999999999</c:v>
                </c:pt>
                <c:pt idx="7812">
                  <c:v>-0.41751899999999997</c:v>
                </c:pt>
                <c:pt idx="7813">
                  <c:v>-0.41821000000000003</c:v>
                </c:pt>
                <c:pt idx="7814">
                  <c:v>-0.41876600000000003</c:v>
                </c:pt>
                <c:pt idx="7815">
                  <c:v>-0.41917100000000002</c:v>
                </c:pt>
                <c:pt idx="7816">
                  <c:v>-0.41913899999999998</c:v>
                </c:pt>
                <c:pt idx="7817">
                  <c:v>-0.41933500000000001</c:v>
                </c:pt>
                <c:pt idx="7818">
                  <c:v>-0.41958099999999998</c:v>
                </c:pt>
                <c:pt idx="7819">
                  <c:v>-0.42028100000000002</c:v>
                </c:pt>
                <c:pt idx="7820">
                  <c:v>-0.420929</c:v>
                </c:pt>
                <c:pt idx="7821">
                  <c:v>-0.421483</c:v>
                </c:pt>
                <c:pt idx="7822">
                  <c:v>-0.42177999999999999</c:v>
                </c:pt>
                <c:pt idx="7823">
                  <c:v>-0.421732</c:v>
                </c:pt>
                <c:pt idx="7824">
                  <c:v>-0.42190299999999997</c:v>
                </c:pt>
                <c:pt idx="7825">
                  <c:v>-0.42216999999999999</c:v>
                </c:pt>
                <c:pt idx="7826">
                  <c:v>-0.42270099999999999</c:v>
                </c:pt>
                <c:pt idx="7827">
                  <c:v>-0.42300599999999999</c:v>
                </c:pt>
                <c:pt idx="7828">
                  <c:v>-0.42303200000000002</c:v>
                </c:pt>
                <c:pt idx="7829">
                  <c:v>-0.42313800000000001</c:v>
                </c:pt>
                <c:pt idx="7830">
                  <c:v>-0.42341699999999999</c:v>
                </c:pt>
                <c:pt idx="7831">
                  <c:v>-0.42374699999999998</c:v>
                </c:pt>
                <c:pt idx="7832">
                  <c:v>-0.42395100000000002</c:v>
                </c:pt>
                <c:pt idx="7833">
                  <c:v>-0.42418699999999998</c:v>
                </c:pt>
                <c:pt idx="7834">
                  <c:v>-0.42458000000000001</c:v>
                </c:pt>
                <c:pt idx="7835">
                  <c:v>-0.42497800000000002</c:v>
                </c:pt>
                <c:pt idx="7836">
                  <c:v>-0.425265</c:v>
                </c:pt>
                <c:pt idx="7837">
                  <c:v>-0.42566999999999999</c:v>
                </c:pt>
                <c:pt idx="7838">
                  <c:v>-0.426012</c:v>
                </c:pt>
                <c:pt idx="7839">
                  <c:v>-0.42625000000000002</c:v>
                </c:pt>
                <c:pt idx="7840">
                  <c:v>-0.426672</c:v>
                </c:pt>
                <c:pt idx="7841">
                  <c:v>-0.42691299999999999</c:v>
                </c:pt>
                <c:pt idx="7842">
                  <c:v>-0.42718</c:v>
                </c:pt>
                <c:pt idx="7843">
                  <c:v>-0.42757899999999999</c:v>
                </c:pt>
                <c:pt idx="7844">
                  <c:v>-0.42776799999999998</c:v>
                </c:pt>
                <c:pt idx="7845">
                  <c:v>-0.42808600000000002</c:v>
                </c:pt>
                <c:pt idx="7846">
                  <c:v>-0.42848799999999998</c:v>
                </c:pt>
                <c:pt idx="7847">
                  <c:v>-0.428707</c:v>
                </c:pt>
                <c:pt idx="7848">
                  <c:v>-0.42911899999999997</c:v>
                </c:pt>
                <c:pt idx="7849">
                  <c:v>-0.42955100000000002</c:v>
                </c:pt>
                <c:pt idx="7850">
                  <c:v>-0.42979299999999998</c:v>
                </c:pt>
                <c:pt idx="7851">
                  <c:v>-0.43020000000000003</c:v>
                </c:pt>
                <c:pt idx="7852">
                  <c:v>-0.43057499999999999</c:v>
                </c:pt>
                <c:pt idx="7853">
                  <c:v>-0.43084800000000001</c:v>
                </c:pt>
                <c:pt idx="7854">
                  <c:v>-0.43127399999999999</c:v>
                </c:pt>
                <c:pt idx="7855">
                  <c:v>-0.43165599999999998</c:v>
                </c:pt>
                <c:pt idx="7856">
                  <c:v>-0.43192000000000003</c:v>
                </c:pt>
                <c:pt idx="7857">
                  <c:v>-0.43235099999999999</c:v>
                </c:pt>
                <c:pt idx="7858">
                  <c:v>-0.43275400000000003</c:v>
                </c:pt>
                <c:pt idx="7859">
                  <c:v>-0.43302800000000002</c:v>
                </c:pt>
                <c:pt idx="7860">
                  <c:v>-0.43346000000000001</c:v>
                </c:pt>
                <c:pt idx="7861">
                  <c:v>-0.43383300000000002</c:v>
                </c:pt>
                <c:pt idx="7862">
                  <c:v>-0.43410599999999999</c:v>
                </c:pt>
                <c:pt idx="7863">
                  <c:v>-0.43455199999999999</c:v>
                </c:pt>
                <c:pt idx="7864">
                  <c:v>-0.434915</c:v>
                </c:pt>
                <c:pt idx="7865">
                  <c:v>-0.43518899999999999</c:v>
                </c:pt>
                <c:pt idx="7866">
                  <c:v>-0.43563400000000002</c:v>
                </c:pt>
                <c:pt idx="7867">
                  <c:v>-0.43599199999999999</c:v>
                </c:pt>
                <c:pt idx="7868">
                  <c:v>-0.43629200000000001</c:v>
                </c:pt>
                <c:pt idx="7869">
                  <c:v>-0.43674800000000003</c:v>
                </c:pt>
                <c:pt idx="7870">
                  <c:v>-0.43708799999999998</c:v>
                </c:pt>
                <c:pt idx="7871">
                  <c:v>-0.43739899999999998</c:v>
                </c:pt>
                <c:pt idx="7872">
                  <c:v>-0.437865</c:v>
                </c:pt>
                <c:pt idx="7873">
                  <c:v>-0.43820399999999998</c:v>
                </c:pt>
                <c:pt idx="7874">
                  <c:v>-0.43853399999999998</c:v>
                </c:pt>
                <c:pt idx="7875">
                  <c:v>-0.438996</c:v>
                </c:pt>
                <c:pt idx="7876">
                  <c:v>-0.43931599999999998</c:v>
                </c:pt>
                <c:pt idx="7877">
                  <c:v>-0.439662</c:v>
                </c:pt>
                <c:pt idx="7878">
                  <c:v>-0.44012499999999999</c:v>
                </c:pt>
                <c:pt idx="7879">
                  <c:v>-0.44043700000000002</c:v>
                </c:pt>
                <c:pt idx="7880">
                  <c:v>-0.440801</c:v>
                </c:pt>
                <c:pt idx="7881">
                  <c:v>-0.44125199999999998</c:v>
                </c:pt>
                <c:pt idx="7882">
                  <c:v>-0.441554</c:v>
                </c:pt>
                <c:pt idx="7883">
                  <c:v>-0.441944</c:v>
                </c:pt>
                <c:pt idx="7884">
                  <c:v>-0.44238899999999998</c:v>
                </c:pt>
                <c:pt idx="7885">
                  <c:v>-0.442687</c:v>
                </c:pt>
                <c:pt idx="7886">
                  <c:v>-0.44309799999999999</c:v>
                </c:pt>
                <c:pt idx="7887">
                  <c:v>-0.44352799999999998</c:v>
                </c:pt>
                <c:pt idx="7888">
                  <c:v>-0.44382700000000003</c:v>
                </c:pt>
                <c:pt idx="7889">
                  <c:v>-0.44426100000000002</c:v>
                </c:pt>
                <c:pt idx="7890">
                  <c:v>-0.44467499999999999</c:v>
                </c:pt>
                <c:pt idx="7891">
                  <c:v>-0.44497599999999998</c:v>
                </c:pt>
                <c:pt idx="7892">
                  <c:v>-0.44542599999999999</c:v>
                </c:pt>
                <c:pt idx="7893">
                  <c:v>-0.44581700000000002</c:v>
                </c:pt>
                <c:pt idx="7894">
                  <c:v>-0.446131</c:v>
                </c:pt>
                <c:pt idx="7895">
                  <c:v>-0.44659500000000002</c:v>
                </c:pt>
                <c:pt idx="7896">
                  <c:v>-0.446963</c:v>
                </c:pt>
                <c:pt idx="7897">
                  <c:v>-0.44729600000000003</c:v>
                </c:pt>
                <c:pt idx="7898">
                  <c:v>-0.44776500000000002</c:v>
                </c:pt>
                <c:pt idx="7899">
                  <c:v>-0.44811200000000001</c:v>
                </c:pt>
                <c:pt idx="7900">
                  <c:v>-0.44852599999999998</c:v>
                </c:pt>
                <c:pt idx="7901">
                  <c:v>-0.44903500000000002</c:v>
                </c:pt>
                <c:pt idx="7902">
                  <c:v>-0.44952300000000001</c:v>
                </c:pt>
                <c:pt idx="7903">
                  <c:v>-0.44993</c:v>
                </c:pt>
                <c:pt idx="7904">
                  <c:v>-0.45003100000000001</c:v>
                </c:pt>
                <c:pt idx="7905">
                  <c:v>-0.449984</c:v>
                </c:pt>
                <c:pt idx="7906">
                  <c:v>-0.44985199999999997</c:v>
                </c:pt>
                <c:pt idx="7907">
                  <c:v>-0.44993</c:v>
                </c:pt>
                <c:pt idx="7908">
                  <c:v>-0.44985999999999998</c:v>
                </c:pt>
                <c:pt idx="7909">
                  <c:v>-0.44969300000000001</c:v>
                </c:pt>
                <c:pt idx="7910">
                  <c:v>-0.44942799999999999</c:v>
                </c:pt>
                <c:pt idx="7911">
                  <c:v>-0.449183</c:v>
                </c:pt>
                <c:pt idx="7912">
                  <c:v>-0.44913900000000001</c:v>
                </c:pt>
                <c:pt idx="7913">
                  <c:v>-0.44903199999999999</c:v>
                </c:pt>
                <c:pt idx="7914">
                  <c:v>-0.44886100000000001</c:v>
                </c:pt>
                <c:pt idx="7915">
                  <c:v>-0.44858300000000001</c:v>
                </c:pt>
                <c:pt idx="7916">
                  <c:v>-0.44825300000000001</c:v>
                </c:pt>
                <c:pt idx="7917">
                  <c:v>-0.44814100000000001</c:v>
                </c:pt>
                <c:pt idx="7918">
                  <c:v>-0.44805400000000001</c:v>
                </c:pt>
                <c:pt idx="7919">
                  <c:v>-0.44785399999999997</c:v>
                </c:pt>
                <c:pt idx="7920">
                  <c:v>-0.447631</c:v>
                </c:pt>
                <c:pt idx="7921">
                  <c:v>-0.447322</c:v>
                </c:pt>
                <c:pt idx="7922">
                  <c:v>-0.44705499999999998</c:v>
                </c:pt>
                <c:pt idx="7923">
                  <c:v>-0.44698399999999999</c:v>
                </c:pt>
                <c:pt idx="7924">
                  <c:v>-0.44684299999999999</c:v>
                </c:pt>
                <c:pt idx="7925">
                  <c:v>-0.44661299999999998</c:v>
                </c:pt>
                <c:pt idx="7926">
                  <c:v>-0.44642199999999999</c:v>
                </c:pt>
                <c:pt idx="7927">
                  <c:v>-0.44612800000000002</c:v>
                </c:pt>
                <c:pt idx="7928">
                  <c:v>-0.44583299999999998</c:v>
                </c:pt>
                <c:pt idx="7929">
                  <c:v>-0.445683</c:v>
                </c:pt>
                <c:pt idx="7930">
                  <c:v>-0.44552199999999997</c:v>
                </c:pt>
                <c:pt idx="7931">
                  <c:v>-0.445274</c:v>
                </c:pt>
                <c:pt idx="7932">
                  <c:v>-0.44509100000000001</c:v>
                </c:pt>
                <c:pt idx="7933">
                  <c:v>-0.44486599999999998</c:v>
                </c:pt>
                <c:pt idx="7934">
                  <c:v>-0.44456099999999998</c:v>
                </c:pt>
                <c:pt idx="7935">
                  <c:v>-0.444324</c:v>
                </c:pt>
                <c:pt idx="7936">
                  <c:v>-0.44415199999999999</c:v>
                </c:pt>
                <c:pt idx="7937">
                  <c:v>-0.44392599999999999</c:v>
                </c:pt>
                <c:pt idx="7938">
                  <c:v>-0.44371500000000003</c:v>
                </c:pt>
                <c:pt idx="7939">
                  <c:v>-0.44353700000000001</c:v>
                </c:pt>
                <c:pt idx="7940">
                  <c:v>-0.44327499999999997</c:v>
                </c:pt>
                <c:pt idx="7941">
                  <c:v>-0.44300499999999998</c:v>
                </c:pt>
                <c:pt idx="7942">
                  <c:v>-0.44278400000000001</c:v>
                </c:pt>
                <c:pt idx="7943">
                  <c:v>-0.44257400000000002</c:v>
                </c:pt>
                <c:pt idx="7944">
                  <c:v>-0.44234400000000001</c:v>
                </c:pt>
                <c:pt idx="7945">
                  <c:v>-0.44215900000000002</c:v>
                </c:pt>
                <c:pt idx="7946">
                  <c:v>-0.44194499999999998</c:v>
                </c:pt>
                <c:pt idx="7947">
                  <c:v>-0.441691</c:v>
                </c:pt>
                <c:pt idx="7948">
                  <c:v>-0.44144299999999997</c:v>
                </c:pt>
                <c:pt idx="7949">
                  <c:v>-0.441216</c:v>
                </c:pt>
                <c:pt idx="7950">
                  <c:v>-0.44124999999999998</c:v>
                </c:pt>
                <c:pt idx="7951">
                  <c:v>-0.441579</c:v>
                </c:pt>
                <c:pt idx="7952">
                  <c:v>-0.44228600000000001</c:v>
                </c:pt>
                <c:pt idx="7953">
                  <c:v>-0.44368099999999999</c:v>
                </c:pt>
                <c:pt idx="7954">
                  <c:v>-0.44558900000000001</c:v>
                </c:pt>
                <c:pt idx="7955">
                  <c:v>-0.44778899999999999</c:v>
                </c:pt>
                <c:pt idx="7956">
                  <c:v>-0.450241</c:v>
                </c:pt>
                <c:pt idx="7957">
                  <c:v>-0.45276499999999997</c:v>
                </c:pt>
                <c:pt idx="7958">
                  <c:v>-0.45530500000000002</c:v>
                </c:pt>
                <c:pt idx="7959">
                  <c:v>-0.45806200000000002</c:v>
                </c:pt>
                <c:pt idx="7960">
                  <c:v>-0.46082000000000001</c:v>
                </c:pt>
                <c:pt idx="7961">
                  <c:v>-0.46369700000000003</c:v>
                </c:pt>
                <c:pt idx="7962">
                  <c:v>-0.465862</c:v>
                </c:pt>
                <c:pt idx="7963">
                  <c:v>-0.46760299999999999</c:v>
                </c:pt>
                <c:pt idx="7964">
                  <c:v>-0.469088</c:v>
                </c:pt>
                <c:pt idx="7965">
                  <c:v>-0.470389</c:v>
                </c:pt>
                <c:pt idx="7966">
                  <c:v>-0.47160099999999999</c:v>
                </c:pt>
                <c:pt idx="7967">
                  <c:v>-0.47291699999999998</c:v>
                </c:pt>
                <c:pt idx="7968">
                  <c:v>-0.474468</c:v>
                </c:pt>
                <c:pt idx="7969">
                  <c:v>-0.47632999999999998</c:v>
                </c:pt>
                <c:pt idx="7970">
                  <c:v>-0.47861599999999999</c:v>
                </c:pt>
                <c:pt idx="7971">
                  <c:v>-0.48119400000000001</c:v>
                </c:pt>
                <c:pt idx="7972">
                  <c:v>-0.48374400000000001</c:v>
                </c:pt>
                <c:pt idx="7973">
                  <c:v>-0.48605100000000001</c:v>
                </c:pt>
                <c:pt idx="7974">
                  <c:v>-0.48816500000000002</c:v>
                </c:pt>
                <c:pt idx="7975">
                  <c:v>-0.49016999999999999</c:v>
                </c:pt>
                <c:pt idx="7976">
                  <c:v>-0.49209599999999998</c:v>
                </c:pt>
                <c:pt idx="7977">
                  <c:v>-0.494031</c:v>
                </c:pt>
                <c:pt idx="7978">
                  <c:v>-0.49585000000000001</c:v>
                </c:pt>
                <c:pt idx="7979">
                  <c:v>-0.49749100000000002</c:v>
                </c:pt>
                <c:pt idx="7980">
                  <c:v>-0.49897799999999998</c:v>
                </c:pt>
                <c:pt idx="7981">
                  <c:v>-0.50034500000000004</c:v>
                </c:pt>
                <c:pt idx="7982">
                  <c:v>-0.50186699999999995</c:v>
                </c:pt>
                <c:pt idx="7983">
                  <c:v>-0.50371900000000003</c:v>
                </c:pt>
                <c:pt idx="7984">
                  <c:v>-0.50584600000000002</c:v>
                </c:pt>
                <c:pt idx="7985">
                  <c:v>-0.50837699999999997</c:v>
                </c:pt>
                <c:pt idx="7986">
                  <c:v>-0.510764</c:v>
                </c:pt>
                <c:pt idx="7987">
                  <c:v>-0.512992</c:v>
                </c:pt>
                <c:pt idx="7988">
                  <c:v>-0.51500900000000005</c:v>
                </c:pt>
                <c:pt idx="7989">
                  <c:v>-0.51695000000000002</c:v>
                </c:pt>
                <c:pt idx="7990">
                  <c:v>-0.51883999999999997</c:v>
                </c:pt>
                <c:pt idx="7991">
                  <c:v>-0.52075800000000005</c:v>
                </c:pt>
                <c:pt idx="7992">
                  <c:v>-0.52250600000000003</c:v>
                </c:pt>
                <c:pt idx="7993">
                  <c:v>-0.52415599999999996</c:v>
                </c:pt>
                <c:pt idx="7994">
                  <c:v>-0.52566299999999999</c:v>
                </c:pt>
                <c:pt idx="7995">
                  <c:v>-0.52720100000000003</c:v>
                </c:pt>
                <c:pt idx="7996">
                  <c:v>-0.528887</c:v>
                </c:pt>
                <c:pt idx="7997">
                  <c:v>-0.53079900000000002</c:v>
                </c:pt>
                <c:pt idx="7998">
                  <c:v>-0.53304700000000005</c:v>
                </c:pt>
                <c:pt idx="7999">
                  <c:v>-0.53559400000000001</c:v>
                </c:pt>
                <c:pt idx="8000">
                  <c:v>-0.53785799999999995</c:v>
                </c:pt>
                <c:pt idx="8001">
                  <c:v>-0.53897600000000001</c:v>
                </c:pt>
                <c:pt idx="8002">
                  <c:v>-0.53973300000000002</c:v>
                </c:pt>
                <c:pt idx="8003">
                  <c:v>-0.53931899999999999</c:v>
                </c:pt>
                <c:pt idx="8004">
                  <c:v>-0.53856499999999996</c:v>
                </c:pt>
                <c:pt idx="8005">
                  <c:v>-0.53741000000000005</c:v>
                </c:pt>
                <c:pt idx="8006">
                  <c:v>-0.53644899999999995</c:v>
                </c:pt>
                <c:pt idx="8007">
                  <c:v>-0.53507899999999997</c:v>
                </c:pt>
                <c:pt idx="8008">
                  <c:v>-0.53364699999999998</c:v>
                </c:pt>
                <c:pt idx="8009">
                  <c:v>-0.53168899999999997</c:v>
                </c:pt>
                <c:pt idx="8010">
                  <c:v>-0.52997300000000003</c:v>
                </c:pt>
                <c:pt idx="8011">
                  <c:v>-0.52767299999999995</c:v>
                </c:pt>
                <c:pt idx="8012">
                  <c:v>-0.52561100000000005</c:v>
                </c:pt>
                <c:pt idx="8013">
                  <c:v>-0.52315900000000004</c:v>
                </c:pt>
                <c:pt idx="8014">
                  <c:v>-0.52033200000000002</c:v>
                </c:pt>
                <c:pt idx="8015">
                  <c:v>-0.51706600000000003</c:v>
                </c:pt>
                <c:pt idx="8016">
                  <c:v>-0.51368899999999995</c:v>
                </c:pt>
                <c:pt idx="8017">
                  <c:v>-0.510301</c:v>
                </c:pt>
                <c:pt idx="8018">
                  <c:v>-0.50712000000000002</c:v>
                </c:pt>
                <c:pt idx="8019">
                  <c:v>-0.50431599999999999</c:v>
                </c:pt>
                <c:pt idx="8020">
                  <c:v>-0.50208200000000003</c:v>
                </c:pt>
                <c:pt idx="8021">
                  <c:v>-0.49995000000000001</c:v>
                </c:pt>
                <c:pt idx="8022">
                  <c:v>-0.49827100000000002</c:v>
                </c:pt>
                <c:pt idx="8023">
                  <c:v>-0.49698199999999998</c:v>
                </c:pt>
                <c:pt idx="8024">
                  <c:v>-0.49570700000000001</c:v>
                </c:pt>
                <c:pt idx="8025">
                  <c:v>-0.49469099999999999</c:v>
                </c:pt>
                <c:pt idx="8026">
                  <c:v>-0.49376100000000001</c:v>
                </c:pt>
                <c:pt idx="8027">
                  <c:v>-0.49277799999999999</c:v>
                </c:pt>
                <c:pt idx="8028">
                  <c:v>-0.492062</c:v>
                </c:pt>
                <c:pt idx="8029">
                  <c:v>-0.49136800000000003</c:v>
                </c:pt>
                <c:pt idx="8030">
                  <c:v>-0.490541</c:v>
                </c:pt>
                <c:pt idx="8031">
                  <c:v>-0.48844900000000002</c:v>
                </c:pt>
                <c:pt idx="8032">
                  <c:v>-0.48596899999999998</c:v>
                </c:pt>
                <c:pt idx="8033">
                  <c:v>-0.48305300000000001</c:v>
                </c:pt>
                <c:pt idx="8034">
                  <c:v>-0.48059800000000003</c:v>
                </c:pt>
                <c:pt idx="8035">
                  <c:v>-0.47835299999999997</c:v>
                </c:pt>
                <c:pt idx="8036">
                  <c:v>-0.47610400000000003</c:v>
                </c:pt>
                <c:pt idx="8037">
                  <c:v>-0.474435</c:v>
                </c:pt>
                <c:pt idx="8038">
                  <c:v>-0.47289599999999998</c:v>
                </c:pt>
                <c:pt idx="8039">
                  <c:v>-0.47156799999999999</c:v>
                </c:pt>
                <c:pt idx="8040">
                  <c:v>-0.47058899999999998</c:v>
                </c:pt>
                <c:pt idx="8041">
                  <c:v>-0.46956199999999998</c:v>
                </c:pt>
                <c:pt idx="8042">
                  <c:v>-0.46868199999999999</c:v>
                </c:pt>
                <c:pt idx="8043">
                  <c:v>-0.467976</c:v>
                </c:pt>
                <c:pt idx="8044">
                  <c:v>-0.46624399999999999</c:v>
                </c:pt>
                <c:pt idx="8045">
                  <c:v>-0.46421099999999998</c:v>
                </c:pt>
                <c:pt idx="8046">
                  <c:v>-0.46162999999999998</c:v>
                </c:pt>
                <c:pt idx="8047">
                  <c:v>-0.45919100000000002</c:v>
                </c:pt>
                <c:pt idx="8048">
                  <c:v>-0.45676600000000001</c:v>
                </c:pt>
                <c:pt idx="8049">
                  <c:v>-0.45440599999999998</c:v>
                </c:pt>
                <c:pt idx="8050">
                  <c:v>-0.45222800000000002</c:v>
                </c:pt>
                <c:pt idx="8051">
                  <c:v>-0.45017699999999999</c:v>
                </c:pt>
                <c:pt idx="8052">
                  <c:v>-0.448434</c:v>
                </c:pt>
                <c:pt idx="8053">
                  <c:v>-0.44676500000000002</c:v>
                </c:pt>
                <c:pt idx="8054">
                  <c:v>-0.44500000000000001</c:v>
                </c:pt>
                <c:pt idx="8055">
                  <c:v>-0.44327699999999998</c:v>
                </c:pt>
                <c:pt idx="8056">
                  <c:v>-0.44144600000000001</c:v>
                </c:pt>
                <c:pt idx="8057">
                  <c:v>-0.43951400000000002</c:v>
                </c:pt>
                <c:pt idx="8058">
                  <c:v>-0.43734400000000001</c:v>
                </c:pt>
                <c:pt idx="8059">
                  <c:v>-0.43494699999999997</c:v>
                </c:pt>
                <c:pt idx="8060">
                  <c:v>-0.43248900000000001</c:v>
                </c:pt>
                <c:pt idx="8061">
                  <c:v>-0.43000899999999997</c:v>
                </c:pt>
                <c:pt idx="8062">
                  <c:v>-0.42748399999999998</c:v>
                </c:pt>
                <c:pt idx="8063">
                  <c:v>-0.424956</c:v>
                </c:pt>
                <c:pt idx="8064">
                  <c:v>-0.42242499999999999</c:v>
                </c:pt>
                <c:pt idx="8065">
                  <c:v>-0.41991000000000001</c:v>
                </c:pt>
                <c:pt idx="8066">
                  <c:v>-0.41744700000000001</c:v>
                </c:pt>
                <c:pt idx="8067">
                  <c:v>-0.41505900000000001</c:v>
                </c:pt>
                <c:pt idx="8068">
                  <c:v>-0.41270600000000002</c:v>
                </c:pt>
                <c:pt idx="8069">
                  <c:v>-0.41034599999999999</c:v>
                </c:pt>
                <c:pt idx="8070">
                  <c:v>-0.40798099999999998</c:v>
                </c:pt>
                <c:pt idx="8071">
                  <c:v>-0.40559499999999998</c:v>
                </c:pt>
                <c:pt idx="8072">
                  <c:v>-0.40314800000000001</c:v>
                </c:pt>
                <c:pt idx="8073">
                  <c:v>-0.40064</c:v>
                </c:pt>
                <c:pt idx="8074">
                  <c:v>-0.39807799999999999</c:v>
                </c:pt>
                <c:pt idx="8075">
                  <c:v>-0.39545200000000003</c:v>
                </c:pt>
                <c:pt idx="8076">
                  <c:v>-0.39278800000000003</c:v>
                </c:pt>
                <c:pt idx="8077">
                  <c:v>-0.390123</c:v>
                </c:pt>
                <c:pt idx="8078">
                  <c:v>-0.38747599999999999</c:v>
                </c:pt>
                <c:pt idx="8079">
                  <c:v>-0.38485200000000003</c:v>
                </c:pt>
                <c:pt idx="8080">
                  <c:v>-0.382303</c:v>
                </c:pt>
                <c:pt idx="8081">
                  <c:v>-0.37993100000000002</c:v>
                </c:pt>
                <c:pt idx="8082">
                  <c:v>-0.37764399999999998</c:v>
                </c:pt>
                <c:pt idx="8083">
                  <c:v>-0.37536599999999998</c:v>
                </c:pt>
                <c:pt idx="8084">
                  <c:v>-0.37322</c:v>
                </c:pt>
                <c:pt idx="8085">
                  <c:v>-0.37099799999999999</c:v>
                </c:pt>
                <c:pt idx="8086">
                  <c:v>-0.36876500000000001</c:v>
                </c:pt>
                <c:pt idx="8087">
                  <c:v>-0.36657499999999998</c:v>
                </c:pt>
                <c:pt idx="8088">
                  <c:v>-0.36426399999999998</c:v>
                </c:pt>
                <c:pt idx="8089">
                  <c:v>-0.36182399999999998</c:v>
                </c:pt>
                <c:pt idx="8090">
                  <c:v>-0.35941600000000001</c:v>
                </c:pt>
                <c:pt idx="8091">
                  <c:v>-0.35700599999999999</c:v>
                </c:pt>
                <c:pt idx="8092">
                  <c:v>-0.354574</c:v>
                </c:pt>
                <c:pt idx="8093">
                  <c:v>-0.35222599999999998</c:v>
                </c:pt>
                <c:pt idx="8094">
                  <c:v>-0.34982099999999999</c:v>
                </c:pt>
                <c:pt idx="8095">
                  <c:v>-0.34740700000000002</c:v>
                </c:pt>
                <c:pt idx="8096">
                  <c:v>-0.34506300000000001</c:v>
                </c:pt>
                <c:pt idx="8097">
                  <c:v>-0.34264800000000001</c:v>
                </c:pt>
                <c:pt idx="8098">
                  <c:v>-0.34030899999999997</c:v>
                </c:pt>
                <c:pt idx="8099">
                  <c:v>-0.33796399999999999</c:v>
                </c:pt>
                <c:pt idx="8100">
                  <c:v>-0.33631699999999998</c:v>
                </c:pt>
                <c:pt idx="8101">
                  <c:v>-0.33597900000000003</c:v>
                </c:pt>
                <c:pt idx="8102">
                  <c:v>-0.33541599999999999</c:v>
                </c:pt>
                <c:pt idx="8103">
                  <c:v>-0.33588699999999999</c:v>
                </c:pt>
                <c:pt idx="8104">
                  <c:v>-0.33604299999999998</c:v>
                </c:pt>
                <c:pt idx="8105">
                  <c:v>-0.33655299999999999</c:v>
                </c:pt>
                <c:pt idx="8106">
                  <c:v>-0.33699099999999999</c:v>
                </c:pt>
                <c:pt idx="8107">
                  <c:v>-0.33733600000000002</c:v>
                </c:pt>
                <c:pt idx="8108">
                  <c:v>-0.33808500000000002</c:v>
                </c:pt>
                <c:pt idx="8109">
                  <c:v>-0.33882800000000002</c:v>
                </c:pt>
                <c:pt idx="8110">
                  <c:v>-0.33976699999999999</c:v>
                </c:pt>
                <c:pt idx="8111">
                  <c:v>-0.34085500000000002</c:v>
                </c:pt>
                <c:pt idx="8112">
                  <c:v>-0.34170499999999998</c:v>
                </c:pt>
                <c:pt idx="8113">
                  <c:v>-0.34298499999999998</c:v>
                </c:pt>
                <c:pt idx="8114">
                  <c:v>-0.34428399999999998</c:v>
                </c:pt>
                <c:pt idx="8115">
                  <c:v>-0.34590100000000001</c:v>
                </c:pt>
                <c:pt idx="8116">
                  <c:v>-0.34787200000000001</c:v>
                </c:pt>
                <c:pt idx="8117">
                  <c:v>-0.34985500000000003</c:v>
                </c:pt>
                <c:pt idx="8118">
                  <c:v>-0.35217900000000002</c:v>
                </c:pt>
                <c:pt idx="8119">
                  <c:v>-0.35429500000000003</c:v>
                </c:pt>
                <c:pt idx="8120">
                  <c:v>-0.35679699999999998</c:v>
                </c:pt>
                <c:pt idx="8121">
                  <c:v>-0.35943399999999998</c:v>
                </c:pt>
                <c:pt idx="8122">
                  <c:v>-0.36212499999999997</c:v>
                </c:pt>
                <c:pt idx="8123">
                  <c:v>-0.36532199999999998</c:v>
                </c:pt>
                <c:pt idx="8124">
                  <c:v>-0.36845800000000001</c:v>
                </c:pt>
                <c:pt idx="8125">
                  <c:v>-0.37181599999999998</c:v>
                </c:pt>
                <c:pt idx="8126">
                  <c:v>-0.37520300000000001</c:v>
                </c:pt>
                <c:pt idx="8127">
                  <c:v>-0.37792999999999999</c:v>
                </c:pt>
                <c:pt idx="8128">
                  <c:v>-0.37944699999999998</c:v>
                </c:pt>
                <c:pt idx="8129">
                  <c:v>-0.38052000000000002</c:v>
                </c:pt>
                <c:pt idx="8130">
                  <c:v>-0.38134499999999999</c:v>
                </c:pt>
                <c:pt idx="8131">
                  <c:v>-0.38184800000000002</c:v>
                </c:pt>
                <c:pt idx="8132">
                  <c:v>-0.38245699999999999</c:v>
                </c:pt>
                <c:pt idx="8133">
                  <c:v>-0.38284800000000002</c:v>
                </c:pt>
                <c:pt idx="8134">
                  <c:v>-0.38340099999999999</c:v>
                </c:pt>
                <c:pt idx="8135">
                  <c:v>-0.38413700000000001</c:v>
                </c:pt>
                <c:pt idx="8136">
                  <c:v>-0.38500400000000001</c:v>
                </c:pt>
                <c:pt idx="8137">
                  <c:v>-0.38600899999999999</c:v>
                </c:pt>
                <c:pt idx="8138">
                  <c:v>-0.387293</c:v>
                </c:pt>
                <c:pt idx="8139">
                  <c:v>-0.38874999999999998</c:v>
                </c:pt>
                <c:pt idx="8140">
                  <c:v>-0.39034400000000002</c:v>
                </c:pt>
                <c:pt idx="8141">
                  <c:v>-0.39218999999999998</c:v>
                </c:pt>
                <c:pt idx="8142">
                  <c:v>-0.39399000000000001</c:v>
                </c:pt>
                <c:pt idx="8143">
                  <c:v>-0.39587099999999997</c:v>
                </c:pt>
                <c:pt idx="8144">
                  <c:v>-0.39809899999999998</c:v>
                </c:pt>
                <c:pt idx="8145">
                  <c:v>-0.400279</c:v>
                </c:pt>
                <c:pt idx="8146">
                  <c:v>-0.40171499999999999</c:v>
                </c:pt>
                <c:pt idx="8147">
                  <c:v>-0.40276899999999999</c:v>
                </c:pt>
                <c:pt idx="8148">
                  <c:v>-0.403443</c:v>
                </c:pt>
                <c:pt idx="8149">
                  <c:v>-0.40430700000000003</c:v>
                </c:pt>
                <c:pt idx="8150">
                  <c:v>-0.40490300000000001</c:v>
                </c:pt>
                <c:pt idx="8151">
                  <c:v>-0.40500399999999998</c:v>
                </c:pt>
                <c:pt idx="8152">
                  <c:v>-0.405393</c:v>
                </c:pt>
                <c:pt idx="8153">
                  <c:v>-0.40577099999999999</c:v>
                </c:pt>
                <c:pt idx="8154">
                  <c:v>-0.40641500000000003</c:v>
                </c:pt>
                <c:pt idx="8155">
                  <c:v>-0.40648200000000001</c:v>
                </c:pt>
                <c:pt idx="8156">
                  <c:v>-0.40662100000000001</c:v>
                </c:pt>
                <c:pt idx="8157">
                  <c:v>-0.40683999999999998</c:v>
                </c:pt>
                <c:pt idx="8158">
                  <c:v>-0.40713100000000002</c:v>
                </c:pt>
                <c:pt idx="8159">
                  <c:v>-0.40735300000000002</c:v>
                </c:pt>
                <c:pt idx="8160">
                  <c:v>-0.40778999999999999</c:v>
                </c:pt>
                <c:pt idx="8161">
                  <c:v>-0.40826299999999999</c:v>
                </c:pt>
                <c:pt idx="8162">
                  <c:v>-0.40846399999999999</c:v>
                </c:pt>
                <c:pt idx="8163">
                  <c:v>-0.40870099999999998</c:v>
                </c:pt>
                <c:pt idx="8164">
                  <c:v>-0.409022</c:v>
                </c:pt>
                <c:pt idx="8165">
                  <c:v>-0.40944399999999997</c:v>
                </c:pt>
                <c:pt idx="8166">
                  <c:v>-0.41001799999999999</c:v>
                </c:pt>
                <c:pt idx="8167">
                  <c:v>-0.41032000000000002</c:v>
                </c:pt>
                <c:pt idx="8168">
                  <c:v>-0.41046500000000002</c:v>
                </c:pt>
                <c:pt idx="8169">
                  <c:v>-0.410798</c:v>
                </c:pt>
                <c:pt idx="8170">
                  <c:v>-0.411215</c:v>
                </c:pt>
                <c:pt idx="8171">
                  <c:v>-0.41183799999999998</c:v>
                </c:pt>
                <c:pt idx="8172">
                  <c:v>-0.41239199999999998</c:v>
                </c:pt>
                <c:pt idx="8173">
                  <c:v>-0.41271799999999997</c:v>
                </c:pt>
                <c:pt idx="8174">
                  <c:v>-0.41290500000000002</c:v>
                </c:pt>
                <c:pt idx="8175">
                  <c:v>-0.41319800000000001</c:v>
                </c:pt>
                <c:pt idx="8176">
                  <c:v>-0.41361100000000001</c:v>
                </c:pt>
                <c:pt idx="8177">
                  <c:v>-0.41424100000000003</c:v>
                </c:pt>
                <c:pt idx="8178">
                  <c:v>-0.41494599999999998</c:v>
                </c:pt>
                <c:pt idx="8179">
                  <c:v>-0.41558899999999999</c:v>
                </c:pt>
                <c:pt idx="8180">
                  <c:v>-0.415827</c:v>
                </c:pt>
                <c:pt idx="8181">
                  <c:v>-0.41583900000000001</c:v>
                </c:pt>
                <c:pt idx="8182">
                  <c:v>-0.41605300000000001</c:v>
                </c:pt>
                <c:pt idx="8183">
                  <c:v>-0.416381</c:v>
                </c:pt>
                <c:pt idx="8184">
                  <c:v>-0.41705399999999998</c:v>
                </c:pt>
                <c:pt idx="8185">
                  <c:v>-0.41772399999999998</c:v>
                </c:pt>
                <c:pt idx="8186">
                  <c:v>-0.418267</c:v>
                </c:pt>
                <c:pt idx="8187">
                  <c:v>-0.41839399999999999</c:v>
                </c:pt>
                <c:pt idx="8188">
                  <c:v>-0.41840300000000002</c:v>
                </c:pt>
                <c:pt idx="8189">
                  <c:v>-0.41855900000000001</c:v>
                </c:pt>
                <c:pt idx="8190">
                  <c:v>-0.41894199999999998</c:v>
                </c:pt>
                <c:pt idx="8191">
                  <c:v>-0.41956700000000002</c:v>
                </c:pt>
                <c:pt idx="8192">
                  <c:v>-0.42012300000000002</c:v>
                </c:pt>
                <c:pt idx="8193">
                  <c:v>-0.42035</c:v>
                </c:pt>
                <c:pt idx="8194">
                  <c:v>-0.42025899999999999</c:v>
                </c:pt>
                <c:pt idx="8195">
                  <c:v>-0.42038799999999998</c:v>
                </c:pt>
                <c:pt idx="8196">
                  <c:v>-0.420597</c:v>
                </c:pt>
                <c:pt idx="8197">
                  <c:v>-0.42115799999999998</c:v>
                </c:pt>
                <c:pt idx="8198">
                  <c:v>-0.42167700000000002</c:v>
                </c:pt>
                <c:pt idx="8199">
                  <c:v>-0.42199199999999998</c:v>
                </c:pt>
                <c:pt idx="8200">
                  <c:v>-0.42216599999999999</c:v>
                </c:pt>
                <c:pt idx="8201">
                  <c:v>-0.42265399999999997</c:v>
                </c:pt>
                <c:pt idx="8202">
                  <c:v>-0.42274800000000001</c:v>
                </c:pt>
                <c:pt idx="8203">
                  <c:v>-0.42293599999999998</c:v>
                </c:pt>
                <c:pt idx="8204">
                  <c:v>-0.42274699999999998</c:v>
                </c:pt>
                <c:pt idx="8205">
                  <c:v>-0.42321700000000001</c:v>
                </c:pt>
                <c:pt idx="8206">
                  <c:v>-0.42342999999999997</c:v>
                </c:pt>
                <c:pt idx="8207">
                  <c:v>-0.42406500000000003</c:v>
                </c:pt>
                <c:pt idx="8208">
                  <c:v>-0.42422900000000002</c:v>
                </c:pt>
                <c:pt idx="8209">
                  <c:v>-0.42464499999999999</c:v>
                </c:pt>
                <c:pt idx="8210">
                  <c:v>-0.424763</c:v>
                </c:pt>
                <c:pt idx="8211">
                  <c:v>-0.425257</c:v>
                </c:pt>
                <c:pt idx="8212">
                  <c:v>-0.42535000000000001</c:v>
                </c:pt>
                <c:pt idx="8213">
                  <c:v>-0.42563299999999998</c:v>
                </c:pt>
                <c:pt idx="8214">
                  <c:v>-0.425535</c:v>
                </c:pt>
                <c:pt idx="8215">
                  <c:v>-0.42586299999999999</c:v>
                </c:pt>
                <c:pt idx="8216">
                  <c:v>-0.42588500000000001</c:v>
                </c:pt>
                <c:pt idx="8217">
                  <c:v>-0.42617300000000002</c:v>
                </c:pt>
                <c:pt idx="8218">
                  <c:v>-0.42598999999999998</c:v>
                </c:pt>
                <c:pt idx="8219">
                  <c:v>-0.426091</c:v>
                </c:pt>
                <c:pt idx="8220">
                  <c:v>-0.42579400000000001</c:v>
                </c:pt>
                <c:pt idx="8221">
                  <c:v>-0.42574899999999999</c:v>
                </c:pt>
                <c:pt idx="8222">
                  <c:v>-0.42527100000000001</c:v>
                </c:pt>
                <c:pt idx="8223">
                  <c:v>-0.42493399999999998</c:v>
                </c:pt>
                <c:pt idx="8224">
                  <c:v>-0.42412300000000003</c:v>
                </c:pt>
                <c:pt idx="8225">
                  <c:v>-0.42363400000000001</c:v>
                </c:pt>
                <c:pt idx="8226">
                  <c:v>-0.422821</c:v>
                </c:pt>
                <c:pt idx="8227">
                  <c:v>-0.42229899999999998</c:v>
                </c:pt>
                <c:pt idx="8228">
                  <c:v>-0.421265</c:v>
                </c:pt>
                <c:pt idx="8229">
                  <c:v>-0.4204</c:v>
                </c:pt>
                <c:pt idx="8230">
                  <c:v>-0.41911700000000002</c:v>
                </c:pt>
                <c:pt idx="8231">
                  <c:v>-0.418128</c:v>
                </c:pt>
                <c:pt idx="8232">
                  <c:v>-0.41694399999999998</c:v>
                </c:pt>
                <c:pt idx="8233">
                  <c:v>-0.41605399999999998</c:v>
                </c:pt>
                <c:pt idx="8234">
                  <c:v>-0.41474</c:v>
                </c:pt>
                <c:pt idx="8235">
                  <c:v>-0.41356399999999999</c:v>
                </c:pt>
                <c:pt idx="8236">
                  <c:v>-0.41216999999999998</c:v>
                </c:pt>
                <c:pt idx="8237">
                  <c:v>-0.41084700000000002</c:v>
                </c:pt>
                <c:pt idx="8238">
                  <c:v>-0.40946199999999999</c:v>
                </c:pt>
                <c:pt idx="8239">
                  <c:v>-0.40811799999999998</c:v>
                </c:pt>
                <c:pt idx="8240">
                  <c:v>-0.406777</c:v>
                </c:pt>
                <c:pt idx="8241">
                  <c:v>-0.40530500000000003</c:v>
                </c:pt>
                <c:pt idx="8242">
                  <c:v>-0.403976</c:v>
                </c:pt>
                <c:pt idx="8243">
                  <c:v>-0.402416</c:v>
                </c:pt>
                <c:pt idx="8244">
                  <c:v>-0.40113599999999999</c:v>
                </c:pt>
                <c:pt idx="8245">
                  <c:v>-0.39951399999999998</c:v>
                </c:pt>
                <c:pt idx="8246">
                  <c:v>-0.39826400000000001</c:v>
                </c:pt>
                <c:pt idx="8247">
                  <c:v>-0.39651500000000001</c:v>
                </c:pt>
                <c:pt idx="8248">
                  <c:v>-0.39532800000000001</c:v>
                </c:pt>
                <c:pt idx="8249">
                  <c:v>-0.39355000000000001</c:v>
                </c:pt>
                <c:pt idx="8250">
                  <c:v>-0.392399</c:v>
                </c:pt>
                <c:pt idx="8251">
                  <c:v>-0.39061899999999999</c:v>
                </c:pt>
                <c:pt idx="8252">
                  <c:v>-0.38994600000000001</c:v>
                </c:pt>
                <c:pt idx="8253">
                  <c:v>-0.38874799999999998</c:v>
                </c:pt>
                <c:pt idx="8254">
                  <c:v>-0.38872499999999999</c:v>
                </c:pt>
                <c:pt idx="8255">
                  <c:v>-0.38820900000000003</c:v>
                </c:pt>
                <c:pt idx="8256">
                  <c:v>-0.388602</c:v>
                </c:pt>
                <c:pt idx="8257">
                  <c:v>-0.38859700000000003</c:v>
                </c:pt>
                <c:pt idx="8258">
                  <c:v>-0.38919300000000001</c:v>
                </c:pt>
                <c:pt idx="8259">
                  <c:v>-0.38955600000000001</c:v>
                </c:pt>
                <c:pt idx="8260">
                  <c:v>-0.39029599999999998</c:v>
                </c:pt>
                <c:pt idx="8261">
                  <c:v>-0.39091199999999998</c:v>
                </c:pt>
                <c:pt idx="8262">
                  <c:v>-0.39178499999999999</c:v>
                </c:pt>
                <c:pt idx="8263">
                  <c:v>-0.39258900000000002</c:v>
                </c:pt>
                <c:pt idx="8264">
                  <c:v>-0.39372600000000002</c:v>
                </c:pt>
                <c:pt idx="8265">
                  <c:v>-0.39509100000000003</c:v>
                </c:pt>
                <c:pt idx="8266">
                  <c:v>-0.39694000000000002</c:v>
                </c:pt>
                <c:pt idx="8267">
                  <c:v>-0.39904200000000001</c:v>
                </c:pt>
                <c:pt idx="8268">
                  <c:v>-0.40156999999999998</c:v>
                </c:pt>
                <c:pt idx="8269">
                  <c:v>-0.40384599999999998</c:v>
                </c:pt>
                <c:pt idx="8270">
                  <c:v>-0.406082</c:v>
                </c:pt>
                <c:pt idx="8271">
                  <c:v>-0.40784500000000001</c:v>
                </c:pt>
                <c:pt idx="8272">
                  <c:v>-0.409609</c:v>
                </c:pt>
                <c:pt idx="8273">
                  <c:v>-0.411159</c:v>
                </c:pt>
                <c:pt idx="8274">
                  <c:v>-0.41269299999999998</c:v>
                </c:pt>
                <c:pt idx="8275">
                  <c:v>-0.41410999999999998</c:v>
                </c:pt>
                <c:pt idx="8276">
                  <c:v>-0.41578700000000002</c:v>
                </c:pt>
                <c:pt idx="8277">
                  <c:v>-0.41756700000000002</c:v>
                </c:pt>
                <c:pt idx="8278">
                  <c:v>-0.41936200000000001</c:v>
                </c:pt>
                <c:pt idx="8279">
                  <c:v>-0.42137999999999998</c:v>
                </c:pt>
                <c:pt idx="8280">
                  <c:v>-0.42325499999999999</c:v>
                </c:pt>
                <c:pt idx="8281">
                  <c:v>-0.42516599999999999</c:v>
                </c:pt>
                <c:pt idx="8282">
                  <c:v>-0.42682700000000001</c:v>
                </c:pt>
                <c:pt idx="8283">
                  <c:v>-0.42832900000000002</c:v>
                </c:pt>
                <c:pt idx="8284">
                  <c:v>-0.429815</c:v>
                </c:pt>
                <c:pt idx="8285">
                  <c:v>-0.43119000000000002</c:v>
                </c:pt>
                <c:pt idx="8286">
                  <c:v>-0.43276300000000001</c:v>
                </c:pt>
                <c:pt idx="8287">
                  <c:v>-0.43433300000000002</c:v>
                </c:pt>
                <c:pt idx="8288">
                  <c:v>-0.43613800000000003</c:v>
                </c:pt>
                <c:pt idx="8289">
                  <c:v>-0.43804399999999999</c:v>
                </c:pt>
                <c:pt idx="8290">
                  <c:v>-0.439944</c:v>
                </c:pt>
                <c:pt idx="8291">
                  <c:v>-0.441884</c:v>
                </c:pt>
                <c:pt idx="8292">
                  <c:v>-0.44351699999999999</c:v>
                </c:pt>
                <c:pt idx="8293">
                  <c:v>-0.44512499999999999</c:v>
                </c:pt>
                <c:pt idx="8294">
                  <c:v>-0.446438</c:v>
                </c:pt>
                <c:pt idx="8295">
                  <c:v>-0.44781100000000001</c:v>
                </c:pt>
                <c:pt idx="8296">
                  <c:v>-0.44925799999999999</c:v>
                </c:pt>
                <c:pt idx="8297">
                  <c:v>-0.450826</c:v>
                </c:pt>
                <c:pt idx="8298">
                  <c:v>-0.45242100000000002</c:v>
                </c:pt>
                <c:pt idx="8299">
                  <c:v>-0.45425300000000002</c:v>
                </c:pt>
                <c:pt idx="8300">
                  <c:v>-0.45603300000000002</c:v>
                </c:pt>
                <c:pt idx="8301">
                  <c:v>-0.45776699999999998</c:v>
                </c:pt>
                <c:pt idx="8302">
                  <c:v>-0.459339</c:v>
                </c:pt>
                <c:pt idx="8303">
                  <c:v>-0.46055099999999999</c:v>
                </c:pt>
                <c:pt idx="8304">
                  <c:v>-0.46172200000000002</c:v>
                </c:pt>
                <c:pt idx="8305">
                  <c:v>-0.46248600000000001</c:v>
                </c:pt>
                <c:pt idx="8306">
                  <c:v>-0.46297500000000003</c:v>
                </c:pt>
                <c:pt idx="8307">
                  <c:v>-0.46323999999999999</c:v>
                </c:pt>
                <c:pt idx="8308">
                  <c:v>-0.46325699999999997</c:v>
                </c:pt>
                <c:pt idx="8309">
                  <c:v>-0.46293000000000001</c:v>
                </c:pt>
                <c:pt idx="8310">
                  <c:v>-0.46265400000000001</c:v>
                </c:pt>
                <c:pt idx="8311">
                  <c:v>-0.46268599999999999</c:v>
                </c:pt>
                <c:pt idx="8312">
                  <c:v>-0.46317799999999998</c:v>
                </c:pt>
                <c:pt idx="8313">
                  <c:v>-0.46387800000000001</c:v>
                </c:pt>
                <c:pt idx="8314">
                  <c:v>-0.464785</c:v>
                </c:pt>
                <c:pt idx="8315">
                  <c:v>-0.46592099999999997</c:v>
                </c:pt>
                <c:pt idx="8316">
                  <c:v>-0.46714699999999998</c:v>
                </c:pt>
                <c:pt idx="8317">
                  <c:v>-0.46855799999999997</c:v>
                </c:pt>
                <c:pt idx="8318">
                  <c:v>-0.469781</c:v>
                </c:pt>
                <c:pt idx="8319">
                  <c:v>-0.47120000000000001</c:v>
                </c:pt>
                <c:pt idx="8320">
                  <c:v>-0.47228900000000001</c:v>
                </c:pt>
                <c:pt idx="8321">
                  <c:v>-0.47327200000000003</c:v>
                </c:pt>
                <c:pt idx="8322">
                  <c:v>-0.47388999999999998</c:v>
                </c:pt>
                <c:pt idx="8323">
                  <c:v>-0.47445900000000002</c:v>
                </c:pt>
                <c:pt idx="8324">
                  <c:v>-0.47492299999999998</c:v>
                </c:pt>
                <c:pt idx="8325">
                  <c:v>-0.47554400000000002</c:v>
                </c:pt>
                <c:pt idx="8326">
                  <c:v>-0.47619299999999998</c:v>
                </c:pt>
                <c:pt idx="8327">
                  <c:v>-0.47687099999999999</c:v>
                </c:pt>
                <c:pt idx="8328">
                  <c:v>-0.47762100000000002</c:v>
                </c:pt>
                <c:pt idx="8329">
                  <c:v>-0.47833599999999998</c:v>
                </c:pt>
                <c:pt idx="8330">
                  <c:v>-0.47916999999999998</c:v>
                </c:pt>
                <c:pt idx="8331">
                  <c:v>-0.47995399999999999</c:v>
                </c:pt>
                <c:pt idx="8332">
                  <c:v>-0.480877</c:v>
                </c:pt>
                <c:pt idx="8333">
                  <c:v>-0.481707</c:v>
                </c:pt>
                <c:pt idx="8334">
                  <c:v>-0.48271199999999997</c:v>
                </c:pt>
                <c:pt idx="8335">
                  <c:v>-0.48353699999999999</c:v>
                </c:pt>
                <c:pt idx="8336">
                  <c:v>-0.48455799999999999</c:v>
                </c:pt>
                <c:pt idx="8337">
                  <c:v>-0.48530299999999998</c:v>
                </c:pt>
                <c:pt idx="8338">
                  <c:v>-0.48623499999999997</c:v>
                </c:pt>
                <c:pt idx="8339">
                  <c:v>-0.48686099999999999</c:v>
                </c:pt>
                <c:pt idx="8340">
                  <c:v>-0.48764000000000002</c:v>
                </c:pt>
                <c:pt idx="8341">
                  <c:v>-0.48813099999999998</c:v>
                </c:pt>
                <c:pt idx="8342">
                  <c:v>-0.48874299999999998</c:v>
                </c:pt>
                <c:pt idx="8343">
                  <c:v>-0.489124</c:v>
                </c:pt>
                <c:pt idx="8344">
                  <c:v>-0.48959900000000001</c:v>
                </c:pt>
                <c:pt idx="8345">
                  <c:v>-0.48994700000000002</c:v>
                </c:pt>
                <c:pt idx="8346">
                  <c:v>-0.490342</c:v>
                </c:pt>
                <c:pt idx="8347">
                  <c:v>-0.49074400000000001</c:v>
                </c:pt>
                <c:pt idx="8348">
                  <c:v>-0.491122</c:v>
                </c:pt>
                <c:pt idx="8349">
                  <c:v>-0.49164600000000003</c:v>
                </c:pt>
                <c:pt idx="8350">
                  <c:v>-0.49212600000000001</c:v>
                </c:pt>
                <c:pt idx="8351">
                  <c:v>-0.49242000000000002</c:v>
                </c:pt>
                <c:pt idx="8352">
                  <c:v>-0.49254100000000001</c:v>
                </c:pt>
                <c:pt idx="8353">
                  <c:v>-0.49236799999999997</c:v>
                </c:pt>
                <c:pt idx="8354">
                  <c:v>-0.49190200000000001</c:v>
                </c:pt>
                <c:pt idx="8355">
                  <c:v>-0.491533</c:v>
                </c:pt>
                <c:pt idx="8356">
                  <c:v>-0.49090099999999998</c:v>
                </c:pt>
                <c:pt idx="8357">
                  <c:v>-0.48981599999999997</c:v>
                </c:pt>
                <c:pt idx="8358">
                  <c:v>-0.48877100000000001</c:v>
                </c:pt>
                <c:pt idx="8359">
                  <c:v>-0.48732300000000001</c:v>
                </c:pt>
                <c:pt idx="8360">
                  <c:v>-0.48598599999999997</c:v>
                </c:pt>
                <c:pt idx="8361">
                  <c:v>-0.484267</c:v>
                </c:pt>
                <c:pt idx="8362">
                  <c:v>-0.482408</c:v>
                </c:pt>
                <c:pt idx="8363">
                  <c:v>-0.480269</c:v>
                </c:pt>
                <c:pt idx="8364">
                  <c:v>-0.47817199999999999</c:v>
                </c:pt>
                <c:pt idx="8365">
                  <c:v>-0.47629500000000002</c:v>
                </c:pt>
                <c:pt idx="8366">
                  <c:v>-0.47457100000000002</c:v>
                </c:pt>
                <c:pt idx="8367">
                  <c:v>-0.47316399999999997</c:v>
                </c:pt>
                <c:pt idx="8368">
                  <c:v>-0.47204800000000002</c:v>
                </c:pt>
                <c:pt idx="8369">
                  <c:v>-0.47109699999999999</c:v>
                </c:pt>
                <c:pt idx="8370">
                  <c:v>-0.47018900000000002</c:v>
                </c:pt>
                <c:pt idx="8371">
                  <c:v>-0.46918599999999999</c:v>
                </c:pt>
                <c:pt idx="8372">
                  <c:v>-0.468086</c:v>
                </c:pt>
                <c:pt idx="8373">
                  <c:v>-0.46663500000000002</c:v>
                </c:pt>
                <c:pt idx="8374">
                  <c:v>-0.464972</c:v>
                </c:pt>
                <c:pt idx="8375">
                  <c:v>-0.46285599999999999</c:v>
                </c:pt>
                <c:pt idx="8376">
                  <c:v>-0.46062599999999998</c:v>
                </c:pt>
                <c:pt idx="8377">
                  <c:v>-0.45822000000000002</c:v>
                </c:pt>
                <c:pt idx="8378">
                  <c:v>-0.45580100000000001</c:v>
                </c:pt>
                <c:pt idx="8379">
                  <c:v>-0.45367299999999999</c:v>
                </c:pt>
                <c:pt idx="8380">
                  <c:v>-0.45189600000000002</c:v>
                </c:pt>
                <c:pt idx="8381">
                  <c:v>-0.45030100000000001</c:v>
                </c:pt>
                <c:pt idx="8382">
                  <c:v>-0.44909399999999999</c:v>
                </c:pt>
                <c:pt idx="8383">
                  <c:v>-0.44809399999999999</c:v>
                </c:pt>
                <c:pt idx="8384">
                  <c:v>-0.44715300000000002</c:v>
                </c:pt>
                <c:pt idx="8385">
                  <c:v>-0.44620100000000001</c:v>
                </c:pt>
                <c:pt idx="8386">
                  <c:v>-0.44501000000000002</c:v>
                </c:pt>
                <c:pt idx="8387">
                  <c:v>-0.44356800000000002</c:v>
                </c:pt>
                <c:pt idx="8388">
                  <c:v>-0.44174099999999999</c:v>
                </c:pt>
                <c:pt idx="8389">
                  <c:v>-0.43961699999999998</c:v>
                </c:pt>
                <c:pt idx="8390">
                  <c:v>-0.43730799999999997</c:v>
                </c:pt>
                <c:pt idx="8391">
                  <c:v>-0.43480799999999997</c:v>
                </c:pt>
                <c:pt idx="8392">
                  <c:v>-0.432315</c:v>
                </c:pt>
                <c:pt idx="8393">
                  <c:v>-0.43015300000000001</c:v>
                </c:pt>
                <c:pt idx="8394">
                  <c:v>-0.42834699999999998</c:v>
                </c:pt>
                <c:pt idx="8395">
                  <c:v>-0.42678899999999997</c:v>
                </c:pt>
                <c:pt idx="8396">
                  <c:v>-0.42557499999999998</c:v>
                </c:pt>
                <c:pt idx="8397">
                  <c:v>-0.42464499999999999</c:v>
                </c:pt>
                <c:pt idx="8398">
                  <c:v>-0.42366799999999999</c:v>
                </c:pt>
                <c:pt idx="8399">
                  <c:v>-0.42261399999999999</c:v>
                </c:pt>
                <c:pt idx="8400">
                  <c:v>-0.42172199999999999</c:v>
                </c:pt>
                <c:pt idx="8401">
                  <c:v>-0.42120000000000002</c:v>
                </c:pt>
                <c:pt idx="8402">
                  <c:v>-0.420464</c:v>
                </c:pt>
                <c:pt idx="8403">
                  <c:v>-0.419956</c:v>
                </c:pt>
                <c:pt idx="8404">
                  <c:v>-0.41964800000000002</c:v>
                </c:pt>
                <c:pt idx="8405">
                  <c:v>-0.42017500000000002</c:v>
                </c:pt>
                <c:pt idx="8406">
                  <c:v>-0.42142200000000002</c:v>
                </c:pt>
                <c:pt idx="8407">
                  <c:v>-0.42299599999999998</c:v>
                </c:pt>
                <c:pt idx="8408">
                  <c:v>-0.424898</c:v>
                </c:pt>
                <c:pt idx="8409">
                  <c:v>-0.42681000000000002</c:v>
                </c:pt>
                <c:pt idx="8410">
                  <c:v>-0.42851600000000001</c:v>
                </c:pt>
                <c:pt idx="8411">
                  <c:v>-0.43004300000000001</c:v>
                </c:pt>
                <c:pt idx="8412">
                  <c:v>-0.43135000000000001</c:v>
                </c:pt>
                <c:pt idx="8413">
                  <c:v>-0.43237999999999999</c:v>
                </c:pt>
                <c:pt idx="8414">
                  <c:v>-0.43313299999999999</c:v>
                </c:pt>
                <c:pt idx="8415">
                  <c:v>-0.43354500000000001</c:v>
                </c:pt>
                <c:pt idx="8416">
                  <c:v>-0.43374299999999999</c:v>
                </c:pt>
                <c:pt idx="8417">
                  <c:v>-0.433753</c:v>
                </c:pt>
                <c:pt idx="8418">
                  <c:v>-0.43396699999999999</c:v>
                </c:pt>
                <c:pt idx="8419">
                  <c:v>-0.43476199999999998</c:v>
                </c:pt>
                <c:pt idx="8420">
                  <c:v>-0.43611299999999997</c:v>
                </c:pt>
                <c:pt idx="8421">
                  <c:v>-0.43769000000000002</c:v>
                </c:pt>
                <c:pt idx="8422">
                  <c:v>-0.439496</c:v>
                </c:pt>
                <c:pt idx="8423">
                  <c:v>-0.441249</c:v>
                </c:pt>
                <c:pt idx="8424">
                  <c:v>-0.44289600000000001</c:v>
                </c:pt>
                <c:pt idx="8425">
                  <c:v>-0.44419599999999998</c:v>
                </c:pt>
                <c:pt idx="8426">
                  <c:v>-0.44536100000000001</c:v>
                </c:pt>
                <c:pt idx="8427">
                  <c:v>-0.44611299999999998</c:v>
                </c:pt>
                <c:pt idx="8428">
                  <c:v>-0.44657799999999997</c:v>
                </c:pt>
                <c:pt idx="8429">
                  <c:v>-0.44684800000000002</c:v>
                </c:pt>
                <c:pt idx="8430">
                  <c:v>-0.44691599999999998</c:v>
                </c:pt>
                <c:pt idx="8431">
                  <c:v>-0.446988</c:v>
                </c:pt>
                <c:pt idx="8432">
                  <c:v>-0.44739000000000001</c:v>
                </c:pt>
                <c:pt idx="8433">
                  <c:v>-0.44834000000000002</c:v>
                </c:pt>
                <c:pt idx="8434">
                  <c:v>-0.449297</c:v>
                </c:pt>
                <c:pt idx="8435">
                  <c:v>-0.45063799999999998</c:v>
                </c:pt>
                <c:pt idx="8436">
                  <c:v>-0.451764</c:v>
                </c:pt>
                <c:pt idx="8437">
                  <c:v>-0.45288499999999998</c:v>
                </c:pt>
                <c:pt idx="8438">
                  <c:v>-0.453737</c:v>
                </c:pt>
                <c:pt idx="8439">
                  <c:v>-0.45446700000000001</c:v>
                </c:pt>
                <c:pt idx="8440">
                  <c:v>-0.45497799999999999</c:v>
                </c:pt>
                <c:pt idx="8441">
                  <c:v>-0.45530999999999999</c:v>
                </c:pt>
                <c:pt idx="8442">
                  <c:v>-0.45563900000000002</c:v>
                </c:pt>
                <c:pt idx="8443">
                  <c:v>-0.45635300000000001</c:v>
                </c:pt>
                <c:pt idx="8444">
                  <c:v>-0.45699099999999998</c:v>
                </c:pt>
                <c:pt idx="8445">
                  <c:v>-0.457982</c:v>
                </c:pt>
                <c:pt idx="8446">
                  <c:v>-0.458787</c:v>
                </c:pt>
                <c:pt idx="8447">
                  <c:v>-0.45966699999999999</c:v>
                </c:pt>
                <c:pt idx="8448">
                  <c:v>-0.46037</c:v>
                </c:pt>
                <c:pt idx="8449">
                  <c:v>-0.46096799999999999</c:v>
                </c:pt>
                <c:pt idx="8450">
                  <c:v>-0.46157199999999998</c:v>
                </c:pt>
                <c:pt idx="8451">
                  <c:v>-0.462009</c:v>
                </c:pt>
                <c:pt idx="8452">
                  <c:v>-0.46279999999999999</c:v>
                </c:pt>
                <c:pt idx="8453">
                  <c:v>-0.463474</c:v>
                </c:pt>
                <c:pt idx="8454">
                  <c:v>-0.46445799999999998</c:v>
                </c:pt>
                <c:pt idx="8455">
                  <c:v>-0.46535599999999999</c:v>
                </c:pt>
                <c:pt idx="8456">
                  <c:v>-0.46619100000000002</c:v>
                </c:pt>
                <c:pt idx="8457">
                  <c:v>-0.46698899999999999</c:v>
                </c:pt>
                <c:pt idx="8458">
                  <c:v>-0.46742699999999998</c:v>
                </c:pt>
                <c:pt idx="8459">
                  <c:v>-0.46803899999999998</c:v>
                </c:pt>
                <c:pt idx="8460">
                  <c:v>-0.46841300000000002</c:v>
                </c:pt>
                <c:pt idx="8461">
                  <c:v>-0.46909800000000001</c:v>
                </c:pt>
                <c:pt idx="8462">
                  <c:v>-0.469613</c:v>
                </c:pt>
                <c:pt idx="8463">
                  <c:v>-0.47025299999999998</c:v>
                </c:pt>
                <c:pt idx="8464">
                  <c:v>-0.47077400000000003</c:v>
                </c:pt>
                <c:pt idx="8465">
                  <c:v>-0.471078</c:v>
                </c:pt>
                <c:pt idx="8466">
                  <c:v>-0.47138799999999997</c:v>
                </c:pt>
                <c:pt idx="8467">
                  <c:v>-0.47145100000000001</c:v>
                </c:pt>
                <c:pt idx="8468">
                  <c:v>-0.47178700000000001</c:v>
                </c:pt>
                <c:pt idx="8469">
                  <c:v>-0.47188600000000003</c:v>
                </c:pt>
                <c:pt idx="8470">
                  <c:v>-0.47233399999999998</c:v>
                </c:pt>
                <c:pt idx="8471">
                  <c:v>-0.47240199999999999</c:v>
                </c:pt>
                <c:pt idx="8472">
                  <c:v>-0.47272399999999998</c:v>
                </c:pt>
                <c:pt idx="8473">
                  <c:v>-0.472717</c:v>
                </c:pt>
                <c:pt idx="8474">
                  <c:v>-0.47287000000000001</c:v>
                </c:pt>
                <c:pt idx="8475">
                  <c:v>-0.47293200000000002</c:v>
                </c:pt>
                <c:pt idx="8476">
                  <c:v>-0.47306500000000001</c:v>
                </c:pt>
                <c:pt idx="8477">
                  <c:v>-0.473306</c:v>
                </c:pt>
                <c:pt idx="8478">
                  <c:v>-0.47341699999999998</c:v>
                </c:pt>
                <c:pt idx="8479">
                  <c:v>-0.47369699999999998</c:v>
                </c:pt>
                <c:pt idx="8480">
                  <c:v>-0.47347899999999998</c:v>
                </c:pt>
                <c:pt idx="8481">
                  <c:v>-0.473495</c:v>
                </c:pt>
                <c:pt idx="8482">
                  <c:v>-0.47304600000000002</c:v>
                </c:pt>
                <c:pt idx="8483">
                  <c:v>-0.47294999999999998</c:v>
                </c:pt>
                <c:pt idx="8484">
                  <c:v>-0.47267999999999999</c:v>
                </c:pt>
                <c:pt idx="8485">
                  <c:v>-0.47284799999999999</c:v>
                </c:pt>
                <c:pt idx="8486">
                  <c:v>-0.47271299999999999</c:v>
                </c:pt>
                <c:pt idx="8487">
                  <c:v>-0.47284399999999999</c:v>
                </c:pt>
                <c:pt idx="8488">
                  <c:v>-0.472416</c:v>
                </c:pt>
                <c:pt idx="8489">
                  <c:v>-0.47218500000000002</c:v>
                </c:pt>
                <c:pt idx="8490">
                  <c:v>-0.47158800000000001</c:v>
                </c:pt>
                <c:pt idx="8491">
                  <c:v>-0.47129199999999999</c:v>
                </c:pt>
                <c:pt idx="8492">
                  <c:v>-0.47098099999999998</c:v>
                </c:pt>
                <c:pt idx="8493">
                  <c:v>-0.470864</c:v>
                </c:pt>
                <c:pt idx="8494">
                  <c:v>-0.47052500000000003</c:v>
                </c:pt>
                <c:pt idx="8495">
                  <c:v>-0.470136</c:v>
                </c:pt>
                <c:pt idx="8496">
                  <c:v>-0.46938099999999999</c:v>
                </c:pt>
                <c:pt idx="8497">
                  <c:v>-0.46867900000000001</c:v>
                </c:pt>
                <c:pt idx="8498">
                  <c:v>-0.46775499999999998</c:v>
                </c:pt>
                <c:pt idx="8499">
                  <c:v>-0.46693800000000002</c:v>
                </c:pt>
                <c:pt idx="8500">
                  <c:v>-0.46610800000000002</c:v>
                </c:pt>
                <c:pt idx="8501">
                  <c:v>-0.46578000000000003</c:v>
                </c:pt>
                <c:pt idx="8502">
                  <c:v>-0.46547300000000003</c:v>
                </c:pt>
                <c:pt idx="8503">
                  <c:v>-0.46485399999999999</c:v>
                </c:pt>
                <c:pt idx="8504">
                  <c:v>-0.46396399999999999</c:v>
                </c:pt>
                <c:pt idx="8505">
                  <c:v>-0.463088</c:v>
                </c:pt>
                <c:pt idx="8506">
                  <c:v>-0.46241700000000002</c:v>
                </c:pt>
                <c:pt idx="8507">
                  <c:v>-0.46156999999999998</c:v>
                </c:pt>
                <c:pt idx="8508">
                  <c:v>-0.46054</c:v>
                </c:pt>
                <c:pt idx="8509">
                  <c:v>-0.45980599999999999</c:v>
                </c:pt>
                <c:pt idx="8510">
                  <c:v>-0.45894800000000002</c:v>
                </c:pt>
                <c:pt idx="8511">
                  <c:v>-0.45805099999999999</c:v>
                </c:pt>
                <c:pt idx="8512">
                  <c:v>-0.45733099999999999</c:v>
                </c:pt>
                <c:pt idx="8513">
                  <c:v>-0.45667200000000002</c:v>
                </c:pt>
                <c:pt idx="8514">
                  <c:v>-0.455764</c:v>
                </c:pt>
                <c:pt idx="8515">
                  <c:v>-0.45505000000000001</c:v>
                </c:pt>
                <c:pt idx="8516">
                  <c:v>-0.454374</c:v>
                </c:pt>
                <c:pt idx="8517">
                  <c:v>-0.45352599999999998</c:v>
                </c:pt>
                <c:pt idx="8518">
                  <c:v>-0.45279399999999997</c:v>
                </c:pt>
                <c:pt idx="8519">
                  <c:v>-0.45202999999999999</c:v>
                </c:pt>
                <c:pt idx="8520">
                  <c:v>-0.45113999999999999</c:v>
                </c:pt>
                <c:pt idx="8521">
                  <c:v>-0.450428</c:v>
                </c:pt>
                <c:pt idx="8522">
                  <c:v>-0.44970500000000002</c:v>
                </c:pt>
                <c:pt idx="8523">
                  <c:v>-0.44878299999999999</c:v>
                </c:pt>
                <c:pt idx="8524">
                  <c:v>-0.44805899999999999</c:v>
                </c:pt>
                <c:pt idx="8525">
                  <c:v>-0.44741300000000001</c:v>
                </c:pt>
                <c:pt idx="8526">
                  <c:v>-0.44650899999999999</c:v>
                </c:pt>
                <c:pt idx="8527">
                  <c:v>-0.44576199999999999</c:v>
                </c:pt>
                <c:pt idx="8528">
                  <c:v>-0.44512600000000002</c:v>
                </c:pt>
                <c:pt idx="8529">
                  <c:v>-0.44419599999999998</c:v>
                </c:pt>
                <c:pt idx="8530">
                  <c:v>-0.44342799999999999</c:v>
                </c:pt>
                <c:pt idx="8531">
                  <c:v>-0.44280399999999998</c:v>
                </c:pt>
                <c:pt idx="8532">
                  <c:v>-0.44194099999999997</c:v>
                </c:pt>
                <c:pt idx="8533">
                  <c:v>-0.441189</c:v>
                </c:pt>
                <c:pt idx="8534">
                  <c:v>-0.44047399999999998</c:v>
                </c:pt>
                <c:pt idx="8535">
                  <c:v>-0.43956200000000001</c:v>
                </c:pt>
                <c:pt idx="8536">
                  <c:v>-0.43879099999999999</c:v>
                </c:pt>
                <c:pt idx="8537">
                  <c:v>-0.43815999999999999</c:v>
                </c:pt>
                <c:pt idx="8538">
                  <c:v>-0.437255</c:v>
                </c:pt>
                <c:pt idx="8539">
                  <c:v>-0.43648799999999999</c:v>
                </c:pt>
                <c:pt idx="8540">
                  <c:v>-0.43582399999999999</c:v>
                </c:pt>
                <c:pt idx="8541">
                  <c:v>-0.43492599999999998</c:v>
                </c:pt>
                <c:pt idx="8542">
                  <c:v>-0.43410399999999999</c:v>
                </c:pt>
                <c:pt idx="8543">
                  <c:v>-0.43354100000000001</c:v>
                </c:pt>
                <c:pt idx="8544">
                  <c:v>-0.43272100000000002</c:v>
                </c:pt>
                <c:pt idx="8545">
                  <c:v>-0.43186200000000002</c:v>
                </c:pt>
                <c:pt idx="8546">
                  <c:v>-0.43124400000000002</c:v>
                </c:pt>
                <c:pt idx="8547">
                  <c:v>-0.43042599999999998</c:v>
                </c:pt>
                <c:pt idx="8548">
                  <c:v>-0.42949900000000002</c:v>
                </c:pt>
                <c:pt idx="8549">
                  <c:v>-0.42893799999999999</c:v>
                </c:pt>
                <c:pt idx="8550">
                  <c:v>-0.42843799999999999</c:v>
                </c:pt>
                <c:pt idx="8551">
                  <c:v>-0.42818899999999999</c:v>
                </c:pt>
                <c:pt idx="8552">
                  <c:v>-0.42820900000000001</c:v>
                </c:pt>
                <c:pt idx="8553">
                  <c:v>-0.42847499999999999</c:v>
                </c:pt>
                <c:pt idx="8554">
                  <c:v>-0.42890400000000001</c:v>
                </c:pt>
                <c:pt idx="8555">
                  <c:v>-0.42927999999999999</c:v>
                </c:pt>
                <c:pt idx="8556">
                  <c:v>-0.42962800000000001</c:v>
                </c:pt>
                <c:pt idx="8557">
                  <c:v>-0.43</c:v>
                </c:pt>
                <c:pt idx="8558">
                  <c:v>-0.430336</c:v>
                </c:pt>
                <c:pt idx="8559">
                  <c:v>-0.43061899999999997</c:v>
                </c:pt>
                <c:pt idx="8560">
                  <c:v>-0.43098199999999998</c:v>
                </c:pt>
                <c:pt idx="8561">
                  <c:v>-0.43126599999999998</c:v>
                </c:pt>
                <c:pt idx="8562">
                  <c:v>-0.43162</c:v>
                </c:pt>
                <c:pt idx="8563">
                  <c:v>-0.43193100000000001</c:v>
                </c:pt>
                <c:pt idx="8564">
                  <c:v>-0.43228100000000003</c:v>
                </c:pt>
                <c:pt idx="8565">
                  <c:v>-0.43265599999999999</c:v>
                </c:pt>
                <c:pt idx="8566">
                  <c:v>-0.43302400000000002</c:v>
                </c:pt>
                <c:pt idx="8567">
                  <c:v>-0.43339499999999997</c:v>
                </c:pt>
                <c:pt idx="8568">
                  <c:v>-0.43371700000000002</c:v>
                </c:pt>
                <c:pt idx="8569">
                  <c:v>-0.43403999999999998</c:v>
                </c:pt>
                <c:pt idx="8570">
                  <c:v>-0.43440800000000002</c:v>
                </c:pt>
                <c:pt idx="8571">
                  <c:v>-0.43477399999999999</c:v>
                </c:pt>
                <c:pt idx="8572">
                  <c:v>-0.435137</c:v>
                </c:pt>
                <c:pt idx="8573">
                  <c:v>-0.435498</c:v>
                </c:pt>
                <c:pt idx="8574">
                  <c:v>-0.43580099999999999</c:v>
                </c:pt>
                <c:pt idx="8575">
                  <c:v>-0.43617699999999998</c:v>
                </c:pt>
                <c:pt idx="8576">
                  <c:v>-0.43654500000000002</c:v>
                </c:pt>
                <c:pt idx="8577">
                  <c:v>-0.43691600000000003</c:v>
                </c:pt>
                <c:pt idx="8578">
                  <c:v>-0.43727300000000002</c:v>
                </c:pt>
                <c:pt idx="8579">
                  <c:v>-0.43759199999999998</c:v>
                </c:pt>
                <c:pt idx="8580">
                  <c:v>-0.437948</c:v>
                </c:pt>
                <c:pt idx="8581">
                  <c:v>-0.43831799999999999</c:v>
                </c:pt>
                <c:pt idx="8582">
                  <c:v>-0.438695</c:v>
                </c:pt>
                <c:pt idx="8583">
                  <c:v>-0.43906699999999999</c:v>
                </c:pt>
                <c:pt idx="8584">
                  <c:v>-0.43940099999999999</c:v>
                </c:pt>
                <c:pt idx="8585">
                  <c:v>-0.43975399999999998</c:v>
                </c:pt>
                <c:pt idx="8586">
                  <c:v>-0.44012600000000002</c:v>
                </c:pt>
                <c:pt idx="8587">
                  <c:v>-0.44050800000000001</c:v>
                </c:pt>
                <c:pt idx="8588">
                  <c:v>-0.44086999999999998</c:v>
                </c:pt>
                <c:pt idx="8589">
                  <c:v>-0.44123499999999999</c:v>
                </c:pt>
                <c:pt idx="8590">
                  <c:v>-0.44155899999999998</c:v>
                </c:pt>
                <c:pt idx="8591">
                  <c:v>-0.441944</c:v>
                </c:pt>
                <c:pt idx="8592">
                  <c:v>-0.44231700000000002</c:v>
                </c:pt>
                <c:pt idx="8593">
                  <c:v>-0.44268299999999999</c:v>
                </c:pt>
                <c:pt idx="8594">
                  <c:v>-0.44306800000000002</c:v>
                </c:pt>
                <c:pt idx="8595">
                  <c:v>-0.44337900000000002</c:v>
                </c:pt>
                <c:pt idx="8596">
                  <c:v>-0.443772</c:v>
                </c:pt>
                <c:pt idx="8597">
                  <c:v>-0.44413900000000001</c:v>
                </c:pt>
                <c:pt idx="8598">
                  <c:v>-0.44449899999999998</c:v>
                </c:pt>
                <c:pt idx="8599">
                  <c:v>-0.44488899999999998</c:v>
                </c:pt>
                <c:pt idx="8600">
                  <c:v>-0.44511499999999998</c:v>
                </c:pt>
                <c:pt idx="8601">
                  <c:v>-0.44501000000000002</c:v>
                </c:pt>
                <c:pt idx="8602">
                  <c:v>-0.44465300000000002</c:v>
                </c:pt>
                <c:pt idx="8603">
                  <c:v>-0.44399899999999998</c:v>
                </c:pt>
                <c:pt idx="8604">
                  <c:v>-0.44370700000000002</c:v>
                </c:pt>
                <c:pt idx="8605">
                  <c:v>-0.44305</c:v>
                </c:pt>
                <c:pt idx="8606">
                  <c:v>-0.44252200000000003</c:v>
                </c:pt>
                <c:pt idx="8607">
                  <c:v>-0.44203300000000001</c:v>
                </c:pt>
                <c:pt idx="8608">
                  <c:v>-0.44158399999999998</c:v>
                </c:pt>
                <c:pt idx="8609">
                  <c:v>-0.44118299999999999</c:v>
                </c:pt>
                <c:pt idx="8610">
                  <c:v>-0.44054399999999999</c:v>
                </c:pt>
                <c:pt idx="8611">
                  <c:v>-0.43981599999999998</c:v>
                </c:pt>
                <c:pt idx="8612">
                  <c:v>-0.43929800000000002</c:v>
                </c:pt>
                <c:pt idx="8613">
                  <c:v>-0.43863200000000002</c:v>
                </c:pt>
                <c:pt idx="8614">
                  <c:v>-0.43812099999999998</c:v>
                </c:pt>
                <c:pt idx="8615">
                  <c:v>-0.43746499999999999</c:v>
                </c:pt>
                <c:pt idx="8616">
                  <c:v>-0.43671700000000002</c:v>
                </c:pt>
                <c:pt idx="8617">
                  <c:v>-0.43607899999999999</c:v>
                </c:pt>
                <c:pt idx="8618">
                  <c:v>-0.43545899999999998</c:v>
                </c:pt>
                <c:pt idx="8619">
                  <c:v>-0.43482799999999999</c:v>
                </c:pt>
                <c:pt idx="8620">
                  <c:v>-0.43416300000000002</c:v>
                </c:pt>
                <c:pt idx="8621">
                  <c:v>-0.43344199999999999</c:v>
                </c:pt>
                <c:pt idx="8622">
                  <c:v>-0.43288300000000002</c:v>
                </c:pt>
                <c:pt idx="8623">
                  <c:v>-0.43228</c:v>
                </c:pt>
                <c:pt idx="8624">
                  <c:v>-0.431703</c:v>
                </c:pt>
                <c:pt idx="8625">
                  <c:v>-0.43119400000000002</c:v>
                </c:pt>
                <c:pt idx="8626">
                  <c:v>-0.43068299999999998</c:v>
                </c:pt>
                <c:pt idx="8627">
                  <c:v>-0.43005500000000002</c:v>
                </c:pt>
                <c:pt idx="8628">
                  <c:v>-0.42957899999999999</c:v>
                </c:pt>
                <c:pt idx="8629">
                  <c:v>-0.42896400000000001</c:v>
                </c:pt>
                <c:pt idx="8630">
                  <c:v>-0.42846600000000001</c:v>
                </c:pt>
                <c:pt idx="8631">
                  <c:v>-0.427902</c:v>
                </c:pt>
                <c:pt idx="8632">
                  <c:v>-0.42733300000000002</c:v>
                </c:pt>
                <c:pt idx="8633">
                  <c:v>-0.42671799999999999</c:v>
                </c:pt>
                <c:pt idx="8634">
                  <c:v>-0.42624800000000002</c:v>
                </c:pt>
                <c:pt idx="8635">
                  <c:v>-0.425736</c:v>
                </c:pt>
                <c:pt idx="8636">
                  <c:v>-0.42532199999999998</c:v>
                </c:pt>
                <c:pt idx="8637">
                  <c:v>-0.42483900000000002</c:v>
                </c:pt>
                <c:pt idx="8638">
                  <c:v>-0.42432399999999998</c:v>
                </c:pt>
                <c:pt idx="8639">
                  <c:v>-0.42366799999999999</c:v>
                </c:pt>
                <c:pt idx="8640">
                  <c:v>-0.42318899999999998</c:v>
                </c:pt>
                <c:pt idx="8641">
                  <c:v>-0.42261799999999999</c:v>
                </c:pt>
                <c:pt idx="8642">
                  <c:v>-0.42204999999999998</c:v>
                </c:pt>
                <c:pt idx="8643">
                  <c:v>-0.42140699999999998</c:v>
                </c:pt>
                <c:pt idx="8644">
                  <c:v>-0.420796</c:v>
                </c:pt>
                <c:pt idx="8645">
                  <c:v>-0.42030899999999999</c:v>
                </c:pt>
                <c:pt idx="8646">
                  <c:v>-0.41970800000000003</c:v>
                </c:pt>
                <c:pt idx="8647">
                  <c:v>-0.41919899999999999</c:v>
                </c:pt>
                <c:pt idx="8648">
                  <c:v>-0.41856399999999999</c:v>
                </c:pt>
                <c:pt idx="8649">
                  <c:v>-0.41798299999999999</c:v>
                </c:pt>
                <c:pt idx="8650">
                  <c:v>-0.41755500000000001</c:v>
                </c:pt>
                <c:pt idx="8651">
                  <c:v>-0.41792400000000002</c:v>
                </c:pt>
                <c:pt idx="8652">
                  <c:v>-0.41816500000000001</c:v>
                </c:pt>
                <c:pt idx="8653">
                  <c:v>-0.41873899999999997</c:v>
                </c:pt>
                <c:pt idx="8654">
                  <c:v>-0.41905100000000001</c:v>
                </c:pt>
                <c:pt idx="8655">
                  <c:v>-0.41942699999999999</c:v>
                </c:pt>
                <c:pt idx="8656">
                  <c:v>-0.41992099999999999</c:v>
                </c:pt>
                <c:pt idx="8657">
                  <c:v>-0.42044799999999999</c:v>
                </c:pt>
                <c:pt idx="8658">
                  <c:v>-0.42125699999999999</c:v>
                </c:pt>
                <c:pt idx="8659">
                  <c:v>-0.42184100000000002</c:v>
                </c:pt>
                <c:pt idx="8660">
                  <c:v>-0.42266799999999999</c:v>
                </c:pt>
                <c:pt idx="8661">
                  <c:v>-0.42314000000000002</c:v>
                </c:pt>
                <c:pt idx="8662">
                  <c:v>-0.423655</c:v>
                </c:pt>
                <c:pt idx="8663">
                  <c:v>-0.42440099999999997</c:v>
                </c:pt>
                <c:pt idx="8664">
                  <c:v>-0.42520599999999997</c:v>
                </c:pt>
                <c:pt idx="8665">
                  <c:v>-0.426095</c:v>
                </c:pt>
                <c:pt idx="8666">
                  <c:v>-0.42681999999999998</c:v>
                </c:pt>
                <c:pt idx="8667">
                  <c:v>-0.42780899999999999</c:v>
                </c:pt>
                <c:pt idx="8668">
                  <c:v>-0.42856</c:v>
                </c:pt>
                <c:pt idx="8669">
                  <c:v>-0.42934499999999998</c:v>
                </c:pt>
                <c:pt idx="8670">
                  <c:v>-0.42996499999999999</c:v>
                </c:pt>
                <c:pt idx="8671">
                  <c:v>-0.43087300000000001</c:v>
                </c:pt>
                <c:pt idx="8672">
                  <c:v>-0.431813</c:v>
                </c:pt>
                <c:pt idx="8673">
                  <c:v>-0.43280000000000002</c:v>
                </c:pt>
                <c:pt idx="8674">
                  <c:v>-0.43356699999999998</c:v>
                </c:pt>
                <c:pt idx="8675">
                  <c:v>-0.43431999999999998</c:v>
                </c:pt>
                <c:pt idx="8676">
                  <c:v>-0.43510300000000002</c:v>
                </c:pt>
                <c:pt idx="8677">
                  <c:v>-0.43556400000000001</c:v>
                </c:pt>
                <c:pt idx="8678">
                  <c:v>-0.436444</c:v>
                </c:pt>
                <c:pt idx="8679">
                  <c:v>-0.43711499999999998</c:v>
                </c:pt>
                <c:pt idx="8680">
                  <c:v>-0.43802799999999997</c:v>
                </c:pt>
                <c:pt idx="8681">
                  <c:v>-0.438689</c:v>
                </c:pt>
                <c:pt idx="8682">
                  <c:v>-0.43949500000000002</c:v>
                </c:pt>
                <c:pt idx="8683">
                  <c:v>-0.44028499999999998</c:v>
                </c:pt>
                <c:pt idx="8684">
                  <c:v>-0.44089600000000001</c:v>
                </c:pt>
                <c:pt idx="8685">
                  <c:v>-0.441749</c:v>
                </c:pt>
                <c:pt idx="8686">
                  <c:v>-0.44251499999999999</c:v>
                </c:pt>
                <c:pt idx="8687">
                  <c:v>-0.44347300000000001</c:v>
                </c:pt>
                <c:pt idx="8688">
                  <c:v>-0.44423600000000002</c:v>
                </c:pt>
                <c:pt idx="8689">
                  <c:v>-0.44509100000000001</c:v>
                </c:pt>
                <c:pt idx="8690">
                  <c:v>-0.44573099999999999</c:v>
                </c:pt>
                <c:pt idx="8691">
                  <c:v>-0.44651999999999997</c:v>
                </c:pt>
                <c:pt idx="8692">
                  <c:v>-0.44737300000000002</c:v>
                </c:pt>
                <c:pt idx="8693">
                  <c:v>-0.44830100000000001</c:v>
                </c:pt>
                <c:pt idx="8694">
                  <c:v>-0.44922400000000001</c:v>
                </c:pt>
                <c:pt idx="8695">
                  <c:v>-0.450021</c:v>
                </c:pt>
                <c:pt idx="8696">
                  <c:v>-0.45097900000000002</c:v>
                </c:pt>
                <c:pt idx="8697">
                  <c:v>-0.45157399999999998</c:v>
                </c:pt>
                <c:pt idx="8698">
                  <c:v>-0.45248699999999997</c:v>
                </c:pt>
                <c:pt idx="8699">
                  <c:v>-0.45323099999999999</c:v>
                </c:pt>
                <c:pt idx="8700">
                  <c:v>-0.45402999999999999</c:v>
                </c:pt>
                <c:pt idx="8701">
                  <c:v>-0.45429900000000001</c:v>
                </c:pt>
                <c:pt idx="8702">
                  <c:v>-0.45394499999999999</c:v>
                </c:pt>
                <c:pt idx="8703">
                  <c:v>-0.45350600000000002</c:v>
                </c:pt>
                <c:pt idx="8704">
                  <c:v>-0.45274700000000001</c:v>
                </c:pt>
                <c:pt idx="8705">
                  <c:v>-0.45194299999999998</c:v>
                </c:pt>
                <c:pt idx="8706">
                  <c:v>-0.45071099999999997</c:v>
                </c:pt>
                <c:pt idx="8707">
                  <c:v>-0.449629</c:v>
                </c:pt>
                <c:pt idx="8708">
                  <c:v>-0.44820599999999999</c:v>
                </c:pt>
                <c:pt idx="8709">
                  <c:v>-0.44709700000000002</c:v>
                </c:pt>
                <c:pt idx="8710">
                  <c:v>-0.44574399999999997</c:v>
                </c:pt>
                <c:pt idx="8711">
                  <c:v>-0.44442500000000001</c:v>
                </c:pt>
                <c:pt idx="8712">
                  <c:v>-0.44278899999999999</c:v>
                </c:pt>
                <c:pt idx="8713">
                  <c:v>-0.441328</c:v>
                </c:pt>
                <c:pt idx="8714">
                  <c:v>-0.43959700000000002</c:v>
                </c:pt>
                <c:pt idx="8715">
                  <c:v>-0.43805899999999998</c:v>
                </c:pt>
                <c:pt idx="8716">
                  <c:v>-0.43642399999999998</c:v>
                </c:pt>
                <c:pt idx="8717">
                  <c:v>-0.43490899999999999</c:v>
                </c:pt>
                <c:pt idx="8718">
                  <c:v>-0.43319299999999999</c:v>
                </c:pt>
                <c:pt idx="8719">
                  <c:v>-0.43164200000000003</c:v>
                </c:pt>
                <c:pt idx="8720">
                  <c:v>-0.42979400000000001</c:v>
                </c:pt>
                <c:pt idx="8721">
                  <c:v>-0.42830600000000002</c:v>
                </c:pt>
                <c:pt idx="8722">
                  <c:v>-0.42665900000000001</c:v>
                </c:pt>
                <c:pt idx="8723">
                  <c:v>-0.425292</c:v>
                </c:pt>
                <c:pt idx="8724">
                  <c:v>-0.42352200000000001</c:v>
                </c:pt>
                <c:pt idx="8725">
                  <c:v>-0.42207600000000001</c:v>
                </c:pt>
                <c:pt idx="8726">
                  <c:v>-0.420265</c:v>
                </c:pt>
                <c:pt idx="8727">
                  <c:v>-0.41898200000000002</c:v>
                </c:pt>
                <c:pt idx="8728">
                  <c:v>-0.41741</c:v>
                </c:pt>
                <c:pt idx="8729">
                  <c:v>-0.41614600000000002</c:v>
                </c:pt>
                <c:pt idx="8730">
                  <c:v>-0.41434300000000002</c:v>
                </c:pt>
                <c:pt idx="8731">
                  <c:v>-0.41286800000000001</c:v>
                </c:pt>
                <c:pt idx="8732">
                  <c:v>-0.41108099999999997</c:v>
                </c:pt>
                <c:pt idx="8733">
                  <c:v>-0.409831</c:v>
                </c:pt>
                <c:pt idx="8734">
                  <c:v>-0.408335</c:v>
                </c:pt>
                <c:pt idx="8735">
                  <c:v>-0.40707399999999999</c:v>
                </c:pt>
                <c:pt idx="8736">
                  <c:v>-0.40530699999999997</c:v>
                </c:pt>
                <c:pt idx="8737">
                  <c:v>-0.40373100000000001</c:v>
                </c:pt>
                <c:pt idx="8738">
                  <c:v>-0.40199800000000002</c:v>
                </c:pt>
                <c:pt idx="8739">
                  <c:v>-0.40063399999999999</c:v>
                </c:pt>
                <c:pt idx="8740">
                  <c:v>-0.39948600000000001</c:v>
                </c:pt>
                <c:pt idx="8741">
                  <c:v>-0.39807199999999998</c:v>
                </c:pt>
                <c:pt idx="8742">
                  <c:v>-0.39668599999999998</c:v>
                </c:pt>
                <c:pt idx="8743">
                  <c:v>-0.39531300000000003</c:v>
                </c:pt>
                <c:pt idx="8744">
                  <c:v>-0.394372</c:v>
                </c:pt>
                <c:pt idx="8745">
                  <c:v>-0.39361099999999999</c:v>
                </c:pt>
                <c:pt idx="8746">
                  <c:v>-0.39294600000000002</c:v>
                </c:pt>
                <c:pt idx="8747">
                  <c:v>-0.39191100000000001</c:v>
                </c:pt>
                <c:pt idx="8748">
                  <c:v>-0.390685</c:v>
                </c:pt>
                <c:pt idx="8749">
                  <c:v>-0.389401</c:v>
                </c:pt>
                <c:pt idx="8750">
                  <c:v>-0.38862600000000003</c:v>
                </c:pt>
                <c:pt idx="8751">
                  <c:v>-0.38845099999999999</c:v>
                </c:pt>
                <c:pt idx="8752">
                  <c:v>-0.38872099999999998</c:v>
                </c:pt>
                <c:pt idx="8753">
                  <c:v>-0.38907900000000001</c:v>
                </c:pt>
                <c:pt idx="8754">
                  <c:v>-0.38934999999999997</c:v>
                </c:pt>
                <c:pt idx="8755">
                  <c:v>-0.389679</c:v>
                </c:pt>
                <c:pt idx="8756">
                  <c:v>-0.39031199999999999</c:v>
                </c:pt>
                <c:pt idx="8757">
                  <c:v>-0.39123599999999997</c:v>
                </c:pt>
                <c:pt idx="8758">
                  <c:v>-0.39240700000000001</c:v>
                </c:pt>
                <c:pt idx="8759">
                  <c:v>-0.39374599999999998</c:v>
                </c:pt>
                <c:pt idx="8760">
                  <c:v>-0.39490900000000001</c:v>
                </c:pt>
                <c:pt idx="8761">
                  <c:v>-0.39609899999999998</c:v>
                </c:pt>
                <c:pt idx="8762">
                  <c:v>-0.39729900000000001</c:v>
                </c:pt>
                <c:pt idx="8763">
                  <c:v>-0.39844800000000002</c:v>
                </c:pt>
                <c:pt idx="8764">
                  <c:v>-0.39971400000000001</c:v>
                </c:pt>
                <c:pt idx="8765">
                  <c:v>-0.40088699999999999</c:v>
                </c:pt>
                <c:pt idx="8766">
                  <c:v>-0.40197699999999997</c:v>
                </c:pt>
                <c:pt idx="8767">
                  <c:v>-0.40325</c:v>
                </c:pt>
                <c:pt idx="8768">
                  <c:v>-0.40438200000000002</c:v>
                </c:pt>
                <c:pt idx="8769">
                  <c:v>-0.40564299999999998</c:v>
                </c:pt>
                <c:pt idx="8770">
                  <c:v>-0.40682299999999999</c:v>
                </c:pt>
                <c:pt idx="8771">
                  <c:v>-0.40809299999999998</c:v>
                </c:pt>
                <c:pt idx="8772">
                  <c:v>-0.40934199999999998</c:v>
                </c:pt>
                <c:pt idx="8773">
                  <c:v>-0.41040900000000002</c:v>
                </c:pt>
                <c:pt idx="8774">
                  <c:v>-0.41167100000000001</c:v>
                </c:pt>
                <c:pt idx="8775">
                  <c:v>-0.41281000000000001</c:v>
                </c:pt>
                <c:pt idx="8776">
                  <c:v>-0.414128</c:v>
                </c:pt>
                <c:pt idx="8777">
                  <c:v>-0.41532000000000002</c:v>
                </c:pt>
                <c:pt idx="8778">
                  <c:v>-0.41652299999999998</c:v>
                </c:pt>
                <c:pt idx="8779">
                  <c:v>-0.41777399999999998</c:v>
                </c:pt>
                <c:pt idx="8780">
                  <c:v>-0.41876799999999997</c:v>
                </c:pt>
                <c:pt idx="8781">
                  <c:v>-0.41980800000000001</c:v>
                </c:pt>
                <c:pt idx="8782">
                  <c:v>-0.42082900000000001</c:v>
                </c:pt>
                <c:pt idx="8783">
                  <c:v>-0.42188999999999999</c:v>
                </c:pt>
                <c:pt idx="8784">
                  <c:v>-0.42294100000000001</c:v>
                </c:pt>
                <c:pt idx="8785">
                  <c:v>-0.42413000000000001</c:v>
                </c:pt>
                <c:pt idx="8786">
                  <c:v>-0.42524299999999998</c:v>
                </c:pt>
                <c:pt idx="8787">
                  <c:v>-0.42639100000000002</c:v>
                </c:pt>
                <c:pt idx="8788">
                  <c:v>-0.42756</c:v>
                </c:pt>
                <c:pt idx="8789">
                  <c:v>-0.42894300000000002</c:v>
                </c:pt>
                <c:pt idx="8790">
                  <c:v>-0.43007499999999999</c:v>
                </c:pt>
                <c:pt idx="8791">
                  <c:v>-0.43134699999999998</c:v>
                </c:pt>
                <c:pt idx="8792">
                  <c:v>-0.43249500000000002</c:v>
                </c:pt>
                <c:pt idx="8793">
                  <c:v>-0.43361100000000002</c:v>
                </c:pt>
                <c:pt idx="8794">
                  <c:v>-0.43464799999999998</c:v>
                </c:pt>
                <c:pt idx="8795">
                  <c:v>-0.43573200000000001</c:v>
                </c:pt>
                <c:pt idx="8796">
                  <c:v>-0.436805</c:v>
                </c:pt>
                <c:pt idx="8797">
                  <c:v>-0.43782500000000002</c:v>
                </c:pt>
                <c:pt idx="8798">
                  <c:v>-0.438994</c:v>
                </c:pt>
                <c:pt idx="8799">
                  <c:v>-0.44014599999999998</c:v>
                </c:pt>
                <c:pt idx="8800">
                  <c:v>-0.44108999999999998</c:v>
                </c:pt>
                <c:pt idx="8801">
                  <c:v>-0.44185600000000003</c:v>
                </c:pt>
                <c:pt idx="8802">
                  <c:v>-0.442166</c:v>
                </c:pt>
                <c:pt idx="8803">
                  <c:v>-0.44222299999999998</c:v>
                </c:pt>
                <c:pt idx="8804">
                  <c:v>-0.44241599999999998</c:v>
                </c:pt>
                <c:pt idx="8805">
                  <c:v>-0.442214</c:v>
                </c:pt>
                <c:pt idx="8806">
                  <c:v>-0.44196800000000003</c:v>
                </c:pt>
                <c:pt idx="8807">
                  <c:v>-0.44133499999999998</c:v>
                </c:pt>
                <c:pt idx="8808">
                  <c:v>-0.440888</c:v>
                </c:pt>
                <c:pt idx="8809">
                  <c:v>-0.43999300000000002</c:v>
                </c:pt>
                <c:pt idx="8810">
                  <c:v>-0.43931100000000001</c:v>
                </c:pt>
                <c:pt idx="8811">
                  <c:v>-0.43875199999999998</c:v>
                </c:pt>
                <c:pt idx="8812">
                  <c:v>-0.43823499999999999</c:v>
                </c:pt>
                <c:pt idx="8813">
                  <c:v>-0.43732599999999999</c:v>
                </c:pt>
                <c:pt idx="8814">
                  <c:v>-0.43648799999999999</c:v>
                </c:pt>
                <c:pt idx="8815">
                  <c:v>-0.43558999999999998</c:v>
                </c:pt>
                <c:pt idx="8816">
                  <c:v>-0.43446099999999999</c:v>
                </c:pt>
                <c:pt idx="8817">
                  <c:v>-0.43378299999999997</c:v>
                </c:pt>
                <c:pt idx="8818">
                  <c:v>-0.43309500000000001</c:v>
                </c:pt>
                <c:pt idx="8819">
                  <c:v>-0.43221799999999999</c:v>
                </c:pt>
                <c:pt idx="8820">
                  <c:v>-0.43123800000000001</c:v>
                </c:pt>
                <c:pt idx="8821">
                  <c:v>-0.43038399999999999</c:v>
                </c:pt>
                <c:pt idx="8822">
                  <c:v>-0.42913699999999999</c:v>
                </c:pt>
                <c:pt idx="8823">
                  <c:v>-0.42805500000000002</c:v>
                </c:pt>
                <c:pt idx="8824">
                  <c:v>-0.42736600000000002</c:v>
                </c:pt>
                <c:pt idx="8825">
                  <c:v>-0.42631599999999997</c:v>
                </c:pt>
                <c:pt idx="8826">
                  <c:v>-0.42507</c:v>
                </c:pt>
                <c:pt idx="8827">
                  <c:v>-0.42412899999999998</c:v>
                </c:pt>
                <c:pt idx="8828">
                  <c:v>-0.4234</c:v>
                </c:pt>
                <c:pt idx="8829">
                  <c:v>-0.422122</c:v>
                </c:pt>
                <c:pt idx="8830">
                  <c:v>-0.420875</c:v>
                </c:pt>
                <c:pt idx="8831">
                  <c:v>-0.41994500000000001</c:v>
                </c:pt>
                <c:pt idx="8832">
                  <c:v>-0.41917100000000002</c:v>
                </c:pt>
                <c:pt idx="8833">
                  <c:v>-0.41775600000000002</c:v>
                </c:pt>
                <c:pt idx="8834">
                  <c:v>-0.41655599999999998</c:v>
                </c:pt>
                <c:pt idx="8835">
                  <c:v>-0.415659</c:v>
                </c:pt>
                <c:pt idx="8836">
                  <c:v>-0.41483399999999998</c:v>
                </c:pt>
                <c:pt idx="8837">
                  <c:v>-0.41336499999999998</c:v>
                </c:pt>
                <c:pt idx="8838">
                  <c:v>-0.41216999999999998</c:v>
                </c:pt>
                <c:pt idx="8839">
                  <c:v>-0.41123199999999999</c:v>
                </c:pt>
                <c:pt idx="8840">
                  <c:v>-0.41031000000000001</c:v>
                </c:pt>
                <c:pt idx="8841">
                  <c:v>-0.40883000000000003</c:v>
                </c:pt>
                <c:pt idx="8842">
                  <c:v>-0.407607</c:v>
                </c:pt>
                <c:pt idx="8843">
                  <c:v>-0.40675499999999998</c:v>
                </c:pt>
                <c:pt idx="8844">
                  <c:v>-0.40590900000000002</c:v>
                </c:pt>
                <c:pt idx="8845">
                  <c:v>-0.40439900000000001</c:v>
                </c:pt>
                <c:pt idx="8846">
                  <c:v>-0.40317999999999998</c:v>
                </c:pt>
                <c:pt idx="8847">
                  <c:v>-0.40228599999999998</c:v>
                </c:pt>
                <c:pt idx="8848">
                  <c:v>-0.40136699999999997</c:v>
                </c:pt>
                <c:pt idx="8849">
                  <c:v>-0.39978900000000001</c:v>
                </c:pt>
                <c:pt idx="8850">
                  <c:v>-0.39845199999999997</c:v>
                </c:pt>
                <c:pt idx="8851">
                  <c:v>-0.39688299999999999</c:v>
                </c:pt>
                <c:pt idx="8852">
                  <c:v>-0.39570100000000002</c:v>
                </c:pt>
                <c:pt idx="8853">
                  <c:v>-0.39429900000000001</c:v>
                </c:pt>
                <c:pt idx="8854">
                  <c:v>-0.39328400000000002</c:v>
                </c:pt>
                <c:pt idx="8855">
                  <c:v>-0.39243499999999998</c:v>
                </c:pt>
                <c:pt idx="8856">
                  <c:v>-0.39120100000000002</c:v>
                </c:pt>
                <c:pt idx="8857">
                  <c:v>-0.38998699999999997</c:v>
                </c:pt>
                <c:pt idx="8858">
                  <c:v>-0.38896900000000001</c:v>
                </c:pt>
                <c:pt idx="8859">
                  <c:v>-0.38785799999999998</c:v>
                </c:pt>
                <c:pt idx="8860">
                  <c:v>-0.38674500000000001</c:v>
                </c:pt>
                <c:pt idx="8861">
                  <c:v>-0.38564599999999999</c:v>
                </c:pt>
                <c:pt idx="8862">
                  <c:v>-0.38472000000000001</c:v>
                </c:pt>
                <c:pt idx="8863">
                  <c:v>-0.38335000000000002</c:v>
                </c:pt>
                <c:pt idx="8864">
                  <c:v>-0.38205</c:v>
                </c:pt>
                <c:pt idx="8865">
                  <c:v>-0.38079600000000002</c:v>
                </c:pt>
                <c:pt idx="8866">
                  <c:v>-0.37956899999999999</c:v>
                </c:pt>
                <c:pt idx="8867">
                  <c:v>-0.37853199999999998</c:v>
                </c:pt>
                <c:pt idx="8868">
                  <c:v>-0.37753700000000001</c:v>
                </c:pt>
                <c:pt idx="8869">
                  <c:v>-0.37655699999999998</c:v>
                </c:pt>
                <c:pt idx="8870">
                  <c:v>-0.375</c:v>
                </c:pt>
                <c:pt idx="8871">
                  <c:v>-0.37370100000000001</c:v>
                </c:pt>
                <c:pt idx="8872">
                  <c:v>-0.372195</c:v>
                </c:pt>
                <c:pt idx="8873">
                  <c:v>-0.37056299999999998</c:v>
                </c:pt>
                <c:pt idx="8874">
                  <c:v>-0.36929299999999998</c:v>
                </c:pt>
                <c:pt idx="8875">
                  <c:v>-0.36808400000000002</c:v>
                </c:pt>
                <c:pt idx="8876">
                  <c:v>-0.36708299999999999</c:v>
                </c:pt>
                <c:pt idx="8877">
                  <c:v>-0.36563000000000001</c:v>
                </c:pt>
                <c:pt idx="8878">
                  <c:v>-0.364483</c:v>
                </c:pt>
                <c:pt idx="8879">
                  <c:v>-0.36310399999999998</c:v>
                </c:pt>
                <c:pt idx="8880">
                  <c:v>-0.36173899999999998</c:v>
                </c:pt>
                <c:pt idx="8881">
                  <c:v>-0.36032900000000001</c:v>
                </c:pt>
                <c:pt idx="8882">
                  <c:v>-0.359294</c:v>
                </c:pt>
                <c:pt idx="8883">
                  <c:v>-0.35813299999999998</c:v>
                </c:pt>
                <c:pt idx="8884">
                  <c:v>-0.35670099999999999</c:v>
                </c:pt>
                <c:pt idx="8885">
                  <c:v>-0.355493</c:v>
                </c:pt>
                <c:pt idx="8886">
                  <c:v>-0.35415999999999997</c:v>
                </c:pt>
                <c:pt idx="8887">
                  <c:v>-0.35306900000000002</c:v>
                </c:pt>
                <c:pt idx="8888">
                  <c:v>-0.35189399999999998</c:v>
                </c:pt>
                <c:pt idx="8889">
                  <c:v>-0.35108499999999998</c:v>
                </c:pt>
                <c:pt idx="8890">
                  <c:v>-0.34973799999999999</c:v>
                </c:pt>
                <c:pt idx="8891">
                  <c:v>-0.34823399999999999</c:v>
                </c:pt>
                <c:pt idx="8892">
                  <c:v>-0.34694399999999997</c:v>
                </c:pt>
                <c:pt idx="8893">
                  <c:v>-0.34534900000000002</c:v>
                </c:pt>
                <c:pt idx="8894">
                  <c:v>-0.34392899999999998</c:v>
                </c:pt>
                <c:pt idx="8895">
                  <c:v>-0.34246100000000002</c:v>
                </c:pt>
                <c:pt idx="8896">
                  <c:v>-0.34126200000000001</c:v>
                </c:pt>
                <c:pt idx="8897">
                  <c:v>-0.34005600000000002</c:v>
                </c:pt>
                <c:pt idx="8898">
                  <c:v>-0.33870800000000001</c:v>
                </c:pt>
                <c:pt idx="8899">
                  <c:v>-0.33760299999999999</c:v>
                </c:pt>
                <c:pt idx="8900">
                  <c:v>-0.33619300000000002</c:v>
                </c:pt>
                <c:pt idx="8901">
                  <c:v>-0.33635799999999999</c:v>
                </c:pt>
                <c:pt idx="8902">
                  <c:v>-0.33652399999999999</c:v>
                </c:pt>
                <c:pt idx="8903">
                  <c:v>-0.33707999999999999</c:v>
                </c:pt>
                <c:pt idx="8904">
                  <c:v>-0.33698499999999998</c:v>
                </c:pt>
                <c:pt idx="8905">
                  <c:v>-0.33624199999999999</c:v>
                </c:pt>
                <c:pt idx="8906">
                  <c:v>-0.33600099999999999</c:v>
                </c:pt>
                <c:pt idx="8907">
                  <c:v>-0.33508100000000002</c:v>
                </c:pt>
                <c:pt idx="8908">
                  <c:v>-0.33506200000000003</c:v>
                </c:pt>
                <c:pt idx="8909">
                  <c:v>-0.33492</c:v>
                </c:pt>
                <c:pt idx="8910">
                  <c:v>-0.33507300000000001</c:v>
                </c:pt>
                <c:pt idx="8911">
                  <c:v>-0.33526299999999998</c:v>
                </c:pt>
                <c:pt idx="8912">
                  <c:v>-0.33554800000000001</c:v>
                </c:pt>
                <c:pt idx="8913">
                  <c:v>-0.33570699999999998</c:v>
                </c:pt>
                <c:pt idx="8914">
                  <c:v>-0.33581499999999997</c:v>
                </c:pt>
                <c:pt idx="8915">
                  <c:v>-0.33586300000000002</c:v>
                </c:pt>
                <c:pt idx="8916">
                  <c:v>-0.33590300000000001</c:v>
                </c:pt>
                <c:pt idx="8917">
                  <c:v>-0.33589000000000002</c:v>
                </c:pt>
                <c:pt idx="8918">
                  <c:v>-0.33575300000000002</c:v>
                </c:pt>
                <c:pt idx="8919">
                  <c:v>-0.33569900000000003</c:v>
                </c:pt>
                <c:pt idx="8920">
                  <c:v>-0.335231</c:v>
                </c:pt>
                <c:pt idx="8921">
                  <c:v>-0.33509499999999998</c:v>
                </c:pt>
                <c:pt idx="8922">
                  <c:v>-0.33432899999999999</c:v>
                </c:pt>
                <c:pt idx="8923">
                  <c:v>-0.33408599999999999</c:v>
                </c:pt>
                <c:pt idx="8924">
                  <c:v>-0.33359499999999997</c:v>
                </c:pt>
                <c:pt idx="8925">
                  <c:v>-0.333231</c:v>
                </c:pt>
                <c:pt idx="8926">
                  <c:v>-0.33305899999999999</c:v>
                </c:pt>
                <c:pt idx="8927">
                  <c:v>-0.33290700000000001</c:v>
                </c:pt>
                <c:pt idx="8928">
                  <c:v>-0.33291599999999999</c:v>
                </c:pt>
                <c:pt idx="8929">
                  <c:v>-0.33280100000000001</c:v>
                </c:pt>
                <c:pt idx="8930">
                  <c:v>-0.33276299999999998</c:v>
                </c:pt>
                <c:pt idx="8931">
                  <c:v>-0.33247900000000002</c:v>
                </c:pt>
                <c:pt idx="8932">
                  <c:v>-0.33252199999999998</c:v>
                </c:pt>
                <c:pt idx="8933">
                  <c:v>-0.33201799999999998</c:v>
                </c:pt>
                <c:pt idx="8934">
                  <c:v>-0.33200299999999999</c:v>
                </c:pt>
                <c:pt idx="8935">
                  <c:v>-0.331978</c:v>
                </c:pt>
                <c:pt idx="8936">
                  <c:v>-0.33180799999999999</c:v>
                </c:pt>
                <c:pt idx="8937">
                  <c:v>-0.33202100000000001</c:v>
                </c:pt>
                <c:pt idx="8938">
                  <c:v>-0.33208300000000002</c:v>
                </c:pt>
                <c:pt idx="8939">
                  <c:v>-0.33221699999999998</c:v>
                </c:pt>
                <c:pt idx="8940">
                  <c:v>-0.33238699999999999</c:v>
                </c:pt>
                <c:pt idx="8941">
                  <c:v>-0.33241599999999999</c:v>
                </c:pt>
                <c:pt idx="8942">
                  <c:v>-0.33230100000000001</c:v>
                </c:pt>
                <c:pt idx="8943">
                  <c:v>-0.33215099999999997</c:v>
                </c:pt>
                <c:pt idx="8944">
                  <c:v>-0.33226</c:v>
                </c:pt>
                <c:pt idx="8945">
                  <c:v>-0.33191799999999999</c:v>
                </c:pt>
                <c:pt idx="8946">
                  <c:v>-0.33180300000000001</c:v>
                </c:pt>
                <c:pt idx="8947">
                  <c:v>-0.33196300000000001</c:v>
                </c:pt>
                <c:pt idx="8948">
                  <c:v>-0.33175900000000003</c:v>
                </c:pt>
                <c:pt idx="8949">
                  <c:v>-0.33174500000000001</c:v>
                </c:pt>
                <c:pt idx="8950">
                  <c:v>-0.33204499999999998</c:v>
                </c:pt>
                <c:pt idx="8951">
                  <c:v>-0.33232600000000001</c:v>
                </c:pt>
                <c:pt idx="8952">
                  <c:v>-0.33261299999999999</c:v>
                </c:pt>
                <c:pt idx="8953">
                  <c:v>-0.33289800000000003</c:v>
                </c:pt>
                <c:pt idx="8954">
                  <c:v>-0.33323900000000001</c:v>
                </c:pt>
                <c:pt idx="8955">
                  <c:v>-0.33318300000000001</c:v>
                </c:pt>
                <c:pt idx="8956">
                  <c:v>-0.33324100000000001</c:v>
                </c:pt>
                <c:pt idx="8957">
                  <c:v>-0.33394099999999999</c:v>
                </c:pt>
                <c:pt idx="8958">
                  <c:v>-0.33498099999999997</c:v>
                </c:pt>
                <c:pt idx="8959">
                  <c:v>-0.33538600000000002</c:v>
                </c:pt>
                <c:pt idx="8960">
                  <c:v>-0.335845</c:v>
                </c:pt>
                <c:pt idx="8961">
                  <c:v>-0.336536</c:v>
                </c:pt>
                <c:pt idx="8962">
                  <c:v>-0.33681</c:v>
                </c:pt>
                <c:pt idx="8963">
                  <c:v>-0.33712399999999998</c:v>
                </c:pt>
                <c:pt idx="8964">
                  <c:v>-0.33787499999999998</c:v>
                </c:pt>
                <c:pt idx="8965">
                  <c:v>-0.33843299999999998</c:v>
                </c:pt>
                <c:pt idx="8966">
                  <c:v>-0.33890700000000001</c:v>
                </c:pt>
                <c:pt idx="8967">
                  <c:v>-0.33919700000000003</c:v>
                </c:pt>
                <c:pt idx="8968">
                  <c:v>-0.33965800000000002</c:v>
                </c:pt>
                <c:pt idx="8969">
                  <c:v>-0.340472</c:v>
                </c:pt>
                <c:pt idx="8970">
                  <c:v>-0.34105999999999997</c:v>
                </c:pt>
                <c:pt idx="8971">
                  <c:v>-0.341275</c:v>
                </c:pt>
                <c:pt idx="8972">
                  <c:v>-0.34178999999999998</c:v>
                </c:pt>
                <c:pt idx="8973">
                  <c:v>-0.342331</c:v>
                </c:pt>
                <c:pt idx="8974">
                  <c:v>-0.34291100000000002</c:v>
                </c:pt>
                <c:pt idx="8975">
                  <c:v>-0.34348299999999998</c:v>
                </c:pt>
                <c:pt idx="8976">
                  <c:v>-0.34406100000000001</c:v>
                </c:pt>
                <c:pt idx="8977">
                  <c:v>-0.34429599999999999</c:v>
                </c:pt>
                <c:pt idx="8978">
                  <c:v>-0.34465299999999999</c:v>
                </c:pt>
                <c:pt idx="8979">
                  <c:v>-0.345225</c:v>
                </c:pt>
                <c:pt idx="8980">
                  <c:v>-0.34565299999999999</c:v>
                </c:pt>
                <c:pt idx="8981">
                  <c:v>-0.345694</c:v>
                </c:pt>
                <c:pt idx="8982">
                  <c:v>-0.34605999999999998</c:v>
                </c:pt>
                <c:pt idx="8983">
                  <c:v>-0.346744</c:v>
                </c:pt>
                <c:pt idx="8984">
                  <c:v>-0.347356</c:v>
                </c:pt>
                <c:pt idx="8985">
                  <c:v>-0.34747</c:v>
                </c:pt>
                <c:pt idx="8986">
                  <c:v>-0.34801100000000001</c:v>
                </c:pt>
                <c:pt idx="8987">
                  <c:v>-0.34892699999999999</c:v>
                </c:pt>
                <c:pt idx="8988">
                  <c:v>-0.349441</c:v>
                </c:pt>
                <c:pt idx="8989">
                  <c:v>-0.34981800000000002</c:v>
                </c:pt>
                <c:pt idx="8990">
                  <c:v>-0.35019699999999998</c:v>
                </c:pt>
                <c:pt idx="8991">
                  <c:v>-0.35089700000000001</c:v>
                </c:pt>
                <c:pt idx="8992">
                  <c:v>-0.35133300000000001</c:v>
                </c:pt>
                <c:pt idx="8993">
                  <c:v>-0.35148600000000002</c:v>
                </c:pt>
                <c:pt idx="8994">
                  <c:v>-0.35204600000000003</c:v>
                </c:pt>
                <c:pt idx="8995">
                  <c:v>-0.35295399999999999</c:v>
                </c:pt>
                <c:pt idx="8996">
                  <c:v>-0.35361100000000001</c:v>
                </c:pt>
                <c:pt idx="8997">
                  <c:v>-0.353937</c:v>
                </c:pt>
                <c:pt idx="8998">
                  <c:v>-0.35470299999999999</c:v>
                </c:pt>
                <c:pt idx="8999">
                  <c:v>-0.35566199999999998</c:v>
                </c:pt>
                <c:pt idx="9000">
                  <c:v>-0.35598999999999997</c:v>
                </c:pt>
                <c:pt idx="9001">
                  <c:v>-0.35558600000000001</c:v>
                </c:pt>
                <c:pt idx="9002">
                  <c:v>-0.355323</c:v>
                </c:pt>
                <c:pt idx="9003">
                  <c:v>-0.35495599999999999</c:v>
                </c:pt>
                <c:pt idx="9004">
                  <c:v>-0.35467300000000002</c:v>
                </c:pt>
                <c:pt idx="9005">
                  <c:v>-0.35365799999999997</c:v>
                </c:pt>
                <c:pt idx="9006">
                  <c:v>-0.353132</c:v>
                </c:pt>
                <c:pt idx="9007">
                  <c:v>-0.353238</c:v>
                </c:pt>
                <c:pt idx="9008">
                  <c:v>-0.35345100000000002</c:v>
                </c:pt>
                <c:pt idx="9009">
                  <c:v>-0.354043</c:v>
                </c:pt>
                <c:pt idx="9010">
                  <c:v>-0.35435899999999998</c:v>
                </c:pt>
                <c:pt idx="9011">
                  <c:v>-0.35489700000000002</c:v>
                </c:pt>
                <c:pt idx="9012">
                  <c:v>-0.35503400000000002</c:v>
                </c:pt>
                <c:pt idx="9013">
                  <c:v>-0.35509800000000002</c:v>
                </c:pt>
                <c:pt idx="9014">
                  <c:v>-0.35504400000000003</c:v>
                </c:pt>
                <c:pt idx="9015">
                  <c:v>-0.355045</c:v>
                </c:pt>
                <c:pt idx="9016">
                  <c:v>-0.35497600000000001</c:v>
                </c:pt>
                <c:pt idx="9017">
                  <c:v>-0.35498299999999999</c:v>
                </c:pt>
                <c:pt idx="9018">
                  <c:v>-0.354958</c:v>
                </c:pt>
                <c:pt idx="9019">
                  <c:v>-0.354989</c:v>
                </c:pt>
                <c:pt idx="9020">
                  <c:v>-0.35497299999999998</c:v>
                </c:pt>
                <c:pt idx="9021">
                  <c:v>-0.35496800000000001</c:v>
                </c:pt>
                <c:pt idx="9022">
                  <c:v>-0.35497499999999998</c:v>
                </c:pt>
                <c:pt idx="9023">
                  <c:v>-0.35497499999999998</c:v>
                </c:pt>
                <c:pt idx="9024">
                  <c:v>-0.35497499999999998</c:v>
                </c:pt>
                <c:pt idx="9025">
                  <c:v>-0.35497499999999998</c:v>
                </c:pt>
                <c:pt idx="9026">
                  <c:v>-0.35497499999999998</c:v>
                </c:pt>
                <c:pt idx="9027">
                  <c:v>-0.35497499999999998</c:v>
                </c:pt>
                <c:pt idx="9028">
                  <c:v>-0.35497499999999998</c:v>
                </c:pt>
                <c:pt idx="9029">
                  <c:v>-0.35497499999999998</c:v>
                </c:pt>
                <c:pt idx="9030">
                  <c:v>-0.35497299999999998</c:v>
                </c:pt>
                <c:pt idx="9031">
                  <c:v>-0.35497299999999998</c:v>
                </c:pt>
                <c:pt idx="9032">
                  <c:v>-0.35497299999999998</c:v>
                </c:pt>
                <c:pt idx="9033">
                  <c:v>-0.35497299999999998</c:v>
                </c:pt>
                <c:pt idx="9034">
                  <c:v>-0.35497299999999998</c:v>
                </c:pt>
                <c:pt idx="9035">
                  <c:v>-0.35497299999999998</c:v>
                </c:pt>
                <c:pt idx="9036">
                  <c:v>-0.35497299999999998</c:v>
                </c:pt>
                <c:pt idx="9037">
                  <c:v>-0.35497099999999998</c:v>
                </c:pt>
                <c:pt idx="9038">
                  <c:v>-0.35497099999999998</c:v>
                </c:pt>
                <c:pt idx="9039">
                  <c:v>-0.35497099999999998</c:v>
                </c:pt>
                <c:pt idx="9040">
                  <c:v>-0.35497099999999998</c:v>
                </c:pt>
                <c:pt idx="9041">
                  <c:v>-0.35497099999999998</c:v>
                </c:pt>
                <c:pt idx="9042">
                  <c:v>-0.35497099999999998</c:v>
                </c:pt>
                <c:pt idx="9043">
                  <c:v>-0.35497099999999998</c:v>
                </c:pt>
                <c:pt idx="9044">
                  <c:v>-0.35497099999999998</c:v>
                </c:pt>
                <c:pt idx="9045">
                  <c:v>-0.35497099999999998</c:v>
                </c:pt>
                <c:pt idx="9046">
                  <c:v>-0.35497099999999998</c:v>
                </c:pt>
                <c:pt idx="9047">
                  <c:v>-0.35497099999999998</c:v>
                </c:pt>
                <c:pt idx="9048">
                  <c:v>-0.35497099999999998</c:v>
                </c:pt>
                <c:pt idx="9049">
                  <c:v>-0.35497099999999998</c:v>
                </c:pt>
                <c:pt idx="9050">
                  <c:v>-0.35481600000000002</c:v>
                </c:pt>
                <c:pt idx="9051">
                  <c:v>-0.35444199999999998</c:v>
                </c:pt>
                <c:pt idx="9052">
                  <c:v>-0.35444100000000001</c:v>
                </c:pt>
                <c:pt idx="9053">
                  <c:v>-0.35483100000000001</c:v>
                </c:pt>
                <c:pt idx="9054">
                  <c:v>-0.35492200000000002</c:v>
                </c:pt>
                <c:pt idx="9055">
                  <c:v>-0.35464600000000002</c:v>
                </c:pt>
                <c:pt idx="9056">
                  <c:v>-0.354381</c:v>
                </c:pt>
                <c:pt idx="9057">
                  <c:v>-0.35476600000000003</c:v>
                </c:pt>
                <c:pt idx="9058">
                  <c:v>-0.35532599999999998</c:v>
                </c:pt>
                <c:pt idx="9059">
                  <c:v>-0.355323</c:v>
                </c:pt>
                <c:pt idx="9060">
                  <c:v>-0.35550300000000001</c:v>
                </c:pt>
                <c:pt idx="9061">
                  <c:v>-0.35602099999999998</c:v>
                </c:pt>
                <c:pt idx="9062">
                  <c:v>-0.35636899999999999</c:v>
                </c:pt>
                <c:pt idx="9063">
                  <c:v>-0.356651</c:v>
                </c:pt>
                <c:pt idx="9064">
                  <c:v>-0.35650599999999999</c:v>
                </c:pt>
                <c:pt idx="9065">
                  <c:v>-0.35679499999999997</c:v>
                </c:pt>
                <c:pt idx="9066">
                  <c:v>-0.35746699999999998</c:v>
                </c:pt>
                <c:pt idx="9067">
                  <c:v>-0.35786000000000001</c:v>
                </c:pt>
                <c:pt idx="9068">
                  <c:v>-0.35804200000000003</c:v>
                </c:pt>
                <c:pt idx="9069">
                  <c:v>-0.35826799999999998</c:v>
                </c:pt>
                <c:pt idx="9070">
                  <c:v>-0.35861999999999999</c:v>
                </c:pt>
                <c:pt idx="9071">
                  <c:v>-0.358927</c:v>
                </c:pt>
                <c:pt idx="9072">
                  <c:v>-0.35923699999999997</c:v>
                </c:pt>
                <c:pt idx="9073">
                  <c:v>-0.35956300000000002</c:v>
                </c:pt>
                <c:pt idx="9074">
                  <c:v>-0.35988100000000001</c:v>
                </c:pt>
                <c:pt idx="9075">
                  <c:v>-0.36019200000000001</c:v>
                </c:pt>
                <c:pt idx="9076">
                  <c:v>-0.36046899999999998</c:v>
                </c:pt>
                <c:pt idx="9077">
                  <c:v>-0.36079699999999998</c:v>
                </c:pt>
                <c:pt idx="9078">
                  <c:v>-0.36106700000000003</c:v>
                </c:pt>
                <c:pt idx="9079">
                  <c:v>-0.361321</c:v>
                </c:pt>
                <c:pt idx="9080">
                  <c:v>-0.361595</c:v>
                </c:pt>
                <c:pt idx="9081">
                  <c:v>-0.36188799999999999</c:v>
                </c:pt>
                <c:pt idx="9082">
                  <c:v>-0.36211900000000002</c:v>
                </c:pt>
                <c:pt idx="9083">
                  <c:v>-0.36235499999999998</c:v>
                </c:pt>
                <c:pt idx="9084">
                  <c:v>-0.36261599999999999</c:v>
                </c:pt>
                <c:pt idx="9085">
                  <c:v>-0.362875</c:v>
                </c:pt>
                <c:pt idx="9086">
                  <c:v>-0.36309000000000002</c:v>
                </c:pt>
                <c:pt idx="9087">
                  <c:v>-0.36331400000000003</c:v>
                </c:pt>
                <c:pt idx="9088">
                  <c:v>-0.363566</c:v>
                </c:pt>
                <c:pt idx="9089">
                  <c:v>-0.36379600000000001</c:v>
                </c:pt>
                <c:pt idx="9090">
                  <c:v>-0.36400700000000002</c:v>
                </c:pt>
                <c:pt idx="9091">
                  <c:v>-0.36422100000000002</c:v>
                </c:pt>
                <c:pt idx="9092">
                  <c:v>-0.36447400000000002</c:v>
                </c:pt>
                <c:pt idx="9093">
                  <c:v>-0.364672</c:v>
                </c:pt>
                <c:pt idx="9094">
                  <c:v>-0.36487599999999998</c:v>
                </c:pt>
                <c:pt idx="9095">
                  <c:v>-0.36506899999999998</c:v>
                </c:pt>
                <c:pt idx="9096">
                  <c:v>-0.36528500000000003</c:v>
                </c:pt>
                <c:pt idx="9097">
                  <c:v>-0.36545499999999997</c:v>
                </c:pt>
                <c:pt idx="9098">
                  <c:v>-0.36562</c:v>
                </c:pt>
                <c:pt idx="9099">
                  <c:v>-0.36579299999999998</c:v>
                </c:pt>
                <c:pt idx="9100">
                  <c:v>-0.366456</c:v>
                </c:pt>
                <c:pt idx="9101">
                  <c:v>-0.36768499999999998</c:v>
                </c:pt>
                <c:pt idx="9102">
                  <c:v>-0.36840899999999999</c:v>
                </c:pt>
                <c:pt idx="9103">
                  <c:v>-0.36977100000000002</c:v>
                </c:pt>
                <c:pt idx="9104">
                  <c:v>-0.37119200000000002</c:v>
                </c:pt>
                <c:pt idx="9105">
                  <c:v>-0.37321399999999999</c:v>
                </c:pt>
                <c:pt idx="9106">
                  <c:v>-0.37417400000000001</c:v>
                </c:pt>
                <c:pt idx="9107">
                  <c:v>-0.37450499999999998</c:v>
                </c:pt>
                <c:pt idx="9108">
                  <c:v>-0.37450299999999997</c:v>
                </c:pt>
                <c:pt idx="9109">
                  <c:v>-0.37410599999999999</c:v>
                </c:pt>
                <c:pt idx="9110">
                  <c:v>-0.37331599999999998</c:v>
                </c:pt>
                <c:pt idx="9111">
                  <c:v>-0.37243100000000001</c:v>
                </c:pt>
                <c:pt idx="9112">
                  <c:v>-0.37161899999999998</c:v>
                </c:pt>
                <c:pt idx="9113">
                  <c:v>-0.37127399999999999</c:v>
                </c:pt>
                <c:pt idx="9114">
                  <c:v>-0.37184699999999998</c:v>
                </c:pt>
                <c:pt idx="9115">
                  <c:v>-0.37284600000000001</c:v>
                </c:pt>
                <c:pt idx="9116">
                  <c:v>-0.37376900000000002</c:v>
                </c:pt>
                <c:pt idx="9117">
                  <c:v>-0.37406099999999998</c:v>
                </c:pt>
                <c:pt idx="9118">
                  <c:v>-0.37384800000000001</c:v>
                </c:pt>
                <c:pt idx="9119">
                  <c:v>-0.37331500000000001</c:v>
                </c:pt>
                <c:pt idx="9120">
                  <c:v>-0.37260100000000002</c:v>
                </c:pt>
                <c:pt idx="9121">
                  <c:v>-0.372361</c:v>
                </c:pt>
                <c:pt idx="9122">
                  <c:v>-0.37270999999999999</c:v>
                </c:pt>
                <c:pt idx="9123">
                  <c:v>-0.37350299999999997</c:v>
                </c:pt>
                <c:pt idx="9124">
                  <c:v>-0.37389899999999998</c:v>
                </c:pt>
                <c:pt idx="9125">
                  <c:v>-0.37357499999999999</c:v>
                </c:pt>
                <c:pt idx="9126">
                  <c:v>-0.37308599999999997</c:v>
                </c:pt>
                <c:pt idx="9127">
                  <c:v>-0.37234400000000001</c:v>
                </c:pt>
                <c:pt idx="9128">
                  <c:v>-0.37199199999999999</c:v>
                </c:pt>
                <c:pt idx="9129">
                  <c:v>-0.37184499999999998</c:v>
                </c:pt>
                <c:pt idx="9130">
                  <c:v>-0.37210799999999999</c:v>
                </c:pt>
                <c:pt idx="9131">
                  <c:v>-0.37196600000000002</c:v>
                </c:pt>
                <c:pt idx="9132">
                  <c:v>-0.371452</c:v>
                </c:pt>
                <c:pt idx="9133">
                  <c:v>-0.37076100000000001</c:v>
                </c:pt>
                <c:pt idx="9134">
                  <c:v>-0.37058099999999999</c:v>
                </c:pt>
                <c:pt idx="9135">
                  <c:v>-0.370556</c:v>
                </c:pt>
                <c:pt idx="9136">
                  <c:v>-0.37074499999999999</c:v>
                </c:pt>
                <c:pt idx="9137">
                  <c:v>-0.37049900000000002</c:v>
                </c:pt>
                <c:pt idx="9138">
                  <c:v>-0.36995600000000001</c:v>
                </c:pt>
                <c:pt idx="9139">
                  <c:v>-0.36963499999999999</c:v>
                </c:pt>
                <c:pt idx="9140">
                  <c:v>-0.36968099999999998</c:v>
                </c:pt>
                <c:pt idx="9141">
                  <c:v>-0.36922300000000002</c:v>
                </c:pt>
                <c:pt idx="9142">
                  <c:v>-0.36891000000000002</c:v>
                </c:pt>
                <c:pt idx="9143">
                  <c:v>-0.36843799999999999</c:v>
                </c:pt>
                <c:pt idx="9144">
                  <c:v>-0.36797000000000002</c:v>
                </c:pt>
                <c:pt idx="9145">
                  <c:v>-0.36772100000000002</c:v>
                </c:pt>
                <c:pt idx="9146">
                  <c:v>-0.367226</c:v>
                </c:pt>
                <c:pt idx="9147">
                  <c:v>-0.36712800000000001</c:v>
                </c:pt>
                <c:pt idx="9148">
                  <c:v>-0.36668400000000001</c:v>
                </c:pt>
                <c:pt idx="9149">
                  <c:v>-0.36669800000000002</c:v>
                </c:pt>
                <c:pt idx="9150">
                  <c:v>-0.36651</c:v>
                </c:pt>
                <c:pt idx="9151">
                  <c:v>-0.36673099999999997</c:v>
                </c:pt>
                <c:pt idx="9152">
                  <c:v>-0.36698199999999997</c:v>
                </c:pt>
                <c:pt idx="9153">
                  <c:v>-0.36684600000000001</c:v>
                </c:pt>
                <c:pt idx="9154">
                  <c:v>-0.36683199999999999</c:v>
                </c:pt>
                <c:pt idx="9155">
                  <c:v>-0.3669</c:v>
                </c:pt>
                <c:pt idx="9156">
                  <c:v>-0.36695499999999998</c:v>
                </c:pt>
                <c:pt idx="9157">
                  <c:v>-0.36677799999999999</c:v>
                </c:pt>
                <c:pt idx="9158">
                  <c:v>-0.36659799999999998</c:v>
                </c:pt>
                <c:pt idx="9159">
                  <c:v>-0.366232</c:v>
                </c:pt>
                <c:pt idx="9160">
                  <c:v>-0.36601600000000001</c:v>
                </c:pt>
                <c:pt idx="9161">
                  <c:v>-0.365566</c:v>
                </c:pt>
                <c:pt idx="9162">
                  <c:v>-0.36505500000000002</c:v>
                </c:pt>
                <c:pt idx="9163">
                  <c:v>-0.36450399999999999</c:v>
                </c:pt>
                <c:pt idx="9164">
                  <c:v>-0.36415900000000001</c:v>
                </c:pt>
                <c:pt idx="9165">
                  <c:v>-0.36349300000000001</c:v>
                </c:pt>
                <c:pt idx="9166">
                  <c:v>-0.36288300000000001</c:v>
                </c:pt>
                <c:pt idx="9167">
                  <c:v>-0.36226999999999998</c:v>
                </c:pt>
                <c:pt idx="9168">
                  <c:v>-0.36178500000000002</c:v>
                </c:pt>
                <c:pt idx="9169">
                  <c:v>-0.36111599999999999</c:v>
                </c:pt>
                <c:pt idx="9170">
                  <c:v>-0.360454</c:v>
                </c:pt>
                <c:pt idx="9171">
                  <c:v>-0.35987400000000003</c:v>
                </c:pt>
                <c:pt idx="9172">
                  <c:v>-0.35927700000000001</c:v>
                </c:pt>
                <c:pt idx="9173">
                  <c:v>-0.35866300000000001</c:v>
                </c:pt>
                <c:pt idx="9174">
                  <c:v>-0.35797800000000002</c:v>
                </c:pt>
                <c:pt idx="9175">
                  <c:v>-0.35749500000000001</c:v>
                </c:pt>
                <c:pt idx="9176">
                  <c:v>-0.35683900000000002</c:v>
                </c:pt>
                <c:pt idx="9177">
                  <c:v>-0.35630499999999998</c:v>
                </c:pt>
                <c:pt idx="9178">
                  <c:v>-0.35559499999999999</c:v>
                </c:pt>
                <c:pt idx="9179">
                  <c:v>-0.35540100000000002</c:v>
                </c:pt>
                <c:pt idx="9180">
                  <c:v>-0.35518100000000002</c:v>
                </c:pt>
                <c:pt idx="9181">
                  <c:v>-0.35506799999999999</c:v>
                </c:pt>
                <c:pt idx="9182">
                  <c:v>-0.35472700000000001</c:v>
                </c:pt>
                <c:pt idx="9183">
                  <c:v>-0.35478799999999999</c:v>
                </c:pt>
                <c:pt idx="9184">
                  <c:v>-0.35472199999999998</c:v>
                </c:pt>
                <c:pt idx="9185">
                  <c:v>-0.35451899999999997</c:v>
                </c:pt>
                <c:pt idx="9186">
                  <c:v>-0.35412199999999999</c:v>
                </c:pt>
                <c:pt idx="9187">
                  <c:v>-0.35377999999999998</c:v>
                </c:pt>
                <c:pt idx="9188">
                  <c:v>-0.35340300000000002</c:v>
                </c:pt>
                <c:pt idx="9189">
                  <c:v>-0.35300500000000001</c:v>
                </c:pt>
                <c:pt idx="9190">
                  <c:v>-0.35246899999999998</c:v>
                </c:pt>
                <c:pt idx="9191">
                  <c:v>-0.35202</c:v>
                </c:pt>
                <c:pt idx="9192">
                  <c:v>-0.35152499999999998</c:v>
                </c:pt>
                <c:pt idx="9193">
                  <c:v>-0.35104600000000002</c:v>
                </c:pt>
                <c:pt idx="9194">
                  <c:v>-0.35045100000000001</c:v>
                </c:pt>
                <c:pt idx="9195">
                  <c:v>-0.34994199999999998</c:v>
                </c:pt>
                <c:pt idx="9196">
                  <c:v>-0.349385</c:v>
                </c:pt>
                <c:pt idx="9197">
                  <c:v>-0.348829</c:v>
                </c:pt>
                <c:pt idx="9198">
                  <c:v>-0.34821099999999999</c:v>
                </c:pt>
                <c:pt idx="9199">
                  <c:v>-0.34764099999999998</c:v>
                </c:pt>
                <c:pt idx="9200">
                  <c:v>-0.34667300000000001</c:v>
                </c:pt>
                <c:pt idx="9201">
                  <c:v>-0.34543400000000002</c:v>
                </c:pt>
                <c:pt idx="9202">
                  <c:v>-0.34448000000000001</c:v>
                </c:pt>
                <c:pt idx="9203">
                  <c:v>-0.34301500000000001</c:v>
                </c:pt>
                <c:pt idx="9204">
                  <c:v>-0.341638</c:v>
                </c:pt>
                <c:pt idx="9205">
                  <c:v>-0.33930700000000003</c:v>
                </c:pt>
                <c:pt idx="9206">
                  <c:v>-0.33725699999999997</c:v>
                </c:pt>
                <c:pt idx="9207">
                  <c:v>-0.33632099999999998</c:v>
                </c:pt>
                <c:pt idx="9208">
                  <c:v>-0.33579100000000001</c:v>
                </c:pt>
                <c:pt idx="9209">
                  <c:v>-0.33546700000000002</c:v>
                </c:pt>
                <c:pt idx="9210">
                  <c:v>-0.335476</c:v>
                </c:pt>
                <c:pt idx="9211">
                  <c:v>-0.3362</c:v>
                </c:pt>
                <c:pt idx="9212">
                  <c:v>-0.33760899999999999</c:v>
                </c:pt>
                <c:pt idx="9213">
                  <c:v>-0.33838299999999999</c:v>
                </c:pt>
                <c:pt idx="9214">
                  <c:v>-0.338283</c:v>
                </c:pt>
                <c:pt idx="9215">
                  <c:v>-0.337696</c:v>
                </c:pt>
                <c:pt idx="9216">
                  <c:v>-0.33701199999999998</c:v>
                </c:pt>
                <c:pt idx="9217">
                  <c:v>-0.33589400000000003</c:v>
                </c:pt>
                <c:pt idx="9218">
                  <c:v>-0.33485900000000002</c:v>
                </c:pt>
                <c:pt idx="9219">
                  <c:v>-0.334756</c:v>
                </c:pt>
                <c:pt idx="9220">
                  <c:v>-0.33538299999999999</c:v>
                </c:pt>
                <c:pt idx="9221">
                  <c:v>-0.33585599999999999</c:v>
                </c:pt>
                <c:pt idx="9222">
                  <c:v>-0.335592</c:v>
                </c:pt>
                <c:pt idx="9223">
                  <c:v>-0.335032</c:v>
                </c:pt>
                <c:pt idx="9224">
                  <c:v>-0.33411999999999997</c:v>
                </c:pt>
                <c:pt idx="9225">
                  <c:v>-0.33377899999999999</c:v>
                </c:pt>
                <c:pt idx="9226">
                  <c:v>-0.33387</c:v>
                </c:pt>
                <c:pt idx="9227">
                  <c:v>-0.33412999999999998</c:v>
                </c:pt>
                <c:pt idx="9228">
                  <c:v>-0.33371200000000001</c:v>
                </c:pt>
                <c:pt idx="9229">
                  <c:v>-0.333148</c:v>
                </c:pt>
                <c:pt idx="9230">
                  <c:v>-0.33297700000000002</c:v>
                </c:pt>
                <c:pt idx="9231">
                  <c:v>-0.33271099999999998</c:v>
                </c:pt>
                <c:pt idx="9232">
                  <c:v>-0.33184599999999997</c:v>
                </c:pt>
                <c:pt idx="9233">
                  <c:v>-0.33104499999999998</c:v>
                </c:pt>
                <c:pt idx="9234">
                  <c:v>-0.33042500000000002</c:v>
                </c:pt>
                <c:pt idx="9235">
                  <c:v>-0.32974100000000001</c:v>
                </c:pt>
                <c:pt idx="9236">
                  <c:v>-0.328874</c:v>
                </c:pt>
                <c:pt idx="9237">
                  <c:v>-0.32817299999999999</c:v>
                </c:pt>
                <c:pt idx="9238">
                  <c:v>-0.32775300000000002</c:v>
                </c:pt>
                <c:pt idx="9239">
                  <c:v>-0.32736799999999999</c:v>
                </c:pt>
                <c:pt idx="9240">
                  <c:v>-0.32680599999999999</c:v>
                </c:pt>
                <c:pt idx="9241">
                  <c:v>-0.32622699999999999</c:v>
                </c:pt>
                <c:pt idx="9242">
                  <c:v>-0.32583299999999998</c:v>
                </c:pt>
                <c:pt idx="9243">
                  <c:v>-0.325434</c:v>
                </c:pt>
                <c:pt idx="9244">
                  <c:v>-0.32486799999999999</c:v>
                </c:pt>
                <c:pt idx="9245">
                  <c:v>-0.32428600000000002</c:v>
                </c:pt>
                <c:pt idx="9246">
                  <c:v>-0.32388699999999998</c:v>
                </c:pt>
                <c:pt idx="9247">
                  <c:v>-0.323488</c:v>
                </c:pt>
                <c:pt idx="9248">
                  <c:v>-0.322938</c:v>
                </c:pt>
                <c:pt idx="9249">
                  <c:v>-0.32235999999999998</c:v>
                </c:pt>
                <c:pt idx="9250">
                  <c:v>-0.322071</c:v>
                </c:pt>
                <c:pt idx="9251">
                  <c:v>-0.32213799999999998</c:v>
                </c:pt>
                <c:pt idx="9252">
                  <c:v>-0.32208999999999999</c:v>
                </c:pt>
                <c:pt idx="9253">
                  <c:v>-0.32214799999999999</c:v>
                </c:pt>
                <c:pt idx="9254">
                  <c:v>-0.32211400000000001</c:v>
                </c:pt>
                <c:pt idx="9255">
                  <c:v>-0.32222800000000001</c:v>
                </c:pt>
                <c:pt idx="9256">
                  <c:v>-0.32238800000000001</c:v>
                </c:pt>
                <c:pt idx="9257">
                  <c:v>-0.32251600000000002</c:v>
                </c:pt>
                <c:pt idx="9258">
                  <c:v>-0.322405</c:v>
                </c:pt>
                <c:pt idx="9259">
                  <c:v>-0.322326</c:v>
                </c:pt>
                <c:pt idx="9260">
                  <c:v>-0.32272699999999999</c:v>
                </c:pt>
                <c:pt idx="9261">
                  <c:v>-0.32331700000000002</c:v>
                </c:pt>
                <c:pt idx="9262">
                  <c:v>-0.32345800000000002</c:v>
                </c:pt>
                <c:pt idx="9263">
                  <c:v>-0.323322</c:v>
                </c:pt>
                <c:pt idx="9264">
                  <c:v>-0.32349699999999998</c:v>
                </c:pt>
                <c:pt idx="9265">
                  <c:v>-0.32424500000000001</c:v>
                </c:pt>
                <c:pt idx="9266">
                  <c:v>-0.32495800000000002</c:v>
                </c:pt>
                <c:pt idx="9267">
                  <c:v>-0.32514399999999999</c:v>
                </c:pt>
                <c:pt idx="9268">
                  <c:v>-0.325347</c:v>
                </c:pt>
                <c:pt idx="9269">
                  <c:v>-0.32561600000000002</c:v>
                </c:pt>
                <c:pt idx="9270">
                  <c:v>-0.32629999999999998</c:v>
                </c:pt>
                <c:pt idx="9271">
                  <c:v>-0.326849</c:v>
                </c:pt>
                <c:pt idx="9272">
                  <c:v>-0.32704899999999998</c:v>
                </c:pt>
                <c:pt idx="9273">
                  <c:v>-0.32768900000000001</c:v>
                </c:pt>
                <c:pt idx="9274">
                  <c:v>-0.32811499999999999</c:v>
                </c:pt>
                <c:pt idx="9275">
                  <c:v>-0.32841900000000002</c:v>
                </c:pt>
                <c:pt idx="9276">
                  <c:v>-0.32850299999999999</c:v>
                </c:pt>
                <c:pt idx="9277">
                  <c:v>-0.32909899999999997</c:v>
                </c:pt>
                <c:pt idx="9278">
                  <c:v>-0.330042</c:v>
                </c:pt>
                <c:pt idx="9279">
                  <c:v>-0.33044200000000001</c:v>
                </c:pt>
                <c:pt idx="9280">
                  <c:v>-0.33067000000000002</c:v>
                </c:pt>
                <c:pt idx="9281">
                  <c:v>-0.331042</c:v>
                </c:pt>
                <c:pt idx="9282">
                  <c:v>-0.33189400000000002</c:v>
                </c:pt>
                <c:pt idx="9283">
                  <c:v>-0.332791</c:v>
                </c:pt>
                <c:pt idx="9284">
                  <c:v>-0.333092</c:v>
                </c:pt>
                <c:pt idx="9285">
                  <c:v>-0.33351599999999998</c:v>
                </c:pt>
                <c:pt idx="9286">
                  <c:v>-0.33379900000000001</c:v>
                </c:pt>
                <c:pt idx="9287">
                  <c:v>-0.33469500000000002</c:v>
                </c:pt>
                <c:pt idx="9288">
                  <c:v>-0.335478</c:v>
                </c:pt>
                <c:pt idx="9289">
                  <c:v>-0.33568700000000001</c:v>
                </c:pt>
                <c:pt idx="9290">
                  <c:v>-0.33592100000000003</c:v>
                </c:pt>
                <c:pt idx="9291">
                  <c:v>-0.33647100000000002</c:v>
                </c:pt>
                <c:pt idx="9292">
                  <c:v>-0.33716200000000002</c:v>
                </c:pt>
                <c:pt idx="9293">
                  <c:v>-0.337503</c:v>
                </c:pt>
                <c:pt idx="9294">
                  <c:v>-0.337837</c:v>
                </c:pt>
                <c:pt idx="9295">
                  <c:v>-0.33820800000000001</c:v>
                </c:pt>
                <c:pt idx="9296">
                  <c:v>-0.33885399999999999</c:v>
                </c:pt>
                <c:pt idx="9297">
                  <c:v>-0.33898699999999998</c:v>
                </c:pt>
                <c:pt idx="9298">
                  <c:v>-0.33913700000000002</c:v>
                </c:pt>
                <c:pt idx="9299">
                  <c:v>-0.33933600000000003</c:v>
                </c:pt>
                <c:pt idx="9300">
                  <c:v>-0.33943200000000001</c:v>
                </c:pt>
                <c:pt idx="9301">
                  <c:v>-0.33853899999999998</c:v>
                </c:pt>
                <c:pt idx="9302">
                  <c:v>-0.33798600000000001</c:v>
                </c:pt>
                <c:pt idx="9303">
                  <c:v>-0.33731</c:v>
                </c:pt>
                <c:pt idx="9304">
                  <c:v>-0.33683999999999997</c:v>
                </c:pt>
                <c:pt idx="9305">
                  <c:v>-0.33567999999999998</c:v>
                </c:pt>
                <c:pt idx="9306">
                  <c:v>-0.33544099999999999</c:v>
                </c:pt>
                <c:pt idx="9307">
                  <c:v>-0.33510200000000001</c:v>
                </c:pt>
                <c:pt idx="9308">
                  <c:v>-0.33494000000000002</c:v>
                </c:pt>
                <c:pt idx="9309">
                  <c:v>-0.33485599999999999</c:v>
                </c:pt>
                <c:pt idx="9310">
                  <c:v>-0.335003</c:v>
                </c:pt>
                <c:pt idx="9311">
                  <c:v>-0.335059</c:v>
                </c:pt>
                <c:pt idx="9312">
                  <c:v>-0.33515600000000001</c:v>
                </c:pt>
                <c:pt idx="9313">
                  <c:v>-0.33532899999999999</c:v>
                </c:pt>
                <c:pt idx="9314">
                  <c:v>-0.33540399999999998</c:v>
                </c:pt>
                <c:pt idx="9315">
                  <c:v>-0.33564100000000002</c:v>
                </c:pt>
                <c:pt idx="9316">
                  <c:v>-0.33546199999999998</c:v>
                </c:pt>
                <c:pt idx="9317">
                  <c:v>-0.33538299999999999</c:v>
                </c:pt>
                <c:pt idx="9318">
                  <c:v>-0.33533000000000002</c:v>
                </c:pt>
                <c:pt idx="9319">
                  <c:v>-0.33558900000000003</c:v>
                </c:pt>
                <c:pt idx="9320">
                  <c:v>-0.33547900000000003</c:v>
                </c:pt>
                <c:pt idx="9321">
                  <c:v>-0.33530900000000002</c:v>
                </c:pt>
                <c:pt idx="9322">
                  <c:v>-0.335316</c:v>
                </c:pt>
                <c:pt idx="9323">
                  <c:v>-0.33538000000000001</c:v>
                </c:pt>
                <c:pt idx="9324">
                  <c:v>-0.33507500000000001</c:v>
                </c:pt>
                <c:pt idx="9325">
                  <c:v>-0.33463100000000001</c:v>
                </c:pt>
                <c:pt idx="9326">
                  <c:v>-0.334291</c:v>
                </c:pt>
                <c:pt idx="9327">
                  <c:v>-0.33409899999999998</c:v>
                </c:pt>
                <c:pt idx="9328">
                  <c:v>-0.33364899999999997</c:v>
                </c:pt>
                <c:pt idx="9329">
                  <c:v>-0.33327299999999999</c:v>
                </c:pt>
                <c:pt idx="9330">
                  <c:v>-0.33293600000000001</c:v>
                </c:pt>
                <c:pt idx="9331">
                  <c:v>-0.33280599999999999</c:v>
                </c:pt>
                <c:pt idx="9332">
                  <c:v>-0.33233600000000002</c:v>
                </c:pt>
                <c:pt idx="9333">
                  <c:v>-0.33188099999999998</c:v>
                </c:pt>
                <c:pt idx="9334">
                  <c:v>-0.33152799999999999</c:v>
                </c:pt>
                <c:pt idx="9335">
                  <c:v>-0.33130199999999999</c:v>
                </c:pt>
                <c:pt idx="9336">
                  <c:v>-0.33080999999999999</c:v>
                </c:pt>
                <c:pt idx="9337">
                  <c:v>-0.33050299999999999</c:v>
                </c:pt>
                <c:pt idx="9338">
                  <c:v>-0.33029599999999998</c:v>
                </c:pt>
                <c:pt idx="9339">
                  <c:v>-0.330432</c:v>
                </c:pt>
                <c:pt idx="9340">
                  <c:v>-0.330148</c:v>
                </c:pt>
                <c:pt idx="9341">
                  <c:v>-0.32983200000000001</c:v>
                </c:pt>
                <c:pt idx="9342">
                  <c:v>-0.32961200000000002</c:v>
                </c:pt>
                <c:pt idx="9343">
                  <c:v>-0.32937699999999998</c:v>
                </c:pt>
                <c:pt idx="9344">
                  <c:v>-0.32884200000000002</c:v>
                </c:pt>
                <c:pt idx="9345">
                  <c:v>-0.32841799999999999</c:v>
                </c:pt>
                <c:pt idx="9346">
                  <c:v>-0.32811800000000002</c:v>
                </c:pt>
                <c:pt idx="9347">
                  <c:v>-0.327787</c:v>
                </c:pt>
                <c:pt idx="9348">
                  <c:v>-0.32716200000000001</c:v>
                </c:pt>
                <c:pt idx="9349">
                  <c:v>-0.32665699999999998</c:v>
                </c:pt>
                <c:pt idx="9350">
                  <c:v>-0.32643800000000001</c:v>
                </c:pt>
                <c:pt idx="9351">
                  <c:v>-0.32607599999999998</c:v>
                </c:pt>
                <c:pt idx="9352">
                  <c:v>-0.32575100000000001</c:v>
                </c:pt>
                <c:pt idx="9353">
                  <c:v>-0.32594099999999998</c:v>
                </c:pt>
                <c:pt idx="9354">
                  <c:v>-0.32588</c:v>
                </c:pt>
                <c:pt idx="9355">
                  <c:v>-0.32569700000000001</c:v>
                </c:pt>
                <c:pt idx="9356">
                  <c:v>-0.32558799999999999</c:v>
                </c:pt>
                <c:pt idx="9357">
                  <c:v>-0.32557000000000003</c:v>
                </c:pt>
                <c:pt idx="9358">
                  <c:v>-0.32556099999999999</c:v>
                </c:pt>
                <c:pt idx="9359">
                  <c:v>-0.32555299999999998</c:v>
                </c:pt>
                <c:pt idx="9360">
                  <c:v>-0.32555299999999998</c:v>
                </c:pt>
                <c:pt idx="9361">
                  <c:v>-0.325567</c:v>
                </c:pt>
                <c:pt idx="9362">
                  <c:v>-0.32554899999999998</c:v>
                </c:pt>
                <c:pt idx="9363">
                  <c:v>-0.32554899999999998</c:v>
                </c:pt>
                <c:pt idx="9364">
                  <c:v>-0.32554899999999998</c:v>
                </c:pt>
                <c:pt idx="9365">
                  <c:v>-0.32554899999999998</c:v>
                </c:pt>
                <c:pt idx="9366">
                  <c:v>-0.32552900000000001</c:v>
                </c:pt>
                <c:pt idx="9367">
                  <c:v>-0.32552599999999998</c:v>
                </c:pt>
                <c:pt idx="9368">
                  <c:v>-0.32552700000000001</c:v>
                </c:pt>
                <c:pt idx="9369">
                  <c:v>-0.32552700000000001</c:v>
                </c:pt>
                <c:pt idx="9370">
                  <c:v>-0.325515</c:v>
                </c:pt>
                <c:pt idx="9371">
                  <c:v>-0.32550699999999999</c:v>
                </c:pt>
                <c:pt idx="9372">
                  <c:v>-0.32550699999999999</c:v>
                </c:pt>
                <c:pt idx="9373">
                  <c:v>-0.32550699999999999</c:v>
                </c:pt>
                <c:pt idx="9374">
                  <c:v>-0.32550699999999999</c:v>
                </c:pt>
                <c:pt idx="9375">
                  <c:v>-0.32550699999999999</c:v>
                </c:pt>
                <c:pt idx="9376">
                  <c:v>-0.32550699999999999</c:v>
                </c:pt>
                <c:pt idx="9377">
                  <c:v>-0.32550699999999999</c:v>
                </c:pt>
                <c:pt idx="9378">
                  <c:v>-0.32550699999999999</c:v>
                </c:pt>
                <c:pt idx="9379">
                  <c:v>-0.32550699999999999</c:v>
                </c:pt>
                <c:pt idx="9380">
                  <c:v>-0.32550699999999999</c:v>
                </c:pt>
                <c:pt idx="9381">
                  <c:v>-0.32550699999999999</c:v>
                </c:pt>
                <c:pt idx="9382">
                  <c:v>-0.32550499999999999</c:v>
                </c:pt>
                <c:pt idx="9383">
                  <c:v>-0.32550499999999999</c:v>
                </c:pt>
                <c:pt idx="9384">
                  <c:v>-0.32550499999999999</c:v>
                </c:pt>
                <c:pt idx="9385">
                  <c:v>-0.32550499999999999</c:v>
                </c:pt>
                <c:pt idx="9386">
                  <c:v>-0.32550499999999999</c:v>
                </c:pt>
                <c:pt idx="9387">
                  <c:v>-0.32550499999999999</c:v>
                </c:pt>
                <c:pt idx="9388">
                  <c:v>-0.32550499999999999</c:v>
                </c:pt>
                <c:pt idx="9389">
                  <c:v>-0.32550499999999999</c:v>
                </c:pt>
                <c:pt idx="9390">
                  <c:v>-0.32550499999999999</c:v>
                </c:pt>
                <c:pt idx="9391">
                  <c:v>-0.32550499999999999</c:v>
                </c:pt>
                <c:pt idx="9392">
                  <c:v>-0.32550499999999999</c:v>
                </c:pt>
                <c:pt idx="9393">
                  <c:v>-0.32550499999999999</c:v>
                </c:pt>
                <c:pt idx="9394">
                  <c:v>-0.32550499999999999</c:v>
                </c:pt>
                <c:pt idx="9395">
                  <c:v>-0.32550499999999999</c:v>
                </c:pt>
                <c:pt idx="9396">
                  <c:v>-0.32550499999999999</c:v>
                </c:pt>
                <c:pt idx="9397">
                  <c:v>-0.32550400000000002</c:v>
                </c:pt>
                <c:pt idx="9398">
                  <c:v>-0.32550400000000002</c:v>
                </c:pt>
                <c:pt idx="9399">
                  <c:v>-0.32550400000000002</c:v>
                </c:pt>
                <c:pt idx="9400">
                  <c:v>-0.32580900000000002</c:v>
                </c:pt>
                <c:pt idx="9401">
                  <c:v>-0.326764</c:v>
                </c:pt>
                <c:pt idx="9402">
                  <c:v>-0.32718799999999998</c:v>
                </c:pt>
                <c:pt idx="9403">
                  <c:v>-0.32785599999999998</c:v>
                </c:pt>
                <c:pt idx="9404">
                  <c:v>-0.32832</c:v>
                </c:pt>
                <c:pt idx="9405">
                  <c:v>-0.32856299999999999</c:v>
                </c:pt>
                <c:pt idx="9406">
                  <c:v>-0.32849400000000001</c:v>
                </c:pt>
                <c:pt idx="9407">
                  <c:v>-0.32842900000000003</c:v>
                </c:pt>
                <c:pt idx="9408">
                  <c:v>-0.32827499999999998</c:v>
                </c:pt>
                <c:pt idx="9409">
                  <c:v>-0.32818999999999998</c:v>
                </c:pt>
                <c:pt idx="9410">
                  <c:v>-0.32820899999999997</c:v>
                </c:pt>
                <c:pt idx="9411">
                  <c:v>-0.32820899999999997</c:v>
                </c:pt>
                <c:pt idx="9412">
                  <c:v>-0.32821</c:v>
                </c:pt>
                <c:pt idx="9413">
                  <c:v>-0.32818199999999997</c:v>
                </c:pt>
                <c:pt idx="9414">
                  <c:v>-0.32818700000000001</c:v>
                </c:pt>
                <c:pt idx="9415">
                  <c:v>-0.32818599999999998</c:v>
                </c:pt>
                <c:pt idx="9416">
                  <c:v>-0.32818599999999998</c:v>
                </c:pt>
                <c:pt idx="9417">
                  <c:v>-0.32818599999999998</c:v>
                </c:pt>
                <c:pt idx="9418">
                  <c:v>-0.32817400000000002</c:v>
                </c:pt>
                <c:pt idx="9419">
                  <c:v>-0.32817499999999999</c:v>
                </c:pt>
                <c:pt idx="9420">
                  <c:v>-0.32817499999999999</c:v>
                </c:pt>
                <c:pt idx="9421">
                  <c:v>-0.32817499999999999</c:v>
                </c:pt>
                <c:pt idx="9422">
                  <c:v>-0.32817400000000002</c:v>
                </c:pt>
                <c:pt idx="9423">
                  <c:v>-0.32817499999999999</c:v>
                </c:pt>
                <c:pt idx="9424">
                  <c:v>-0.32817499999999999</c:v>
                </c:pt>
                <c:pt idx="9425">
                  <c:v>-0.32817499999999999</c:v>
                </c:pt>
                <c:pt idx="9426">
                  <c:v>-0.32817499999999999</c:v>
                </c:pt>
                <c:pt idx="9427">
                  <c:v>-0.32817499999999999</c:v>
                </c:pt>
                <c:pt idx="9428">
                  <c:v>-0.32817499999999999</c:v>
                </c:pt>
                <c:pt idx="9429">
                  <c:v>-0.32817499999999999</c:v>
                </c:pt>
                <c:pt idx="9430">
                  <c:v>-0.32817499999999999</c:v>
                </c:pt>
                <c:pt idx="9431">
                  <c:v>-0.32817499999999999</c:v>
                </c:pt>
                <c:pt idx="9432">
                  <c:v>-0.32817499999999999</c:v>
                </c:pt>
                <c:pt idx="9433">
                  <c:v>-0.32817499999999999</c:v>
                </c:pt>
                <c:pt idx="9434">
                  <c:v>-0.32817499999999999</c:v>
                </c:pt>
                <c:pt idx="9435">
                  <c:v>-0.32817499999999999</c:v>
                </c:pt>
                <c:pt idx="9436">
                  <c:v>-0.32817499999999999</c:v>
                </c:pt>
                <c:pt idx="9437">
                  <c:v>-0.32817499999999999</c:v>
                </c:pt>
                <c:pt idx="9438">
                  <c:v>-0.32817499999999999</c:v>
                </c:pt>
                <c:pt idx="9439">
                  <c:v>-0.32817499999999999</c:v>
                </c:pt>
                <c:pt idx="9440">
                  <c:v>-0.32817499999999999</c:v>
                </c:pt>
                <c:pt idx="9441">
                  <c:v>-0.32817499999999999</c:v>
                </c:pt>
                <c:pt idx="9442">
                  <c:v>-0.32817499999999999</c:v>
                </c:pt>
                <c:pt idx="9443">
                  <c:v>-0.32817499999999999</c:v>
                </c:pt>
                <c:pt idx="9444">
                  <c:v>-0.32817499999999999</c:v>
                </c:pt>
                <c:pt idx="9445">
                  <c:v>-0.32817499999999999</c:v>
                </c:pt>
                <c:pt idx="9446">
                  <c:v>-0.32817499999999999</c:v>
                </c:pt>
                <c:pt idx="9447">
                  <c:v>-0.32817499999999999</c:v>
                </c:pt>
                <c:pt idx="9448">
                  <c:v>-0.32817499999999999</c:v>
                </c:pt>
                <c:pt idx="9449">
                  <c:v>-0.32817499999999999</c:v>
                </c:pt>
                <c:pt idx="9450">
                  <c:v>-0.32810400000000001</c:v>
                </c:pt>
                <c:pt idx="9451">
                  <c:v>-0.32761499999999999</c:v>
                </c:pt>
                <c:pt idx="9452">
                  <c:v>-0.32758999999999999</c:v>
                </c:pt>
                <c:pt idx="9453">
                  <c:v>-0.32733299999999999</c:v>
                </c:pt>
                <c:pt idx="9454">
                  <c:v>-0.327239</c:v>
                </c:pt>
                <c:pt idx="9455">
                  <c:v>-0.327239</c:v>
                </c:pt>
                <c:pt idx="9456">
                  <c:v>-0.32725100000000001</c:v>
                </c:pt>
                <c:pt idx="9457">
                  <c:v>-0.32725599999999999</c:v>
                </c:pt>
                <c:pt idx="9458">
                  <c:v>-0.32725599999999999</c:v>
                </c:pt>
                <c:pt idx="9459">
                  <c:v>-0.32725599999999999</c:v>
                </c:pt>
                <c:pt idx="9460">
                  <c:v>-0.32725599999999999</c:v>
                </c:pt>
                <c:pt idx="9461">
                  <c:v>-0.32725599999999999</c:v>
                </c:pt>
                <c:pt idx="9462">
                  <c:v>-0.32725599999999999</c:v>
                </c:pt>
                <c:pt idx="9463">
                  <c:v>-0.32725500000000002</c:v>
                </c:pt>
                <c:pt idx="9464">
                  <c:v>-0.32725500000000002</c:v>
                </c:pt>
                <c:pt idx="9465">
                  <c:v>-0.32725500000000002</c:v>
                </c:pt>
                <c:pt idx="9466">
                  <c:v>-0.32725500000000002</c:v>
                </c:pt>
                <c:pt idx="9467">
                  <c:v>-0.32725500000000002</c:v>
                </c:pt>
                <c:pt idx="9468">
                  <c:v>-0.32725500000000002</c:v>
                </c:pt>
                <c:pt idx="9469">
                  <c:v>-0.32725500000000002</c:v>
                </c:pt>
                <c:pt idx="9470">
                  <c:v>-0.32725500000000002</c:v>
                </c:pt>
                <c:pt idx="9471">
                  <c:v>-0.32725500000000002</c:v>
                </c:pt>
                <c:pt idx="9472">
                  <c:v>-0.32725500000000002</c:v>
                </c:pt>
                <c:pt idx="9473">
                  <c:v>-0.32725500000000002</c:v>
                </c:pt>
                <c:pt idx="9474">
                  <c:v>-0.32725500000000002</c:v>
                </c:pt>
                <c:pt idx="9475">
                  <c:v>-0.32725500000000002</c:v>
                </c:pt>
                <c:pt idx="9476">
                  <c:v>-0.32725500000000002</c:v>
                </c:pt>
                <c:pt idx="9477">
                  <c:v>-0.32725500000000002</c:v>
                </c:pt>
                <c:pt idx="9478">
                  <c:v>-0.32725500000000002</c:v>
                </c:pt>
                <c:pt idx="9479">
                  <c:v>-0.32725500000000002</c:v>
                </c:pt>
                <c:pt idx="9480">
                  <c:v>-0.32725500000000002</c:v>
                </c:pt>
                <c:pt idx="9481">
                  <c:v>-0.32725500000000002</c:v>
                </c:pt>
                <c:pt idx="9482">
                  <c:v>-0.32725500000000002</c:v>
                </c:pt>
                <c:pt idx="9483">
                  <c:v>-0.32725500000000002</c:v>
                </c:pt>
                <c:pt idx="9484">
                  <c:v>-0.32725500000000002</c:v>
                </c:pt>
                <c:pt idx="9485">
                  <c:v>-0.32725500000000002</c:v>
                </c:pt>
                <c:pt idx="9486">
                  <c:v>-0.32725500000000002</c:v>
                </c:pt>
                <c:pt idx="9487">
                  <c:v>-0.32725500000000002</c:v>
                </c:pt>
                <c:pt idx="9488">
                  <c:v>-0.32725500000000002</c:v>
                </c:pt>
                <c:pt idx="9489">
                  <c:v>-0.32725500000000002</c:v>
                </c:pt>
                <c:pt idx="9490">
                  <c:v>-0.32753900000000002</c:v>
                </c:pt>
                <c:pt idx="9491">
                  <c:v>-0.32781900000000003</c:v>
                </c:pt>
                <c:pt idx="9492">
                  <c:v>-0.32796199999999998</c:v>
                </c:pt>
                <c:pt idx="9493">
                  <c:v>-0.32816099999999998</c:v>
                </c:pt>
                <c:pt idx="9494">
                  <c:v>-0.32818900000000001</c:v>
                </c:pt>
                <c:pt idx="9495">
                  <c:v>-0.328316</c:v>
                </c:pt>
                <c:pt idx="9496">
                  <c:v>-0.32851799999999998</c:v>
                </c:pt>
                <c:pt idx="9497">
                  <c:v>-0.32869700000000002</c:v>
                </c:pt>
                <c:pt idx="9498">
                  <c:v>-0.32891900000000002</c:v>
                </c:pt>
                <c:pt idx="9499">
                  <c:v>-0.32908999999999999</c:v>
                </c:pt>
                <c:pt idx="9500">
                  <c:v>-0.32901900000000001</c:v>
                </c:pt>
                <c:pt idx="9501">
                  <c:v>-0.32928000000000002</c:v>
                </c:pt>
                <c:pt idx="9502">
                  <c:v>-0.32930599999999999</c:v>
                </c:pt>
                <c:pt idx="9503">
                  <c:v>-0.32894800000000002</c:v>
                </c:pt>
                <c:pt idx="9504">
                  <c:v>-0.32860200000000001</c:v>
                </c:pt>
                <c:pt idx="9505">
                  <c:v>-0.32785300000000001</c:v>
                </c:pt>
                <c:pt idx="9506">
                  <c:v>-0.327567</c:v>
                </c:pt>
                <c:pt idx="9507">
                  <c:v>-0.32711699999999999</c:v>
                </c:pt>
                <c:pt idx="9508">
                  <c:v>-0.32639099999999999</c:v>
                </c:pt>
                <c:pt idx="9509">
                  <c:v>-0.32596000000000003</c:v>
                </c:pt>
                <c:pt idx="9510">
                  <c:v>-0.32563399999999998</c:v>
                </c:pt>
                <c:pt idx="9511">
                  <c:v>-0.32500800000000002</c:v>
                </c:pt>
                <c:pt idx="9512">
                  <c:v>-0.32449299999999998</c:v>
                </c:pt>
                <c:pt idx="9513">
                  <c:v>-0.32403599999999999</c:v>
                </c:pt>
                <c:pt idx="9514">
                  <c:v>-0.323436</c:v>
                </c:pt>
                <c:pt idx="9515">
                  <c:v>-0.32297900000000002</c:v>
                </c:pt>
                <c:pt idx="9516">
                  <c:v>-0.32252700000000001</c:v>
                </c:pt>
                <c:pt idx="9517">
                  <c:v>-0.32198700000000002</c:v>
                </c:pt>
                <c:pt idx="9518">
                  <c:v>-0.32158399999999998</c:v>
                </c:pt>
                <c:pt idx="9519">
                  <c:v>-0.32104100000000002</c:v>
                </c:pt>
                <c:pt idx="9520">
                  <c:v>-0.32041399999999998</c:v>
                </c:pt>
                <c:pt idx="9521">
                  <c:v>-0.319963</c:v>
                </c:pt>
                <c:pt idx="9522">
                  <c:v>-0.319442</c:v>
                </c:pt>
                <c:pt idx="9523">
                  <c:v>-0.31884099999999999</c:v>
                </c:pt>
                <c:pt idx="9524">
                  <c:v>-0.31842999999999999</c:v>
                </c:pt>
                <c:pt idx="9525">
                  <c:v>-0.31790000000000002</c:v>
                </c:pt>
                <c:pt idx="9526">
                  <c:v>-0.31722699999999998</c:v>
                </c:pt>
                <c:pt idx="9527">
                  <c:v>-0.31679600000000002</c:v>
                </c:pt>
                <c:pt idx="9528">
                  <c:v>-0.316332</c:v>
                </c:pt>
                <c:pt idx="9529">
                  <c:v>-0.31565599999999999</c:v>
                </c:pt>
                <c:pt idx="9530">
                  <c:v>-0.31521300000000002</c:v>
                </c:pt>
                <c:pt idx="9531">
                  <c:v>-0.314753</c:v>
                </c:pt>
                <c:pt idx="9532">
                  <c:v>-0.31404799999999999</c:v>
                </c:pt>
                <c:pt idx="9533">
                  <c:v>-0.31359300000000001</c:v>
                </c:pt>
                <c:pt idx="9534">
                  <c:v>-0.313162</c:v>
                </c:pt>
                <c:pt idx="9535">
                  <c:v>-0.312477</c:v>
                </c:pt>
                <c:pt idx="9536">
                  <c:v>-0.31195099999999998</c:v>
                </c:pt>
                <c:pt idx="9537">
                  <c:v>-0.31158200000000003</c:v>
                </c:pt>
                <c:pt idx="9538">
                  <c:v>-0.31103900000000001</c:v>
                </c:pt>
                <c:pt idx="9539">
                  <c:v>-0.31050299999999997</c:v>
                </c:pt>
                <c:pt idx="9540">
                  <c:v>-0.31001099999999998</c:v>
                </c:pt>
                <c:pt idx="9541">
                  <c:v>-0.30944100000000002</c:v>
                </c:pt>
                <c:pt idx="9542">
                  <c:v>-0.30896200000000001</c:v>
                </c:pt>
                <c:pt idx="9543">
                  <c:v>-0.30848900000000001</c:v>
                </c:pt>
                <c:pt idx="9544">
                  <c:v>-0.30790299999999998</c:v>
                </c:pt>
                <c:pt idx="9545">
                  <c:v>-0.307392</c:v>
                </c:pt>
                <c:pt idx="9546">
                  <c:v>-0.30689100000000002</c:v>
                </c:pt>
                <c:pt idx="9547">
                  <c:v>-0.306286</c:v>
                </c:pt>
                <c:pt idx="9548">
                  <c:v>-0.30579200000000001</c:v>
                </c:pt>
                <c:pt idx="9549">
                  <c:v>-0.30530499999999999</c:v>
                </c:pt>
                <c:pt idx="9550">
                  <c:v>-0.30477100000000001</c:v>
                </c:pt>
                <c:pt idx="9551">
                  <c:v>-0.30435800000000002</c:v>
                </c:pt>
                <c:pt idx="9552">
                  <c:v>-0.30417699999999998</c:v>
                </c:pt>
                <c:pt idx="9553">
                  <c:v>-0.30398799999999998</c:v>
                </c:pt>
                <c:pt idx="9554">
                  <c:v>-0.30407800000000001</c:v>
                </c:pt>
                <c:pt idx="9555">
                  <c:v>-0.30426799999999998</c:v>
                </c:pt>
                <c:pt idx="9556">
                  <c:v>-0.304448</c:v>
                </c:pt>
                <c:pt idx="9557">
                  <c:v>-0.30445100000000003</c:v>
                </c:pt>
                <c:pt idx="9558">
                  <c:v>-0.30463400000000002</c:v>
                </c:pt>
                <c:pt idx="9559">
                  <c:v>-0.30479499999999998</c:v>
                </c:pt>
                <c:pt idx="9560">
                  <c:v>-0.30495299999999997</c:v>
                </c:pt>
                <c:pt idx="9561">
                  <c:v>-0.30512800000000001</c:v>
                </c:pt>
                <c:pt idx="9562">
                  <c:v>-0.304954</c:v>
                </c:pt>
                <c:pt idx="9563">
                  <c:v>-0.30496299999999998</c:v>
                </c:pt>
                <c:pt idx="9564">
                  <c:v>-0.30493500000000001</c:v>
                </c:pt>
                <c:pt idx="9565">
                  <c:v>-0.305002</c:v>
                </c:pt>
                <c:pt idx="9566">
                  <c:v>-0.305145</c:v>
                </c:pt>
                <c:pt idx="9567">
                  <c:v>-0.30537199999999998</c:v>
                </c:pt>
                <c:pt idx="9568">
                  <c:v>-0.30531700000000001</c:v>
                </c:pt>
                <c:pt idx="9569">
                  <c:v>-0.30534299999999998</c:v>
                </c:pt>
                <c:pt idx="9570">
                  <c:v>-0.305533</c:v>
                </c:pt>
                <c:pt idx="9571">
                  <c:v>-0.305703</c:v>
                </c:pt>
                <c:pt idx="9572">
                  <c:v>-0.306008</c:v>
                </c:pt>
                <c:pt idx="9573">
                  <c:v>-0.30604100000000001</c:v>
                </c:pt>
                <c:pt idx="9574">
                  <c:v>-0.30596699999999999</c:v>
                </c:pt>
                <c:pt idx="9575">
                  <c:v>-0.306286</c:v>
                </c:pt>
                <c:pt idx="9576">
                  <c:v>-0.30630200000000002</c:v>
                </c:pt>
                <c:pt idx="9577">
                  <c:v>-0.30660100000000001</c:v>
                </c:pt>
                <c:pt idx="9578">
                  <c:v>-0.30693100000000001</c:v>
                </c:pt>
                <c:pt idx="9579">
                  <c:v>-0.307365</c:v>
                </c:pt>
                <c:pt idx="9580">
                  <c:v>-0.307583</c:v>
                </c:pt>
                <c:pt idx="9581">
                  <c:v>-0.307363</c:v>
                </c:pt>
                <c:pt idx="9582">
                  <c:v>-0.30739100000000003</c:v>
                </c:pt>
                <c:pt idx="9583">
                  <c:v>-0.30755700000000002</c:v>
                </c:pt>
                <c:pt idx="9584">
                  <c:v>-0.30765599999999999</c:v>
                </c:pt>
                <c:pt idx="9585">
                  <c:v>-0.30774099999999999</c:v>
                </c:pt>
                <c:pt idx="9586">
                  <c:v>-0.30789100000000003</c:v>
                </c:pt>
                <c:pt idx="9587">
                  <c:v>-0.30808799999999997</c:v>
                </c:pt>
                <c:pt idx="9588">
                  <c:v>-0.30810599999999999</c:v>
                </c:pt>
                <c:pt idx="9589">
                  <c:v>-0.30846099999999999</c:v>
                </c:pt>
                <c:pt idx="9590">
                  <c:v>-0.30871100000000001</c:v>
                </c:pt>
                <c:pt idx="9591">
                  <c:v>-0.308975</c:v>
                </c:pt>
                <c:pt idx="9592">
                  <c:v>-0.30893500000000002</c:v>
                </c:pt>
                <c:pt idx="9593">
                  <c:v>-0.30898700000000001</c:v>
                </c:pt>
                <c:pt idx="9594">
                  <c:v>-0.30904799999999999</c:v>
                </c:pt>
                <c:pt idx="9595">
                  <c:v>-0.30928600000000001</c:v>
                </c:pt>
                <c:pt idx="9596">
                  <c:v>-0.30970700000000001</c:v>
                </c:pt>
                <c:pt idx="9597">
                  <c:v>-0.30992599999999998</c:v>
                </c:pt>
                <c:pt idx="9598">
                  <c:v>-0.310002</c:v>
                </c:pt>
                <c:pt idx="9599">
                  <c:v>-0.31018699999999999</c:v>
                </c:pt>
                <c:pt idx="9600">
                  <c:v>-0.31017</c:v>
                </c:pt>
                <c:pt idx="9601">
                  <c:v>-0.310834</c:v>
                </c:pt>
                <c:pt idx="9602">
                  <c:v>-0.31174400000000002</c:v>
                </c:pt>
                <c:pt idx="9603">
                  <c:v>-0.31275599999999998</c:v>
                </c:pt>
                <c:pt idx="9604">
                  <c:v>-0.31336199999999997</c:v>
                </c:pt>
                <c:pt idx="9605">
                  <c:v>-0.31378299999999998</c:v>
                </c:pt>
                <c:pt idx="9606">
                  <c:v>-0.31417200000000001</c:v>
                </c:pt>
                <c:pt idx="9607">
                  <c:v>-0.31490600000000002</c:v>
                </c:pt>
                <c:pt idx="9608">
                  <c:v>-0.31544800000000001</c:v>
                </c:pt>
                <c:pt idx="9609">
                  <c:v>-0.31609999999999999</c:v>
                </c:pt>
                <c:pt idx="9610">
                  <c:v>-0.316303</c:v>
                </c:pt>
                <c:pt idx="9611">
                  <c:v>-0.31649100000000002</c:v>
                </c:pt>
                <c:pt idx="9612">
                  <c:v>-0.31724000000000002</c:v>
                </c:pt>
                <c:pt idx="9613">
                  <c:v>-0.31788300000000003</c:v>
                </c:pt>
                <c:pt idx="9614">
                  <c:v>-0.31891799999999998</c:v>
                </c:pt>
                <c:pt idx="9615">
                  <c:v>-0.31965199999999999</c:v>
                </c:pt>
                <c:pt idx="9616">
                  <c:v>-0.320378</c:v>
                </c:pt>
                <c:pt idx="9617">
                  <c:v>-0.32125700000000001</c:v>
                </c:pt>
                <c:pt idx="9618">
                  <c:v>-0.32150400000000001</c:v>
                </c:pt>
                <c:pt idx="9619">
                  <c:v>-0.32200600000000001</c:v>
                </c:pt>
                <c:pt idx="9620">
                  <c:v>-0.32224000000000003</c:v>
                </c:pt>
                <c:pt idx="9621">
                  <c:v>-0.32245200000000002</c:v>
                </c:pt>
                <c:pt idx="9622">
                  <c:v>-0.32328200000000001</c:v>
                </c:pt>
                <c:pt idx="9623">
                  <c:v>-0.32412200000000002</c:v>
                </c:pt>
                <c:pt idx="9624">
                  <c:v>-0.32514799999999999</c:v>
                </c:pt>
                <c:pt idx="9625">
                  <c:v>-0.32585599999999998</c:v>
                </c:pt>
                <c:pt idx="9626">
                  <c:v>-0.32683800000000002</c:v>
                </c:pt>
                <c:pt idx="9627">
                  <c:v>-0.32779000000000003</c:v>
                </c:pt>
                <c:pt idx="9628">
                  <c:v>-0.32871699999999998</c:v>
                </c:pt>
                <c:pt idx="9629">
                  <c:v>-0.329322</c:v>
                </c:pt>
                <c:pt idx="9630">
                  <c:v>-0.32956999999999997</c:v>
                </c:pt>
                <c:pt idx="9631">
                  <c:v>-0.33003199999999999</c:v>
                </c:pt>
                <c:pt idx="9632">
                  <c:v>-0.33033699999999999</c:v>
                </c:pt>
                <c:pt idx="9633">
                  <c:v>-0.33084000000000002</c:v>
                </c:pt>
                <c:pt idx="9634">
                  <c:v>-0.33157799999999998</c:v>
                </c:pt>
                <c:pt idx="9635">
                  <c:v>-0.33225900000000003</c:v>
                </c:pt>
                <c:pt idx="9636">
                  <c:v>-0.33254499999999998</c:v>
                </c:pt>
                <c:pt idx="9637">
                  <c:v>-0.33294600000000002</c:v>
                </c:pt>
                <c:pt idx="9638">
                  <c:v>-0.33332000000000001</c:v>
                </c:pt>
                <c:pt idx="9639">
                  <c:v>-0.333984</c:v>
                </c:pt>
                <c:pt idx="9640">
                  <c:v>-0.33344800000000002</c:v>
                </c:pt>
                <c:pt idx="9641">
                  <c:v>-0.33280799999999999</c:v>
                </c:pt>
                <c:pt idx="9642">
                  <c:v>-0.33218500000000001</c:v>
                </c:pt>
                <c:pt idx="9643">
                  <c:v>-0.33150400000000002</c:v>
                </c:pt>
                <c:pt idx="9644">
                  <c:v>-0.330899</c:v>
                </c:pt>
                <c:pt idx="9645">
                  <c:v>-0.33016800000000002</c:v>
                </c:pt>
                <c:pt idx="9646">
                  <c:v>-0.32978200000000002</c:v>
                </c:pt>
                <c:pt idx="9647">
                  <c:v>-0.32949299999999998</c:v>
                </c:pt>
                <c:pt idx="9648">
                  <c:v>-0.32860200000000001</c:v>
                </c:pt>
                <c:pt idx="9649">
                  <c:v>-0.32790599999999998</c:v>
                </c:pt>
                <c:pt idx="9650">
                  <c:v>-0.32728499999999999</c:v>
                </c:pt>
                <c:pt idx="9651">
                  <c:v>-0.32693699999999998</c:v>
                </c:pt>
                <c:pt idx="9652">
                  <c:v>-0.326847</c:v>
                </c:pt>
                <c:pt idx="9653">
                  <c:v>-0.32700299999999999</c:v>
                </c:pt>
                <c:pt idx="9654">
                  <c:v>-0.32663999999999999</c:v>
                </c:pt>
                <c:pt idx="9655">
                  <c:v>-0.32631599999999999</c:v>
                </c:pt>
                <c:pt idx="9656">
                  <c:v>-0.32589000000000001</c:v>
                </c:pt>
                <c:pt idx="9657">
                  <c:v>-0.32541700000000001</c:v>
                </c:pt>
                <c:pt idx="9658">
                  <c:v>-0.32528000000000001</c:v>
                </c:pt>
                <c:pt idx="9659">
                  <c:v>-0.32614100000000001</c:v>
                </c:pt>
                <c:pt idx="9660">
                  <c:v>-0.327235</c:v>
                </c:pt>
                <c:pt idx="9661">
                  <c:v>-0.32825399999999999</c:v>
                </c:pt>
                <c:pt idx="9662">
                  <c:v>-0.32932299999999998</c:v>
                </c:pt>
                <c:pt idx="9663">
                  <c:v>-0.33058599999999999</c:v>
                </c:pt>
                <c:pt idx="9664">
                  <c:v>-0.33163999999999999</c:v>
                </c:pt>
                <c:pt idx="9665">
                  <c:v>-0.33147700000000002</c:v>
                </c:pt>
                <c:pt idx="9666">
                  <c:v>-0.33063999999999999</c:v>
                </c:pt>
                <c:pt idx="9667">
                  <c:v>-0.329814</c:v>
                </c:pt>
                <c:pt idx="9668">
                  <c:v>-0.32848100000000002</c:v>
                </c:pt>
                <c:pt idx="9669">
                  <c:v>-0.32775300000000002</c:v>
                </c:pt>
                <c:pt idx="9670">
                  <c:v>-0.32811299999999999</c:v>
                </c:pt>
                <c:pt idx="9671">
                  <c:v>-0.328814</c:v>
                </c:pt>
                <c:pt idx="9672">
                  <c:v>-0.32963100000000001</c:v>
                </c:pt>
                <c:pt idx="9673">
                  <c:v>-0.33053300000000002</c:v>
                </c:pt>
                <c:pt idx="9674">
                  <c:v>-0.33151799999999998</c:v>
                </c:pt>
                <c:pt idx="9675">
                  <c:v>-0.33152900000000002</c:v>
                </c:pt>
                <c:pt idx="9676">
                  <c:v>-0.33079999999999998</c:v>
                </c:pt>
                <c:pt idx="9677">
                  <c:v>-0.32978099999999999</c:v>
                </c:pt>
                <c:pt idx="9678">
                  <c:v>-0.32902500000000001</c:v>
                </c:pt>
                <c:pt idx="9679">
                  <c:v>-0.32945999999999998</c:v>
                </c:pt>
                <c:pt idx="9680">
                  <c:v>-0.33030500000000002</c:v>
                </c:pt>
                <c:pt idx="9681">
                  <c:v>-0.33130300000000001</c:v>
                </c:pt>
                <c:pt idx="9682">
                  <c:v>-0.331818</c:v>
                </c:pt>
                <c:pt idx="9683">
                  <c:v>-0.331895</c:v>
                </c:pt>
                <c:pt idx="9684">
                  <c:v>-0.33235599999999998</c:v>
                </c:pt>
                <c:pt idx="9685">
                  <c:v>-0.33276299999999998</c:v>
                </c:pt>
                <c:pt idx="9686">
                  <c:v>-0.33342100000000002</c:v>
                </c:pt>
                <c:pt idx="9687">
                  <c:v>-0.33345900000000001</c:v>
                </c:pt>
                <c:pt idx="9688">
                  <c:v>-0.33379799999999998</c:v>
                </c:pt>
                <c:pt idx="9689">
                  <c:v>-0.334511</c:v>
                </c:pt>
                <c:pt idx="9690">
                  <c:v>-0.33463999999999999</c:v>
                </c:pt>
                <c:pt idx="9691">
                  <c:v>-0.33461600000000002</c:v>
                </c:pt>
                <c:pt idx="9692">
                  <c:v>-0.33491599999999999</c:v>
                </c:pt>
                <c:pt idx="9693">
                  <c:v>-0.33546900000000002</c:v>
                </c:pt>
                <c:pt idx="9694">
                  <c:v>-0.33618900000000002</c:v>
                </c:pt>
                <c:pt idx="9695">
                  <c:v>-0.33651799999999998</c:v>
                </c:pt>
                <c:pt idx="9696">
                  <c:v>-0.33708900000000003</c:v>
                </c:pt>
                <c:pt idx="9697">
                  <c:v>-0.337644</c:v>
                </c:pt>
                <c:pt idx="9698">
                  <c:v>-0.33744000000000002</c:v>
                </c:pt>
                <c:pt idx="9699">
                  <c:v>-0.33676600000000001</c:v>
                </c:pt>
                <c:pt idx="9700">
                  <c:v>-0.33628000000000002</c:v>
                </c:pt>
                <c:pt idx="9701">
                  <c:v>-0.33601500000000001</c:v>
                </c:pt>
                <c:pt idx="9702">
                  <c:v>-0.33559699999999998</c:v>
                </c:pt>
                <c:pt idx="9703">
                  <c:v>-0.33551500000000001</c:v>
                </c:pt>
                <c:pt idx="9704">
                  <c:v>-0.335372</c:v>
                </c:pt>
                <c:pt idx="9705">
                  <c:v>-0.33541799999999999</c:v>
                </c:pt>
                <c:pt idx="9706">
                  <c:v>-0.33558300000000002</c:v>
                </c:pt>
                <c:pt idx="9707">
                  <c:v>-0.33571099999999998</c:v>
                </c:pt>
                <c:pt idx="9708">
                  <c:v>-0.33586100000000002</c:v>
                </c:pt>
                <c:pt idx="9709">
                  <c:v>-0.33616699999999999</c:v>
                </c:pt>
                <c:pt idx="9710">
                  <c:v>-0.33654400000000001</c:v>
                </c:pt>
                <c:pt idx="9711">
                  <c:v>-0.33708500000000002</c:v>
                </c:pt>
                <c:pt idx="9712">
                  <c:v>-0.33777200000000002</c:v>
                </c:pt>
                <c:pt idx="9713">
                  <c:v>-0.33851599999999998</c:v>
                </c:pt>
                <c:pt idx="9714">
                  <c:v>-0.33935100000000001</c:v>
                </c:pt>
                <c:pt idx="9715">
                  <c:v>-0.34027000000000002</c:v>
                </c:pt>
                <c:pt idx="9716">
                  <c:v>-0.34122999999999998</c:v>
                </c:pt>
                <c:pt idx="9717">
                  <c:v>-0.34201799999999999</c:v>
                </c:pt>
                <c:pt idx="9718">
                  <c:v>-0.34292099999999998</c:v>
                </c:pt>
                <c:pt idx="9719">
                  <c:v>-0.34375800000000001</c:v>
                </c:pt>
                <c:pt idx="9720">
                  <c:v>-0.34462500000000001</c:v>
                </c:pt>
                <c:pt idx="9721">
                  <c:v>-0.34548699999999999</c:v>
                </c:pt>
                <c:pt idx="9722">
                  <c:v>-0.34639300000000001</c:v>
                </c:pt>
                <c:pt idx="9723">
                  <c:v>-0.347215</c:v>
                </c:pt>
                <c:pt idx="9724">
                  <c:v>-0.34806399999999998</c:v>
                </c:pt>
                <c:pt idx="9725">
                  <c:v>-0.34886800000000001</c:v>
                </c:pt>
                <c:pt idx="9726">
                  <c:v>-0.34968500000000002</c:v>
                </c:pt>
                <c:pt idx="9727">
                  <c:v>-0.35054600000000002</c:v>
                </c:pt>
                <c:pt idx="9728">
                  <c:v>-0.35136299999999998</c:v>
                </c:pt>
                <c:pt idx="9729">
                  <c:v>-0.35225400000000001</c:v>
                </c:pt>
                <c:pt idx="9730">
                  <c:v>-0.35303899999999999</c:v>
                </c:pt>
                <c:pt idx="9731">
                  <c:v>-0.35386699999999999</c:v>
                </c:pt>
                <c:pt idx="9732">
                  <c:v>-0.35466399999999998</c:v>
                </c:pt>
                <c:pt idx="9733">
                  <c:v>-0.35548000000000002</c:v>
                </c:pt>
                <c:pt idx="9734">
                  <c:v>-0.35641800000000001</c:v>
                </c:pt>
                <c:pt idx="9735">
                  <c:v>-0.357267</c:v>
                </c:pt>
                <c:pt idx="9736">
                  <c:v>-0.35811500000000002</c:v>
                </c:pt>
                <c:pt idx="9737">
                  <c:v>-0.35914499999999999</c:v>
                </c:pt>
                <c:pt idx="9738">
                  <c:v>-0.35998999999999998</c:v>
                </c:pt>
                <c:pt idx="9739">
                  <c:v>-0.36095699999999997</c:v>
                </c:pt>
                <c:pt idx="9740">
                  <c:v>-0.36187999999999998</c:v>
                </c:pt>
                <c:pt idx="9741">
                  <c:v>-0.362738</c:v>
                </c:pt>
                <c:pt idx="9742">
                  <c:v>-0.36377700000000002</c:v>
                </c:pt>
                <c:pt idx="9743">
                  <c:v>-0.36473299999999997</c:v>
                </c:pt>
                <c:pt idx="9744">
                  <c:v>-0.365763</c:v>
                </c:pt>
                <c:pt idx="9745">
                  <c:v>-0.36683399999999999</c:v>
                </c:pt>
                <c:pt idx="9746">
                  <c:v>-0.36770000000000003</c:v>
                </c:pt>
                <c:pt idx="9747">
                  <c:v>-0.368643</c:v>
                </c:pt>
                <c:pt idx="9748">
                  <c:v>-0.36958800000000003</c:v>
                </c:pt>
                <c:pt idx="9749">
                  <c:v>-0.37050699999999998</c:v>
                </c:pt>
                <c:pt idx="9750">
                  <c:v>-0.371199</c:v>
                </c:pt>
                <c:pt idx="9751">
                  <c:v>-0.37129800000000002</c:v>
                </c:pt>
                <c:pt idx="9752">
                  <c:v>-0.37130000000000002</c:v>
                </c:pt>
                <c:pt idx="9753">
                  <c:v>-0.37040600000000001</c:v>
                </c:pt>
                <c:pt idx="9754">
                  <c:v>-0.369195</c:v>
                </c:pt>
                <c:pt idx="9755">
                  <c:v>-0.36761899999999997</c:v>
                </c:pt>
                <c:pt idx="9756">
                  <c:v>-0.36588900000000002</c:v>
                </c:pt>
                <c:pt idx="9757">
                  <c:v>-0.364367</c:v>
                </c:pt>
                <c:pt idx="9758">
                  <c:v>-0.36279099999999997</c:v>
                </c:pt>
                <c:pt idx="9759">
                  <c:v>-0.36116999999999999</c:v>
                </c:pt>
                <c:pt idx="9760">
                  <c:v>-0.35958600000000002</c:v>
                </c:pt>
                <c:pt idx="9761">
                  <c:v>-0.35804599999999998</c:v>
                </c:pt>
                <c:pt idx="9762">
                  <c:v>-0.35646600000000001</c:v>
                </c:pt>
                <c:pt idx="9763">
                  <c:v>-0.35486699999999999</c:v>
                </c:pt>
                <c:pt idx="9764">
                  <c:v>-0.35326800000000003</c:v>
                </c:pt>
                <c:pt idx="9765">
                  <c:v>-0.35168899999999997</c:v>
                </c:pt>
                <c:pt idx="9766">
                  <c:v>-0.350138</c:v>
                </c:pt>
                <c:pt idx="9767">
                  <c:v>-0.34857300000000002</c:v>
                </c:pt>
                <c:pt idx="9768">
                  <c:v>-0.34699099999999999</c:v>
                </c:pt>
                <c:pt idx="9769">
                  <c:v>-0.34542299999999998</c:v>
                </c:pt>
                <c:pt idx="9770">
                  <c:v>-0.34387099999999998</c:v>
                </c:pt>
                <c:pt idx="9771">
                  <c:v>-0.342306</c:v>
                </c:pt>
                <c:pt idx="9772">
                  <c:v>-0.34073599999999998</c:v>
                </c:pt>
                <c:pt idx="9773">
                  <c:v>-0.33918799999999999</c:v>
                </c:pt>
                <c:pt idx="9774">
                  <c:v>-0.337648</c:v>
                </c:pt>
                <c:pt idx="9775">
                  <c:v>-0.33609600000000001</c:v>
                </c:pt>
                <c:pt idx="9776">
                  <c:v>-0.33454600000000001</c:v>
                </c:pt>
                <c:pt idx="9777">
                  <c:v>-0.33301500000000001</c:v>
                </c:pt>
                <c:pt idx="9778">
                  <c:v>-0.331482</c:v>
                </c:pt>
                <c:pt idx="9779">
                  <c:v>-0.32993800000000001</c:v>
                </c:pt>
                <c:pt idx="9780">
                  <c:v>-0.328405</c:v>
                </c:pt>
                <c:pt idx="9781">
                  <c:v>-0.32688699999999998</c:v>
                </c:pt>
                <c:pt idx="9782">
                  <c:v>-0.32536199999999998</c:v>
                </c:pt>
                <c:pt idx="9783">
                  <c:v>-0.32383400000000001</c:v>
                </c:pt>
                <c:pt idx="9784">
                  <c:v>-0.32232300000000003</c:v>
                </c:pt>
                <c:pt idx="9785">
                  <c:v>-0.32081700000000002</c:v>
                </c:pt>
                <c:pt idx="9786">
                  <c:v>-0.319301</c:v>
                </c:pt>
                <c:pt idx="9787">
                  <c:v>-0.31779000000000002</c:v>
                </c:pt>
                <c:pt idx="9788">
                  <c:v>-0.31629499999999999</c:v>
                </c:pt>
                <c:pt idx="9789">
                  <c:v>-0.31480000000000002</c:v>
                </c:pt>
                <c:pt idx="9790">
                  <c:v>-0.31330200000000002</c:v>
                </c:pt>
                <c:pt idx="9791">
                  <c:v>-0.311811</c:v>
                </c:pt>
                <c:pt idx="9792">
                  <c:v>-0.31032900000000002</c:v>
                </c:pt>
                <c:pt idx="9793">
                  <c:v>-0.30884299999999998</c:v>
                </c:pt>
                <c:pt idx="9794">
                  <c:v>-0.30735699999999999</c:v>
                </c:pt>
                <c:pt idx="9795">
                  <c:v>-0.30588300000000002</c:v>
                </c:pt>
                <c:pt idx="9796">
                  <c:v>-0.30441400000000002</c:v>
                </c:pt>
                <c:pt idx="9797">
                  <c:v>-0.30293999999999999</c:v>
                </c:pt>
                <c:pt idx="9798">
                  <c:v>-0.30147400000000002</c:v>
                </c:pt>
                <c:pt idx="9799">
                  <c:v>-0.30001800000000001</c:v>
                </c:pt>
                <c:pt idx="9800">
                  <c:v>-0.29872100000000001</c:v>
                </c:pt>
                <c:pt idx="9801">
                  <c:v>-0.29758200000000001</c:v>
                </c:pt>
                <c:pt idx="9802">
                  <c:v>-0.29635400000000001</c:v>
                </c:pt>
                <c:pt idx="9803">
                  <c:v>-0.295097</c:v>
                </c:pt>
                <c:pt idx="9804">
                  <c:v>-0.29398800000000003</c:v>
                </c:pt>
                <c:pt idx="9805">
                  <c:v>-0.29283199999999998</c:v>
                </c:pt>
                <c:pt idx="9806">
                  <c:v>-0.291603</c:v>
                </c:pt>
                <c:pt idx="9807">
                  <c:v>-0.29038799999999998</c:v>
                </c:pt>
                <c:pt idx="9808">
                  <c:v>-0.289219</c:v>
                </c:pt>
                <c:pt idx="9809">
                  <c:v>-0.28804999999999997</c:v>
                </c:pt>
                <c:pt idx="9810">
                  <c:v>-0.28687000000000001</c:v>
                </c:pt>
                <c:pt idx="9811">
                  <c:v>-0.28569899999999998</c:v>
                </c:pt>
                <c:pt idx="9812">
                  <c:v>-0.28452300000000003</c:v>
                </c:pt>
                <c:pt idx="9813">
                  <c:v>-0.28334999999999999</c:v>
                </c:pt>
                <c:pt idx="9814">
                  <c:v>-0.28220200000000001</c:v>
                </c:pt>
                <c:pt idx="9815">
                  <c:v>-0.28106300000000001</c:v>
                </c:pt>
                <c:pt idx="9816">
                  <c:v>-0.27991500000000002</c:v>
                </c:pt>
                <c:pt idx="9817">
                  <c:v>-0.27877600000000002</c:v>
                </c:pt>
                <c:pt idx="9818">
                  <c:v>-0.277646</c:v>
                </c:pt>
                <c:pt idx="9819">
                  <c:v>-0.27651500000000001</c:v>
                </c:pt>
                <c:pt idx="9820">
                  <c:v>-0.27539599999999997</c:v>
                </c:pt>
                <c:pt idx="9821">
                  <c:v>-0.27428900000000001</c:v>
                </c:pt>
                <c:pt idx="9822">
                  <c:v>-0.27317999999999998</c:v>
                </c:pt>
                <c:pt idx="9823">
                  <c:v>-0.27207500000000001</c:v>
                </c:pt>
                <c:pt idx="9824">
                  <c:v>-0.27098100000000003</c:v>
                </c:pt>
                <c:pt idx="9825">
                  <c:v>-0.26989099999999999</c:v>
                </c:pt>
                <c:pt idx="9826">
                  <c:v>-0.26880500000000002</c:v>
                </c:pt>
                <c:pt idx="9827">
                  <c:v>-0.267731</c:v>
                </c:pt>
                <c:pt idx="9828">
                  <c:v>-0.26666099999999998</c:v>
                </c:pt>
                <c:pt idx="9829">
                  <c:v>-0.26559199999999999</c:v>
                </c:pt>
                <c:pt idx="9830">
                  <c:v>-0.26453399999999999</c:v>
                </c:pt>
                <c:pt idx="9831">
                  <c:v>-0.26348300000000002</c:v>
                </c:pt>
                <c:pt idx="9832">
                  <c:v>-0.26243499999999997</c:v>
                </c:pt>
                <c:pt idx="9833">
                  <c:v>-0.26139600000000002</c:v>
                </c:pt>
                <c:pt idx="9834">
                  <c:v>-0.26036399999999998</c:v>
                </c:pt>
                <c:pt idx="9835">
                  <c:v>-0.25933499999999998</c:v>
                </c:pt>
                <c:pt idx="9836">
                  <c:v>-0.25831399999999999</c:v>
                </c:pt>
                <c:pt idx="9837">
                  <c:v>-0.25730199999999998</c:v>
                </c:pt>
                <c:pt idx="9838">
                  <c:v>-0.25629299999999999</c:v>
                </c:pt>
                <c:pt idx="9839">
                  <c:v>-0.25529099999999999</c:v>
                </c:pt>
                <c:pt idx="9840">
                  <c:v>-0.25429800000000002</c:v>
                </c:pt>
                <c:pt idx="9841">
                  <c:v>-0.25330999999999998</c:v>
                </c:pt>
                <c:pt idx="9842">
                  <c:v>-0.252328</c:v>
                </c:pt>
                <c:pt idx="9843">
                  <c:v>-0.251355</c:v>
                </c:pt>
                <c:pt idx="9844">
                  <c:v>-0.25038700000000003</c:v>
                </c:pt>
                <c:pt idx="9845">
                  <c:v>-0.24942500000000001</c:v>
                </c:pt>
                <c:pt idx="9846">
                  <c:v>-0.248472</c:v>
                </c:pt>
                <c:pt idx="9847">
                  <c:v>-0.24752399999999999</c:v>
                </c:pt>
                <c:pt idx="9848">
                  <c:v>-0.246583</c:v>
                </c:pt>
                <c:pt idx="9849">
                  <c:v>-0.24565100000000001</c:v>
                </c:pt>
                <c:pt idx="9850">
                  <c:v>-0.24480399999999999</c:v>
                </c:pt>
                <c:pt idx="9851">
                  <c:v>-0.244503</c:v>
                </c:pt>
                <c:pt idx="9852">
                  <c:v>-0.2445</c:v>
                </c:pt>
                <c:pt idx="9853">
                  <c:v>-0.244509</c:v>
                </c:pt>
                <c:pt idx="9854">
                  <c:v>-0.24437</c:v>
                </c:pt>
                <c:pt idx="9855">
                  <c:v>-0.243925</c:v>
                </c:pt>
                <c:pt idx="9856">
                  <c:v>-0.24351500000000001</c:v>
                </c:pt>
                <c:pt idx="9857">
                  <c:v>-0.243202</c:v>
                </c:pt>
                <c:pt idx="9858">
                  <c:v>-0.24283099999999999</c:v>
                </c:pt>
                <c:pt idx="9859">
                  <c:v>-0.24245900000000001</c:v>
                </c:pt>
                <c:pt idx="9860">
                  <c:v>-0.24202000000000001</c:v>
                </c:pt>
                <c:pt idx="9861">
                  <c:v>-0.241643</c:v>
                </c:pt>
                <c:pt idx="9862">
                  <c:v>-0.24129300000000001</c:v>
                </c:pt>
                <c:pt idx="9863">
                  <c:v>-0.240838</c:v>
                </c:pt>
                <c:pt idx="9864">
                  <c:v>-0.240422</c:v>
                </c:pt>
                <c:pt idx="9865">
                  <c:v>-0.24008699999999999</c:v>
                </c:pt>
                <c:pt idx="9866">
                  <c:v>-0.23965700000000001</c:v>
                </c:pt>
                <c:pt idx="9867">
                  <c:v>-0.23923700000000001</c:v>
                </c:pt>
                <c:pt idx="9868">
                  <c:v>-0.2389</c:v>
                </c:pt>
                <c:pt idx="9869">
                  <c:v>-0.23849400000000001</c:v>
                </c:pt>
                <c:pt idx="9870">
                  <c:v>-0.23807200000000001</c:v>
                </c:pt>
                <c:pt idx="9871">
                  <c:v>-0.23771300000000001</c:v>
                </c:pt>
                <c:pt idx="9872">
                  <c:v>-0.23732700000000001</c:v>
                </c:pt>
                <c:pt idx="9873">
                  <c:v>-0.23691799999999999</c:v>
                </c:pt>
                <c:pt idx="9874">
                  <c:v>-0.23653099999999999</c:v>
                </c:pt>
                <c:pt idx="9875">
                  <c:v>-0.236153</c:v>
                </c:pt>
                <c:pt idx="9876">
                  <c:v>-0.235759</c:v>
                </c:pt>
                <c:pt idx="9877">
                  <c:v>-0.23536099999999999</c:v>
                </c:pt>
                <c:pt idx="9878">
                  <c:v>-0.23496500000000001</c:v>
                </c:pt>
                <c:pt idx="9879">
                  <c:v>-0.234572</c:v>
                </c:pt>
                <c:pt idx="9880">
                  <c:v>-0.234179</c:v>
                </c:pt>
                <c:pt idx="9881">
                  <c:v>-0.23378499999999999</c:v>
                </c:pt>
                <c:pt idx="9882">
                  <c:v>-0.23338999999999999</c:v>
                </c:pt>
                <c:pt idx="9883">
                  <c:v>-0.23299700000000001</c:v>
                </c:pt>
                <c:pt idx="9884">
                  <c:v>-0.23260500000000001</c:v>
                </c:pt>
                <c:pt idx="9885">
                  <c:v>-0.232215</c:v>
                </c:pt>
                <c:pt idx="9886">
                  <c:v>-0.231824</c:v>
                </c:pt>
                <c:pt idx="9887">
                  <c:v>-0.231433</c:v>
                </c:pt>
                <c:pt idx="9888">
                  <c:v>-0.231042</c:v>
                </c:pt>
                <c:pt idx="9889">
                  <c:v>-0.230652</c:v>
                </c:pt>
                <c:pt idx="9890">
                  <c:v>-0.230265</c:v>
                </c:pt>
                <c:pt idx="9891">
                  <c:v>-0.229878</c:v>
                </c:pt>
                <c:pt idx="9892">
                  <c:v>-0.22949</c:v>
                </c:pt>
                <c:pt idx="9893">
                  <c:v>-0.229101</c:v>
                </c:pt>
                <c:pt idx="9894">
                  <c:v>-0.228714</c:v>
                </c:pt>
                <c:pt idx="9895">
                  <c:v>-0.228329</c:v>
                </c:pt>
                <c:pt idx="9896">
                  <c:v>-0.22794500000000001</c:v>
                </c:pt>
                <c:pt idx="9897">
                  <c:v>-0.22756100000000001</c:v>
                </c:pt>
                <c:pt idx="9898">
                  <c:v>-0.22717499999999999</c:v>
                </c:pt>
                <c:pt idx="9899">
                  <c:v>-0.22678999999999999</c:v>
                </c:pt>
                <c:pt idx="9900">
                  <c:v>-0.225913</c:v>
                </c:pt>
                <c:pt idx="9901">
                  <c:v>-0.22437000000000001</c:v>
                </c:pt>
                <c:pt idx="9902">
                  <c:v>-0.222633</c:v>
                </c:pt>
                <c:pt idx="9903">
                  <c:v>-0.22028900000000001</c:v>
                </c:pt>
                <c:pt idx="9904">
                  <c:v>-0.218057</c:v>
                </c:pt>
                <c:pt idx="9905">
                  <c:v>-0.21593399999999999</c:v>
                </c:pt>
                <c:pt idx="9906">
                  <c:v>-0.21331600000000001</c:v>
                </c:pt>
                <c:pt idx="9907">
                  <c:v>-0.21102799999999999</c:v>
                </c:pt>
                <c:pt idx="9908">
                  <c:v>-0.20885000000000001</c:v>
                </c:pt>
                <c:pt idx="9909">
                  <c:v>-0.20629400000000001</c:v>
                </c:pt>
                <c:pt idx="9910">
                  <c:v>-0.20377300000000001</c:v>
                </c:pt>
                <c:pt idx="9911">
                  <c:v>-0.201629</c:v>
                </c:pt>
                <c:pt idx="9912">
                  <c:v>-0.19938900000000001</c:v>
                </c:pt>
                <c:pt idx="9913">
                  <c:v>-0.19677900000000001</c:v>
                </c:pt>
                <c:pt idx="9914">
                  <c:v>-0.19425799999999999</c:v>
                </c:pt>
                <c:pt idx="9915">
                  <c:v>-0.19186500000000001</c:v>
                </c:pt>
                <c:pt idx="9916">
                  <c:v>-0.18961700000000001</c:v>
                </c:pt>
                <c:pt idx="9917">
                  <c:v>-0.18722900000000001</c:v>
                </c:pt>
                <c:pt idx="9918">
                  <c:v>-0.18464900000000001</c:v>
                </c:pt>
                <c:pt idx="9919">
                  <c:v>-0.18224000000000001</c:v>
                </c:pt>
                <c:pt idx="9920">
                  <c:v>-0.17999299999999999</c:v>
                </c:pt>
                <c:pt idx="9921">
                  <c:v>-0.17745900000000001</c:v>
                </c:pt>
                <c:pt idx="9922">
                  <c:v>-0.17486099999999999</c:v>
                </c:pt>
                <c:pt idx="9923">
                  <c:v>-0.17261399999999999</c:v>
                </c:pt>
                <c:pt idx="9924">
                  <c:v>-0.170347</c:v>
                </c:pt>
                <c:pt idx="9925">
                  <c:v>-0.167597</c:v>
                </c:pt>
                <c:pt idx="9926">
                  <c:v>-0.165016</c:v>
                </c:pt>
                <c:pt idx="9927">
                  <c:v>-0.16265499999999999</c:v>
                </c:pt>
                <c:pt idx="9928">
                  <c:v>-0.16048399999999999</c:v>
                </c:pt>
                <c:pt idx="9929">
                  <c:v>-0.15790199999999999</c:v>
                </c:pt>
                <c:pt idx="9930">
                  <c:v>-0.15536800000000001</c:v>
                </c:pt>
                <c:pt idx="9931">
                  <c:v>-0.15307899999999999</c:v>
                </c:pt>
                <c:pt idx="9932">
                  <c:v>-0.15083099999999999</c:v>
                </c:pt>
                <c:pt idx="9933">
                  <c:v>-0.14831</c:v>
                </c:pt>
                <c:pt idx="9934">
                  <c:v>-0.14557</c:v>
                </c:pt>
                <c:pt idx="9935">
                  <c:v>-0.143092</c:v>
                </c:pt>
                <c:pt idx="9936">
                  <c:v>-0.140906</c:v>
                </c:pt>
                <c:pt idx="9937">
                  <c:v>-0.13830300000000001</c:v>
                </c:pt>
                <c:pt idx="9938">
                  <c:v>-0.13561999999999999</c:v>
                </c:pt>
                <c:pt idx="9939">
                  <c:v>-0.13325200000000001</c:v>
                </c:pt>
                <c:pt idx="9940">
                  <c:v>-0.130886</c:v>
                </c:pt>
                <c:pt idx="9941">
                  <c:v>-0.12809200000000001</c:v>
                </c:pt>
                <c:pt idx="9942">
                  <c:v>-0.125393</c:v>
                </c:pt>
                <c:pt idx="9943">
                  <c:v>-0.123053</c:v>
                </c:pt>
                <c:pt idx="9944">
                  <c:v>-0.120739</c:v>
                </c:pt>
                <c:pt idx="9945">
                  <c:v>-0.117951</c:v>
                </c:pt>
                <c:pt idx="9946">
                  <c:v>-0.11522499999999999</c:v>
                </c:pt>
                <c:pt idx="9947">
                  <c:v>-0.112707</c:v>
                </c:pt>
                <c:pt idx="9948">
                  <c:v>-0.11043500000000001</c:v>
                </c:pt>
                <c:pt idx="9949">
                  <c:v>-0.10775899999999999</c:v>
                </c:pt>
                <c:pt idx="9950">
                  <c:v>-0.105478</c:v>
                </c:pt>
                <c:pt idx="9951">
                  <c:v>-0.104521</c:v>
                </c:pt>
                <c:pt idx="9952">
                  <c:v>-0.10355</c:v>
                </c:pt>
                <c:pt idx="9953">
                  <c:v>-0.10296</c:v>
                </c:pt>
                <c:pt idx="9954">
                  <c:v>-0.101595</c:v>
                </c:pt>
                <c:pt idx="9955">
                  <c:v>-0.10041799999999999</c:v>
                </c:pt>
                <c:pt idx="9956">
                  <c:v>-9.9453200000000005E-2</c:v>
                </c:pt>
                <c:pt idx="9957">
                  <c:v>-9.8423399999999994E-2</c:v>
                </c:pt>
                <c:pt idx="9958">
                  <c:v>-9.79521E-2</c:v>
                </c:pt>
                <c:pt idx="9959">
                  <c:v>-9.7191799999999995E-2</c:v>
                </c:pt>
                <c:pt idx="9960">
                  <c:v>-9.6492300000000003E-2</c:v>
                </c:pt>
                <c:pt idx="9961">
                  <c:v>-9.56375E-2</c:v>
                </c:pt>
                <c:pt idx="9962">
                  <c:v>-9.4873499999999999E-2</c:v>
                </c:pt>
                <c:pt idx="9963">
                  <c:v>-9.4140399999999999E-2</c:v>
                </c:pt>
                <c:pt idx="9964">
                  <c:v>-9.3420799999999998E-2</c:v>
                </c:pt>
                <c:pt idx="9965">
                  <c:v>-9.2711100000000005E-2</c:v>
                </c:pt>
                <c:pt idx="9966">
                  <c:v>-9.2077599999999996E-2</c:v>
                </c:pt>
                <c:pt idx="9967">
                  <c:v>-9.1508800000000001E-2</c:v>
                </c:pt>
                <c:pt idx="9968">
                  <c:v>-9.0818499999999996E-2</c:v>
                </c:pt>
                <c:pt idx="9969">
                  <c:v>-9.0310399999999999E-2</c:v>
                </c:pt>
                <c:pt idx="9970">
                  <c:v>-8.9717500000000006E-2</c:v>
                </c:pt>
                <c:pt idx="9971">
                  <c:v>-8.9188000000000003E-2</c:v>
                </c:pt>
                <c:pt idx="9972">
                  <c:v>-8.8589299999999996E-2</c:v>
                </c:pt>
                <c:pt idx="9973">
                  <c:v>-8.8610900000000006E-2</c:v>
                </c:pt>
                <c:pt idx="9974">
                  <c:v>-8.8822799999999993E-2</c:v>
                </c:pt>
                <c:pt idx="9975">
                  <c:v>-8.8868000000000003E-2</c:v>
                </c:pt>
                <c:pt idx="9976">
                  <c:v>-8.8996199999999998E-2</c:v>
                </c:pt>
                <c:pt idx="9977">
                  <c:v>-8.9405899999999996E-2</c:v>
                </c:pt>
                <c:pt idx="9978">
                  <c:v>-8.9425199999999996E-2</c:v>
                </c:pt>
                <c:pt idx="9979">
                  <c:v>-8.9312100000000005E-2</c:v>
                </c:pt>
                <c:pt idx="9980">
                  <c:v>-8.9558299999999993E-2</c:v>
                </c:pt>
                <c:pt idx="9981">
                  <c:v>-8.9807300000000007E-2</c:v>
                </c:pt>
                <c:pt idx="9982">
                  <c:v>-8.9761800000000003E-2</c:v>
                </c:pt>
                <c:pt idx="9983">
                  <c:v>-8.9667700000000003E-2</c:v>
                </c:pt>
                <c:pt idx="9984">
                  <c:v>-8.9993699999999996E-2</c:v>
                </c:pt>
                <c:pt idx="9985">
                  <c:v>-9.0243500000000004E-2</c:v>
                </c:pt>
                <c:pt idx="9986">
                  <c:v>-9.02337E-2</c:v>
                </c:pt>
                <c:pt idx="9987">
                  <c:v>-9.0445700000000004E-2</c:v>
                </c:pt>
                <c:pt idx="9988">
                  <c:v>-9.0873300000000004E-2</c:v>
                </c:pt>
                <c:pt idx="9989">
                  <c:v>-9.0935799999999997E-2</c:v>
                </c:pt>
                <c:pt idx="9990">
                  <c:v>-9.0968099999999996E-2</c:v>
                </c:pt>
                <c:pt idx="9991">
                  <c:v>-9.1369800000000001E-2</c:v>
                </c:pt>
                <c:pt idx="9992">
                  <c:v>-9.1546000000000002E-2</c:v>
                </c:pt>
                <c:pt idx="9993">
                  <c:v>-9.1476000000000002E-2</c:v>
                </c:pt>
                <c:pt idx="9994">
                  <c:v>-9.1515100000000002E-2</c:v>
                </c:pt>
                <c:pt idx="9995">
                  <c:v>-9.1822299999999996E-2</c:v>
                </c:pt>
                <c:pt idx="9996">
                  <c:v>-9.1863399999999998E-2</c:v>
                </c:pt>
                <c:pt idx="9997">
                  <c:v>-9.1863500000000001E-2</c:v>
                </c:pt>
                <c:pt idx="9998">
                  <c:v>-9.2273900000000006E-2</c:v>
                </c:pt>
                <c:pt idx="9999">
                  <c:v>-9.2589599999999994E-2</c:v>
                </c:pt>
                <c:pt idx="10000">
                  <c:v>-9.2582200000000003E-2</c:v>
                </c:pt>
                <c:pt idx="10001">
                  <c:v>-9.19571E-2</c:v>
                </c:pt>
                <c:pt idx="10002">
                  <c:v>-9.1551199999999999E-2</c:v>
                </c:pt>
                <c:pt idx="10003">
                  <c:v>-9.0830900000000006E-2</c:v>
                </c:pt>
                <c:pt idx="10004">
                  <c:v>-9.0110599999999999E-2</c:v>
                </c:pt>
                <c:pt idx="10005">
                  <c:v>-8.9468000000000006E-2</c:v>
                </c:pt>
                <c:pt idx="10006">
                  <c:v>-8.8526300000000002E-2</c:v>
                </c:pt>
                <c:pt idx="10007">
                  <c:v>-8.7577799999999997E-2</c:v>
                </c:pt>
                <c:pt idx="10008">
                  <c:v>-8.6836999999999998E-2</c:v>
                </c:pt>
                <c:pt idx="10009">
                  <c:v>-8.5864999999999997E-2</c:v>
                </c:pt>
                <c:pt idx="10010">
                  <c:v>-8.4832199999999996E-2</c:v>
                </c:pt>
                <c:pt idx="10011">
                  <c:v>-8.4000500000000006E-2</c:v>
                </c:pt>
                <c:pt idx="10012">
                  <c:v>-8.3059300000000003E-2</c:v>
                </c:pt>
                <c:pt idx="10013">
                  <c:v>-8.2067100000000004E-2</c:v>
                </c:pt>
                <c:pt idx="10014">
                  <c:v>-8.1169699999999997E-2</c:v>
                </c:pt>
                <c:pt idx="10015">
                  <c:v>-8.0226800000000001E-2</c:v>
                </c:pt>
                <c:pt idx="10016">
                  <c:v>-7.9245899999999994E-2</c:v>
                </c:pt>
                <c:pt idx="10017">
                  <c:v>-7.83716E-2</c:v>
                </c:pt>
                <c:pt idx="10018">
                  <c:v>-7.7446699999999993E-2</c:v>
                </c:pt>
                <c:pt idx="10019">
                  <c:v>-7.6434299999999997E-2</c:v>
                </c:pt>
                <c:pt idx="10020">
                  <c:v>-7.5546699999999994E-2</c:v>
                </c:pt>
                <c:pt idx="10021">
                  <c:v>-7.4669100000000002E-2</c:v>
                </c:pt>
                <c:pt idx="10022">
                  <c:v>-7.3766499999999999E-2</c:v>
                </c:pt>
                <c:pt idx="10023">
                  <c:v>-7.2841900000000001E-2</c:v>
                </c:pt>
                <c:pt idx="10024">
                  <c:v>-7.1960399999999994E-2</c:v>
                </c:pt>
                <c:pt idx="10025">
                  <c:v>-7.1132600000000004E-2</c:v>
                </c:pt>
                <c:pt idx="10026">
                  <c:v>-7.02985E-2</c:v>
                </c:pt>
                <c:pt idx="10027">
                  <c:v>-6.94192E-2</c:v>
                </c:pt>
                <c:pt idx="10028">
                  <c:v>-6.85558E-2</c:v>
                </c:pt>
                <c:pt idx="10029">
                  <c:v>-6.7763400000000001E-2</c:v>
                </c:pt>
                <c:pt idx="10030">
                  <c:v>-6.6931599999999994E-2</c:v>
                </c:pt>
                <c:pt idx="10031">
                  <c:v>-6.6122399999999998E-2</c:v>
                </c:pt>
                <c:pt idx="10032">
                  <c:v>-6.5283900000000006E-2</c:v>
                </c:pt>
                <c:pt idx="10033">
                  <c:v>-6.4499500000000001E-2</c:v>
                </c:pt>
                <c:pt idx="10034">
                  <c:v>-6.3720200000000005E-2</c:v>
                </c:pt>
                <c:pt idx="10035">
                  <c:v>-6.2947199999999995E-2</c:v>
                </c:pt>
                <c:pt idx="10036">
                  <c:v>-6.2108900000000002E-2</c:v>
                </c:pt>
                <c:pt idx="10037">
                  <c:v>-6.1404E-2</c:v>
                </c:pt>
                <c:pt idx="10038">
                  <c:v>-6.0663799999999997E-2</c:v>
                </c:pt>
                <c:pt idx="10039">
                  <c:v>-5.9876100000000002E-2</c:v>
                </c:pt>
                <c:pt idx="10040">
                  <c:v>-5.9132799999999999E-2</c:v>
                </c:pt>
                <c:pt idx="10041">
                  <c:v>-5.8556400000000002E-2</c:v>
                </c:pt>
                <c:pt idx="10042">
                  <c:v>-5.7854799999999998E-2</c:v>
                </c:pt>
                <c:pt idx="10043">
                  <c:v>-5.7064200000000002E-2</c:v>
                </c:pt>
                <c:pt idx="10044">
                  <c:v>-5.64232E-2</c:v>
                </c:pt>
                <c:pt idx="10045">
                  <c:v>-5.58863E-2</c:v>
                </c:pt>
                <c:pt idx="10046">
                  <c:v>-5.52676E-2</c:v>
                </c:pt>
                <c:pt idx="10047">
                  <c:v>-5.4538999999999997E-2</c:v>
                </c:pt>
                <c:pt idx="10048">
                  <c:v>-5.3967000000000001E-2</c:v>
                </c:pt>
                <c:pt idx="10049">
                  <c:v>-5.3422900000000002E-2</c:v>
                </c:pt>
                <c:pt idx="10050">
                  <c:v>-5.2828199999999999E-2</c:v>
                </c:pt>
                <c:pt idx="10051">
                  <c:v>-5.2944999999999999E-2</c:v>
                </c:pt>
                <c:pt idx="10052">
                  <c:v>-5.3044099999999997E-2</c:v>
                </c:pt>
                <c:pt idx="10053">
                  <c:v>-5.3643900000000001E-2</c:v>
                </c:pt>
                <c:pt idx="10054">
                  <c:v>-5.4077800000000002E-2</c:v>
                </c:pt>
                <c:pt idx="10055">
                  <c:v>-5.4495500000000002E-2</c:v>
                </c:pt>
                <c:pt idx="10056">
                  <c:v>-5.5181899999999999E-2</c:v>
                </c:pt>
                <c:pt idx="10057">
                  <c:v>-5.5599099999999999E-2</c:v>
                </c:pt>
                <c:pt idx="10058">
                  <c:v>-5.6100200000000003E-2</c:v>
                </c:pt>
                <c:pt idx="10059">
                  <c:v>-5.6465599999999998E-2</c:v>
                </c:pt>
                <c:pt idx="10060">
                  <c:v>-5.7160900000000001E-2</c:v>
                </c:pt>
                <c:pt idx="10061">
                  <c:v>-5.7923700000000002E-2</c:v>
                </c:pt>
                <c:pt idx="10062">
                  <c:v>-5.8604299999999998E-2</c:v>
                </c:pt>
                <c:pt idx="10063">
                  <c:v>-5.9426600000000003E-2</c:v>
                </c:pt>
                <c:pt idx="10064">
                  <c:v>-6.0012200000000002E-2</c:v>
                </c:pt>
                <c:pt idx="10065">
                  <c:v>-6.0966699999999999E-2</c:v>
                </c:pt>
                <c:pt idx="10066">
                  <c:v>-6.1417399999999997E-2</c:v>
                </c:pt>
                <c:pt idx="10067">
                  <c:v>-6.1756900000000003E-2</c:v>
                </c:pt>
                <c:pt idx="10068">
                  <c:v>-6.2114099999999998E-2</c:v>
                </c:pt>
                <c:pt idx="10069">
                  <c:v>-6.2441200000000002E-2</c:v>
                </c:pt>
                <c:pt idx="10070">
                  <c:v>-6.3202800000000003E-2</c:v>
                </c:pt>
                <c:pt idx="10071">
                  <c:v>-6.3561300000000001E-2</c:v>
                </c:pt>
                <c:pt idx="10072">
                  <c:v>-6.4145099999999997E-2</c:v>
                </c:pt>
                <c:pt idx="10073">
                  <c:v>-6.4749100000000004E-2</c:v>
                </c:pt>
                <c:pt idx="10074">
                  <c:v>-6.50728E-2</c:v>
                </c:pt>
                <c:pt idx="10075">
                  <c:v>-6.5422900000000006E-2</c:v>
                </c:pt>
                <c:pt idx="10076">
                  <c:v>-6.5723400000000001E-2</c:v>
                </c:pt>
                <c:pt idx="10077">
                  <c:v>-6.6516699999999998E-2</c:v>
                </c:pt>
                <c:pt idx="10078">
                  <c:v>-6.7323599999999997E-2</c:v>
                </c:pt>
                <c:pt idx="10079">
                  <c:v>-6.82035E-2</c:v>
                </c:pt>
                <c:pt idx="10080">
                  <c:v>-6.8735199999999996E-2</c:v>
                </c:pt>
                <c:pt idx="10081">
                  <c:v>-6.9611900000000004E-2</c:v>
                </c:pt>
                <c:pt idx="10082">
                  <c:v>-7.0420399999999994E-2</c:v>
                </c:pt>
                <c:pt idx="10083">
                  <c:v>-7.1041999999999994E-2</c:v>
                </c:pt>
                <c:pt idx="10084">
                  <c:v>-7.1632199999999993E-2</c:v>
                </c:pt>
                <c:pt idx="10085">
                  <c:v>-7.2081999999999993E-2</c:v>
                </c:pt>
                <c:pt idx="10086">
                  <c:v>-7.3048100000000005E-2</c:v>
                </c:pt>
                <c:pt idx="10087">
                  <c:v>-7.3788099999999995E-2</c:v>
                </c:pt>
                <c:pt idx="10088">
                  <c:v>-7.4429899999999993E-2</c:v>
                </c:pt>
                <c:pt idx="10089">
                  <c:v>-7.5214299999999998E-2</c:v>
                </c:pt>
                <c:pt idx="10090">
                  <c:v>-7.5617100000000007E-2</c:v>
                </c:pt>
                <c:pt idx="10091">
                  <c:v>-7.6228099999999993E-2</c:v>
                </c:pt>
                <c:pt idx="10092">
                  <c:v>-7.6584399999999997E-2</c:v>
                </c:pt>
                <c:pt idx="10093">
                  <c:v>-7.7098299999999995E-2</c:v>
                </c:pt>
                <c:pt idx="10094">
                  <c:v>-7.76752E-2</c:v>
                </c:pt>
                <c:pt idx="10095">
                  <c:v>-7.8204599999999999E-2</c:v>
                </c:pt>
                <c:pt idx="10096">
                  <c:v>-7.9010999999999998E-2</c:v>
                </c:pt>
                <c:pt idx="10097">
                  <c:v>-7.93991E-2</c:v>
                </c:pt>
                <c:pt idx="10098">
                  <c:v>-8.01235E-2</c:v>
                </c:pt>
                <c:pt idx="10099">
                  <c:v>-8.0611199999999994E-2</c:v>
                </c:pt>
                <c:pt idx="10100">
                  <c:v>-8.1358399999999997E-2</c:v>
                </c:pt>
                <c:pt idx="10101">
                  <c:v>-8.2305600000000007E-2</c:v>
                </c:pt>
                <c:pt idx="10102">
                  <c:v>-8.3629400000000007E-2</c:v>
                </c:pt>
                <c:pt idx="10103">
                  <c:v>-8.5223800000000002E-2</c:v>
                </c:pt>
                <c:pt idx="10104">
                  <c:v>-8.702E-2</c:v>
                </c:pt>
                <c:pt idx="10105">
                  <c:v>-8.9071800000000007E-2</c:v>
                </c:pt>
                <c:pt idx="10106">
                  <c:v>-9.1120000000000007E-2</c:v>
                </c:pt>
                <c:pt idx="10107">
                  <c:v>-9.3245800000000004E-2</c:v>
                </c:pt>
                <c:pt idx="10108">
                  <c:v>-9.5137899999999997E-2</c:v>
                </c:pt>
                <c:pt idx="10109">
                  <c:v>-9.7112699999999996E-2</c:v>
                </c:pt>
                <c:pt idx="10110">
                  <c:v>-9.90452E-2</c:v>
                </c:pt>
                <c:pt idx="10111">
                  <c:v>-0.100858</c:v>
                </c:pt>
                <c:pt idx="10112">
                  <c:v>-0.102785</c:v>
                </c:pt>
                <c:pt idx="10113">
                  <c:v>-0.10460800000000001</c:v>
                </c:pt>
                <c:pt idx="10114">
                  <c:v>-0.106359</c:v>
                </c:pt>
                <c:pt idx="10115">
                  <c:v>-0.108225</c:v>
                </c:pt>
                <c:pt idx="10116">
                  <c:v>-0.110026</c:v>
                </c:pt>
                <c:pt idx="10117">
                  <c:v>-0.11178299999999999</c:v>
                </c:pt>
                <c:pt idx="10118">
                  <c:v>-0.11362700000000001</c:v>
                </c:pt>
                <c:pt idx="10119">
                  <c:v>-0.11539099999999999</c:v>
                </c:pt>
                <c:pt idx="10120">
                  <c:v>-0.117213</c:v>
                </c:pt>
                <c:pt idx="10121">
                  <c:v>-0.119033</c:v>
                </c:pt>
                <c:pt idx="10122">
                  <c:v>-0.120744</c:v>
                </c:pt>
                <c:pt idx="10123">
                  <c:v>-0.12251099999999999</c:v>
                </c:pt>
                <c:pt idx="10124">
                  <c:v>-0.124296</c:v>
                </c:pt>
                <c:pt idx="10125">
                  <c:v>-0.12603600000000001</c:v>
                </c:pt>
                <c:pt idx="10126">
                  <c:v>-0.12781100000000001</c:v>
                </c:pt>
                <c:pt idx="10127">
                  <c:v>-0.12951099999999999</c:v>
                </c:pt>
                <c:pt idx="10128">
                  <c:v>-0.131242</c:v>
                </c:pt>
                <c:pt idx="10129">
                  <c:v>-0.13302800000000001</c:v>
                </c:pt>
                <c:pt idx="10130">
                  <c:v>-0.134709</c:v>
                </c:pt>
                <c:pt idx="10131">
                  <c:v>-0.13642499999999999</c:v>
                </c:pt>
                <c:pt idx="10132">
                  <c:v>-0.138185</c:v>
                </c:pt>
                <c:pt idx="10133">
                  <c:v>-0.13994000000000001</c:v>
                </c:pt>
                <c:pt idx="10134">
                  <c:v>-0.14169100000000001</c:v>
                </c:pt>
                <c:pt idx="10135">
                  <c:v>-0.14338999999999999</c:v>
                </c:pt>
                <c:pt idx="10136">
                  <c:v>-0.14508499999999999</c:v>
                </c:pt>
                <c:pt idx="10137">
                  <c:v>-0.14684</c:v>
                </c:pt>
                <c:pt idx="10138">
                  <c:v>-0.14854400000000001</c:v>
                </c:pt>
                <c:pt idx="10139">
                  <c:v>-0.150227</c:v>
                </c:pt>
                <c:pt idx="10140">
                  <c:v>-0.15193499999999999</c:v>
                </c:pt>
                <c:pt idx="10141">
                  <c:v>-0.15363199999999999</c:v>
                </c:pt>
                <c:pt idx="10142">
                  <c:v>-0.15537500000000001</c:v>
                </c:pt>
                <c:pt idx="10143">
                  <c:v>-0.15702099999999999</c:v>
                </c:pt>
                <c:pt idx="10144">
                  <c:v>-0.158689</c:v>
                </c:pt>
                <c:pt idx="10145">
                  <c:v>-0.16037100000000001</c:v>
                </c:pt>
                <c:pt idx="10146">
                  <c:v>-0.162049</c:v>
                </c:pt>
                <c:pt idx="10147">
                  <c:v>-0.16370100000000001</c:v>
                </c:pt>
                <c:pt idx="10148">
                  <c:v>-0.16533600000000001</c:v>
                </c:pt>
                <c:pt idx="10149">
                  <c:v>-0.16697100000000001</c:v>
                </c:pt>
                <c:pt idx="10150">
                  <c:v>-0.168047</c:v>
                </c:pt>
                <c:pt idx="10151">
                  <c:v>-0.1686</c:v>
                </c:pt>
                <c:pt idx="10152">
                  <c:v>-0.169215</c:v>
                </c:pt>
                <c:pt idx="10153">
                  <c:v>-0.16925299999999999</c:v>
                </c:pt>
                <c:pt idx="10154">
                  <c:v>-0.169347</c:v>
                </c:pt>
                <c:pt idx="10155">
                  <c:v>-0.16922799999999999</c:v>
                </c:pt>
                <c:pt idx="10156">
                  <c:v>-0.16902500000000001</c:v>
                </c:pt>
                <c:pt idx="10157">
                  <c:v>-0.168713</c:v>
                </c:pt>
                <c:pt idx="10158">
                  <c:v>-0.16852800000000001</c:v>
                </c:pt>
                <c:pt idx="10159">
                  <c:v>-0.16819700000000001</c:v>
                </c:pt>
                <c:pt idx="10160">
                  <c:v>-0.16792599999999999</c:v>
                </c:pt>
                <c:pt idx="10161">
                  <c:v>-0.167597</c:v>
                </c:pt>
                <c:pt idx="10162">
                  <c:v>-0.167074</c:v>
                </c:pt>
                <c:pt idx="10163">
                  <c:v>-0.16671900000000001</c:v>
                </c:pt>
                <c:pt idx="10164">
                  <c:v>-0.16631299999999999</c:v>
                </c:pt>
                <c:pt idx="10165">
                  <c:v>-0.16588800000000001</c:v>
                </c:pt>
                <c:pt idx="10166">
                  <c:v>-0.165328</c:v>
                </c:pt>
                <c:pt idx="10167">
                  <c:v>-0.164938</c:v>
                </c:pt>
                <c:pt idx="10168">
                  <c:v>-0.16456100000000001</c:v>
                </c:pt>
                <c:pt idx="10169">
                  <c:v>-0.16409099999999999</c:v>
                </c:pt>
                <c:pt idx="10170">
                  <c:v>-0.16361400000000001</c:v>
                </c:pt>
                <c:pt idx="10171">
                  <c:v>-0.16326099999999999</c:v>
                </c:pt>
                <c:pt idx="10172">
                  <c:v>-0.16281899999999999</c:v>
                </c:pt>
                <c:pt idx="10173">
                  <c:v>-0.16225100000000001</c:v>
                </c:pt>
                <c:pt idx="10174">
                  <c:v>-0.161859</c:v>
                </c:pt>
                <c:pt idx="10175">
                  <c:v>-0.16150100000000001</c:v>
                </c:pt>
                <c:pt idx="10176">
                  <c:v>-0.16100999999999999</c:v>
                </c:pt>
                <c:pt idx="10177">
                  <c:v>-0.16054399999999999</c:v>
                </c:pt>
                <c:pt idx="10178">
                  <c:v>-0.16021099999999999</c:v>
                </c:pt>
                <c:pt idx="10179">
                  <c:v>-0.15984599999999999</c:v>
                </c:pt>
                <c:pt idx="10180">
                  <c:v>-0.15940499999999999</c:v>
                </c:pt>
                <c:pt idx="10181">
                  <c:v>-0.15897</c:v>
                </c:pt>
                <c:pt idx="10182">
                  <c:v>-0.15865000000000001</c:v>
                </c:pt>
                <c:pt idx="10183">
                  <c:v>-0.15837799999999999</c:v>
                </c:pt>
                <c:pt idx="10184">
                  <c:v>-0.15803900000000001</c:v>
                </c:pt>
                <c:pt idx="10185">
                  <c:v>-0.15776499999999999</c:v>
                </c:pt>
                <c:pt idx="10186">
                  <c:v>-0.15761900000000001</c:v>
                </c:pt>
                <c:pt idx="10187">
                  <c:v>-0.157357</c:v>
                </c:pt>
                <c:pt idx="10188">
                  <c:v>-0.157107</c:v>
                </c:pt>
                <c:pt idx="10189">
                  <c:v>-0.15665899999999999</c:v>
                </c:pt>
                <c:pt idx="10190">
                  <c:v>-0.156308</c:v>
                </c:pt>
                <c:pt idx="10191">
                  <c:v>-0.15606400000000001</c:v>
                </c:pt>
                <c:pt idx="10192">
                  <c:v>-0.15581100000000001</c:v>
                </c:pt>
                <c:pt idx="10193">
                  <c:v>-0.15543199999999999</c:v>
                </c:pt>
                <c:pt idx="10194">
                  <c:v>-0.15523899999999999</c:v>
                </c:pt>
                <c:pt idx="10195">
                  <c:v>-0.155108</c:v>
                </c:pt>
                <c:pt idx="10196">
                  <c:v>-0.15496099999999999</c:v>
                </c:pt>
                <c:pt idx="10197">
                  <c:v>-0.15470900000000001</c:v>
                </c:pt>
                <c:pt idx="10198">
                  <c:v>-0.15428700000000001</c:v>
                </c:pt>
                <c:pt idx="10199">
                  <c:v>-0.154059</c:v>
                </c:pt>
                <c:pt idx="10200">
                  <c:v>-0.15409</c:v>
                </c:pt>
                <c:pt idx="10201">
                  <c:v>-0.15440599999999999</c:v>
                </c:pt>
                <c:pt idx="10202">
                  <c:v>-0.15453500000000001</c:v>
                </c:pt>
                <c:pt idx="10203">
                  <c:v>-0.15507199999999999</c:v>
                </c:pt>
                <c:pt idx="10204">
                  <c:v>-0.155418</c:v>
                </c:pt>
                <c:pt idx="10205">
                  <c:v>-0.155667</c:v>
                </c:pt>
                <c:pt idx="10206">
                  <c:v>-0.15588099999999999</c:v>
                </c:pt>
                <c:pt idx="10207">
                  <c:v>-0.156247</c:v>
                </c:pt>
                <c:pt idx="10208">
                  <c:v>-0.15642600000000001</c:v>
                </c:pt>
                <c:pt idx="10209">
                  <c:v>-0.156555</c:v>
                </c:pt>
                <c:pt idx="10210">
                  <c:v>-0.15692200000000001</c:v>
                </c:pt>
                <c:pt idx="10211">
                  <c:v>-0.15726200000000001</c:v>
                </c:pt>
                <c:pt idx="10212">
                  <c:v>-0.15745600000000001</c:v>
                </c:pt>
                <c:pt idx="10213">
                  <c:v>-0.15759600000000001</c:v>
                </c:pt>
                <c:pt idx="10214">
                  <c:v>-0.15797900000000001</c:v>
                </c:pt>
                <c:pt idx="10215">
                  <c:v>-0.15825</c:v>
                </c:pt>
                <c:pt idx="10216">
                  <c:v>-0.15836</c:v>
                </c:pt>
                <c:pt idx="10217">
                  <c:v>-0.15870999999999999</c:v>
                </c:pt>
                <c:pt idx="10218">
                  <c:v>-0.159078</c:v>
                </c:pt>
                <c:pt idx="10219">
                  <c:v>-0.15943199999999999</c:v>
                </c:pt>
                <c:pt idx="10220">
                  <c:v>-0.15965799999999999</c:v>
                </c:pt>
                <c:pt idx="10221">
                  <c:v>-0.16007099999999999</c:v>
                </c:pt>
                <c:pt idx="10222">
                  <c:v>-0.16056599999999999</c:v>
                </c:pt>
                <c:pt idx="10223">
                  <c:v>-0.16092400000000001</c:v>
                </c:pt>
                <c:pt idx="10224">
                  <c:v>-0.16117400000000001</c:v>
                </c:pt>
                <c:pt idx="10225">
                  <c:v>-0.16176199999999999</c:v>
                </c:pt>
                <c:pt idx="10226">
                  <c:v>-0.16250100000000001</c:v>
                </c:pt>
                <c:pt idx="10227">
                  <c:v>-0.16309499999999999</c:v>
                </c:pt>
                <c:pt idx="10228">
                  <c:v>-0.163714</c:v>
                </c:pt>
                <c:pt idx="10229">
                  <c:v>-0.164548</c:v>
                </c:pt>
                <c:pt idx="10230">
                  <c:v>-0.16552700000000001</c:v>
                </c:pt>
                <c:pt idx="10231">
                  <c:v>-0.166153</c:v>
                </c:pt>
                <c:pt idx="10232">
                  <c:v>-0.16686300000000001</c:v>
                </c:pt>
                <c:pt idx="10233">
                  <c:v>-0.16774800000000001</c:v>
                </c:pt>
                <c:pt idx="10234">
                  <c:v>-0.168379</c:v>
                </c:pt>
                <c:pt idx="10235">
                  <c:v>-0.16911100000000001</c:v>
                </c:pt>
                <c:pt idx="10236">
                  <c:v>-0.169878</c:v>
                </c:pt>
                <c:pt idx="10237">
                  <c:v>-0.170658</c:v>
                </c:pt>
                <c:pt idx="10238">
                  <c:v>-0.171351</c:v>
                </c:pt>
                <c:pt idx="10239">
                  <c:v>-0.172213</c:v>
                </c:pt>
                <c:pt idx="10240">
                  <c:v>-0.17305300000000001</c:v>
                </c:pt>
                <c:pt idx="10241">
                  <c:v>-0.17363600000000001</c:v>
                </c:pt>
                <c:pt idx="10242">
                  <c:v>-0.17419699999999999</c:v>
                </c:pt>
                <c:pt idx="10243">
                  <c:v>-0.174846</c:v>
                </c:pt>
                <c:pt idx="10244">
                  <c:v>-0.175617</c:v>
                </c:pt>
                <c:pt idx="10245">
                  <c:v>-0.176152</c:v>
                </c:pt>
                <c:pt idx="10246">
                  <c:v>-0.17682999999999999</c:v>
                </c:pt>
                <c:pt idx="10247">
                  <c:v>-0.17760400000000001</c:v>
                </c:pt>
                <c:pt idx="10248">
                  <c:v>-0.178175</c:v>
                </c:pt>
                <c:pt idx="10249">
                  <c:v>-0.17891599999999999</c:v>
                </c:pt>
                <c:pt idx="10250">
                  <c:v>-0.17969599999999999</c:v>
                </c:pt>
                <c:pt idx="10251">
                  <c:v>-0.18018700000000001</c:v>
                </c:pt>
                <c:pt idx="10252">
                  <c:v>-0.17991099999999999</c:v>
                </c:pt>
                <c:pt idx="10253">
                  <c:v>-0.179646</c:v>
                </c:pt>
                <c:pt idx="10254">
                  <c:v>-0.17937700000000001</c:v>
                </c:pt>
                <c:pt idx="10255">
                  <c:v>-0.17865800000000001</c:v>
                </c:pt>
                <c:pt idx="10256">
                  <c:v>-0.17803099999999999</c:v>
                </c:pt>
                <c:pt idx="10257">
                  <c:v>-0.177229</c:v>
                </c:pt>
                <c:pt idx="10258">
                  <c:v>-0.17618400000000001</c:v>
                </c:pt>
                <c:pt idx="10259">
                  <c:v>-0.17508699999999999</c:v>
                </c:pt>
                <c:pt idx="10260">
                  <c:v>-0.173814</c:v>
                </c:pt>
                <c:pt idx="10261">
                  <c:v>-0.172435</c:v>
                </c:pt>
                <c:pt idx="10262">
                  <c:v>-0.170899</c:v>
                </c:pt>
                <c:pt idx="10263">
                  <c:v>-0.169436</c:v>
                </c:pt>
                <c:pt idx="10264">
                  <c:v>-0.16844500000000001</c:v>
                </c:pt>
                <c:pt idx="10265">
                  <c:v>-0.16759299999999999</c:v>
                </c:pt>
                <c:pt idx="10266">
                  <c:v>-0.16695199999999999</c:v>
                </c:pt>
                <c:pt idx="10267">
                  <c:v>-0.16616900000000001</c:v>
                </c:pt>
                <c:pt idx="10268">
                  <c:v>-0.16531199999999999</c:v>
                </c:pt>
                <c:pt idx="10269">
                  <c:v>-0.164579</c:v>
                </c:pt>
                <c:pt idx="10270">
                  <c:v>-0.163855</c:v>
                </c:pt>
                <c:pt idx="10271">
                  <c:v>-0.163102</c:v>
                </c:pt>
                <c:pt idx="10272">
                  <c:v>-0.162441</c:v>
                </c:pt>
                <c:pt idx="10273">
                  <c:v>-0.16168299999999999</c:v>
                </c:pt>
                <c:pt idx="10274">
                  <c:v>-0.160857</c:v>
                </c:pt>
                <c:pt idx="10275">
                  <c:v>-0.160137</c:v>
                </c:pt>
                <c:pt idx="10276">
                  <c:v>-0.15940299999999999</c:v>
                </c:pt>
                <c:pt idx="10277">
                  <c:v>-0.15867000000000001</c:v>
                </c:pt>
                <c:pt idx="10278">
                  <c:v>-0.15802099999999999</c:v>
                </c:pt>
                <c:pt idx="10279">
                  <c:v>-0.157254</c:v>
                </c:pt>
                <c:pt idx="10280">
                  <c:v>-0.15645800000000001</c:v>
                </c:pt>
                <c:pt idx="10281">
                  <c:v>-0.15574499999999999</c:v>
                </c:pt>
                <c:pt idx="10282">
                  <c:v>-0.154998</c:v>
                </c:pt>
                <c:pt idx="10283">
                  <c:v>-0.15428800000000001</c:v>
                </c:pt>
                <c:pt idx="10284">
                  <c:v>-0.15365999999999999</c:v>
                </c:pt>
                <c:pt idx="10285">
                  <c:v>-0.152896</c:v>
                </c:pt>
                <c:pt idx="10286">
                  <c:v>-0.15212500000000001</c:v>
                </c:pt>
                <c:pt idx="10287">
                  <c:v>-0.15141199999999999</c:v>
                </c:pt>
                <c:pt idx="10288">
                  <c:v>-0.15066399999999999</c:v>
                </c:pt>
                <c:pt idx="10289">
                  <c:v>-0.149977</c:v>
                </c:pt>
                <c:pt idx="10290">
                  <c:v>-0.14936199999999999</c:v>
                </c:pt>
                <c:pt idx="10291">
                  <c:v>-0.148617</c:v>
                </c:pt>
                <c:pt idx="10292">
                  <c:v>-0.147868</c:v>
                </c:pt>
                <c:pt idx="10293">
                  <c:v>-0.14715500000000001</c:v>
                </c:pt>
                <c:pt idx="10294">
                  <c:v>-0.14641399999999999</c:v>
                </c:pt>
                <c:pt idx="10295">
                  <c:v>-0.14573700000000001</c:v>
                </c:pt>
                <c:pt idx="10296">
                  <c:v>-0.14513599999999999</c:v>
                </c:pt>
                <c:pt idx="10297">
                  <c:v>-0.144402</c:v>
                </c:pt>
                <c:pt idx="10298">
                  <c:v>-0.14366300000000001</c:v>
                </c:pt>
                <c:pt idx="10299">
                  <c:v>-0.142955</c:v>
                </c:pt>
                <c:pt idx="10300">
                  <c:v>-0.142652</c:v>
                </c:pt>
                <c:pt idx="10301">
                  <c:v>-0.14296300000000001</c:v>
                </c:pt>
                <c:pt idx="10302">
                  <c:v>-0.14338300000000001</c:v>
                </c:pt>
                <c:pt idx="10303">
                  <c:v>-0.14425399999999999</c:v>
                </c:pt>
                <c:pt idx="10304">
                  <c:v>-0.14551700000000001</c:v>
                </c:pt>
                <c:pt idx="10305">
                  <c:v>-0.14702599999999999</c:v>
                </c:pt>
                <c:pt idx="10306">
                  <c:v>-0.148506</c:v>
                </c:pt>
                <c:pt idx="10307">
                  <c:v>-0.15012500000000001</c:v>
                </c:pt>
                <c:pt idx="10308">
                  <c:v>-0.151839</c:v>
                </c:pt>
                <c:pt idx="10309">
                  <c:v>-0.15380099999999999</c:v>
                </c:pt>
                <c:pt idx="10310">
                  <c:v>-0.15611800000000001</c:v>
                </c:pt>
                <c:pt idx="10311">
                  <c:v>-0.15826499999999999</c:v>
                </c:pt>
                <c:pt idx="10312">
                  <c:v>-0.16014700000000001</c:v>
                </c:pt>
                <c:pt idx="10313">
                  <c:v>-0.16215399999999999</c:v>
                </c:pt>
                <c:pt idx="10314">
                  <c:v>-0.16389400000000001</c:v>
                </c:pt>
                <c:pt idx="10315">
                  <c:v>-0.165376</c:v>
                </c:pt>
                <c:pt idx="10316">
                  <c:v>-0.166963</c:v>
                </c:pt>
                <c:pt idx="10317">
                  <c:v>-0.16883000000000001</c:v>
                </c:pt>
                <c:pt idx="10318">
                  <c:v>-0.17057700000000001</c:v>
                </c:pt>
                <c:pt idx="10319">
                  <c:v>-0.17207</c:v>
                </c:pt>
                <c:pt idx="10320">
                  <c:v>-0.173733</c:v>
                </c:pt>
                <c:pt idx="10321">
                  <c:v>-0.175514</c:v>
                </c:pt>
                <c:pt idx="10322">
                  <c:v>-0.177287</c:v>
                </c:pt>
                <c:pt idx="10323">
                  <c:v>-0.17932500000000001</c:v>
                </c:pt>
                <c:pt idx="10324">
                  <c:v>-0.18137500000000001</c:v>
                </c:pt>
                <c:pt idx="10325">
                  <c:v>-0.18346599999999999</c:v>
                </c:pt>
                <c:pt idx="10326">
                  <c:v>-0.18527199999999999</c:v>
                </c:pt>
                <c:pt idx="10327">
                  <c:v>-0.187083</c:v>
                </c:pt>
                <c:pt idx="10328">
                  <c:v>-0.188942</c:v>
                </c:pt>
                <c:pt idx="10329">
                  <c:v>-0.19057399999999999</c:v>
                </c:pt>
                <c:pt idx="10330">
                  <c:v>-0.19216900000000001</c:v>
                </c:pt>
                <c:pt idx="10331">
                  <c:v>-0.193689</c:v>
                </c:pt>
                <c:pt idx="10332">
                  <c:v>-0.19527</c:v>
                </c:pt>
                <c:pt idx="10333">
                  <c:v>-0.197048</c:v>
                </c:pt>
                <c:pt idx="10334">
                  <c:v>-0.19900899999999999</c:v>
                </c:pt>
                <c:pt idx="10335">
                  <c:v>-0.20075999999999999</c:v>
                </c:pt>
                <c:pt idx="10336">
                  <c:v>-0.20239599999999999</c:v>
                </c:pt>
                <c:pt idx="10337">
                  <c:v>-0.20411299999999999</c:v>
                </c:pt>
                <c:pt idx="10338">
                  <c:v>-0.20552000000000001</c:v>
                </c:pt>
                <c:pt idx="10339">
                  <c:v>-0.206927</c:v>
                </c:pt>
                <c:pt idx="10340">
                  <c:v>-0.20852899999999999</c:v>
                </c:pt>
                <c:pt idx="10341">
                  <c:v>-0.210535</c:v>
                </c:pt>
                <c:pt idx="10342">
                  <c:v>-0.21221100000000001</c:v>
                </c:pt>
                <c:pt idx="10343">
                  <c:v>-0.213639</c:v>
                </c:pt>
                <c:pt idx="10344">
                  <c:v>-0.215448</c:v>
                </c:pt>
                <c:pt idx="10345">
                  <c:v>-0.21690499999999999</c:v>
                </c:pt>
                <c:pt idx="10346">
                  <c:v>-0.21837100000000001</c:v>
                </c:pt>
                <c:pt idx="10347">
                  <c:v>-0.219918</c:v>
                </c:pt>
                <c:pt idx="10348">
                  <c:v>-0.22126499999999999</c:v>
                </c:pt>
                <c:pt idx="10349">
                  <c:v>-0.22267600000000001</c:v>
                </c:pt>
                <c:pt idx="10350">
                  <c:v>-0.22417400000000001</c:v>
                </c:pt>
                <c:pt idx="10351">
                  <c:v>-0.22565299999999999</c:v>
                </c:pt>
                <c:pt idx="10352">
                  <c:v>-0.22676499999999999</c:v>
                </c:pt>
                <c:pt idx="10353">
                  <c:v>-0.22722700000000001</c:v>
                </c:pt>
                <c:pt idx="10354">
                  <c:v>-0.22769600000000001</c:v>
                </c:pt>
                <c:pt idx="10355">
                  <c:v>-0.22758900000000001</c:v>
                </c:pt>
                <c:pt idx="10356">
                  <c:v>-0.22711899999999999</c:v>
                </c:pt>
                <c:pt idx="10357">
                  <c:v>-0.226603</c:v>
                </c:pt>
                <c:pt idx="10358">
                  <c:v>-0.226079</c:v>
                </c:pt>
                <c:pt idx="10359">
                  <c:v>-0.22492100000000001</c:v>
                </c:pt>
                <c:pt idx="10360">
                  <c:v>-0.22387199999999999</c:v>
                </c:pt>
                <c:pt idx="10361">
                  <c:v>-0.22257199999999999</c:v>
                </c:pt>
                <c:pt idx="10362">
                  <c:v>-0.22079699999999999</c:v>
                </c:pt>
                <c:pt idx="10363">
                  <c:v>-0.21903700000000001</c:v>
                </c:pt>
                <c:pt idx="10364">
                  <c:v>-0.217054</c:v>
                </c:pt>
                <c:pt idx="10365">
                  <c:v>-0.214756</c:v>
                </c:pt>
                <c:pt idx="10366">
                  <c:v>-0.212508</c:v>
                </c:pt>
                <c:pt idx="10367">
                  <c:v>-0.21107300000000001</c:v>
                </c:pt>
                <c:pt idx="10368">
                  <c:v>-0.210259</c:v>
                </c:pt>
                <c:pt idx="10369">
                  <c:v>-0.20965300000000001</c:v>
                </c:pt>
                <c:pt idx="10370">
                  <c:v>-0.20910899999999999</c:v>
                </c:pt>
                <c:pt idx="10371">
                  <c:v>-0.20868800000000001</c:v>
                </c:pt>
                <c:pt idx="10372">
                  <c:v>-0.20807100000000001</c:v>
                </c:pt>
                <c:pt idx="10373">
                  <c:v>-0.20708799999999999</c:v>
                </c:pt>
                <c:pt idx="10374">
                  <c:v>-0.20618400000000001</c:v>
                </c:pt>
                <c:pt idx="10375">
                  <c:v>-0.20555899999999999</c:v>
                </c:pt>
                <c:pt idx="10376">
                  <c:v>-0.20555000000000001</c:v>
                </c:pt>
                <c:pt idx="10377">
                  <c:v>-0.205596</c:v>
                </c:pt>
                <c:pt idx="10378">
                  <c:v>-0.20540800000000001</c:v>
                </c:pt>
                <c:pt idx="10379">
                  <c:v>-0.204928</c:v>
                </c:pt>
                <c:pt idx="10380">
                  <c:v>-0.20413100000000001</c:v>
                </c:pt>
                <c:pt idx="10381">
                  <c:v>-0.20313899999999999</c:v>
                </c:pt>
                <c:pt idx="10382">
                  <c:v>-0.20181099999999999</c:v>
                </c:pt>
                <c:pt idx="10383">
                  <c:v>-0.20029</c:v>
                </c:pt>
                <c:pt idx="10384">
                  <c:v>-0.198822</c:v>
                </c:pt>
                <c:pt idx="10385">
                  <c:v>-0.197934</c:v>
                </c:pt>
                <c:pt idx="10386">
                  <c:v>-0.19753699999999999</c:v>
                </c:pt>
                <c:pt idx="10387">
                  <c:v>-0.19698199999999999</c:v>
                </c:pt>
                <c:pt idx="10388">
                  <c:v>-0.19645399999999999</c:v>
                </c:pt>
                <c:pt idx="10389">
                  <c:v>-0.19587199999999999</c:v>
                </c:pt>
                <c:pt idx="10390">
                  <c:v>-0.19547700000000001</c:v>
                </c:pt>
                <c:pt idx="10391">
                  <c:v>-0.19508500000000001</c:v>
                </c:pt>
                <c:pt idx="10392">
                  <c:v>-0.19484399999999999</c:v>
                </c:pt>
                <c:pt idx="10393">
                  <c:v>-0.19458900000000001</c:v>
                </c:pt>
                <c:pt idx="10394">
                  <c:v>-0.19439000000000001</c:v>
                </c:pt>
                <c:pt idx="10395">
                  <c:v>-0.194163</c:v>
                </c:pt>
                <c:pt idx="10396">
                  <c:v>-0.193967</c:v>
                </c:pt>
                <c:pt idx="10397">
                  <c:v>-0.193719</c:v>
                </c:pt>
                <c:pt idx="10398">
                  <c:v>-0.19350800000000001</c:v>
                </c:pt>
                <c:pt idx="10399">
                  <c:v>-0.19325800000000001</c:v>
                </c:pt>
                <c:pt idx="10400">
                  <c:v>-0.192967</c:v>
                </c:pt>
                <c:pt idx="10401">
                  <c:v>-0.192386</c:v>
                </c:pt>
                <c:pt idx="10402">
                  <c:v>-0.19223100000000001</c:v>
                </c:pt>
                <c:pt idx="10403">
                  <c:v>-0.19198399999999999</c:v>
                </c:pt>
                <c:pt idx="10404">
                  <c:v>-0.191993</c:v>
                </c:pt>
                <c:pt idx="10405">
                  <c:v>-0.191945</c:v>
                </c:pt>
                <c:pt idx="10406">
                  <c:v>-0.192192</c:v>
                </c:pt>
                <c:pt idx="10407">
                  <c:v>-0.19225999999999999</c:v>
                </c:pt>
                <c:pt idx="10408">
                  <c:v>-0.19253400000000001</c:v>
                </c:pt>
                <c:pt idx="10409">
                  <c:v>-0.192611</c:v>
                </c:pt>
                <c:pt idx="10410">
                  <c:v>-0.192801</c:v>
                </c:pt>
                <c:pt idx="10411">
                  <c:v>-0.19292999999999999</c:v>
                </c:pt>
                <c:pt idx="10412">
                  <c:v>-0.19309599999999999</c:v>
                </c:pt>
                <c:pt idx="10413">
                  <c:v>-0.19331999999999999</c:v>
                </c:pt>
                <c:pt idx="10414">
                  <c:v>-0.193602</c:v>
                </c:pt>
                <c:pt idx="10415">
                  <c:v>-0.19394700000000001</c:v>
                </c:pt>
                <c:pt idx="10416">
                  <c:v>-0.19425100000000001</c:v>
                </c:pt>
                <c:pt idx="10417">
                  <c:v>-0.194552</c:v>
                </c:pt>
                <c:pt idx="10418">
                  <c:v>-0.19473599999999999</c:v>
                </c:pt>
                <c:pt idx="10419">
                  <c:v>-0.19494700000000001</c:v>
                </c:pt>
                <c:pt idx="10420">
                  <c:v>-0.19514699999999999</c:v>
                </c:pt>
                <c:pt idx="10421">
                  <c:v>-0.19539300000000001</c:v>
                </c:pt>
                <c:pt idx="10422">
                  <c:v>-0.19579199999999999</c:v>
                </c:pt>
                <c:pt idx="10423">
                  <c:v>-0.19600300000000001</c:v>
                </c:pt>
                <c:pt idx="10424">
                  <c:v>-0.196191</c:v>
                </c:pt>
                <c:pt idx="10425">
                  <c:v>-0.19611000000000001</c:v>
                </c:pt>
                <c:pt idx="10426">
                  <c:v>-0.19623499999999999</c:v>
                </c:pt>
                <c:pt idx="10427">
                  <c:v>-0.19636200000000001</c:v>
                </c:pt>
                <c:pt idx="10428">
                  <c:v>-0.19639000000000001</c:v>
                </c:pt>
                <c:pt idx="10429">
                  <c:v>-0.196434</c:v>
                </c:pt>
                <c:pt idx="10430">
                  <c:v>-0.19655600000000001</c:v>
                </c:pt>
                <c:pt idx="10431">
                  <c:v>-0.19683400000000001</c:v>
                </c:pt>
                <c:pt idx="10432">
                  <c:v>-0.196988</c:v>
                </c:pt>
                <c:pt idx="10433">
                  <c:v>-0.19717599999999999</c:v>
                </c:pt>
                <c:pt idx="10434">
                  <c:v>-0.197245</c:v>
                </c:pt>
                <c:pt idx="10435">
                  <c:v>-0.19734499999999999</c:v>
                </c:pt>
                <c:pt idx="10436">
                  <c:v>-0.19747899999999999</c:v>
                </c:pt>
                <c:pt idx="10437">
                  <c:v>-0.19753299999999999</c:v>
                </c:pt>
                <c:pt idx="10438">
                  <c:v>-0.19759199999999999</c:v>
                </c:pt>
                <c:pt idx="10439">
                  <c:v>-0.19778399999999999</c:v>
                </c:pt>
                <c:pt idx="10440">
                  <c:v>-0.19796900000000001</c:v>
                </c:pt>
                <c:pt idx="10441">
                  <c:v>-0.19822100000000001</c:v>
                </c:pt>
                <c:pt idx="10442">
                  <c:v>-0.19839799999999999</c:v>
                </c:pt>
                <c:pt idx="10443">
                  <c:v>-0.198577</c:v>
                </c:pt>
                <c:pt idx="10444">
                  <c:v>-0.198631</c:v>
                </c:pt>
                <c:pt idx="10445">
                  <c:v>-0.198737</c:v>
                </c:pt>
                <c:pt idx="10446">
                  <c:v>-0.19881699999999999</c:v>
                </c:pt>
                <c:pt idx="10447">
                  <c:v>-0.19899800000000001</c:v>
                </c:pt>
                <c:pt idx="10448">
                  <c:v>-0.199237</c:v>
                </c:pt>
                <c:pt idx="10449">
                  <c:v>-0.19950599999999999</c:v>
                </c:pt>
                <c:pt idx="10450">
                  <c:v>-0.19956499999999999</c:v>
                </c:pt>
                <c:pt idx="10451">
                  <c:v>-0.19910600000000001</c:v>
                </c:pt>
                <c:pt idx="10452">
                  <c:v>-0.19814200000000001</c:v>
                </c:pt>
                <c:pt idx="10453">
                  <c:v>-0.19689899999999999</c:v>
                </c:pt>
                <c:pt idx="10454">
                  <c:v>-0.19553000000000001</c:v>
                </c:pt>
                <c:pt idx="10455">
                  <c:v>-0.19387599999999999</c:v>
                </c:pt>
                <c:pt idx="10456">
                  <c:v>-0.19208800000000001</c:v>
                </c:pt>
                <c:pt idx="10457">
                  <c:v>-0.189919</c:v>
                </c:pt>
                <c:pt idx="10458">
                  <c:v>-0.187698</c:v>
                </c:pt>
                <c:pt idx="10459">
                  <c:v>-0.18529499999999999</c:v>
                </c:pt>
                <c:pt idx="10460">
                  <c:v>-0.18277599999999999</c:v>
                </c:pt>
                <c:pt idx="10461">
                  <c:v>-0.180115</c:v>
                </c:pt>
                <c:pt idx="10462">
                  <c:v>-0.177398</c:v>
                </c:pt>
                <c:pt idx="10463">
                  <c:v>-0.17446300000000001</c:v>
                </c:pt>
                <c:pt idx="10464">
                  <c:v>-0.17145299999999999</c:v>
                </c:pt>
                <c:pt idx="10465">
                  <c:v>-0.16830300000000001</c:v>
                </c:pt>
                <c:pt idx="10466">
                  <c:v>-0.165048</c:v>
                </c:pt>
                <c:pt idx="10467">
                  <c:v>-0.16159000000000001</c:v>
                </c:pt>
                <c:pt idx="10468">
                  <c:v>-0.15837300000000001</c:v>
                </c:pt>
                <c:pt idx="10469">
                  <c:v>-0.15549399999999999</c:v>
                </c:pt>
                <c:pt idx="10470">
                  <c:v>-0.153089</c:v>
                </c:pt>
                <c:pt idx="10471">
                  <c:v>-0.15079200000000001</c:v>
                </c:pt>
                <c:pt idx="10472">
                  <c:v>-0.14851500000000001</c:v>
                </c:pt>
                <c:pt idx="10473">
                  <c:v>-0.14614199999999999</c:v>
                </c:pt>
                <c:pt idx="10474">
                  <c:v>-0.144015</c:v>
                </c:pt>
                <c:pt idx="10475">
                  <c:v>-0.14211299999999999</c:v>
                </c:pt>
                <c:pt idx="10476">
                  <c:v>-0.140511</c:v>
                </c:pt>
                <c:pt idx="10477">
                  <c:v>-0.13871</c:v>
                </c:pt>
                <c:pt idx="10478">
                  <c:v>-0.13724700000000001</c:v>
                </c:pt>
                <c:pt idx="10479">
                  <c:v>-0.135356</c:v>
                </c:pt>
                <c:pt idx="10480">
                  <c:v>-0.133517</c:v>
                </c:pt>
                <c:pt idx="10481">
                  <c:v>-0.13161200000000001</c:v>
                </c:pt>
                <c:pt idx="10482">
                  <c:v>-0.129416</c:v>
                </c:pt>
                <c:pt idx="10483">
                  <c:v>-0.127469</c:v>
                </c:pt>
                <c:pt idx="10484">
                  <c:v>-0.12533900000000001</c:v>
                </c:pt>
                <c:pt idx="10485">
                  <c:v>-0.123588</c:v>
                </c:pt>
                <c:pt idx="10486">
                  <c:v>-0.12163300000000001</c:v>
                </c:pt>
                <c:pt idx="10487">
                  <c:v>-0.119616</c:v>
                </c:pt>
                <c:pt idx="10488">
                  <c:v>-0.117628</c:v>
                </c:pt>
                <c:pt idx="10489">
                  <c:v>-0.115346</c:v>
                </c:pt>
                <c:pt idx="10490">
                  <c:v>-0.11328199999999999</c:v>
                </c:pt>
                <c:pt idx="10491">
                  <c:v>-0.11110399999999999</c:v>
                </c:pt>
                <c:pt idx="10492">
                  <c:v>-0.109446</c:v>
                </c:pt>
                <c:pt idx="10493">
                  <c:v>-0.107692</c:v>
                </c:pt>
                <c:pt idx="10494">
                  <c:v>-0.105818</c:v>
                </c:pt>
                <c:pt idx="10495">
                  <c:v>-0.10403900000000001</c:v>
                </c:pt>
                <c:pt idx="10496">
                  <c:v>-0.10184799999999999</c:v>
                </c:pt>
                <c:pt idx="10497">
                  <c:v>-9.97918E-2</c:v>
                </c:pt>
                <c:pt idx="10498">
                  <c:v>-9.7523600000000002E-2</c:v>
                </c:pt>
                <c:pt idx="10499">
                  <c:v>-9.5823099999999994E-2</c:v>
                </c:pt>
                <c:pt idx="10500">
                  <c:v>-9.4737500000000002E-2</c:v>
                </c:pt>
                <c:pt idx="10501">
                  <c:v>-9.4392599999999993E-2</c:v>
                </c:pt>
                <c:pt idx="10502">
                  <c:v>-9.4218200000000002E-2</c:v>
                </c:pt>
                <c:pt idx="10503">
                  <c:v>-9.4548699999999999E-2</c:v>
                </c:pt>
                <c:pt idx="10504">
                  <c:v>-9.5041700000000007E-2</c:v>
                </c:pt>
                <c:pt idx="10505">
                  <c:v>-9.5423999999999995E-2</c:v>
                </c:pt>
                <c:pt idx="10506">
                  <c:v>-9.6030900000000002E-2</c:v>
                </c:pt>
                <c:pt idx="10507">
                  <c:v>-9.7076399999999993E-2</c:v>
                </c:pt>
                <c:pt idx="10508">
                  <c:v>-9.8577100000000001E-2</c:v>
                </c:pt>
                <c:pt idx="10509">
                  <c:v>-9.9990499999999996E-2</c:v>
                </c:pt>
                <c:pt idx="10510">
                  <c:v>-0.10059700000000001</c:v>
                </c:pt>
                <c:pt idx="10511">
                  <c:v>-0.10109700000000001</c:v>
                </c:pt>
                <c:pt idx="10512">
                  <c:v>-0.101269</c:v>
                </c:pt>
                <c:pt idx="10513">
                  <c:v>-0.101394</c:v>
                </c:pt>
                <c:pt idx="10514">
                  <c:v>-0.101108</c:v>
                </c:pt>
                <c:pt idx="10515">
                  <c:v>-0.101088</c:v>
                </c:pt>
                <c:pt idx="10516">
                  <c:v>-0.101546</c:v>
                </c:pt>
                <c:pt idx="10517">
                  <c:v>-0.10250099999999999</c:v>
                </c:pt>
                <c:pt idx="10518">
                  <c:v>-0.103641</c:v>
                </c:pt>
                <c:pt idx="10519">
                  <c:v>-0.104786</c:v>
                </c:pt>
                <c:pt idx="10520">
                  <c:v>-0.105618</c:v>
                </c:pt>
                <c:pt idx="10521">
                  <c:v>-0.106193</c:v>
                </c:pt>
                <c:pt idx="10522">
                  <c:v>-0.106942</c:v>
                </c:pt>
                <c:pt idx="10523">
                  <c:v>-0.10827100000000001</c:v>
                </c:pt>
                <c:pt idx="10524">
                  <c:v>-0.10975699999999999</c:v>
                </c:pt>
                <c:pt idx="10525">
                  <c:v>-0.11040800000000001</c:v>
                </c:pt>
                <c:pt idx="10526">
                  <c:v>-0.11089</c:v>
                </c:pt>
                <c:pt idx="10527">
                  <c:v>-0.110966</c:v>
                </c:pt>
                <c:pt idx="10528">
                  <c:v>-0.1111</c:v>
                </c:pt>
                <c:pt idx="10529">
                  <c:v>-0.111106</c:v>
                </c:pt>
                <c:pt idx="10530">
                  <c:v>-0.11172600000000001</c:v>
                </c:pt>
                <c:pt idx="10531">
                  <c:v>-0.11283899999999999</c:v>
                </c:pt>
                <c:pt idx="10532">
                  <c:v>-0.114368</c:v>
                </c:pt>
                <c:pt idx="10533">
                  <c:v>-0.115257</c:v>
                </c:pt>
                <c:pt idx="10534">
                  <c:v>-0.115991</c:v>
                </c:pt>
                <c:pt idx="10535">
                  <c:v>-0.116158</c:v>
                </c:pt>
                <c:pt idx="10536">
                  <c:v>-0.11622</c:v>
                </c:pt>
                <c:pt idx="10537">
                  <c:v>-0.116285</c:v>
                </c:pt>
                <c:pt idx="10538">
                  <c:v>-0.116938</c:v>
                </c:pt>
                <c:pt idx="10539">
                  <c:v>-0.11818099999999999</c:v>
                </c:pt>
                <c:pt idx="10540">
                  <c:v>-0.119587</c:v>
                </c:pt>
                <c:pt idx="10541">
                  <c:v>-0.120099</c:v>
                </c:pt>
                <c:pt idx="10542">
                  <c:v>-0.12053700000000001</c:v>
                </c:pt>
                <c:pt idx="10543">
                  <c:v>-0.12069299999999999</c:v>
                </c:pt>
                <c:pt idx="10544">
                  <c:v>-0.12064800000000001</c:v>
                </c:pt>
                <c:pt idx="10545">
                  <c:v>-0.120652</c:v>
                </c:pt>
                <c:pt idx="10546">
                  <c:v>-0.12106</c:v>
                </c:pt>
                <c:pt idx="10547">
                  <c:v>-0.122071</c:v>
                </c:pt>
                <c:pt idx="10548">
                  <c:v>-0.123534</c:v>
                </c:pt>
                <c:pt idx="10549">
                  <c:v>-0.12438200000000001</c:v>
                </c:pt>
                <c:pt idx="10550">
                  <c:v>-0.12478</c:v>
                </c:pt>
                <c:pt idx="10551">
                  <c:v>-0.124747</c:v>
                </c:pt>
                <c:pt idx="10552">
                  <c:v>-0.12509400000000001</c:v>
                </c:pt>
                <c:pt idx="10553">
                  <c:v>-0.12540999999999999</c:v>
                </c:pt>
                <c:pt idx="10554">
                  <c:v>-0.12565599999999999</c:v>
                </c:pt>
                <c:pt idx="10555">
                  <c:v>-0.12576000000000001</c:v>
                </c:pt>
                <c:pt idx="10556">
                  <c:v>-0.12584000000000001</c:v>
                </c:pt>
                <c:pt idx="10557">
                  <c:v>-0.12614800000000001</c:v>
                </c:pt>
                <c:pt idx="10558">
                  <c:v>-0.12645000000000001</c:v>
                </c:pt>
                <c:pt idx="10559">
                  <c:v>-0.12661800000000001</c:v>
                </c:pt>
                <c:pt idx="10560">
                  <c:v>-0.12670400000000001</c:v>
                </c:pt>
                <c:pt idx="10561">
                  <c:v>-0.126947</c:v>
                </c:pt>
                <c:pt idx="10562">
                  <c:v>-0.12726899999999999</c:v>
                </c:pt>
                <c:pt idx="10563">
                  <c:v>-0.12748000000000001</c:v>
                </c:pt>
                <c:pt idx="10564">
                  <c:v>-0.127584</c:v>
                </c:pt>
                <c:pt idx="10565">
                  <c:v>-0.12775300000000001</c:v>
                </c:pt>
                <c:pt idx="10566">
                  <c:v>-0.12807099999999999</c:v>
                </c:pt>
                <c:pt idx="10567">
                  <c:v>-0.12831600000000001</c:v>
                </c:pt>
                <c:pt idx="10568">
                  <c:v>-0.12848000000000001</c:v>
                </c:pt>
                <c:pt idx="10569">
                  <c:v>-0.128608</c:v>
                </c:pt>
                <c:pt idx="10570">
                  <c:v>-0.12886900000000001</c:v>
                </c:pt>
                <c:pt idx="10571">
                  <c:v>-0.12915199999999999</c:v>
                </c:pt>
                <c:pt idx="10572">
                  <c:v>-0.12931899999999999</c:v>
                </c:pt>
                <c:pt idx="10573">
                  <c:v>-0.129469</c:v>
                </c:pt>
                <c:pt idx="10574">
                  <c:v>-0.129718</c:v>
                </c:pt>
                <c:pt idx="10575">
                  <c:v>-0.12998199999999999</c:v>
                </c:pt>
                <c:pt idx="10576">
                  <c:v>-0.130159</c:v>
                </c:pt>
                <c:pt idx="10577">
                  <c:v>-0.13033500000000001</c:v>
                </c:pt>
                <c:pt idx="10578">
                  <c:v>-0.130576</c:v>
                </c:pt>
                <c:pt idx="10579">
                  <c:v>-0.13081599999999999</c:v>
                </c:pt>
                <c:pt idx="10580">
                  <c:v>-0.13100500000000001</c:v>
                </c:pt>
                <c:pt idx="10581">
                  <c:v>-0.13119800000000001</c:v>
                </c:pt>
                <c:pt idx="10582">
                  <c:v>-0.13142899999999999</c:v>
                </c:pt>
                <c:pt idx="10583">
                  <c:v>-0.13165499999999999</c:v>
                </c:pt>
                <c:pt idx="10584">
                  <c:v>-0.131857</c:v>
                </c:pt>
                <c:pt idx="10585">
                  <c:v>-0.13205700000000001</c:v>
                </c:pt>
                <c:pt idx="10586">
                  <c:v>-0.132276</c:v>
                </c:pt>
                <c:pt idx="10587">
                  <c:v>-0.13250300000000001</c:v>
                </c:pt>
                <c:pt idx="10588">
                  <c:v>-0.132714</c:v>
                </c:pt>
                <c:pt idx="10589">
                  <c:v>-0.132912</c:v>
                </c:pt>
                <c:pt idx="10590">
                  <c:v>-0.133127</c:v>
                </c:pt>
                <c:pt idx="10591">
                  <c:v>-0.133354</c:v>
                </c:pt>
                <c:pt idx="10592">
                  <c:v>-0.133572</c:v>
                </c:pt>
                <c:pt idx="10593">
                  <c:v>-0.13377</c:v>
                </c:pt>
                <c:pt idx="10594">
                  <c:v>-0.13398199999999999</c:v>
                </c:pt>
                <c:pt idx="10595">
                  <c:v>-0.13420699999999999</c:v>
                </c:pt>
                <c:pt idx="10596">
                  <c:v>-0.13443099999999999</c:v>
                </c:pt>
                <c:pt idx="10597">
                  <c:v>-0.134631</c:v>
                </c:pt>
                <c:pt idx="10598">
                  <c:v>-0.13483899999999999</c:v>
                </c:pt>
                <c:pt idx="10599">
                  <c:v>-0.13506199999999999</c:v>
                </c:pt>
                <c:pt idx="10600">
                  <c:v>-0.135434</c:v>
                </c:pt>
                <c:pt idx="10601">
                  <c:v>-0.136132</c:v>
                </c:pt>
                <c:pt idx="10602">
                  <c:v>-0.136624</c:v>
                </c:pt>
                <c:pt idx="10603">
                  <c:v>-0.13756599999999999</c:v>
                </c:pt>
                <c:pt idx="10604">
                  <c:v>-0.138012</c:v>
                </c:pt>
                <c:pt idx="10605">
                  <c:v>-0.13869799999999999</c:v>
                </c:pt>
                <c:pt idx="10606">
                  <c:v>-0.13913400000000001</c:v>
                </c:pt>
                <c:pt idx="10607">
                  <c:v>-0.139928</c:v>
                </c:pt>
                <c:pt idx="10608">
                  <c:v>-0.14061399999999999</c:v>
                </c:pt>
                <c:pt idx="10609">
                  <c:v>-0.14118</c:v>
                </c:pt>
                <c:pt idx="10610">
                  <c:v>-0.14166500000000001</c:v>
                </c:pt>
                <c:pt idx="10611">
                  <c:v>-0.14235200000000001</c:v>
                </c:pt>
                <c:pt idx="10612">
                  <c:v>-0.14324500000000001</c:v>
                </c:pt>
                <c:pt idx="10613">
                  <c:v>-0.144043</c:v>
                </c:pt>
                <c:pt idx="10614">
                  <c:v>-0.144922</c:v>
                </c:pt>
                <c:pt idx="10615">
                  <c:v>-0.145703</c:v>
                </c:pt>
                <c:pt idx="10616">
                  <c:v>-0.146729</c:v>
                </c:pt>
                <c:pt idx="10617">
                  <c:v>-0.147534</c:v>
                </c:pt>
                <c:pt idx="10618">
                  <c:v>-0.14855399999999999</c:v>
                </c:pt>
                <c:pt idx="10619">
                  <c:v>-0.14923500000000001</c:v>
                </c:pt>
                <c:pt idx="10620">
                  <c:v>-0.15006700000000001</c:v>
                </c:pt>
                <c:pt idx="10621">
                  <c:v>-0.15076999999999999</c:v>
                </c:pt>
                <c:pt idx="10622">
                  <c:v>-0.151617</c:v>
                </c:pt>
                <c:pt idx="10623">
                  <c:v>-0.15243899999999999</c:v>
                </c:pt>
                <c:pt idx="10624">
                  <c:v>-0.15302099999999999</c:v>
                </c:pt>
                <c:pt idx="10625">
                  <c:v>-0.15362899999999999</c:v>
                </c:pt>
                <c:pt idx="10626">
                  <c:v>-0.154226</c:v>
                </c:pt>
                <c:pt idx="10627">
                  <c:v>-0.15509800000000001</c:v>
                </c:pt>
                <c:pt idx="10628">
                  <c:v>-0.155668</c:v>
                </c:pt>
                <c:pt idx="10629">
                  <c:v>-0.156471</c:v>
                </c:pt>
                <c:pt idx="10630">
                  <c:v>-0.15693299999999999</c:v>
                </c:pt>
                <c:pt idx="10631">
                  <c:v>-0.15777099999999999</c:v>
                </c:pt>
                <c:pt idx="10632">
                  <c:v>-0.158332</c:v>
                </c:pt>
                <c:pt idx="10633">
                  <c:v>-0.159187</c:v>
                </c:pt>
                <c:pt idx="10634">
                  <c:v>-0.15967700000000001</c:v>
                </c:pt>
                <c:pt idx="10635">
                  <c:v>-0.16029499999999999</c:v>
                </c:pt>
                <c:pt idx="10636">
                  <c:v>-0.16091800000000001</c:v>
                </c:pt>
                <c:pt idx="10637">
                  <c:v>-0.16164600000000001</c:v>
                </c:pt>
                <c:pt idx="10638">
                  <c:v>-0.16231200000000001</c:v>
                </c:pt>
                <c:pt idx="10639">
                  <c:v>-0.16268299999999999</c:v>
                </c:pt>
                <c:pt idx="10640">
                  <c:v>-0.16337499999999999</c:v>
                </c:pt>
                <c:pt idx="10641">
                  <c:v>-0.16400200000000001</c:v>
                </c:pt>
                <c:pt idx="10642">
                  <c:v>-0.164851</c:v>
                </c:pt>
                <c:pt idx="10643">
                  <c:v>-0.16508600000000001</c:v>
                </c:pt>
                <c:pt idx="10644">
                  <c:v>-0.16567999999999999</c:v>
                </c:pt>
                <c:pt idx="10645">
                  <c:v>-0.16620799999999999</c:v>
                </c:pt>
                <c:pt idx="10646">
                  <c:v>-0.166989</c:v>
                </c:pt>
                <c:pt idx="10647">
                  <c:v>-0.167243</c:v>
                </c:pt>
                <c:pt idx="10648">
                  <c:v>-0.16767599999999999</c:v>
                </c:pt>
                <c:pt idx="10649">
                  <c:v>-0.168209</c:v>
                </c:pt>
                <c:pt idx="10650">
                  <c:v>-0.16852200000000001</c:v>
                </c:pt>
                <c:pt idx="10651">
                  <c:v>-0.167764</c:v>
                </c:pt>
                <c:pt idx="10652">
                  <c:v>-0.16701099999999999</c:v>
                </c:pt>
                <c:pt idx="10653">
                  <c:v>-0.16556499999999999</c:v>
                </c:pt>
                <c:pt idx="10654">
                  <c:v>-0.164212</c:v>
                </c:pt>
                <c:pt idx="10655">
                  <c:v>-0.162657</c:v>
                </c:pt>
                <c:pt idx="10656">
                  <c:v>-0.16119800000000001</c:v>
                </c:pt>
                <c:pt idx="10657">
                  <c:v>-0.159833</c:v>
                </c:pt>
                <c:pt idx="10658">
                  <c:v>-0.158471</c:v>
                </c:pt>
                <c:pt idx="10659">
                  <c:v>-0.15710399999999999</c:v>
                </c:pt>
                <c:pt idx="10660">
                  <c:v>-0.15575900000000001</c:v>
                </c:pt>
                <c:pt idx="10661">
                  <c:v>-0.15435399999999999</c:v>
                </c:pt>
                <c:pt idx="10662">
                  <c:v>-0.15301899999999999</c:v>
                </c:pt>
                <c:pt idx="10663">
                  <c:v>-0.15158099999999999</c:v>
                </c:pt>
                <c:pt idx="10664">
                  <c:v>-0.15024399999999999</c:v>
                </c:pt>
                <c:pt idx="10665">
                  <c:v>-0.148843</c:v>
                </c:pt>
                <c:pt idx="10666">
                  <c:v>-0.14735000000000001</c:v>
                </c:pt>
                <c:pt idx="10667">
                  <c:v>-0.14588899999999999</c:v>
                </c:pt>
                <c:pt idx="10668">
                  <c:v>-0.14444699999999999</c:v>
                </c:pt>
                <c:pt idx="10669">
                  <c:v>-0.14292299999999999</c:v>
                </c:pt>
                <c:pt idx="10670">
                  <c:v>-0.14150099999999999</c:v>
                </c:pt>
                <c:pt idx="10671">
                  <c:v>-0.14006099999999999</c:v>
                </c:pt>
                <c:pt idx="10672">
                  <c:v>-0.13853699999999999</c:v>
                </c:pt>
                <c:pt idx="10673">
                  <c:v>-0.13713500000000001</c:v>
                </c:pt>
                <c:pt idx="10674">
                  <c:v>-0.135687</c:v>
                </c:pt>
                <c:pt idx="10675">
                  <c:v>-0.134213</c:v>
                </c:pt>
                <c:pt idx="10676">
                  <c:v>-0.132748</c:v>
                </c:pt>
                <c:pt idx="10677">
                  <c:v>-0.131213</c:v>
                </c:pt>
                <c:pt idx="10678">
                  <c:v>-0.12967300000000001</c:v>
                </c:pt>
                <c:pt idx="10679">
                  <c:v>-0.128247</c:v>
                </c:pt>
                <c:pt idx="10680">
                  <c:v>-0.12679399999999999</c:v>
                </c:pt>
                <c:pt idx="10681">
                  <c:v>-0.125305</c:v>
                </c:pt>
                <c:pt idx="10682">
                  <c:v>-0.12390900000000001</c:v>
                </c:pt>
                <c:pt idx="10683">
                  <c:v>-0.122484</c:v>
                </c:pt>
                <c:pt idx="10684">
                  <c:v>-0.120931</c:v>
                </c:pt>
                <c:pt idx="10685">
                  <c:v>-0.11952599999999999</c:v>
                </c:pt>
                <c:pt idx="10686">
                  <c:v>-0.118117</c:v>
                </c:pt>
                <c:pt idx="10687">
                  <c:v>-0.11655</c:v>
                </c:pt>
                <c:pt idx="10688">
                  <c:v>-0.115134</c:v>
                </c:pt>
                <c:pt idx="10689">
                  <c:v>-0.113707</c:v>
                </c:pt>
                <c:pt idx="10690">
                  <c:v>-0.11225599999999999</c:v>
                </c:pt>
                <c:pt idx="10691">
                  <c:v>-0.110677</c:v>
                </c:pt>
                <c:pt idx="10692">
                  <c:v>-0.109265</c:v>
                </c:pt>
                <c:pt idx="10693">
                  <c:v>-0.10777299999999999</c:v>
                </c:pt>
                <c:pt idx="10694">
                  <c:v>-0.10632</c:v>
                </c:pt>
                <c:pt idx="10695">
                  <c:v>-0.104778</c:v>
                </c:pt>
                <c:pt idx="10696">
                  <c:v>-0.103446</c:v>
                </c:pt>
                <c:pt idx="10697">
                  <c:v>-0.10213</c:v>
                </c:pt>
                <c:pt idx="10698">
                  <c:v>-0.10067</c:v>
                </c:pt>
                <c:pt idx="10699">
                  <c:v>-9.9164699999999995E-2</c:v>
                </c:pt>
                <c:pt idx="10700">
                  <c:v>-9.8021399999999995E-2</c:v>
                </c:pt>
                <c:pt idx="10701">
                  <c:v>-9.7202399999999994E-2</c:v>
                </c:pt>
                <c:pt idx="10702">
                  <c:v>-9.6964400000000006E-2</c:v>
                </c:pt>
                <c:pt idx="10703">
                  <c:v>-9.6717300000000006E-2</c:v>
                </c:pt>
                <c:pt idx="10704">
                  <c:v>-9.6981999999999999E-2</c:v>
                </c:pt>
                <c:pt idx="10705">
                  <c:v>-9.7212099999999996E-2</c:v>
                </c:pt>
                <c:pt idx="10706">
                  <c:v>-9.7889199999999996E-2</c:v>
                </c:pt>
                <c:pt idx="10707">
                  <c:v>-9.8713800000000004E-2</c:v>
                </c:pt>
                <c:pt idx="10708">
                  <c:v>-9.9987099999999995E-2</c:v>
                </c:pt>
                <c:pt idx="10709">
                  <c:v>-0.10111100000000001</c:v>
                </c:pt>
                <c:pt idx="10710">
                  <c:v>-0.10233100000000001</c:v>
                </c:pt>
                <c:pt idx="10711">
                  <c:v>-0.10356700000000001</c:v>
                </c:pt>
                <c:pt idx="10712">
                  <c:v>-0.104766</c:v>
                </c:pt>
                <c:pt idx="10713">
                  <c:v>-0.105962</c:v>
                </c:pt>
                <c:pt idx="10714">
                  <c:v>-0.10720499999999999</c:v>
                </c:pt>
                <c:pt idx="10715">
                  <c:v>-0.10852100000000001</c:v>
                </c:pt>
                <c:pt idx="10716">
                  <c:v>-0.10986</c:v>
                </c:pt>
                <c:pt idx="10717">
                  <c:v>-0.111263</c:v>
                </c:pt>
                <c:pt idx="10718">
                  <c:v>-0.112665</c:v>
                </c:pt>
                <c:pt idx="10719">
                  <c:v>-0.114124</c:v>
                </c:pt>
                <c:pt idx="10720">
                  <c:v>-0.115478</c:v>
                </c:pt>
                <c:pt idx="10721">
                  <c:v>-0.11693000000000001</c:v>
                </c:pt>
                <c:pt idx="10722">
                  <c:v>-0.1182</c:v>
                </c:pt>
                <c:pt idx="10723">
                  <c:v>-0.11953900000000001</c:v>
                </c:pt>
                <c:pt idx="10724">
                  <c:v>-0.12089999999999999</c:v>
                </c:pt>
                <c:pt idx="10725">
                  <c:v>-0.12216299999999999</c:v>
                </c:pt>
                <c:pt idx="10726">
                  <c:v>-0.12352</c:v>
                </c:pt>
                <c:pt idx="10727">
                  <c:v>-0.124741</c:v>
                </c:pt>
                <c:pt idx="10728">
                  <c:v>-0.12598699999999999</c:v>
                </c:pt>
                <c:pt idx="10729">
                  <c:v>-0.12720300000000001</c:v>
                </c:pt>
                <c:pt idx="10730">
                  <c:v>-0.128501</c:v>
                </c:pt>
                <c:pt idx="10731">
                  <c:v>-0.12975999999999999</c:v>
                </c:pt>
                <c:pt idx="10732">
                  <c:v>-0.13097700000000001</c:v>
                </c:pt>
                <c:pt idx="10733">
                  <c:v>-0.132136</c:v>
                </c:pt>
                <c:pt idx="10734">
                  <c:v>-0.13342000000000001</c:v>
                </c:pt>
                <c:pt idx="10735">
                  <c:v>-0.134772</c:v>
                </c:pt>
                <c:pt idx="10736">
                  <c:v>-0.13606299999999999</c:v>
                </c:pt>
                <c:pt idx="10737">
                  <c:v>-0.13736100000000001</c:v>
                </c:pt>
                <c:pt idx="10738">
                  <c:v>-0.13863</c:v>
                </c:pt>
                <c:pt idx="10739">
                  <c:v>-0.14000399999999999</c:v>
                </c:pt>
                <c:pt idx="10740">
                  <c:v>-0.141315</c:v>
                </c:pt>
                <c:pt idx="10741">
                  <c:v>-0.14263700000000001</c:v>
                </c:pt>
                <c:pt idx="10742">
                  <c:v>-0.14391899999999999</c:v>
                </c:pt>
                <c:pt idx="10743">
                  <c:v>-0.14518900000000001</c:v>
                </c:pt>
                <c:pt idx="10744">
                  <c:v>-0.14652200000000001</c:v>
                </c:pt>
                <c:pt idx="10745">
                  <c:v>-0.147753</c:v>
                </c:pt>
                <c:pt idx="10746">
                  <c:v>-0.148952</c:v>
                </c:pt>
                <c:pt idx="10747">
                  <c:v>-0.150118</c:v>
                </c:pt>
                <c:pt idx="10748">
                  <c:v>-0.15135000000000001</c:v>
                </c:pt>
                <c:pt idx="10749">
                  <c:v>-0.15265599999999999</c:v>
                </c:pt>
                <c:pt idx="10750">
                  <c:v>-0.15412000000000001</c:v>
                </c:pt>
                <c:pt idx="10751">
                  <c:v>-0.155667</c:v>
                </c:pt>
                <c:pt idx="10752">
                  <c:v>-0.157247</c:v>
                </c:pt>
                <c:pt idx="10753">
                  <c:v>-0.15878200000000001</c:v>
                </c:pt>
                <c:pt idx="10754">
                  <c:v>-0.16036500000000001</c:v>
                </c:pt>
                <c:pt idx="10755">
                  <c:v>-0.16195200000000001</c:v>
                </c:pt>
                <c:pt idx="10756">
                  <c:v>-0.16353400000000001</c:v>
                </c:pt>
                <c:pt idx="10757">
                  <c:v>-0.16508</c:v>
                </c:pt>
                <c:pt idx="10758">
                  <c:v>-0.16658500000000001</c:v>
                </c:pt>
                <c:pt idx="10759">
                  <c:v>-0.168216</c:v>
                </c:pt>
                <c:pt idx="10760">
                  <c:v>-0.16973099999999999</c:v>
                </c:pt>
                <c:pt idx="10761">
                  <c:v>-0.17133100000000001</c:v>
                </c:pt>
                <c:pt idx="10762">
                  <c:v>-0.172875</c:v>
                </c:pt>
                <c:pt idx="10763">
                  <c:v>-0.17444899999999999</c:v>
                </c:pt>
                <c:pt idx="10764">
                  <c:v>-0.17611499999999999</c:v>
                </c:pt>
                <c:pt idx="10765">
                  <c:v>-0.17771600000000001</c:v>
                </c:pt>
                <c:pt idx="10766">
                  <c:v>-0.17932500000000001</c:v>
                </c:pt>
                <c:pt idx="10767">
                  <c:v>-0.181062</c:v>
                </c:pt>
                <c:pt idx="10768">
                  <c:v>-0.182584</c:v>
                </c:pt>
                <c:pt idx="10769">
                  <c:v>-0.18427499999999999</c:v>
                </c:pt>
                <c:pt idx="10770">
                  <c:v>-0.18581900000000001</c:v>
                </c:pt>
                <c:pt idx="10771">
                  <c:v>-0.18739900000000001</c:v>
                </c:pt>
                <c:pt idx="10772">
                  <c:v>-0.18881600000000001</c:v>
                </c:pt>
                <c:pt idx="10773">
                  <c:v>-0.19025300000000001</c:v>
                </c:pt>
                <c:pt idx="10774">
                  <c:v>-0.19167100000000001</c:v>
                </c:pt>
                <c:pt idx="10775">
                  <c:v>-0.192998</c:v>
                </c:pt>
                <c:pt idx="10776">
                  <c:v>-0.19451199999999999</c:v>
                </c:pt>
                <c:pt idx="10777">
                  <c:v>-0.19615299999999999</c:v>
                </c:pt>
                <c:pt idx="10778">
                  <c:v>-0.19755700000000001</c:v>
                </c:pt>
                <c:pt idx="10779">
                  <c:v>-0.19897100000000001</c:v>
                </c:pt>
                <c:pt idx="10780">
                  <c:v>-0.20047799999999999</c:v>
                </c:pt>
                <c:pt idx="10781">
                  <c:v>-0.201819</c:v>
                </c:pt>
                <c:pt idx="10782">
                  <c:v>-0.20327000000000001</c:v>
                </c:pt>
                <c:pt idx="10783">
                  <c:v>-0.204902</c:v>
                </c:pt>
                <c:pt idx="10784">
                  <c:v>-0.20635200000000001</c:v>
                </c:pt>
                <c:pt idx="10785">
                  <c:v>-0.20783199999999999</c:v>
                </c:pt>
                <c:pt idx="10786">
                  <c:v>-0.20912</c:v>
                </c:pt>
                <c:pt idx="10787">
                  <c:v>-0.210452</c:v>
                </c:pt>
                <c:pt idx="10788">
                  <c:v>-0.21188599999999999</c:v>
                </c:pt>
                <c:pt idx="10789">
                  <c:v>-0.213252</c:v>
                </c:pt>
                <c:pt idx="10790">
                  <c:v>-0.21469199999999999</c:v>
                </c:pt>
                <c:pt idx="10791">
                  <c:v>-0.21615899999999999</c:v>
                </c:pt>
                <c:pt idx="10792">
                  <c:v>-0.21770999999999999</c:v>
                </c:pt>
                <c:pt idx="10793">
                  <c:v>-0.21918599999999999</c:v>
                </c:pt>
                <c:pt idx="10794">
                  <c:v>-0.22078300000000001</c:v>
                </c:pt>
                <c:pt idx="10795">
                  <c:v>-0.22237000000000001</c:v>
                </c:pt>
                <c:pt idx="10796">
                  <c:v>-0.22395000000000001</c:v>
                </c:pt>
                <c:pt idx="10797">
                  <c:v>-0.22548799999999999</c:v>
                </c:pt>
                <c:pt idx="10798">
                  <c:v>-0.22700400000000001</c:v>
                </c:pt>
                <c:pt idx="10799">
                  <c:v>-0.22836699999999999</c:v>
                </c:pt>
                <c:pt idx="10800">
                  <c:v>-0.22961999999999999</c:v>
                </c:pt>
                <c:pt idx="10801">
                  <c:v>-0.230485</c:v>
                </c:pt>
                <c:pt idx="10802">
                  <c:v>-0.23080700000000001</c:v>
                </c:pt>
                <c:pt idx="10803">
                  <c:v>-0.23074500000000001</c:v>
                </c:pt>
                <c:pt idx="10804">
                  <c:v>-0.23077</c:v>
                </c:pt>
                <c:pt idx="10805">
                  <c:v>-0.230513</c:v>
                </c:pt>
                <c:pt idx="10806">
                  <c:v>-0.23027500000000001</c:v>
                </c:pt>
                <c:pt idx="10807">
                  <c:v>-0.23003299999999999</c:v>
                </c:pt>
                <c:pt idx="10808">
                  <c:v>-0.22956099999999999</c:v>
                </c:pt>
                <c:pt idx="10809">
                  <c:v>-0.22901299999999999</c:v>
                </c:pt>
                <c:pt idx="10810">
                  <c:v>-0.22845799999999999</c:v>
                </c:pt>
                <c:pt idx="10811">
                  <c:v>-0.22772600000000001</c:v>
                </c:pt>
                <c:pt idx="10812">
                  <c:v>-0.22695399999999999</c:v>
                </c:pt>
                <c:pt idx="10813">
                  <c:v>-0.226129</c:v>
                </c:pt>
                <c:pt idx="10814">
                  <c:v>-0.225215</c:v>
                </c:pt>
                <c:pt idx="10815">
                  <c:v>-0.22420300000000001</c:v>
                </c:pt>
                <c:pt idx="10816">
                  <c:v>-0.223135</c:v>
                </c:pt>
                <c:pt idx="10817">
                  <c:v>-0.222049</c:v>
                </c:pt>
                <c:pt idx="10818">
                  <c:v>-0.22134999999999999</c:v>
                </c:pt>
                <c:pt idx="10819">
                  <c:v>-0.22110299999999999</c:v>
                </c:pt>
                <c:pt idx="10820">
                  <c:v>-0.22117400000000001</c:v>
                </c:pt>
                <c:pt idx="10821">
                  <c:v>-0.220666</c:v>
                </c:pt>
                <c:pt idx="10822">
                  <c:v>-0.22043299999999999</c:v>
                </c:pt>
                <c:pt idx="10823">
                  <c:v>-0.22047900000000001</c:v>
                </c:pt>
                <c:pt idx="10824">
                  <c:v>-0.21975700000000001</c:v>
                </c:pt>
                <c:pt idx="10825">
                  <c:v>-0.21942999999999999</c:v>
                </c:pt>
                <c:pt idx="10826">
                  <c:v>-0.21895200000000001</c:v>
                </c:pt>
                <c:pt idx="10827">
                  <c:v>-0.21865000000000001</c:v>
                </c:pt>
                <c:pt idx="10828">
                  <c:v>-0.218309</c:v>
                </c:pt>
                <c:pt idx="10829">
                  <c:v>-0.217691</c:v>
                </c:pt>
                <c:pt idx="10830">
                  <c:v>-0.21721299999999999</c:v>
                </c:pt>
                <c:pt idx="10831">
                  <c:v>-0.216886</c:v>
                </c:pt>
                <c:pt idx="10832">
                  <c:v>-0.21667400000000001</c:v>
                </c:pt>
                <c:pt idx="10833">
                  <c:v>-0.21618100000000001</c:v>
                </c:pt>
                <c:pt idx="10834">
                  <c:v>-0.215673</c:v>
                </c:pt>
                <c:pt idx="10835">
                  <c:v>-0.215307</c:v>
                </c:pt>
                <c:pt idx="10836">
                  <c:v>-0.214946</c:v>
                </c:pt>
                <c:pt idx="10837">
                  <c:v>-0.21460699999999999</c:v>
                </c:pt>
                <c:pt idx="10838">
                  <c:v>-0.21406</c:v>
                </c:pt>
                <c:pt idx="10839">
                  <c:v>-0.213674</c:v>
                </c:pt>
                <c:pt idx="10840">
                  <c:v>-0.213341</c:v>
                </c:pt>
                <c:pt idx="10841">
                  <c:v>-0.21301700000000001</c:v>
                </c:pt>
                <c:pt idx="10842">
                  <c:v>-0.21243999999999999</c:v>
                </c:pt>
                <c:pt idx="10843">
                  <c:v>-0.21201600000000001</c:v>
                </c:pt>
                <c:pt idx="10844">
                  <c:v>-0.211731</c:v>
                </c:pt>
                <c:pt idx="10845">
                  <c:v>-0.21146200000000001</c:v>
                </c:pt>
                <c:pt idx="10846">
                  <c:v>-0.21093799999999999</c:v>
                </c:pt>
                <c:pt idx="10847">
                  <c:v>-0.210449</c:v>
                </c:pt>
                <c:pt idx="10848">
                  <c:v>-0.21016399999999999</c:v>
                </c:pt>
                <c:pt idx="10849">
                  <c:v>-0.20981900000000001</c:v>
                </c:pt>
                <c:pt idx="10850">
                  <c:v>-0.20912700000000001</c:v>
                </c:pt>
                <c:pt idx="10851">
                  <c:v>-0.20835899999999999</c:v>
                </c:pt>
                <c:pt idx="10852">
                  <c:v>-0.20751700000000001</c:v>
                </c:pt>
                <c:pt idx="10853">
                  <c:v>-0.206732</c:v>
                </c:pt>
                <c:pt idx="10854">
                  <c:v>-0.20582800000000001</c:v>
                </c:pt>
                <c:pt idx="10855">
                  <c:v>-0.205036</c:v>
                </c:pt>
                <c:pt idx="10856">
                  <c:v>-0.20419300000000001</c:v>
                </c:pt>
                <c:pt idx="10857">
                  <c:v>-0.20336399999999999</c:v>
                </c:pt>
                <c:pt idx="10858">
                  <c:v>-0.20241000000000001</c:v>
                </c:pt>
                <c:pt idx="10859">
                  <c:v>-0.20150999999999999</c:v>
                </c:pt>
                <c:pt idx="10860">
                  <c:v>-0.200485</c:v>
                </c:pt>
                <c:pt idx="10861">
                  <c:v>-0.19944200000000001</c:v>
                </c:pt>
                <c:pt idx="10862">
                  <c:v>-0.19853100000000001</c:v>
                </c:pt>
                <c:pt idx="10863">
                  <c:v>-0.197432</c:v>
                </c:pt>
                <c:pt idx="10864">
                  <c:v>-0.19645099999999999</c:v>
                </c:pt>
                <c:pt idx="10865">
                  <c:v>-0.195496</c:v>
                </c:pt>
                <c:pt idx="10866">
                  <c:v>-0.194386</c:v>
                </c:pt>
                <c:pt idx="10867">
                  <c:v>-0.19348599999999999</c:v>
                </c:pt>
                <c:pt idx="10868">
                  <c:v>-0.192436</c:v>
                </c:pt>
                <c:pt idx="10869">
                  <c:v>-0.191356</c:v>
                </c:pt>
                <c:pt idx="10870">
                  <c:v>-0.19048100000000001</c:v>
                </c:pt>
                <c:pt idx="10871">
                  <c:v>-0.18937599999999999</c:v>
                </c:pt>
                <c:pt idx="10872">
                  <c:v>-0.18840799999999999</c:v>
                </c:pt>
                <c:pt idx="10873">
                  <c:v>-0.18742900000000001</c:v>
                </c:pt>
                <c:pt idx="10874">
                  <c:v>-0.186306</c:v>
                </c:pt>
                <c:pt idx="10875">
                  <c:v>-0.18543799999999999</c:v>
                </c:pt>
                <c:pt idx="10876">
                  <c:v>-0.18437000000000001</c:v>
                </c:pt>
                <c:pt idx="10877">
                  <c:v>-0.18334500000000001</c:v>
                </c:pt>
                <c:pt idx="10878">
                  <c:v>-0.18243799999999999</c:v>
                </c:pt>
                <c:pt idx="10879">
                  <c:v>-0.18132100000000001</c:v>
                </c:pt>
                <c:pt idx="10880">
                  <c:v>-0.180392</c:v>
                </c:pt>
                <c:pt idx="10881">
                  <c:v>-0.17940999999999999</c:v>
                </c:pt>
                <c:pt idx="10882">
                  <c:v>-0.17831</c:v>
                </c:pt>
                <c:pt idx="10883">
                  <c:v>-0.177428</c:v>
                </c:pt>
                <c:pt idx="10884">
                  <c:v>-0.176344</c:v>
                </c:pt>
                <c:pt idx="10885">
                  <c:v>-0.17527400000000001</c:v>
                </c:pt>
                <c:pt idx="10886">
                  <c:v>-0.174347</c:v>
                </c:pt>
                <c:pt idx="10887">
                  <c:v>-0.17319200000000001</c:v>
                </c:pt>
                <c:pt idx="10888">
                  <c:v>-0.172185</c:v>
                </c:pt>
                <c:pt idx="10889">
                  <c:v>-0.17116000000000001</c:v>
                </c:pt>
                <c:pt idx="10890">
                  <c:v>-0.170043</c:v>
                </c:pt>
                <c:pt idx="10891">
                  <c:v>-0.16910500000000001</c:v>
                </c:pt>
                <c:pt idx="10892">
                  <c:v>-0.168016</c:v>
                </c:pt>
                <c:pt idx="10893">
                  <c:v>-0.16698499999999999</c:v>
                </c:pt>
                <c:pt idx="10894">
                  <c:v>-0.16609199999999999</c:v>
                </c:pt>
                <c:pt idx="10895">
                  <c:v>-0.16495099999999999</c:v>
                </c:pt>
                <c:pt idx="10896">
                  <c:v>-0.16400100000000001</c:v>
                </c:pt>
                <c:pt idx="10897">
                  <c:v>-0.16317799999999999</c:v>
                </c:pt>
                <c:pt idx="10898">
                  <c:v>-0.16206499999999999</c:v>
                </c:pt>
                <c:pt idx="10899">
                  <c:v>-0.16108</c:v>
                </c:pt>
                <c:pt idx="10900">
                  <c:v>-0.16017899999999999</c:v>
                </c:pt>
                <c:pt idx="10901">
                  <c:v>-0.15925400000000001</c:v>
                </c:pt>
                <c:pt idx="10902">
                  <c:v>-0.15812000000000001</c:v>
                </c:pt>
                <c:pt idx="10903">
                  <c:v>-0.15706800000000001</c:v>
                </c:pt>
                <c:pt idx="10904">
                  <c:v>-0.15623400000000001</c:v>
                </c:pt>
                <c:pt idx="10905">
                  <c:v>-0.15535399999999999</c:v>
                </c:pt>
                <c:pt idx="10906">
                  <c:v>-0.15431</c:v>
                </c:pt>
                <c:pt idx="10907">
                  <c:v>-0.15323700000000001</c:v>
                </c:pt>
                <c:pt idx="10908">
                  <c:v>-0.152313</c:v>
                </c:pt>
                <c:pt idx="10909">
                  <c:v>-0.15135999999999999</c:v>
                </c:pt>
                <c:pt idx="10910">
                  <c:v>-0.15038000000000001</c:v>
                </c:pt>
                <c:pt idx="10911">
                  <c:v>-0.149482</c:v>
                </c:pt>
                <c:pt idx="10912">
                  <c:v>-0.148726</c:v>
                </c:pt>
                <c:pt idx="10913">
                  <c:v>-0.14787600000000001</c:v>
                </c:pt>
                <c:pt idx="10914">
                  <c:v>-0.146924</c:v>
                </c:pt>
                <c:pt idx="10915">
                  <c:v>-0.145867</c:v>
                </c:pt>
                <c:pt idx="10916">
                  <c:v>-0.14471100000000001</c:v>
                </c:pt>
                <c:pt idx="10917">
                  <c:v>-0.14364499999999999</c:v>
                </c:pt>
                <c:pt idx="10918">
                  <c:v>-0.14246200000000001</c:v>
                </c:pt>
                <c:pt idx="10919">
                  <c:v>-0.141543</c:v>
                </c:pt>
                <c:pt idx="10920">
                  <c:v>-0.14074999999999999</c:v>
                </c:pt>
                <c:pt idx="10921">
                  <c:v>-0.13985400000000001</c:v>
                </c:pt>
                <c:pt idx="10922">
                  <c:v>-0.13888400000000001</c:v>
                </c:pt>
                <c:pt idx="10923">
                  <c:v>-0.13778599999999999</c:v>
                </c:pt>
                <c:pt idx="10924">
                  <c:v>-0.136797</c:v>
                </c:pt>
                <c:pt idx="10925">
                  <c:v>-0.135795</c:v>
                </c:pt>
                <c:pt idx="10926">
                  <c:v>-0.13475000000000001</c:v>
                </c:pt>
                <c:pt idx="10927">
                  <c:v>-0.133601</c:v>
                </c:pt>
                <c:pt idx="10928">
                  <c:v>-0.13258700000000001</c:v>
                </c:pt>
                <c:pt idx="10929">
                  <c:v>-0.13156499999999999</c:v>
                </c:pt>
                <c:pt idx="10930">
                  <c:v>-0.13056999999999999</c:v>
                </c:pt>
                <c:pt idx="10931">
                  <c:v>-0.12956799999999999</c:v>
                </c:pt>
                <c:pt idx="10932">
                  <c:v>-0.12870699999999999</c:v>
                </c:pt>
                <c:pt idx="10933">
                  <c:v>-0.127717</c:v>
                </c:pt>
                <c:pt idx="10934">
                  <c:v>-0.12670400000000001</c:v>
                </c:pt>
                <c:pt idx="10935">
                  <c:v>-0.12565000000000001</c:v>
                </c:pt>
                <c:pt idx="10936">
                  <c:v>-0.12446500000000001</c:v>
                </c:pt>
                <c:pt idx="10937">
                  <c:v>-0.123392</c:v>
                </c:pt>
                <c:pt idx="10938">
                  <c:v>-0.122182</c:v>
                </c:pt>
                <c:pt idx="10939">
                  <c:v>-0.121118</c:v>
                </c:pt>
                <c:pt idx="10940">
                  <c:v>-0.12030399999999999</c:v>
                </c:pt>
                <c:pt idx="10941">
                  <c:v>-0.119474</c:v>
                </c:pt>
                <c:pt idx="10942">
                  <c:v>-0.11840299999999999</c:v>
                </c:pt>
                <c:pt idx="10943">
                  <c:v>-0.117255</c:v>
                </c:pt>
                <c:pt idx="10944">
                  <c:v>-0.11587799999999999</c:v>
                </c:pt>
                <c:pt idx="10945">
                  <c:v>-0.114382</c:v>
                </c:pt>
                <c:pt idx="10946">
                  <c:v>-0.113217</c:v>
                </c:pt>
                <c:pt idx="10947">
                  <c:v>-0.112343</c:v>
                </c:pt>
                <c:pt idx="10948">
                  <c:v>-0.111358</c:v>
                </c:pt>
                <c:pt idx="10949">
                  <c:v>-0.110204</c:v>
                </c:pt>
                <c:pt idx="10950">
                  <c:v>-0.108663</c:v>
                </c:pt>
                <c:pt idx="10951">
                  <c:v>-0.10677499999999999</c:v>
                </c:pt>
                <c:pt idx="10952">
                  <c:v>-0.10525900000000001</c:v>
                </c:pt>
                <c:pt idx="10953">
                  <c:v>-0.104003</c:v>
                </c:pt>
                <c:pt idx="10954">
                  <c:v>-0.10284</c:v>
                </c:pt>
                <c:pt idx="10955">
                  <c:v>-0.10143099999999999</c:v>
                </c:pt>
                <c:pt idx="10956">
                  <c:v>-0.10012799999999999</c:v>
                </c:pt>
                <c:pt idx="10957">
                  <c:v>-9.8840700000000004E-2</c:v>
                </c:pt>
                <c:pt idx="10958">
                  <c:v>-9.75554E-2</c:v>
                </c:pt>
                <c:pt idx="10959">
                  <c:v>-9.62253E-2</c:v>
                </c:pt>
                <c:pt idx="10960">
                  <c:v>-9.4905699999999996E-2</c:v>
                </c:pt>
                <c:pt idx="10961">
                  <c:v>-9.3599100000000005E-2</c:v>
                </c:pt>
                <c:pt idx="10962">
                  <c:v>-9.2291600000000001E-2</c:v>
                </c:pt>
                <c:pt idx="10963">
                  <c:v>-9.0977100000000005E-2</c:v>
                </c:pt>
                <c:pt idx="10964">
                  <c:v>-8.9664599999999997E-2</c:v>
                </c:pt>
                <c:pt idx="10965">
                  <c:v>-8.8356500000000004E-2</c:v>
                </c:pt>
                <c:pt idx="10966">
                  <c:v>-8.7035100000000004E-2</c:v>
                </c:pt>
                <c:pt idx="10967">
                  <c:v>-8.5715600000000003E-2</c:v>
                </c:pt>
                <c:pt idx="10968">
                  <c:v>-8.4431000000000006E-2</c:v>
                </c:pt>
                <c:pt idx="10969">
                  <c:v>-8.3161600000000002E-2</c:v>
                </c:pt>
                <c:pt idx="10970">
                  <c:v>-8.1914799999999996E-2</c:v>
                </c:pt>
                <c:pt idx="10971">
                  <c:v>-8.0740099999999995E-2</c:v>
                </c:pt>
                <c:pt idx="10972">
                  <c:v>-7.9587199999999997E-2</c:v>
                </c:pt>
                <c:pt idx="10973">
                  <c:v>-7.8448799999999999E-2</c:v>
                </c:pt>
                <c:pt idx="10974">
                  <c:v>-7.7247499999999997E-2</c:v>
                </c:pt>
                <c:pt idx="10975">
                  <c:v>-7.5978699999999996E-2</c:v>
                </c:pt>
                <c:pt idx="10976">
                  <c:v>-7.4648699999999998E-2</c:v>
                </c:pt>
                <c:pt idx="10977">
                  <c:v>-7.3322999999999999E-2</c:v>
                </c:pt>
                <c:pt idx="10978">
                  <c:v>-7.2002800000000006E-2</c:v>
                </c:pt>
                <c:pt idx="10979">
                  <c:v>-7.06788E-2</c:v>
                </c:pt>
                <c:pt idx="10980">
                  <c:v>-6.9346900000000003E-2</c:v>
                </c:pt>
                <c:pt idx="10981">
                  <c:v>-6.8028500000000006E-2</c:v>
                </c:pt>
                <c:pt idx="10982">
                  <c:v>-6.6716200000000003E-2</c:v>
                </c:pt>
                <c:pt idx="10983">
                  <c:v>-6.5443000000000001E-2</c:v>
                </c:pt>
                <c:pt idx="10984">
                  <c:v>-6.4291799999999996E-2</c:v>
                </c:pt>
                <c:pt idx="10985">
                  <c:v>-6.3311599999999996E-2</c:v>
                </c:pt>
                <c:pt idx="10986">
                  <c:v>-6.2382600000000003E-2</c:v>
                </c:pt>
                <c:pt idx="10987">
                  <c:v>-6.1468399999999999E-2</c:v>
                </c:pt>
                <c:pt idx="10988">
                  <c:v>-6.0561799999999999E-2</c:v>
                </c:pt>
                <c:pt idx="10989">
                  <c:v>-5.9761599999999998E-2</c:v>
                </c:pt>
                <c:pt idx="10990">
                  <c:v>-5.8812799999999998E-2</c:v>
                </c:pt>
                <c:pt idx="10991">
                  <c:v>-5.7998099999999997E-2</c:v>
                </c:pt>
                <c:pt idx="10992">
                  <c:v>-5.7040500000000001E-2</c:v>
                </c:pt>
                <c:pt idx="10993">
                  <c:v>-5.6022299999999997E-2</c:v>
                </c:pt>
                <c:pt idx="10994">
                  <c:v>-5.5016200000000001E-2</c:v>
                </c:pt>
                <c:pt idx="10995">
                  <c:v>-5.3864599999999999E-2</c:v>
                </c:pt>
                <c:pt idx="10996">
                  <c:v>-5.2819199999999997E-2</c:v>
                </c:pt>
                <c:pt idx="10997">
                  <c:v>-5.1568299999999997E-2</c:v>
                </c:pt>
                <c:pt idx="10998">
                  <c:v>-5.04982E-2</c:v>
                </c:pt>
                <c:pt idx="10999">
                  <c:v>-4.92586E-2</c:v>
                </c:pt>
                <c:pt idx="11000">
                  <c:v>-4.82227E-2</c:v>
                </c:pt>
                <c:pt idx="11001">
                  <c:v>-4.7208600000000003E-2</c:v>
                </c:pt>
                <c:pt idx="11002">
                  <c:v>-4.5771699999999998E-2</c:v>
                </c:pt>
                <c:pt idx="11003">
                  <c:v>-4.4238100000000002E-2</c:v>
                </c:pt>
                <c:pt idx="11004">
                  <c:v>-4.2453999999999999E-2</c:v>
                </c:pt>
                <c:pt idx="11005">
                  <c:v>-4.0347500000000001E-2</c:v>
                </c:pt>
                <c:pt idx="11006">
                  <c:v>-3.80145E-2</c:v>
                </c:pt>
                <c:pt idx="11007">
                  <c:v>-3.5654699999999998E-2</c:v>
                </c:pt>
                <c:pt idx="11008">
                  <c:v>-3.28911E-2</c:v>
                </c:pt>
                <c:pt idx="11009">
                  <c:v>-3.00985E-2</c:v>
                </c:pt>
                <c:pt idx="11010">
                  <c:v>-2.7811099999999998E-2</c:v>
                </c:pt>
                <c:pt idx="11011">
                  <c:v>-2.62854E-2</c:v>
                </c:pt>
                <c:pt idx="11012">
                  <c:v>-2.5361700000000001E-2</c:v>
                </c:pt>
                <c:pt idx="11013">
                  <c:v>-2.4174000000000001E-2</c:v>
                </c:pt>
                <c:pt idx="11014">
                  <c:v>-2.27628E-2</c:v>
                </c:pt>
                <c:pt idx="11015">
                  <c:v>-2.07794E-2</c:v>
                </c:pt>
                <c:pt idx="11016">
                  <c:v>-1.8734199999999999E-2</c:v>
                </c:pt>
                <c:pt idx="11017">
                  <c:v>-1.6554800000000001E-2</c:v>
                </c:pt>
                <c:pt idx="11018">
                  <c:v>-1.39858E-2</c:v>
                </c:pt>
                <c:pt idx="11019">
                  <c:v>-1.1266699999999999E-2</c:v>
                </c:pt>
                <c:pt idx="11020">
                  <c:v>-8.7544800000000002E-3</c:v>
                </c:pt>
                <c:pt idx="11021">
                  <c:v>-6.9150799999999997E-3</c:v>
                </c:pt>
                <c:pt idx="11022">
                  <c:v>-5.6453199999999997E-3</c:v>
                </c:pt>
                <c:pt idx="11023">
                  <c:v>-4.1286500000000002E-3</c:v>
                </c:pt>
                <c:pt idx="11024">
                  <c:v>-2.4774300000000001E-3</c:v>
                </c:pt>
                <c:pt idx="11025">
                  <c:v>-3.8707900000000003E-4</c:v>
                </c:pt>
                <c:pt idx="11026">
                  <c:v>1.8602200000000001E-3</c:v>
                </c:pt>
                <c:pt idx="11027">
                  <c:v>4.2798200000000002E-3</c:v>
                </c:pt>
                <c:pt idx="11028">
                  <c:v>6.9619E-3</c:v>
                </c:pt>
                <c:pt idx="11029">
                  <c:v>9.8381300000000005E-3</c:v>
                </c:pt>
                <c:pt idx="11030">
                  <c:v>1.2445100000000001E-2</c:v>
                </c:pt>
                <c:pt idx="11031">
                  <c:v>1.43757E-2</c:v>
                </c:pt>
                <c:pt idx="11032">
                  <c:v>1.6160899999999999E-2</c:v>
                </c:pt>
                <c:pt idx="11033">
                  <c:v>1.8005799999999999E-2</c:v>
                </c:pt>
                <c:pt idx="11034">
                  <c:v>2.0244000000000002E-2</c:v>
                </c:pt>
                <c:pt idx="11035">
                  <c:v>2.2657199999999999E-2</c:v>
                </c:pt>
                <c:pt idx="11036">
                  <c:v>2.52585E-2</c:v>
                </c:pt>
                <c:pt idx="11037">
                  <c:v>2.80614E-2</c:v>
                </c:pt>
                <c:pt idx="11038">
                  <c:v>3.0307899999999999E-2</c:v>
                </c:pt>
                <c:pt idx="11039">
                  <c:v>3.22922E-2</c:v>
                </c:pt>
                <c:pt idx="11040">
                  <c:v>3.41937E-2</c:v>
                </c:pt>
                <c:pt idx="11041">
                  <c:v>3.6353000000000003E-2</c:v>
                </c:pt>
                <c:pt idx="11042">
                  <c:v>3.8742499999999999E-2</c:v>
                </c:pt>
                <c:pt idx="11043">
                  <c:v>4.12463E-2</c:v>
                </c:pt>
                <c:pt idx="11044">
                  <c:v>4.3855699999999997E-2</c:v>
                </c:pt>
                <c:pt idx="11045">
                  <c:v>4.6048800000000001E-2</c:v>
                </c:pt>
                <c:pt idx="11046">
                  <c:v>4.7897000000000002E-2</c:v>
                </c:pt>
                <c:pt idx="11047">
                  <c:v>4.9653000000000003E-2</c:v>
                </c:pt>
                <c:pt idx="11048">
                  <c:v>5.1693200000000002E-2</c:v>
                </c:pt>
                <c:pt idx="11049">
                  <c:v>5.4017900000000001E-2</c:v>
                </c:pt>
                <c:pt idx="11050">
                  <c:v>5.6153300000000003E-2</c:v>
                </c:pt>
                <c:pt idx="11051">
                  <c:v>5.77685E-2</c:v>
                </c:pt>
                <c:pt idx="11052">
                  <c:v>5.8665200000000001E-2</c:v>
                </c:pt>
                <c:pt idx="11053">
                  <c:v>5.8914000000000001E-2</c:v>
                </c:pt>
                <c:pt idx="11054">
                  <c:v>5.8743700000000003E-2</c:v>
                </c:pt>
                <c:pt idx="11055">
                  <c:v>5.85795E-2</c:v>
                </c:pt>
                <c:pt idx="11056">
                  <c:v>5.8426800000000001E-2</c:v>
                </c:pt>
                <c:pt idx="11057">
                  <c:v>5.8399399999999997E-2</c:v>
                </c:pt>
                <c:pt idx="11058">
                  <c:v>5.8440199999999998E-2</c:v>
                </c:pt>
                <c:pt idx="11059">
                  <c:v>5.83983E-2</c:v>
                </c:pt>
                <c:pt idx="11060">
                  <c:v>5.8286699999999997E-2</c:v>
                </c:pt>
                <c:pt idx="11061">
                  <c:v>5.81886E-2</c:v>
                </c:pt>
                <c:pt idx="11062">
                  <c:v>5.8113499999999998E-2</c:v>
                </c:pt>
                <c:pt idx="11063">
                  <c:v>5.8102300000000003E-2</c:v>
                </c:pt>
                <c:pt idx="11064">
                  <c:v>5.8126299999999999E-2</c:v>
                </c:pt>
                <c:pt idx="11065">
                  <c:v>5.8079400000000003E-2</c:v>
                </c:pt>
                <c:pt idx="11066">
                  <c:v>5.7970399999999998E-2</c:v>
                </c:pt>
                <c:pt idx="11067">
                  <c:v>5.7898100000000001E-2</c:v>
                </c:pt>
                <c:pt idx="11068">
                  <c:v>5.7886899999999998E-2</c:v>
                </c:pt>
                <c:pt idx="11069">
                  <c:v>5.7883900000000002E-2</c:v>
                </c:pt>
                <c:pt idx="11070">
                  <c:v>5.7851E-2</c:v>
                </c:pt>
                <c:pt idx="11071">
                  <c:v>5.77943E-2</c:v>
                </c:pt>
                <c:pt idx="11072">
                  <c:v>5.7742300000000003E-2</c:v>
                </c:pt>
                <c:pt idx="11073">
                  <c:v>5.7717699999999997E-2</c:v>
                </c:pt>
                <c:pt idx="11074">
                  <c:v>5.7706399999999998E-2</c:v>
                </c:pt>
                <c:pt idx="11075">
                  <c:v>5.7685100000000003E-2</c:v>
                </c:pt>
                <c:pt idx="11076">
                  <c:v>5.7642499999999999E-2</c:v>
                </c:pt>
                <c:pt idx="11077">
                  <c:v>5.7607899999999997E-2</c:v>
                </c:pt>
                <c:pt idx="11078">
                  <c:v>5.7597500000000003E-2</c:v>
                </c:pt>
                <c:pt idx="11079">
                  <c:v>5.7584200000000002E-2</c:v>
                </c:pt>
                <c:pt idx="11080">
                  <c:v>5.7554800000000003E-2</c:v>
                </c:pt>
                <c:pt idx="11081">
                  <c:v>5.7535700000000002E-2</c:v>
                </c:pt>
                <c:pt idx="11082">
                  <c:v>5.7534700000000001E-2</c:v>
                </c:pt>
                <c:pt idx="11083">
                  <c:v>5.7511600000000003E-2</c:v>
                </c:pt>
                <c:pt idx="11084">
                  <c:v>5.7474400000000002E-2</c:v>
                </c:pt>
                <c:pt idx="11085">
                  <c:v>5.7481499999999998E-2</c:v>
                </c:pt>
                <c:pt idx="11086">
                  <c:v>5.7514500000000003E-2</c:v>
                </c:pt>
                <c:pt idx="11087">
                  <c:v>5.7465299999999997E-2</c:v>
                </c:pt>
                <c:pt idx="11088">
                  <c:v>5.7402700000000001E-2</c:v>
                </c:pt>
                <c:pt idx="11089">
                  <c:v>5.7435100000000003E-2</c:v>
                </c:pt>
                <c:pt idx="11090">
                  <c:v>5.7481600000000001E-2</c:v>
                </c:pt>
                <c:pt idx="11091">
                  <c:v>5.7415000000000001E-2</c:v>
                </c:pt>
                <c:pt idx="11092">
                  <c:v>5.73467E-2</c:v>
                </c:pt>
                <c:pt idx="11093">
                  <c:v>5.7394000000000001E-2</c:v>
                </c:pt>
                <c:pt idx="11094">
                  <c:v>5.7468100000000001E-2</c:v>
                </c:pt>
                <c:pt idx="11095">
                  <c:v>5.7394599999999997E-2</c:v>
                </c:pt>
                <c:pt idx="11096">
                  <c:v>5.7301100000000001E-2</c:v>
                </c:pt>
                <c:pt idx="11097">
                  <c:v>5.7364199999999997E-2</c:v>
                </c:pt>
                <c:pt idx="11098">
                  <c:v>5.7491599999999997E-2</c:v>
                </c:pt>
                <c:pt idx="11099">
                  <c:v>5.7405299999999999E-2</c:v>
                </c:pt>
                <c:pt idx="11100">
                  <c:v>5.7119799999999998E-2</c:v>
                </c:pt>
                <c:pt idx="11101">
                  <c:v>5.72135E-2</c:v>
                </c:pt>
                <c:pt idx="11102">
                  <c:v>5.7692E-2</c:v>
                </c:pt>
                <c:pt idx="11103">
                  <c:v>5.8064699999999997E-2</c:v>
                </c:pt>
                <c:pt idx="11104">
                  <c:v>5.8740599999999997E-2</c:v>
                </c:pt>
                <c:pt idx="11105">
                  <c:v>5.9686099999999999E-2</c:v>
                </c:pt>
                <c:pt idx="11106">
                  <c:v>6.0568299999999999E-2</c:v>
                </c:pt>
                <c:pt idx="11107">
                  <c:v>6.1694800000000001E-2</c:v>
                </c:pt>
                <c:pt idx="11108">
                  <c:v>6.2810699999999997E-2</c:v>
                </c:pt>
                <c:pt idx="11109">
                  <c:v>6.3265399999999999E-2</c:v>
                </c:pt>
                <c:pt idx="11110">
                  <c:v>6.3260899999999995E-2</c:v>
                </c:pt>
                <c:pt idx="11111">
                  <c:v>6.3717700000000002E-2</c:v>
                </c:pt>
                <c:pt idx="11112">
                  <c:v>6.4243099999999997E-2</c:v>
                </c:pt>
                <c:pt idx="11113">
                  <c:v>6.4127900000000002E-2</c:v>
                </c:pt>
                <c:pt idx="11114">
                  <c:v>6.4402000000000001E-2</c:v>
                </c:pt>
                <c:pt idx="11115">
                  <c:v>6.4416000000000001E-2</c:v>
                </c:pt>
                <c:pt idx="11116">
                  <c:v>6.4717300000000005E-2</c:v>
                </c:pt>
                <c:pt idx="11117">
                  <c:v>6.5448999999999993E-2</c:v>
                </c:pt>
                <c:pt idx="11118">
                  <c:v>6.5822099999999995E-2</c:v>
                </c:pt>
                <c:pt idx="11119">
                  <c:v>6.6515400000000002E-2</c:v>
                </c:pt>
                <c:pt idx="11120">
                  <c:v>6.7013100000000006E-2</c:v>
                </c:pt>
                <c:pt idx="11121">
                  <c:v>6.7268499999999995E-2</c:v>
                </c:pt>
                <c:pt idx="11122">
                  <c:v>6.78425E-2</c:v>
                </c:pt>
                <c:pt idx="11123">
                  <c:v>6.8614700000000001E-2</c:v>
                </c:pt>
                <c:pt idx="11124">
                  <c:v>6.9021299999999994E-2</c:v>
                </c:pt>
                <c:pt idx="11125">
                  <c:v>6.9765199999999999E-2</c:v>
                </c:pt>
                <c:pt idx="11126">
                  <c:v>7.0580599999999993E-2</c:v>
                </c:pt>
                <c:pt idx="11127">
                  <c:v>7.1296399999999996E-2</c:v>
                </c:pt>
                <c:pt idx="11128">
                  <c:v>7.1827299999999997E-2</c:v>
                </c:pt>
                <c:pt idx="11129">
                  <c:v>7.2145200000000007E-2</c:v>
                </c:pt>
                <c:pt idx="11130">
                  <c:v>7.3025699999999999E-2</c:v>
                </c:pt>
                <c:pt idx="11131">
                  <c:v>7.3728100000000005E-2</c:v>
                </c:pt>
                <c:pt idx="11132">
                  <c:v>7.4390600000000001E-2</c:v>
                </c:pt>
                <c:pt idx="11133">
                  <c:v>7.5155200000000005E-2</c:v>
                </c:pt>
                <c:pt idx="11134">
                  <c:v>7.6054700000000003E-2</c:v>
                </c:pt>
                <c:pt idx="11135">
                  <c:v>7.6683399999999999E-2</c:v>
                </c:pt>
                <c:pt idx="11136">
                  <c:v>7.6991400000000002E-2</c:v>
                </c:pt>
                <c:pt idx="11137">
                  <c:v>7.7158500000000005E-2</c:v>
                </c:pt>
                <c:pt idx="11138">
                  <c:v>7.7914899999999995E-2</c:v>
                </c:pt>
                <c:pt idx="11139">
                  <c:v>7.8402200000000005E-2</c:v>
                </c:pt>
                <c:pt idx="11140">
                  <c:v>7.8981300000000004E-2</c:v>
                </c:pt>
                <c:pt idx="11141">
                  <c:v>7.9739900000000002E-2</c:v>
                </c:pt>
                <c:pt idx="11142">
                  <c:v>8.0595399999999998E-2</c:v>
                </c:pt>
                <c:pt idx="11143">
                  <c:v>8.1243899999999994E-2</c:v>
                </c:pt>
                <c:pt idx="11144">
                  <c:v>8.1602400000000005E-2</c:v>
                </c:pt>
                <c:pt idx="11145">
                  <c:v>8.1788299999999994E-2</c:v>
                </c:pt>
                <c:pt idx="11146">
                  <c:v>8.2525200000000007E-2</c:v>
                </c:pt>
                <c:pt idx="11147">
                  <c:v>8.2959699999999997E-2</c:v>
                </c:pt>
                <c:pt idx="11148">
                  <c:v>8.3303600000000005E-2</c:v>
                </c:pt>
                <c:pt idx="11149">
                  <c:v>8.3934999999999996E-2</c:v>
                </c:pt>
                <c:pt idx="11150">
                  <c:v>8.5107500000000003E-2</c:v>
                </c:pt>
                <c:pt idx="11151">
                  <c:v>8.6851600000000001E-2</c:v>
                </c:pt>
                <c:pt idx="11152">
                  <c:v>8.8496400000000003E-2</c:v>
                </c:pt>
                <c:pt idx="11153">
                  <c:v>9.0273599999999996E-2</c:v>
                </c:pt>
                <c:pt idx="11154">
                  <c:v>9.2282799999999998E-2</c:v>
                </c:pt>
                <c:pt idx="11155">
                  <c:v>9.4209899999999999E-2</c:v>
                </c:pt>
                <c:pt idx="11156">
                  <c:v>9.6193799999999996E-2</c:v>
                </c:pt>
                <c:pt idx="11157">
                  <c:v>9.78411E-2</c:v>
                </c:pt>
                <c:pt idx="11158">
                  <c:v>9.93092E-2</c:v>
                </c:pt>
                <c:pt idx="11159">
                  <c:v>0.101383</c:v>
                </c:pt>
                <c:pt idx="11160">
                  <c:v>0.10310800000000001</c:v>
                </c:pt>
                <c:pt idx="11161">
                  <c:v>0.104851</c:v>
                </c:pt>
                <c:pt idx="11162">
                  <c:v>0.106914</c:v>
                </c:pt>
                <c:pt idx="11163">
                  <c:v>0.108872</c:v>
                </c:pt>
                <c:pt idx="11164">
                  <c:v>0.110429</c:v>
                </c:pt>
                <c:pt idx="11165">
                  <c:v>0.111918</c:v>
                </c:pt>
                <c:pt idx="11166">
                  <c:v>0.113993</c:v>
                </c:pt>
                <c:pt idx="11167">
                  <c:v>0.11612699999999999</c:v>
                </c:pt>
                <c:pt idx="11168">
                  <c:v>0.117912</c:v>
                </c:pt>
                <c:pt idx="11169">
                  <c:v>0.119672</c:v>
                </c:pt>
                <c:pt idx="11170">
                  <c:v>0.121833</c:v>
                </c:pt>
                <c:pt idx="11171">
                  <c:v>0.124029</c:v>
                </c:pt>
                <c:pt idx="11172">
                  <c:v>0.126109</c:v>
                </c:pt>
                <c:pt idx="11173">
                  <c:v>0.12770300000000001</c:v>
                </c:pt>
                <c:pt idx="11174">
                  <c:v>0.12948000000000001</c:v>
                </c:pt>
                <c:pt idx="11175">
                  <c:v>0.13167999999999999</c:v>
                </c:pt>
                <c:pt idx="11176">
                  <c:v>0.13373599999999999</c:v>
                </c:pt>
                <c:pt idx="11177">
                  <c:v>0.13586999999999999</c:v>
                </c:pt>
                <c:pt idx="11178">
                  <c:v>0.13825999999999999</c:v>
                </c:pt>
                <c:pt idx="11179">
                  <c:v>0.140349</c:v>
                </c:pt>
                <c:pt idx="11180">
                  <c:v>0.141788</c:v>
                </c:pt>
                <c:pt idx="11181">
                  <c:v>0.14332300000000001</c:v>
                </c:pt>
                <c:pt idx="11182">
                  <c:v>0.145507</c:v>
                </c:pt>
                <c:pt idx="11183">
                  <c:v>0.14738100000000001</c:v>
                </c:pt>
                <c:pt idx="11184">
                  <c:v>0.149508</c:v>
                </c:pt>
                <c:pt idx="11185">
                  <c:v>0.15126200000000001</c:v>
                </c:pt>
                <c:pt idx="11186">
                  <c:v>0.15245300000000001</c:v>
                </c:pt>
                <c:pt idx="11187">
                  <c:v>0.15423799999999999</c:v>
                </c:pt>
                <c:pt idx="11188">
                  <c:v>0.15603900000000001</c:v>
                </c:pt>
                <c:pt idx="11189">
                  <c:v>0.15762899999999999</c:v>
                </c:pt>
                <c:pt idx="11190">
                  <c:v>0.159578</c:v>
                </c:pt>
                <c:pt idx="11191">
                  <c:v>0.16130800000000001</c:v>
                </c:pt>
                <c:pt idx="11192">
                  <c:v>0.16292899999999999</c:v>
                </c:pt>
                <c:pt idx="11193">
                  <c:v>0.16428899999999999</c:v>
                </c:pt>
                <c:pt idx="11194">
                  <c:v>0.16597500000000001</c:v>
                </c:pt>
                <c:pt idx="11195">
                  <c:v>0.16808500000000001</c:v>
                </c:pt>
                <c:pt idx="11196">
                  <c:v>0.16986000000000001</c:v>
                </c:pt>
                <c:pt idx="11197">
                  <c:v>0.17170099999999999</c:v>
                </c:pt>
                <c:pt idx="11198">
                  <c:v>0.17366100000000001</c:v>
                </c:pt>
                <c:pt idx="11199">
                  <c:v>0.175816</c:v>
                </c:pt>
                <c:pt idx="11200">
                  <c:v>0.177452</c:v>
                </c:pt>
                <c:pt idx="11201">
                  <c:v>0.17811099999999999</c:v>
                </c:pt>
                <c:pt idx="11202">
                  <c:v>0.178421</c:v>
                </c:pt>
                <c:pt idx="11203">
                  <c:v>0.17815</c:v>
                </c:pt>
                <c:pt idx="11204">
                  <c:v>0.17749899999999999</c:v>
                </c:pt>
                <c:pt idx="11205">
                  <c:v>0.17626500000000001</c:v>
                </c:pt>
                <c:pt idx="11206">
                  <c:v>0.17465900000000001</c:v>
                </c:pt>
                <c:pt idx="11207">
                  <c:v>0.172712</c:v>
                </c:pt>
                <c:pt idx="11208">
                  <c:v>0.17056199999999999</c:v>
                </c:pt>
                <c:pt idx="11209">
                  <c:v>0.168293</c:v>
                </c:pt>
                <c:pt idx="11210">
                  <c:v>0.16603299999999999</c:v>
                </c:pt>
                <c:pt idx="11211">
                  <c:v>0.16375500000000001</c:v>
                </c:pt>
                <c:pt idx="11212">
                  <c:v>0.16145399999999999</c:v>
                </c:pt>
                <c:pt idx="11213">
                  <c:v>0.15914400000000001</c:v>
                </c:pt>
                <c:pt idx="11214">
                  <c:v>0.15687400000000001</c:v>
                </c:pt>
                <c:pt idx="11215">
                  <c:v>0.154638</c:v>
                </c:pt>
                <c:pt idx="11216">
                  <c:v>0.15237800000000001</c:v>
                </c:pt>
                <c:pt idx="11217">
                  <c:v>0.15015700000000001</c:v>
                </c:pt>
                <c:pt idx="11218">
                  <c:v>0.14793799999999999</c:v>
                </c:pt>
                <c:pt idx="11219">
                  <c:v>0.14567099999999999</c:v>
                </c:pt>
                <c:pt idx="11220">
                  <c:v>0.14344799999999999</c:v>
                </c:pt>
                <c:pt idx="11221">
                  <c:v>0.14122899999999999</c:v>
                </c:pt>
                <c:pt idx="11222">
                  <c:v>0.13897999999999999</c:v>
                </c:pt>
                <c:pt idx="11223">
                  <c:v>0.13677800000000001</c:v>
                </c:pt>
                <c:pt idx="11224">
                  <c:v>0.134575</c:v>
                </c:pt>
                <c:pt idx="11225">
                  <c:v>0.132351</c:v>
                </c:pt>
                <c:pt idx="11226">
                  <c:v>0.13014999999999999</c:v>
                </c:pt>
                <c:pt idx="11227">
                  <c:v>0.12794</c:v>
                </c:pt>
                <c:pt idx="11228">
                  <c:v>0.12572</c:v>
                </c:pt>
                <c:pt idx="11229">
                  <c:v>0.123538</c:v>
                </c:pt>
                <c:pt idx="11230">
                  <c:v>0.12134300000000001</c:v>
                </c:pt>
                <c:pt idx="11231">
                  <c:v>0.119133</c:v>
                </c:pt>
                <c:pt idx="11232">
                  <c:v>0.116942</c:v>
                </c:pt>
                <c:pt idx="11233">
                  <c:v>0.114761</c:v>
                </c:pt>
                <c:pt idx="11234">
                  <c:v>0.112566</c:v>
                </c:pt>
                <c:pt idx="11235">
                  <c:v>0.110377</c:v>
                </c:pt>
                <c:pt idx="11236">
                  <c:v>0.108205</c:v>
                </c:pt>
                <c:pt idx="11237">
                  <c:v>0.10603</c:v>
                </c:pt>
                <c:pt idx="11238">
                  <c:v>0.103866</c:v>
                </c:pt>
                <c:pt idx="11239">
                  <c:v>0.101702</c:v>
                </c:pt>
                <c:pt idx="11240">
                  <c:v>9.9549399999999996E-2</c:v>
                </c:pt>
                <c:pt idx="11241">
                  <c:v>9.7396899999999995E-2</c:v>
                </c:pt>
                <c:pt idx="11242">
                  <c:v>9.5225500000000005E-2</c:v>
                </c:pt>
                <c:pt idx="11243">
                  <c:v>9.3076699999999998E-2</c:v>
                </c:pt>
                <c:pt idx="11244">
                  <c:v>9.0933799999999995E-2</c:v>
                </c:pt>
                <c:pt idx="11245">
                  <c:v>8.8797899999999999E-2</c:v>
                </c:pt>
                <c:pt idx="11246">
                  <c:v>8.6681999999999995E-2</c:v>
                </c:pt>
                <c:pt idx="11247">
                  <c:v>8.4555599999999995E-2</c:v>
                </c:pt>
                <c:pt idx="11248">
                  <c:v>8.2438800000000007E-2</c:v>
                </c:pt>
                <c:pt idx="11249">
                  <c:v>8.0326599999999998E-2</c:v>
                </c:pt>
                <c:pt idx="11250">
                  <c:v>7.8562300000000002E-2</c:v>
                </c:pt>
                <c:pt idx="11251">
                  <c:v>7.7176900000000007E-2</c:v>
                </c:pt>
                <c:pt idx="11252">
                  <c:v>7.5981900000000005E-2</c:v>
                </c:pt>
                <c:pt idx="11253">
                  <c:v>7.5408100000000006E-2</c:v>
                </c:pt>
                <c:pt idx="11254">
                  <c:v>7.5008000000000005E-2</c:v>
                </c:pt>
                <c:pt idx="11255">
                  <c:v>7.5000600000000001E-2</c:v>
                </c:pt>
                <c:pt idx="11256">
                  <c:v>7.5278200000000003E-2</c:v>
                </c:pt>
                <c:pt idx="11257">
                  <c:v>7.5830999999999996E-2</c:v>
                </c:pt>
                <c:pt idx="11258">
                  <c:v>7.6523800000000003E-2</c:v>
                </c:pt>
                <c:pt idx="11259">
                  <c:v>7.6869000000000007E-2</c:v>
                </c:pt>
                <c:pt idx="11260">
                  <c:v>7.6862600000000003E-2</c:v>
                </c:pt>
                <c:pt idx="11261">
                  <c:v>7.69566E-2</c:v>
                </c:pt>
                <c:pt idx="11262">
                  <c:v>7.7188099999999996E-2</c:v>
                </c:pt>
                <c:pt idx="11263">
                  <c:v>7.7702099999999996E-2</c:v>
                </c:pt>
                <c:pt idx="11264">
                  <c:v>7.83856E-2</c:v>
                </c:pt>
                <c:pt idx="11265">
                  <c:v>7.9045299999999999E-2</c:v>
                </c:pt>
                <c:pt idx="11266">
                  <c:v>7.9352599999999995E-2</c:v>
                </c:pt>
                <c:pt idx="11267">
                  <c:v>7.9481200000000002E-2</c:v>
                </c:pt>
                <c:pt idx="11268">
                  <c:v>8.0000399999999999E-2</c:v>
                </c:pt>
                <c:pt idx="11269">
                  <c:v>8.0787300000000006E-2</c:v>
                </c:pt>
                <c:pt idx="11270">
                  <c:v>8.1751900000000002E-2</c:v>
                </c:pt>
                <c:pt idx="11271">
                  <c:v>8.2714300000000004E-2</c:v>
                </c:pt>
                <c:pt idx="11272">
                  <c:v>8.4162399999999998E-2</c:v>
                </c:pt>
                <c:pt idx="11273">
                  <c:v>8.5198099999999999E-2</c:v>
                </c:pt>
                <c:pt idx="11274">
                  <c:v>8.5867299999999994E-2</c:v>
                </c:pt>
                <c:pt idx="11275">
                  <c:v>8.6399100000000006E-2</c:v>
                </c:pt>
                <c:pt idx="11276">
                  <c:v>8.7163900000000002E-2</c:v>
                </c:pt>
                <c:pt idx="11277">
                  <c:v>8.7866600000000003E-2</c:v>
                </c:pt>
                <c:pt idx="11278">
                  <c:v>8.8283399999999998E-2</c:v>
                </c:pt>
                <c:pt idx="11279">
                  <c:v>8.8688900000000001E-2</c:v>
                </c:pt>
                <c:pt idx="11280">
                  <c:v>8.9252100000000001E-2</c:v>
                </c:pt>
                <c:pt idx="11281">
                  <c:v>8.97067E-2</c:v>
                </c:pt>
                <c:pt idx="11282">
                  <c:v>9.0190999999999993E-2</c:v>
                </c:pt>
                <c:pt idx="11283">
                  <c:v>9.0643600000000005E-2</c:v>
                </c:pt>
                <c:pt idx="11284">
                  <c:v>9.1058500000000001E-2</c:v>
                </c:pt>
                <c:pt idx="11285">
                  <c:v>9.1512899999999994E-2</c:v>
                </c:pt>
                <c:pt idx="11286">
                  <c:v>9.2026399999999994E-2</c:v>
                </c:pt>
                <c:pt idx="11287">
                  <c:v>9.2499499999999998E-2</c:v>
                </c:pt>
                <c:pt idx="11288">
                  <c:v>9.2959299999999995E-2</c:v>
                </c:pt>
                <c:pt idx="11289">
                  <c:v>9.3573500000000004E-2</c:v>
                </c:pt>
                <c:pt idx="11290">
                  <c:v>9.4058500000000003E-2</c:v>
                </c:pt>
                <c:pt idx="11291">
                  <c:v>9.4620499999999996E-2</c:v>
                </c:pt>
                <c:pt idx="11292">
                  <c:v>9.5124399999999998E-2</c:v>
                </c:pt>
                <c:pt idx="11293">
                  <c:v>9.5619599999999999E-2</c:v>
                </c:pt>
                <c:pt idx="11294">
                  <c:v>9.5986100000000005E-2</c:v>
                </c:pt>
                <c:pt idx="11295">
                  <c:v>9.6728300000000003E-2</c:v>
                </c:pt>
                <c:pt idx="11296">
                  <c:v>9.7358100000000003E-2</c:v>
                </c:pt>
                <c:pt idx="11297">
                  <c:v>9.7968E-2</c:v>
                </c:pt>
                <c:pt idx="11298">
                  <c:v>9.8510799999999996E-2</c:v>
                </c:pt>
                <c:pt idx="11299">
                  <c:v>9.93951E-2</c:v>
                </c:pt>
                <c:pt idx="11300">
                  <c:v>0.100302</c:v>
                </c:pt>
                <c:pt idx="11301">
                  <c:v>0.101561</c:v>
                </c:pt>
                <c:pt idx="11302">
                  <c:v>0.10276</c:v>
                </c:pt>
                <c:pt idx="11303">
                  <c:v>0.104146</c:v>
                </c:pt>
                <c:pt idx="11304">
                  <c:v>0.105367</c:v>
                </c:pt>
                <c:pt idx="11305">
                  <c:v>0.10668900000000001</c:v>
                </c:pt>
                <c:pt idx="11306">
                  <c:v>0.107166</c:v>
                </c:pt>
                <c:pt idx="11307">
                  <c:v>0.107519</c:v>
                </c:pt>
                <c:pt idx="11308">
                  <c:v>0.108224</c:v>
                </c:pt>
                <c:pt idx="11309">
                  <c:v>0.109279</c:v>
                </c:pt>
                <c:pt idx="11310">
                  <c:v>0.109776</c:v>
                </c:pt>
                <c:pt idx="11311">
                  <c:v>0.11065</c:v>
                </c:pt>
                <c:pt idx="11312">
                  <c:v>0.111668</c:v>
                </c:pt>
                <c:pt idx="11313">
                  <c:v>0.112137</c:v>
                </c:pt>
                <c:pt idx="11314">
                  <c:v>0.11228399999999999</c:v>
                </c:pt>
                <c:pt idx="11315">
                  <c:v>0.112983</c:v>
                </c:pt>
                <c:pt idx="11316">
                  <c:v>0.114131</c:v>
                </c:pt>
                <c:pt idx="11317">
                  <c:v>0.115255</c:v>
                </c:pt>
                <c:pt idx="11318">
                  <c:v>0.116344</c:v>
                </c:pt>
                <c:pt idx="11319">
                  <c:v>0.117786</c:v>
                </c:pt>
                <c:pt idx="11320">
                  <c:v>0.11883199999999999</c:v>
                </c:pt>
                <c:pt idx="11321">
                  <c:v>0.119481</c:v>
                </c:pt>
                <c:pt idx="11322">
                  <c:v>0.119728</c:v>
                </c:pt>
                <c:pt idx="11323">
                  <c:v>0.120533</c:v>
                </c:pt>
                <c:pt idx="11324">
                  <c:v>0.121674</c:v>
                </c:pt>
                <c:pt idx="11325">
                  <c:v>0.12235799999999999</c:v>
                </c:pt>
                <c:pt idx="11326">
                  <c:v>0.12352100000000001</c:v>
                </c:pt>
                <c:pt idx="11327">
                  <c:v>0.124555</c:v>
                </c:pt>
                <c:pt idx="11328">
                  <c:v>0.12540100000000001</c:v>
                </c:pt>
                <c:pt idx="11329">
                  <c:v>0.125669</c:v>
                </c:pt>
                <c:pt idx="11330">
                  <c:v>0.12556300000000001</c:v>
                </c:pt>
                <c:pt idx="11331">
                  <c:v>0.126246</c:v>
                </c:pt>
                <c:pt idx="11332">
                  <c:v>0.12723699999999999</c:v>
                </c:pt>
                <c:pt idx="11333">
                  <c:v>0.12790199999999999</c:v>
                </c:pt>
                <c:pt idx="11334">
                  <c:v>0.128916</c:v>
                </c:pt>
                <c:pt idx="11335">
                  <c:v>0.129966</c:v>
                </c:pt>
                <c:pt idx="11336">
                  <c:v>0.13056499999999999</c:v>
                </c:pt>
                <c:pt idx="11337">
                  <c:v>0.13086999999999999</c:v>
                </c:pt>
                <c:pt idx="11338">
                  <c:v>0.131774</c:v>
                </c:pt>
                <c:pt idx="11339">
                  <c:v>0.13297400000000001</c:v>
                </c:pt>
                <c:pt idx="11340">
                  <c:v>0.134329</c:v>
                </c:pt>
                <c:pt idx="11341">
                  <c:v>0.13552500000000001</c:v>
                </c:pt>
                <c:pt idx="11342">
                  <c:v>0.13691500000000001</c:v>
                </c:pt>
                <c:pt idx="11343">
                  <c:v>0.137818</c:v>
                </c:pt>
                <c:pt idx="11344">
                  <c:v>0.138686</c:v>
                </c:pt>
                <c:pt idx="11345">
                  <c:v>0.139678</c:v>
                </c:pt>
                <c:pt idx="11346">
                  <c:v>0.14086799999999999</c:v>
                </c:pt>
                <c:pt idx="11347">
                  <c:v>0.14202600000000001</c:v>
                </c:pt>
                <c:pt idx="11348">
                  <c:v>0.14328199999999999</c:v>
                </c:pt>
                <c:pt idx="11349">
                  <c:v>0.144321</c:v>
                </c:pt>
                <c:pt idx="11350">
                  <c:v>0.14525199999999999</c:v>
                </c:pt>
                <c:pt idx="11351">
                  <c:v>0.145706</c:v>
                </c:pt>
                <c:pt idx="11352">
                  <c:v>0.14633599999999999</c:v>
                </c:pt>
                <c:pt idx="11353">
                  <c:v>0.14679700000000001</c:v>
                </c:pt>
                <c:pt idx="11354">
                  <c:v>0.14748900000000001</c:v>
                </c:pt>
                <c:pt idx="11355">
                  <c:v>0.14821100000000001</c:v>
                </c:pt>
                <c:pt idx="11356">
                  <c:v>0.14895</c:v>
                </c:pt>
                <c:pt idx="11357">
                  <c:v>0.149702</c:v>
                </c:pt>
                <c:pt idx="11358">
                  <c:v>0.15046100000000001</c:v>
                </c:pt>
                <c:pt idx="11359">
                  <c:v>0.15135199999999999</c:v>
                </c:pt>
                <c:pt idx="11360">
                  <c:v>0.15218799999999999</c:v>
                </c:pt>
                <c:pt idx="11361">
                  <c:v>0.15301500000000001</c:v>
                </c:pt>
                <c:pt idx="11362">
                  <c:v>0.15387400000000001</c:v>
                </c:pt>
                <c:pt idx="11363">
                  <c:v>0.15471399999999999</c:v>
                </c:pt>
                <c:pt idx="11364">
                  <c:v>0.155585</c:v>
                </c:pt>
                <c:pt idx="11365">
                  <c:v>0.15645100000000001</c:v>
                </c:pt>
                <c:pt idx="11366">
                  <c:v>0.15728</c:v>
                </c:pt>
                <c:pt idx="11367">
                  <c:v>0.15812999999999999</c:v>
                </c:pt>
                <c:pt idx="11368">
                  <c:v>0.15898899999999999</c:v>
                </c:pt>
                <c:pt idx="11369">
                  <c:v>0.15982499999999999</c:v>
                </c:pt>
                <c:pt idx="11370">
                  <c:v>0.16067699999999999</c:v>
                </c:pt>
                <c:pt idx="11371">
                  <c:v>0.161526</c:v>
                </c:pt>
                <c:pt idx="11372">
                  <c:v>0.162352</c:v>
                </c:pt>
                <c:pt idx="11373">
                  <c:v>0.16319800000000001</c:v>
                </c:pt>
                <c:pt idx="11374">
                  <c:v>0.164046</c:v>
                </c:pt>
                <c:pt idx="11375">
                  <c:v>0.16486700000000001</c:v>
                </c:pt>
                <c:pt idx="11376">
                  <c:v>0.16570799999999999</c:v>
                </c:pt>
                <c:pt idx="11377">
                  <c:v>0.166548</c:v>
                </c:pt>
                <c:pt idx="11378">
                  <c:v>0.16735700000000001</c:v>
                </c:pt>
                <c:pt idx="11379">
                  <c:v>0.16819100000000001</c:v>
                </c:pt>
                <c:pt idx="11380">
                  <c:v>0.16902400000000001</c:v>
                </c:pt>
                <c:pt idx="11381">
                  <c:v>0.16983000000000001</c:v>
                </c:pt>
                <c:pt idx="11382">
                  <c:v>0.17065900000000001</c:v>
                </c:pt>
                <c:pt idx="11383">
                  <c:v>0.17147899999999999</c:v>
                </c:pt>
                <c:pt idx="11384">
                  <c:v>0.17228199999999999</c:v>
                </c:pt>
                <c:pt idx="11385">
                  <c:v>0.17311000000000001</c:v>
                </c:pt>
                <c:pt idx="11386">
                  <c:v>0.17391799999999999</c:v>
                </c:pt>
                <c:pt idx="11387">
                  <c:v>0.17471700000000001</c:v>
                </c:pt>
                <c:pt idx="11388">
                  <c:v>0.175538</c:v>
                </c:pt>
                <c:pt idx="11389">
                  <c:v>0.17633399999999999</c:v>
                </c:pt>
                <c:pt idx="11390">
                  <c:v>0.17712800000000001</c:v>
                </c:pt>
                <c:pt idx="11391">
                  <c:v>0.17793800000000001</c:v>
                </c:pt>
                <c:pt idx="11392">
                  <c:v>0.17872299999999999</c:v>
                </c:pt>
                <c:pt idx="11393">
                  <c:v>0.17951800000000001</c:v>
                </c:pt>
                <c:pt idx="11394">
                  <c:v>0.18031700000000001</c:v>
                </c:pt>
                <c:pt idx="11395">
                  <c:v>0.18109</c:v>
                </c:pt>
                <c:pt idx="11396">
                  <c:v>0.18188299999999999</c:v>
                </c:pt>
                <c:pt idx="11397">
                  <c:v>0.182668</c:v>
                </c:pt>
                <c:pt idx="11398">
                  <c:v>0.18343200000000001</c:v>
                </c:pt>
                <c:pt idx="11399">
                  <c:v>0.18421499999999999</c:v>
                </c:pt>
                <c:pt idx="11400">
                  <c:v>0.18501200000000001</c:v>
                </c:pt>
                <c:pt idx="11401">
                  <c:v>0.18590999999999999</c:v>
                </c:pt>
                <c:pt idx="11402">
                  <c:v>0.186698</c:v>
                </c:pt>
                <c:pt idx="11403">
                  <c:v>0.18812499999999999</c:v>
                </c:pt>
                <c:pt idx="11404">
                  <c:v>0.188802</c:v>
                </c:pt>
                <c:pt idx="11405">
                  <c:v>0.189162</c:v>
                </c:pt>
                <c:pt idx="11406">
                  <c:v>0.18915699999999999</c:v>
                </c:pt>
                <c:pt idx="11407">
                  <c:v>0.18982099999999999</c:v>
                </c:pt>
                <c:pt idx="11408">
                  <c:v>0.19006300000000001</c:v>
                </c:pt>
                <c:pt idx="11409">
                  <c:v>0.189911</c:v>
                </c:pt>
                <c:pt idx="11410">
                  <c:v>0.189333</c:v>
                </c:pt>
                <c:pt idx="11411">
                  <c:v>0.188833</c:v>
                </c:pt>
                <c:pt idx="11412">
                  <c:v>0.18854399999999999</c:v>
                </c:pt>
                <c:pt idx="11413">
                  <c:v>0.18857699999999999</c:v>
                </c:pt>
                <c:pt idx="11414">
                  <c:v>0.18817700000000001</c:v>
                </c:pt>
                <c:pt idx="11415">
                  <c:v>0.18798000000000001</c:v>
                </c:pt>
                <c:pt idx="11416">
                  <c:v>0.187468</c:v>
                </c:pt>
                <c:pt idx="11417">
                  <c:v>0.186835</c:v>
                </c:pt>
                <c:pt idx="11418">
                  <c:v>0.186115</c:v>
                </c:pt>
                <c:pt idx="11419">
                  <c:v>0.18593100000000001</c:v>
                </c:pt>
                <c:pt idx="11420">
                  <c:v>0.18540100000000001</c:v>
                </c:pt>
                <c:pt idx="11421">
                  <c:v>0.184975</c:v>
                </c:pt>
                <c:pt idx="11422">
                  <c:v>0.18404699999999999</c:v>
                </c:pt>
                <c:pt idx="11423">
                  <c:v>0.182952</c:v>
                </c:pt>
                <c:pt idx="11424">
                  <c:v>0.182168</c:v>
                </c:pt>
                <c:pt idx="11425">
                  <c:v>0.181726</c:v>
                </c:pt>
                <c:pt idx="11426">
                  <c:v>0.18135899999999999</c:v>
                </c:pt>
                <c:pt idx="11427">
                  <c:v>0.180976</c:v>
                </c:pt>
                <c:pt idx="11428">
                  <c:v>0.180363</c:v>
                </c:pt>
                <c:pt idx="11429">
                  <c:v>0.17940200000000001</c:v>
                </c:pt>
                <c:pt idx="11430">
                  <c:v>0.17860100000000001</c:v>
                </c:pt>
                <c:pt idx="11431">
                  <c:v>0.17801900000000001</c:v>
                </c:pt>
                <c:pt idx="11432">
                  <c:v>0.17754</c:v>
                </c:pt>
                <c:pt idx="11433">
                  <c:v>0.17713999999999999</c:v>
                </c:pt>
                <c:pt idx="11434">
                  <c:v>0.17626500000000001</c:v>
                </c:pt>
                <c:pt idx="11435">
                  <c:v>0.17522799999999999</c:v>
                </c:pt>
                <c:pt idx="11436">
                  <c:v>0.17437800000000001</c:v>
                </c:pt>
                <c:pt idx="11437">
                  <c:v>0.17391799999999999</c:v>
                </c:pt>
                <c:pt idx="11438">
                  <c:v>0.173516</c:v>
                </c:pt>
                <c:pt idx="11439">
                  <c:v>0.17304</c:v>
                </c:pt>
                <c:pt idx="11440">
                  <c:v>0.17235400000000001</c:v>
                </c:pt>
                <c:pt idx="11441">
                  <c:v>0.17136799999999999</c:v>
                </c:pt>
                <c:pt idx="11442">
                  <c:v>0.17058300000000001</c:v>
                </c:pt>
                <c:pt idx="11443">
                  <c:v>0.16991400000000001</c:v>
                </c:pt>
                <c:pt idx="11444">
                  <c:v>0.16958100000000001</c:v>
                </c:pt>
                <c:pt idx="11445">
                  <c:v>0.16938500000000001</c:v>
                </c:pt>
                <c:pt idx="11446">
                  <c:v>0.16905899999999999</c:v>
                </c:pt>
                <c:pt idx="11447">
                  <c:v>0.16846</c:v>
                </c:pt>
                <c:pt idx="11448">
                  <c:v>0.16752900000000001</c:v>
                </c:pt>
                <c:pt idx="11449">
                  <c:v>0.16669200000000001</c:v>
                </c:pt>
                <c:pt idx="11450">
                  <c:v>0.16638900000000001</c:v>
                </c:pt>
                <c:pt idx="11451">
                  <c:v>0.16597400000000001</c:v>
                </c:pt>
                <c:pt idx="11452">
                  <c:v>0.165962</c:v>
                </c:pt>
                <c:pt idx="11453">
                  <c:v>0.16623299999999999</c:v>
                </c:pt>
                <c:pt idx="11454">
                  <c:v>0.16636799999999999</c:v>
                </c:pt>
                <c:pt idx="11455">
                  <c:v>0.16613800000000001</c:v>
                </c:pt>
                <c:pt idx="11456">
                  <c:v>0.16606199999999999</c:v>
                </c:pt>
                <c:pt idx="11457">
                  <c:v>0.166162</c:v>
                </c:pt>
                <c:pt idx="11458">
                  <c:v>0.16633400000000001</c:v>
                </c:pt>
                <c:pt idx="11459">
                  <c:v>0.16666800000000001</c:v>
                </c:pt>
                <c:pt idx="11460">
                  <c:v>0.16708300000000001</c:v>
                </c:pt>
                <c:pt idx="11461">
                  <c:v>0.16706299999999999</c:v>
                </c:pt>
                <c:pt idx="11462">
                  <c:v>0.166739</c:v>
                </c:pt>
                <c:pt idx="11463">
                  <c:v>0.16670499999999999</c:v>
                </c:pt>
                <c:pt idx="11464">
                  <c:v>0.166798</c:v>
                </c:pt>
                <c:pt idx="11465">
                  <c:v>0.16691500000000001</c:v>
                </c:pt>
                <c:pt idx="11466">
                  <c:v>0.16737199999999999</c:v>
                </c:pt>
                <c:pt idx="11467">
                  <c:v>0.168021</c:v>
                </c:pt>
                <c:pt idx="11468">
                  <c:v>0.16827500000000001</c:v>
                </c:pt>
                <c:pt idx="11469">
                  <c:v>0.168041</c:v>
                </c:pt>
                <c:pt idx="11470">
                  <c:v>0.16806499999999999</c:v>
                </c:pt>
                <c:pt idx="11471">
                  <c:v>0.16813500000000001</c:v>
                </c:pt>
                <c:pt idx="11472">
                  <c:v>0.168293</c:v>
                </c:pt>
                <c:pt idx="11473">
                  <c:v>0.16877200000000001</c:v>
                </c:pt>
                <c:pt idx="11474">
                  <c:v>0.16941600000000001</c:v>
                </c:pt>
                <c:pt idx="11475">
                  <c:v>0.16977400000000001</c:v>
                </c:pt>
                <c:pt idx="11476">
                  <c:v>0.169598</c:v>
                </c:pt>
                <c:pt idx="11477">
                  <c:v>0.16946</c:v>
                </c:pt>
                <c:pt idx="11478">
                  <c:v>0.16957</c:v>
                </c:pt>
                <c:pt idx="11479">
                  <c:v>0.16963</c:v>
                </c:pt>
                <c:pt idx="11480">
                  <c:v>0.16997200000000001</c:v>
                </c:pt>
                <c:pt idx="11481">
                  <c:v>0.17058699999999999</c:v>
                </c:pt>
                <c:pt idx="11482">
                  <c:v>0.17114699999999999</c:v>
                </c:pt>
                <c:pt idx="11483">
                  <c:v>0.17127300000000001</c:v>
                </c:pt>
                <c:pt idx="11484">
                  <c:v>0.17100499999999999</c:v>
                </c:pt>
                <c:pt idx="11485">
                  <c:v>0.171041</c:v>
                </c:pt>
                <c:pt idx="11486">
                  <c:v>0.171098</c:v>
                </c:pt>
                <c:pt idx="11487">
                  <c:v>0.17126</c:v>
                </c:pt>
                <c:pt idx="11488">
                  <c:v>0.17174400000000001</c:v>
                </c:pt>
                <c:pt idx="11489">
                  <c:v>0.17239599999999999</c:v>
                </c:pt>
                <c:pt idx="11490">
                  <c:v>0.17282600000000001</c:v>
                </c:pt>
                <c:pt idx="11491">
                  <c:v>0.17272999999999999</c:v>
                </c:pt>
                <c:pt idx="11492">
                  <c:v>0.17252100000000001</c:v>
                </c:pt>
                <c:pt idx="11493">
                  <c:v>0.172652</c:v>
                </c:pt>
                <c:pt idx="11494">
                  <c:v>0.17269799999999999</c:v>
                </c:pt>
                <c:pt idx="11495">
                  <c:v>0.17299500000000001</c:v>
                </c:pt>
                <c:pt idx="11496">
                  <c:v>0.173599</c:v>
                </c:pt>
                <c:pt idx="11497">
                  <c:v>0.17419399999999999</c:v>
                </c:pt>
                <c:pt idx="11498">
                  <c:v>0.17449000000000001</c:v>
                </c:pt>
                <c:pt idx="11499">
                  <c:v>0.17427100000000001</c:v>
                </c:pt>
                <c:pt idx="11500">
                  <c:v>0.173674</c:v>
                </c:pt>
                <c:pt idx="11501">
                  <c:v>0.17274999999999999</c:v>
                </c:pt>
                <c:pt idx="11502">
                  <c:v>0.17156299999999999</c:v>
                </c:pt>
                <c:pt idx="11503">
                  <c:v>0.17005799999999999</c:v>
                </c:pt>
                <c:pt idx="11504">
                  <c:v>0.16853699999999999</c:v>
                </c:pt>
                <c:pt idx="11505">
                  <c:v>0.166909</c:v>
                </c:pt>
                <c:pt idx="11506">
                  <c:v>0.16534499999999999</c:v>
                </c:pt>
                <c:pt idx="11507">
                  <c:v>0.16373299999999999</c:v>
                </c:pt>
                <c:pt idx="11508">
                  <c:v>0.16203699999999999</c:v>
                </c:pt>
                <c:pt idx="11509">
                  <c:v>0.16036500000000001</c:v>
                </c:pt>
                <c:pt idx="11510">
                  <c:v>0.158693</c:v>
                </c:pt>
                <c:pt idx="11511">
                  <c:v>0.15698799999999999</c:v>
                </c:pt>
                <c:pt idx="11512">
                  <c:v>0.15529999999999999</c:v>
                </c:pt>
                <c:pt idx="11513">
                  <c:v>0.153612</c:v>
                </c:pt>
                <c:pt idx="11514">
                  <c:v>0.151925</c:v>
                </c:pt>
                <c:pt idx="11515">
                  <c:v>0.15021699999999999</c:v>
                </c:pt>
                <c:pt idx="11516">
                  <c:v>0.14851200000000001</c:v>
                </c:pt>
                <c:pt idx="11517">
                  <c:v>0.14681</c:v>
                </c:pt>
                <c:pt idx="11518">
                  <c:v>0.14510999999999999</c:v>
                </c:pt>
                <c:pt idx="11519">
                  <c:v>0.14341000000000001</c:v>
                </c:pt>
                <c:pt idx="11520">
                  <c:v>0.141709</c:v>
                </c:pt>
                <c:pt idx="11521">
                  <c:v>0.14000699999999999</c:v>
                </c:pt>
                <c:pt idx="11522">
                  <c:v>0.13830500000000001</c:v>
                </c:pt>
                <c:pt idx="11523">
                  <c:v>0.136603</c:v>
                </c:pt>
                <c:pt idx="11524">
                  <c:v>0.13490199999999999</c:v>
                </c:pt>
                <c:pt idx="11525">
                  <c:v>0.133213</c:v>
                </c:pt>
                <c:pt idx="11526">
                  <c:v>0.13167400000000001</c:v>
                </c:pt>
                <c:pt idx="11527">
                  <c:v>0.13022</c:v>
                </c:pt>
                <c:pt idx="11528">
                  <c:v>0.12859899999999999</c:v>
                </c:pt>
                <c:pt idx="11529">
                  <c:v>0.126996</c:v>
                </c:pt>
                <c:pt idx="11530">
                  <c:v>0.125557</c:v>
                </c:pt>
                <c:pt idx="11531">
                  <c:v>0.123797</c:v>
                </c:pt>
                <c:pt idx="11532">
                  <c:v>0.122104</c:v>
                </c:pt>
                <c:pt idx="11533">
                  <c:v>0.12037</c:v>
                </c:pt>
                <c:pt idx="11534">
                  <c:v>0.11862200000000001</c:v>
                </c:pt>
                <c:pt idx="11535">
                  <c:v>0.116884</c:v>
                </c:pt>
                <c:pt idx="11536">
                  <c:v>0.114995</c:v>
                </c:pt>
                <c:pt idx="11537">
                  <c:v>0.113098</c:v>
                </c:pt>
                <c:pt idx="11538">
                  <c:v>0.111252</c:v>
                </c:pt>
                <c:pt idx="11539">
                  <c:v>0.10952000000000001</c:v>
                </c:pt>
                <c:pt idx="11540">
                  <c:v>0.107681</c:v>
                </c:pt>
                <c:pt idx="11541">
                  <c:v>0.105916</c:v>
                </c:pt>
                <c:pt idx="11542">
                  <c:v>0.104196</c:v>
                </c:pt>
                <c:pt idx="11543">
                  <c:v>0.102689</c:v>
                </c:pt>
                <c:pt idx="11544">
                  <c:v>0.100939</c:v>
                </c:pt>
                <c:pt idx="11545">
                  <c:v>9.9196699999999999E-2</c:v>
                </c:pt>
                <c:pt idx="11546">
                  <c:v>9.7490800000000002E-2</c:v>
                </c:pt>
                <c:pt idx="11547">
                  <c:v>9.5831399999999997E-2</c:v>
                </c:pt>
                <c:pt idx="11548">
                  <c:v>9.4139700000000007E-2</c:v>
                </c:pt>
                <c:pt idx="11549">
                  <c:v>9.2401300000000006E-2</c:v>
                </c:pt>
                <c:pt idx="11550">
                  <c:v>9.1314599999999996E-2</c:v>
                </c:pt>
                <c:pt idx="11551">
                  <c:v>9.0617400000000001E-2</c:v>
                </c:pt>
                <c:pt idx="11552">
                  <c:v>8.9502100000000001E-2</c:v>
                </c:pt>
                <c:pt idx="11553">
                  <c:v>8.8973099999999999E-2</c:v>
                </c:pt>
                <c:pt idx="11554">
                  <c:v>8.7956999999999994E-2</c:v>
                </c:pt>
                <c:pt idx="11555">
                  <c:v>8.6851499999999998E-2</c:v>
                </c:pt>
                <c:pt idx="11556">
                  <c:v>8.5788799999999998E-2</c:v>
                </c:pt>
                <c:pt idx="11557">
                  <c:v>8.5085800000000003E-2</c:v>
                </c:pt>
                <c:pt idx="11558">
                  <c:v>8.4121500000000002E-2</c:v>
                </c:pt>
                <c:pt idx="11559">
                  <c:v>8.3570099999999994E-2</c:v>
                </c:pt>
                <c:pt idx="11560">
                  <c:v>8.26905E-2</c:v>
                </c:pt>
                <c:pt idx="11561">
                  <c:v>8.18802E-2</c:v>
                </c:pt>
                <c:pt idx="11562">
                  <c:v>8.0995600000000001E-2</c:v>
                </c:pt>
                <c:pt idx="11563">
                  <c:v>8.0636299999999994E-2</c:v>
                </c:pt>
                <c:pt idx="11564">
                  <c:v>7.9917100000000005E-2</c:v>
                </c:pt>
                <c:pt idx="11565">
                  <c:v>7.9661300000000004E-2</c:v>
                </c:pt>
                <c:pt idx="11566">
                  <c:v>7.9171000000000005E-2</c:v>
                </c:pt>
                <c:pt idx="11567">
                  <c:v>7.8564300000000004E-2</c:v>
                </c:pt>
                <c:pt idx="11568">
                  <c:v>7.8015899999999999E-2</c:v>
                </c:pt>
                <c:pt idx="11569">
                  <c:v>7.77915E-2</c:v>
                </c:pt>
                <c:pt idx="11570">
                  <c:v>7.7357800000000004E-2</c:v>
                </c:pt>
                <c:pt idx="11571">
                  <c:v>7.7040499999999998E-2</c:v>
                </c:pt>
                <c:pt idx="11572">
                  <c:v>7.6411499999999993E-2</c:v>
                </c:pt>
                <c:pt idx="11573">
                  <c:v>7.5967300000000001E-2</c:v>
                </c:pt>
                <c:pt idx="11574">
                  <c:v>7.5493599999999994E-2</c:v>
                </c:pt>
                <c:pt idx="11575">
                  <c:v>7.5296299999999997E-2</c:v>
                </c:pt>
                <c:pt idx="11576">
                  <c:v>7.5053800000000004E-2</c:v>
                </c:pt>
                <c:pt idx="11577">
                  <c:v>7.4854500000000004E-2</c:v>
                </c:pt>
                <c:pt idx="11578">
                  <c:v>7.4388899999999994E-2</c:v>
                </c:pt>
                <c:pt idx="11579">
                  <c:v>7.4204500000000007E-2</c:v>
                </c:pt>
                <c:pt idx="11580">
                  <c:v>7.4077599999999993E-2</c:v>
                </c:pt>
                <c:pt idx="11581">
                  <c:v>7.4129100000000003E-2</c:v>
                </c:pt>
                <c:pt idx="11582">
                  <c:v>7.4176800000000001E-2</c:v>
                </c:pt>
                <c:pt idx="11583">
                  <c:v>7.4144100000000004E-2</c:v>
                </c:pt>
                <c:pt idx="11584">
                  <c:v>7.4096800000000004E-2</c:v>
                </c:pt>
                <c:pt idx="11585">
                  <c:v>7.4276099999999998E-2</c:v>
                </c:pt>
                <c:pt idx="11586">
                  <c:v>7.4453199999999997E-2</c:v>
                </c:pt>
                <c:pt idx="11587">
                  <c:v>7.4698200000000006E-2</c:v>
                </c:pt>
                <c:pt idx="11588">
                  <c:v>7.4819899999999995E-2</c:v>
                </c:pt>
                <c:pt idx="11589">
                  <c:v>7.5083499999999997E-2</c:v>
                </c:pt>
                <c:pt idx="11590">
                  <c:v>7.5434299999999996E-2</c:v>
                </c:pt>
                <c:pt idx="11591">
                  <c:v>7.5659599999999994E-2</c:v>
                </c:pt>
                <c:pt idx="11592">
                  <c:v>7.5891700000000006E-2</c:v>
                </c:pt>
                <c:pt idx="11593">
                  <c:v>7.6081099999999999E-2</c:v>
                </c:pt>
                <c:pt idx="11594">
                  <c:v>7.6263300000000006E-2</c:v>
                </c:pt>
                <c:pt idx="11595">
                  <c:v>7.6384900000000006E-2</c:v>
                </c:pt>
                <c:pt idx="11596">
                  <c:v>7.6617400000000002E-2</c:v>
                </c:pt>
                <c:pt idx="11597">
                  <c:v>7.6764299999999994E-2</c:v>
                </c:pt>
                <c:pt idx="11598">
                  <c:v>7.7062099999999994E-2</c:v>
                </c:pt>
                <c:pt idx="11599">
                  <c:v>7.7358800000000005E-2</c:v>
                </c:pt>
                <c:pt idx="11600">
                  <c:v>7.7685000000000004E-2</c:v>
                </c:pt>
                <c:pt idx="11601">
                  <c:v>7.8137700000000004E-2</c:v>
                </c:pt>
                <c:pt idx="11602">
                  <c:v>7.8488699999999995E-2</c:v>
                </c:pt>
                <c:pt idx="11603">
                  <c:v>7.8798099999999996E-2</c:v>
                </c:pt>
                <c:pt idx="11604">
                  <c:v>7.9235700000000006E-2</c:v>
                </c:pt>
                <c:pt idx="11605">
                  <c:v>7.9842899999999994E-2</c:v>
                </c:pt>
                <c:pt idx="11606">
                  <c:v>8.0499899999999999E-2</c:v>
                </c:pt>
                <c:pt idx="11607">
                  <c:v>8.1154799999999999E-2</c:v>
                </c:pt>
                <c:pt idx="11608">
                  <c:v>8.1975699999999999E-2</c:v>
                </c:pt>
                <c:pt idx="11609">
                  <c:v>8.2727700000000001E-2</c:v>
                </c:pt>
                <c:pt idx="11610">
                  <c:v>8.3399600000000004E-2</c:v>
                </c:pt>
                <c:pt idx="11611">
                  <c:v>8.4176899999999999E-2</c:v>
                </c:pt>
                <c:pt idx="11612">
                  <c:v>8.4825399999999995E-2</c:v>
                </c:pt>
                <c:pt idx="11613">
                  <c:v>8.54713E-2</c:v>
                </c:pt>
                <c:pt idx="11614">
                  <c:v>8.6205799999999999E-2</c:v>
                </c:pt>
                <c:pt idx="11615">
                  <c:v>8.6811799999999995E-2</c:v>
                </c:pt>
                <c:pt idx="11616">
                  <c:v>8.75055E-2</c:v>
                </c:pt>
                <c:pt idx="11617">
                  <c:v>8.8219099999999995E-2</c:v>
                </c:pt>
                <c:pt idx="11618">
                  <c:v>8.8811899999999999E-2</c:v>
                </c:pt>
                <c:pt idx="11619">
                  <c:v>8.9523599999999995E-2</c:v>
                </c:pt>
                <c:pt idx="11620">
                  <c:v>9.0163499999999994E-2</c:v>
                </c:pt>
                <c:pt idx="11621">
                  <c:v>9.0747700000000001E-2</c:v>
                </c:pt>
                <c:pt idx="11622">
                  <c:v>9.1454300000000002E-2</c:v>
                </c:pt>
                <c:pt idx="11623">
                  <c:v>9.2035500000000006E-2</c:v>
                </c:pt>
                <c:pt idx="11624">
                  <c:v>9.2658699999999997E-2</c:v>
                </c:pt>
                <c:pt idx="11625">
                  <c:v>9.3345800000000007E-2</c:v>
                </c:pt>
                <c:pt idx="11626">
                  <c:v>9.3887700000000004E-2</c:v>
                </c:pt>
                <c:pt idx="11627">
                  <c:v>9.4542500000000002E-2</c:v>
                </c:pt>
                <c:pt idx="11628">
                  <c:v>9.5162200000000002E-2</c:v>
                </c:pt>
                <c:pt idx="11629">
                  <c:v>9.5690499999999998E-2</c:v>
                </c:pt>
                <c:pt idx="11630">
                  <c:v>9.6361500000000003E-2</c:v>
                </c:pt>
                <c:pt idx="11631">
                  <c:v>9.6909700000000001E-2</c:v>
                </c:pt>
                <c:pt idx="11632">
                  <c:v>9.7471600000000005E-2</c:v>
                </c:pt>
                <c:pt idx="11633">
                  <c:v>9.8127000000000006E-2</c:v>
                </c:pt>
                <c:pt idx="11634">
                  <c:v>9.8617800000000005E-2</c:v>
                </c:pt>
                <c:pt idx="11635">
                  <c:v>9.9224800000000002E-2</c:v>
                </c:pt>
                <c:pt idx="11636">
                  <c:v>9.9812899999999996E-2</c:v>
                </c:pt>
                <c:pt idx="11637">
                  <c:v>0.100286</c:v>
                </c:pt>
                <c:pt idx="11638">
                  <c:v>0.100924</c:v>
                </c:pt>
                <c:pt idx="11639">
                  <c:v>0.101425</c:v>
                </c:pt>
                <c:pt idx="11640">
                  <c:v>0.101937</c:v>
                </c:pt>
                <c:pt idx="11641">
                  <c:v>0.102558</c:v>
                </c:pt>
                <c:pt idx="11642">
                  <c:v>0.102989</c:v>
                </c:pt>
                <c:pt idx="11643">
                  <c:v>0.103562</c:v>
                </c:pt>
                <c:pt idx="11644">
                  <c:v>0.104104</c:v>
                </c:pt>
                <c:pt idx="11645">
                  <c:v>0.104522</c:v>
                </c:pt>
                <c:pt idx="11646">
                  <c:v>0.10513599999999999</c:v>
                </c:pt>
                <c:pt idx="11647">
                  <c:v>0.10557</c:v>
                </c:pt>
                <c:pt idx="11648">
                  <c:v>0.106046</c:v>
                </c:pt>
                <c:pt idx="11649">
                  <c:v>0.106629</c:v>
                </c:pt>
                <c:pt idx="11650">
                  <c:v>0.106632</c:v>
                </c:pt>
                <c:pt idx="11651">
                  <c:v>0.106485</c:v>
                </c:pt>
                <c:pt idx="11652">
                  <c:v>0.10614</c:v>
                </c:pt>
                <c:pt idx="11653">
                  <c:v>0.105435</c:v>
                </c:pt>
                <c:pt idx="11654">
                  <c:v>0.10439</c:v>
                </c:pt>
                <c:pt idx="11655">
                  <c:v>0.103168</c:v>
                </c:pt>
                <c:pt idx="11656">
                  <c:v>0.101771</c:v>
                </c:pt>
                <c:pt idx="11657">
                  <c:v>0.100315</c:v>
                </c:pt>
                <c:pt idx="11658">
                  <c:v>9.8918000000000006E-2</c:v>
                </c:pt>
                <c:pt idx="11659">
                  <c:v>9.7540299999999996E-2</c:v>
                </c:pt>
                <c:pt idx="11660">
                  <c:v>9.6172400000000005E-2</c:v>
                </c:pt>
                <c:pt idx="11661">
                  <c:v>9.4769999999999993E-2</c:v>
                </c:pt>
                <c:pt idx="11662">
                  <c:v>9.3443399999999996E-2</c:v>
                </c:pt>
                <c:pt idx="11663">
                  <c:v>9.2037499999999994E-2</c:v>
                </c:pt>
                <c:pt idx="11664">
                  <c:v>9.0753899999999998E-2</c:v>
                </c:pt>
                <c:pt idx="11665">
                  <c:v>8.9420600000000003E-2</c:v>
                </c:pt>
                <c:pt idx="11666">
                  <c:v>8.8057999999999997E-2</c:v>
                </c:pt>
                <c:pt idx="11667">
                  <c:v>8.6790800000000001E-2</c:v>
                </c:pt>
                <c:pt idx="11668">
                  <c:v>8.5451700000000005E-2</c:v>
                </c:pt>
                <c:pt idx="11669">
                  <c:v>8.4199099999999999E-2</c:v>
                </c:pt>
                <c:pt idx="11670">
                  <c:v>8.2872399999999999E-2</c:v>
                </c:pt>
                <c:pt idx="11671">
                  <c:v>8.1544800000000001E-2</c:v>
                </c:pt>
                <c:pt idx="11672">
                  <c:v>8.0307900000000002E-2</c:v>
                </c:pt>
                <c:pt idx="11673">
                  <c:v>7.8954700000000003E-2</c:v>
                </c:pt>
                <c:pt idx="11674">
                  <c:v>7.77061E-2</c:v>
                </c:pt>
                <c:pt idx="11675">
                  <c:v>7.6429700000000003E-2</c:v>
                </c:pt>
                <c:pt idx="11676">
                  <c:v>7.5068399999999993E-2</c:v>
                </c:pt>
                <c:pt idx="11677">
                  <c:v>7.3852200000000007E-2</c:v>
                </c:pt>
                <c:pt idx="11678">
                  <c:v>7.2491600000000003E-2</c:v>
                </c:pt>
                <c:pt idx="11679">
                  <c:v>7.1199700000000005E-2</c:v>
                </c:pt>
                <c:pt idx="11680">
                  <c:v>6.9967500000000002E-2</c:v>
                </c:pt>
                <c:pt idx="11681">
                  <c:v>6.8571800000000002E-2</c:v>
                </c:pt>
                <c:pt idx="11682">
                  <c:v>6.7368999999999998E-2</c:v>
                </c:pt>
                <c:pt idx="11683">
                  <c:v>6.6036300000000006E-2</c:v>
                </c:pt>
                <c:pt idx="11684">
                  <c:v>6.4668500000000004E-2</c:v>
                </c:pt>
                <c:pt idx="11685">
                  <c:v>6.3335600000000006E-2</c:v>
                </c:pt>
                <c:pt idx="11686">
                  <c:v>6.1738300000000003E-2</c:v>
                </c:pt>
                <c:pt idx="11687">
                  <c:v>6.0233099999999998E-2</c:v>
                </c:pt>
                <c:pt idx="11688">
                  <c:v>5.8735799999999998E-2</c:v>
                </c:pt>
                <c:pt idx="11689">
                  <c:v>5.7221599999999997E-2</c:v>
                </c:pt>
                <c:pt idx="11690">
                  <c:v>5.5899799999999999E-2</c:v>
                </c:pt>
                <c:pt idx="11691">
                  <c:v>5.4485899999999997E-2</c:v>
                </c:pt>
                <c:pt idx="11692">
                  <c:v>5.3228600000000001E-2</c:v>
                </c:pt>
                <c:pt idx="11693">
                  <c:v>5.19861E-2</c:v>
                </c:pt>
                <c:pt idx="11694">
                  <c:v>5.0542400000000001E-2</c:v>
                </c:pt>
                <c:pt idx="11695">
                  <c:v>4.9354200000000001E-2</c:v>
                </c:pt>
                <c:pt idx="11696">
                  <c:v>4.7960200000000001E-2</c:v>
                </c:pt>
                <c:pt idx="11697">
                  <c:v>4.6624199999999998E-2</c:v>
                </c:pt>
                <c:pt idx="11698">
                  <c:v>4.5462000000000002E-2</c:v>
                </c:pt>
                <c:pt idx="11699">
                  <c:v>4.3971999999999997E-2</c:v>
                </c:pt>
                <c:pt idx="11700">
                  <c:v>4.2764999999999997E-2</c:v>
                </c:pt>
                <c:pt idx="11701">
                  <c:v>4.13602E-2</c:v>
                </c:pt>
                <c:pt idx="11702">
                  <c:v>4.0314099999999999E-2</c:v>
                </c:pt>
                <c:pt idx="11703">
                  <c:v>3.9313899999999999E-2</c:v>
                </c:pt>
                <c:pt idx="11704">
                  <c:v>3.83661E-2</c:v>
                </c:pt>
                <c:pt idx="11705">
                  <c:v>3.7726799999999998E-2</c:v>
                </c:pt>
                <c:pt idx="11706">
                  <c:v>3.70604E-2</c:v>
                </c:pt>
                <c:pt idx="11707">
                  <c:v>3.6515600000000002E-2</c:v>
                </c:pt>
                <c:pt idx="11708">
                  <c:v>3.5453999999999999E-2</c:v>
                </c:pt>
                <c:pt idx="11709">
                  <c:v>3.4253199999999998E-2</c:v>
                </c:pt>
                <c:pt idx="11710">
                  <c:v>3.3331199999999998E-2</c:v>
                </c:pt>
                <c:pt idx="11711">
                  <c:v>3.25084E-2</c:v>
                </c:pt>
                <c:pt idx="11712">
                  <c:v>3.17408E-2</c:v>
                </c:pt>
                <c:pt idx="11713">
                  <c:v>3.1074399999999999E-2</c:v>
                </c:pt>
                <c:pt idx="11714">
                  <c:v>3.06009E-2</c:v>
                </c:pt>
                <c:pt idx="11715">
                  <c:v>3.0128100000000001E-2</c:v>
                </c:pt>
                <c:pt idx="11716">
                  <c:v>2.9266299999999999E-2</c:v>
                </c:pt>
                <c:pt idx="11717">
                  <c:v>2.80819E-2</c:v>
                </c:pt>
                <c:pt idx="11718">
                  <c:v>2.71682E-2</c:v>
                </c:pt>
                <c:pt idx="11719">
                  <c:v>2.6347300000000001E-2</c:v>
                </c:pt>
                <c:pt idx="11720">
                  <c:v>2.5434999999999999E-2</c:v>
                </c:pt>
                <c:pt idx="11721">
                  <c:v>2.4728699999999999E-2</c:v>
                </c:pt>
                <c:pt idx="11722">
                  <c:v>2.4184799999999999E-2</c:v>
                </c:pt>
                <c:pt idx="11723">
                  <c:v>2.33995E-2</c:v>
                </c:pt>
                <c:pt idx="11724">
                  <c:v>2.22814E-2</c:v>
                </c:pt>
                <c:pt idx="11725">
                  <c:v>2.1279300000000001E-2</c:v>
                </c:pt>
                <c:pt idx="11726">
                  <c:v>2.03979E-2</c:v>
                </c:pt>
                <c:pt idx="11727">
                  <c:v>1.95485E-2</c:v>
                </c:pt>
                <c:pt idx="11728">
                  <c:v>1.8900299999999998E-2</c:v>
                </c:pt>
                <c:pt idx="11729">
                  <c:v>1.8405600000000001E-2</c:v>
                </c:pt>
                <c:pt idx="11730">
                  <c:v>1.77831E-2</c:v>
                </c:pt>
                <c:pt idx="11731">
                  <c:v>1.6676799999999999E-2</c:v>
                </c:pt>
                <c:pt idx="11732">
                  <c:v>1.56379E-2</c:v>
                </c:pt>
                <c:pt idx="11733">
                  <c:v>1.46882E-2</c:v>
                </c:pt>
                <c:pt idx="11734">
                  <c:v>1.3625999999999999E-2</c:v>
                </c:pt>
                <c:pt idx="11735">
                  <c:v>1.27224E-2</c:v>
                </c:pt>
                <c:pt idx="11736">
                  <c:v>1.19901E-2</c:v>
                </c:pt>
                <c:pt idx="11737">
                  <c:v>1.12754E-2</c:v>
                </c:pt>
                <c:pt idx="11738">
                  <c:v>1.01647E-2</c:v>
                </c:pt>
                <c:pt idx="11739">
                  <c:v>8.9621000000000006E-3</c:v>
                </c:pt>
                <c:pt idx="11740">
                  <c:v>8.0514100000000002E-3</c:v>
                </c:pt>
                <c:pt idx="11741">
                  <c:v>7.0619300000000001E-3</c:v>
                </c:pt>
                <c:pt idx="11742">
                  <c:v>6.0693199999999996E-3</c:v>
                </c:pt>
                <c:pt idx="11743">
                  <c:v>5.2651199999999999E-3</c:v>
                </c:pt>
                <c:pt idx="11744">
                  <c:v>4.5397900000000001E-3</c:v>
                </c:pt>
                <c:pt idx="11745">
                  <c:v>3.2669499999999998E-3</c:v>
                </c:pt>
                <c:pt idx="11746">
                  <c:v>1.9372700000000001E-3</c:v>
                </c:pt>
                <c:pt idx="11747">
                  <c:v>6.86573E-4</c:v>
                </c:pt>
                <c:pt idx="11748">
                  <c:v>-5.7883999999999995E-4</c:v>
                </c:pt>
                <c:pt idx="11749">
                  <c:v>-1.74851E-3</c:v>
                </c:pt>
                <c:pt idx="11750">
                  <c:v>-2.3205999999999999E-3</c:v>
                </c:pt>
                <c:pt idx="11751">
                  <c:v>-2.50271E-3</c:v>
                </c:pt>
                <c:pt idx="11752">
                  <c:v>-3.25326E-3</c:v>
                </c:pt>
                <c:pt idx="11753">
                  <c:v>-3.9901800000000003E-3</c:v>
                </c:pt>
                <c:pt idx="11754">
                  <c:v>-4.4295699999999999E-3</c:v>
                </c:pt>
                <c:pt idx="11755">
                  <c:v>-4.6074000000000002E-3</c:v>
                </c:pt>
                <c:pt idx="11756">
                  <c:v>-4.9337900000000004E-3</c:v>
                </c:pt>
                <c:pt idx="11757">
                  <c:v>-5.0009900000000003E-3</c:v>
                </c:pt>
                <c:pt idx="11758">
                  <c:v>-5.4168699999999998E-3</c:v>
                </c:pt>
                <c:pt idx="11759">
                  <c:v>-6.00557E-3</c:v>
                </c:pt>
                <c:pt idx="11760">
                  <c:v>-6.9671400000000001E-3</c:v>
                </c:pt>
                <c:pt idx="11761">
                  <c:v>-7.3934100000000004E-3</c:v>
                </c:pt>
                <c:pt idx="11762">
                  <c:v>-7.9388600000000007E-3</c:v>
                </c:pt>
                <c:pt idx="11763">
                  <c:v>-8.2565599999999996E-3</c:v>
                </c:pt>
                <c:pt idx="11764">
                  <c:v>-8.7723499999999999E-3</c:v>
                </c:pt>
                <c:pt idx="11765">
                  <c:v>-9.0471600000000003E-3</c:v>
                </c:pt>
                <c:pt idx="11766">
                  <c:v>-9.7191299999999994E-3</c:v>
                </c:pt>
                <c:pt idx="11767">
                  <c:v>-1.0748499999999999E-2</c:v>
                </c:pt>
                <c:pt idx="11768">
                  <c:v>-1.1779599999999999E-2</c:v>
                </c:pt>
                <c:pt idx="11769">
                  <c:v>-1.23967E-2</c:v>
                </c:pt>
                <c:pt idx="11770">
                  <c:v>-1.26924E-2</c:v>
                </c:pt>
                <c:pt idx="11771">
                  <c:v>-1.30581E-2</c:v>
                </c:pt>
                <c:pt idx="11772">
                  <c:v>-1.3651099999999999E-2</c:v>
                </c:pt>
                <c:pt idx="11773">
                  <c:v>-1.43891E-2</c:v>
                </c:pt>
                <c:pt idx="11774">
                  <c:v>-1.52631E-2</c:v>
                </c:pt>
                <c:pt idx="11775">
                  <c:v>-1.6068700000000002E-2</c:v>
                </c:pt>
                <c:pt idx="11776">
                  <c:v>-1.67964E-2</c:v>
                </c:pt>
                <c:pt idx="11777">
                  <c:v>-1.74372E-2</c:v>
                </c:pt>
                <c:pt idx="11778">
                  <c:v>-1.8002299999999999E-2</c:v>
                </c:pt>
                <c:pt idx="11779">
                  <c:v>-1.8849100000000001E-2</c:v>
                </c:pt>
                <c:pt idx="11780">
                  <c:v>-1.95298E-2</c:v>
                </c:pt>
                <c:pt idx="11781">
                  <c:v>-2.05352E-2</c:v>
                </c:pt>
                <c:pt idx="11782">
                  <c:v>-2.1109300000000001E-2</c:v>
                </c:pt>
                <c:pt idx="11783">
                  <c:v>-2.18579E-2</c:v>
                </c:pt>
                <c:pt idx="11784">
                  <c:v>-2.2376900000000002E-2</c:v>
                </c:pt>
                <c:pt idx="11785">
                  <c:v>-2.29246E-2</c:v>
                </c:pt>
                <c:pt idx="11786">
                  <c:v>-2.3703100000000001E-2</c:v>
                </c:pt>
                <c:pt idx="11787">
                  <c:v>-2.4497399999999999E-2</c:v>
                </c:pt>
                <c:pt idx="11788">
                  <c:v>-2.5402000000000001E-2</c:v>
                </c:pt>
                <c:pt idx="11789">
                  <c:v>-2.59946E-2</c:v>
                </c:pt>
                <c:pt idx="11790">
                  <c:v>-2.66845E-2</c:v>
                </c:pt>
                <c:pt idx="11791">
                  <c:v>-2.73849E-2</c:v>
                </c:pt>
                <c:pt idx="11792">
                  <c:v>-2.852E-2</c:v>
                </c:pt>
                <c:pt idx="11793">
                  <c:v>-2.9555600000000001E-2</c:v>
                </c:pt>
                <c:pt idx="11794">
                  <c:v>-3.0450700000000001E-2</c:v>
                </c:pt>
                <c:pt idx="11795">
                  <c:v>-3.11431E-2</c:v>
                </c:pt>
                <c:pt idx="11796">
                  <c:v>-3.1770800000000002E-2</c:v>
                </c:pt>
                <c:pt idx="11797">
                  <c:v>-3.24167E-2</c:v>
                </c:pt>
                <c:pt idx="11798">
                  <c:v>-3.3228500000000001E-2</c:v>
                </c:pt>
                <c:pt idx="11799">
                  <c:v>-3.41143E-2</c:v>
                </c:pt>
                <c:pt idx="11800">
                  <c:v>-3.4517600000000002E-2</c:v>
                </c:pt>
                <c:pt idx="11801">
                  <c:v>-3.4618099999999999E-2</c:v>
                </c:pt>
                <c:pt idx="11802">
                  <c:v>-3.4433800000000001E-2</c:v>
                </c:pt>
                <c:pt idx="11803">
                  <c:v>-3.4325000000000001E-2</c:v>
                </c:pt>
                <c:pt idx="11804">
                  <c:v>-3.3750200000000001E-2</c:v>
                </c:pt>
                <c:pt idx="11805">
                  <c:v>-3.3334099999999998E-2</c:v>
                </c:pt>
                <c:pt idx="11806">
                  <c:v>-3.2698600000000001E-2</c:v>
                </c:pt>
                <c:pt idx="11807">
                  <c:v>-3.2179899999999997E-2</c:v>
                </c:pt>
                <c:pt idx="11808">
                  <c:v>-3.1450499999999999E-2</c:v>
                </c:pt>
                <c:pt idx="11809">
                  <c:v>-3.0667699999999999E-2</c:v>
                </c:pt>
                <c:pt idx="11810">
                  <c:v>-3.0004900000000001E-2</c:v>
                </c:pt>
                <c:pt idx="11811">
                  <c:v>-2.9302700000000001E-2</c:v>
                </c:pt>
                <c:pt idx="11812">
                  <c:v>-2.85632E-2</c:v>
                </c:pt>
                <c:pt idx="11813">
                  <c:v>-2.7633600000000001E-2</c:v>
                </c:pt>
                <c:pt idx="11814">
                  <c:v>-2.6911500000000001E-2</c:v>
                </c:pt>
                <c:pt idx="11815">
                  <c:v>-2.61488E-2</c:v>
                </c:pt>
                <c:pt idx="11816">
                  <c:v>-2.5349099999999999E-2</c:v>
                </c:pt>
                <c:pt idx="11817">
                  <c:v>-2.43413E-2</c:v>
                </c:pt>
                <c:pt idx="11818">
                  <c:v>-2.34813E-2</c:v>
                </c:pt>
                <c:pt idx="11819">
                  <c:v>-2.2590099999999998E-2</c:v>
                </c:pt>
                <c:pt idx="11820">
                  <c:v>-2.1722700000000001E-2</c:v>
                </c:pt>
                <c:pt idx="11821">
                  <c:v>-2.07391E-2</c:v>
                </c:pt>
                <c:pt idx="11822">
                  <c:v>-1.9811700000000002E-2</c:v>
                </c:pt>
                <c:pt idx="11823">
                  <c:v>-1.8908399999999999E-2</c:v>
                </c:pt>
                <c:pt idx="11824">
                  <c:v>-1.81084E-2</c:v>
                </c:pt>
                <c:pt idx="11825">
                  <c:v>-1.7104500000000002E-2</c:v>
                </c:pt>
                <c:pt idx="11826">
                  <c:v>-1.6273900000000001E-2</c:v>
                </c:pt>
                <c:pt idx="11827">
                  <c:v>-1.54489E-2</c:v>
                </c:pt>
                <c:pt idx="11828">
                  <c:v>-1.46538E-2</c:v>
                </c:pt>
                <c:pt idx="11829">
                  <c:v>-1.3733499999999999E-2</c:v>
                </c:pt>
                <c:pt idx="11830">
                  <c:v>-1.2977600000000001E-2</c:v>
                </c:pt>
                <c:pt idx="11831">
                  <c:v>-1.22276E-2</c:v>
                </c:pt>
                <c:pt idx="11832">
                  <c:v>-1.1317600000000001E-2</c:v>
                </c:pt>
                <c:pt idx="11833">
                  <c:v>-1.04809E-2</c:v>
                </c:pt>
                <c:pt idx="11834">
                  <c:v>-9.58935E-3</c:v>
                </c:pt>
                <c:pt idx="11835">
                  <c:v>-8.5924599999999997E-3</c:v>
                </c:pt>
                <c:pt idx="11836">
                  <c:v>-7.6601400000000002E-3</c:v>
                </c:pt>
                <c:pt idx="11837">
                  <c:v>-6.8130100000000004E-3</c:v>
                </c:pt>
                <c:pt idx="11838">
                  <c:v>-5.75846E-3</c:v>
                </c:pt>
                <c:pt idx="11839">
                  <c:v>-4.8341299999999999E-3</c:v>
                </c:pt>
                <c:pt idx="11840">
                  <c:v>-3.9473599999999996E-3</c:v>
                </c:pt>
                <c:pt idx="11841">
                  <c:v>-3.1183000000000001E-3</c:v>
                </c:pt>
                <c:pt idx="11842">
                  <c:v>-2.16248E-3</c:v>
                </c:pt>
                <c:pt idx="11843">
                  <c:v>-1.4110500000000001E-3</c:v>
                </c:pt>
                <c:pt idx="11844">
                  <c:v>-6.0480199999999999E-4</c:v>
                </c:pt>
                <c:pt idx="11845">
                  <c:v>2.7180800000000001E-4</c:v>
                </c:pt>
                <c:pt idx="11846">
                  <c:v>1.0310899999999999E-3</c:v>
                </c:pt>
                <c:pt idx="11847">
                  <c:v>1.93512E-3</c:v>
                </c:pt>
                <c:pt idx="11848">
                  <c:v>2.8624000000000002E-3</c:v>
                </c:pt>
                <c:pt idx="11849">
                  <c:v>3.6846399999999999E-3</c:v>
                </c:pt>
                <c:pt idx="11850">
                  <c:v>4.8498400000000002E-3</c:v>
                </c:pt>
                <c:pt idx="11851">
                  <c:v>5.94393E-3</c:v>
                </c:pt>
                <c:pt idx="11852">
                  <c:v>7.6283399999999999E-3</c:v>
                </c:pt>
                <c:pt idx="11853">
                  <c:v>9.2760199999999994E-3</c:v>
                </c:pt>
                <c:pt idx="11854">
                  <c:v>1.1052899999999999E-2</c:v>
                </c:pt>
                <c:pt idx="11855">
                  <c:v>1.30004E-2</c:v>
                </c:pt>
                <c:pt idx="11856">
                  <c:v>1.50884E-2</c:v>
                </c:pt>
                <c:pt idx="11857">
                  <c:v>1.72141E-2</c:v>
                </c:pt>
                <c:pt idx="11858">
                  <c:v>1.8576599999999999E-2</c:v>
                </c:pt>
                <c:pt idx="11859">
                  <c:v>1.9216799999999999E-2</c:v>
                </c:pt>
                <c:pt idx="11860">
                  <c:v>1.9818200000000001E-2</c:v>
                </c:pt>
                <c:pt idx="11861">
                  <c:v>2.0058800000000002E-2</c:v>
                </c:pt>
                <c:pt idx="11862">
                  <c:v>1.9895400000000001E-2</c:v>
                </c:pt>
                <c:pt idx="11863">
                  <c:v>2.0271399999999998E-2</c:v>
                </c:pt>
                <c:pt idx="11864">
                  <c:v>2.09464E-2</c:v>
                </c:pt>
                <c:pt idx="11865">
                  <c:v>2.0769699999999999E-2</c:v>
                </c:pt>
                <c:pt idx="11866">
                  <c:v>2.0179099999999998E-2</c:v>
                </c:pt>
                <c:pt idx="11867">
                  <c:v>1.9438799999999999E-2</c:v>
                </c:pt>
                <c:pt idx="11868">
                  <c:v>1.9438899999999999E-2</c:v>
                </c:pt>
                <c:pt idx="11869">
                  <c:v>1.9855999999999999E-2</c:v>
                </c:pt>
                <c:pt idx="11870">
                  <c:v>2.0590199999999999E-2</c:v>
                </c:pt>
                <c:pt idx="11871">
                  <c:v>2.1480900000000001E-2</c:v>
                </c:pt>
                <c:pt idx="11872">
                  <c:v>2.1703799999999999E-2</c:v>
                </c:pt>
                <c:pt idx="11873">
                  <c:v>2.17971E-2</c:v>
                </c:pt>
                <c:pt idx="11874">
                  <c:v>2.16533E-2</c:v>
                </c:pt>
                <c:pt idx="11875">
                  <c:v>2.1675099999999999E-2</c:v>
                </c:pt>
                <c:pt idx="11876">
                  <c:v>2.1711100000000001E-2</c:v>
                </c:pt>
                <c:pt idx="11877">
                  <c:v>2.1321300000000001E-2</c:v>
                </c:pt>
                <c:pt idx="11878">
                  <c:v>2.1412500000000001E-2</c:v>
                </c:pt>
                <c:pt idx="11879">
                  <c:v>2.1761099999999998E-2</c:v>
                </c:pt>
                <c:pt idx="11880">
                  <c:v>2.2393099999999999E-2</c:v>
                </c:pt>
                <c:pt idx="11881">
                  <c:v>2.2384899999999999E-2</c:v>
                </c:pt>
                <c:pt idx="11882">
                  <c:v>2.2145100000000001E-2</c:v>
                </c:pt>
                <c:pt idx="11883">
                  <c:v>2.21067E-2</c:v>
                </c:pt>
                <c:pt idx="11884">
                  <c:v>2.2331500000000001E-2</c:v>
                </c:pt>
                <c:pt idx="11885">
                  <c:v>2.24362E-2</c:v>
                </c:pt>
                <c:pt idx="11886">
                  <c:v>2.1900200000000002E-2</c:v>
                </c:pt>
                <c:pt idx="11887">
                  <c:v>2.11656E-2</c:v>
                </c:pt>
                <c:pt idx="11888">
                  <c:v>2.0865100000000001E-2</c:v>
                </c:pt>
                <c:pt idx="11889">
                  <c:v>2.0957699999999999E-2</c:v>
                </c:pt>
                <c:pt idx="11890">
                  <c:v>2.1536900000000001E-2</c:v>
                </c:pt>
                <c:pt idx="11891">
                  <c:v>2.2116199999999999E-2</c:v>
                </c:pt>
                <c:pt idx="11892">
                  <c:v>2.2001199999999999E-2</c:v>
                </c:pt>
                <c:pt idx="11893">
                  <c:v>2.1573700000000001E-2</c:v>
                </c:pt>
                <c:pt idx="11894">
                  <c:v>2.1391799999999999E-2</c:v>
                </c:pt>
                <c:pt idx="11895">
                  <c:v>2.1398799999999999E-2</c:v>
                </c:pt>
                <c:pt idx="11896">
                  <c:v>2.0930899999999999E-2</c:v>
                </c:pt>
                <c:pt idx="11897">
                  <c:v>1.99767E-2</c:v>
                </c:pt>
                <c:pt idx="11898">
                  <c:v>1.9617599999999999E-2</c:v>
                </c:pt>
                <c:pt idx="11899">
                  <c:v>1.9561599999999998E-2</c:v>
                </c:pt>
                <c:pt idx="11900">
                  <c:v>1.9623100000000001E-2</c:v>
                </c:pt>
                <c:pt idx="11901">
                  <c:v>1.9487899999999999E-2</c:v>
                </c:pt>
                <c:pt idx="11902">
                  <c:v>1.9133399999999998E-2</c:v>
                </c:pt>
                <c:pt idx="11903">
                  <c:v>1.8723099999999999E-2</c:v>
                </c:pt>
                <c:pt idx="11904">
                  <c:v>1.82475E-2</c:v>
                </c:pt>
                <c:pt idx="11905">
                  <c:v>1.77929E-2</c:v>
                </c:pt>
                <c:pt idx="11906">
                  <c:v>1.7270899999999999E-2</c:v>
                </c:pt>
                <c:pt idx="11907">
                  <c:v>1.6589400000000001E-2</c:v>
                </c:pt>
                <c:pt idx="11908">
                  <c:v>1.5924799999999999E-2</c:v>
                </c:pt>
                <c:pt idx="11909">
                  <c:v>1.5128600000000001E-2</c:v>
                </c:pt>
                <c:pt idx="11910">
                  <c:v>1.4246E-2</c:v>
                </c:pt>
                <c:pt idx="11911">
                  <c:v>1.32099E-2</c:v>
                </c:pt>
                <c:pt idx="11912">
                  <c:v>1.2319500000000001E-2</c:v>
                </c:pt>
                <c:pt idx="11913">
                  <c:v>1.1256199999999999E-2</c:v>
                </c:pt>
                <c:pt idx="11914">
                  <c:v>1.0325300000000001E-2</c:v>
                </c:pt>
                <c:pt idx="11915">
                  <c:v>9.2753200000000001E-3</c:v>
                </c:pt>
                <c:pt idx="11916">
                  <c:v>8.3260000000000001E-3</c:v>
                </c:pt>
                <c:pt idx="11917">
                  <c:v>7.3525400000000003E-3</c:v>
                </c:pt>
                <c:pt idx="11918">
                  <c:v>6.3302799999999998E-3</c:v>
                </c:pt>
                <c:pt idx="11919">
                  <c:v>5.2640600000000001E-3</c:v>
                </c:pt>
                <c:pt idx="11920">
                  <c:v>4.2042700000000004E-3</c:v>
                </c:pt>
                <c:pt idx="11921">
                  <c:v>3.3037100000000001E-3</c:v>
                </c:pt>
                <c:pt idx="11922">
                  <c:v>2.1965999999999999E-3</c:v>
                </c:pt>
                <c:pt idx="11923">
                  <c:v>1.2139099999999999E-3</c:v>
                </c:pt>
                <c:pt idx="11924">
                  <c:v>8.4794200000000002E-5</c:v>
                </c:pt>
                <c:pt idx="11925">
                  <c:v>-8.08495E-4</c:v>
                </c:pt>
                <c:pt idx="11926">
                  <c:v>-1.85564E-3</c:v>
                </c:pt>
                <c:pt idx="11927">
                  <c:v>-2.9231499999999998E-3</c:v>
                </c:pt>
                <c:pt idx="11928">
                  <c:v>-3.9902999999999996E-3</c:v>
                </c:pt>
                <c:pt idx="11929">
                  <c:v>-5.0799399999999998E-3</c:v>
                </c:pt>
                <c:pt idx="11930">
                  <c:v>-5.9154400000000001E-3</c:v>
                </c:pt>
                <c:pt idx="11931">
                  <c:v>-7.0201300000000003E-3</c:v>
                </c:pt>
                <c:pt idx="11932">
                  <c:v>-8.0934500000000003E-3</c:v>
                </c:pt>
                <c:pt idx="11933">
                  <c:v>-9.2093399999999999E-3</c:v>
                </c:pt>
                <c:pt idx="11934">
                  <c:v>-1.01224E-2</c:v>
                </c:pt>
                <c:pt idx="11935">
                  <c:v>-1.0992200000000001E-2</c:v>
                </c:pt>
                <c:pt idx="11936">
                  <c:v>-1.21612E-2</c:v>
                </c:pt>
                <c:pt idx="11937">
                  <c:v>-1.3266099999999999E-2</c:v>
                </c:pt>
                <c:pt idx="11938">
                  <c:v>-1.4356000000000001E-2</c:v>
                </c:pt>
                <c:pt idx="11939">
                  <c:v>-1.51006E-2</c:v>
                </c:pt>
                <c:pt idx="11940">
                  <c:v>-1.6206600000000002E-2</c:v>
                </c:pt>
                <c:pt idx="11941">
                  <c:v>-1.7270600000000001E-2</c:v>
                </c:pt>
                <c:pt idx="11942">
                  <c:v>-1.84046E-2</c:v>
                </c:pt>
                <c:pt idx="11943">
                  <c:v>-1.9357200000000001E-2</c:v>
                </c:pt>
                <c:pt idx="11944">
                  <c:v>-2.02864E-2</c:v>
                </c:pt>
                <c:pt idx="11945">
                  <c:v>-2.1421599999999999E-2</c:v>
                </c:pt>
                <c:pt idx="11946">
                  <c:v>-2.2518400000000001E-2</c:v>
                </c:pt>
                <c:pt idx="11947">
                  <c:v>-2.3682700000000001E-2</c:v>
                </c:pt>
                <c:pt idx="11948">
                  <c:v>-2.4598800000000001E-2</c:v>
                </c:pt>
                <c:pt idx="11949">
                  <c:v>-2.5805100000000001E-2</c:v>
                </c:pt>
                <c:pt idx="11950">
                  <c:v>-2.6275199999999999E-2</c:v>
                </c:pt>
                <c:pt idx="11951">
                  <c:v>-2.6953600000000001E-2</c:v>
                </c:pt>
                <c:pt idx="11952">
                  <c:v>-2.78347E-2</c:v>
                </c:pt>
                <c:pt idx="11953">
                  <c:v>-2.8596199999999999E-2</c:v>
                </c:pt>
                <c:pt idx="11954">
                  <c:v>-2.9140300000000001E-2</c:v>
                </c:pt>
                <c:pt idx="11955">
                  <c:v>-2.96704E-2</c:v>
                </c:pt>
                <c:pt idx="11956">
                  <c:v>-3.0288099999999998E-2</c:v>
                </c:pt>
                <c:pt idx="11957">
                  <c:v>-3.09825E-2</c:v>
                </c:pt>
                <c:pt idx="11958">
                  <c:v>-3.1703099999999998E-2</c:v>
                </c:pt>
                <c:pt idx="11959">
                  <c:v>-3.2389599999999998E-2</c:v>
                </c:pt>
                <c:pt idx="11960">
                  <c:v>-3.3007500000000002E-2</c:v>
                </c:pt>
                <c:pt idx="11961">
                  <c:v>-3.3577799999999998E-2</c:v>
                </c:pt>
                <c:pt idx="11962">
                  <c:v>-3.4167500000000003E-2</c:v>
                </c:pt>
                <c:pt idx="11963">
                  <c:v>-3.4828400000000002E-2</c:v>
                </c:pt>
                <c:pt idx="11964">
                  <c:v>-3.5548900000000001E-2</c:v>
                </c:pt>
                <c:pt idx="11965">
                  <c:v>-3.6275000000000002E-2</c:v>
                </c:pt>
                <c:pt idx="11966">
                  <c:v>-3.6944299999999999E-2</c:v>
                </c:pt>
                <c:pt idx="11967">
                  <c:v>-3.7541999999999999E-2</c:v>
                </c:pt>
                <c:pt idx="11968">
                  <c:v>-3.8121200000000001E-2</c:v>
                </c:pt>
                <c:pt idx="11969">
                  <c:v>-3.8748199999999997E-2</c:v>
                </c:pt>
                <c:pt idx="11970">
                  <c:v>-3.94493E-2</c:v>
                </c:pt>
                <c:pt idx="11971">
                  <c:v>-4.0194000000000001E-2</c:v>
                </c:pt>
                <c:pt idx="11972">
                  <c:v>-4.09109E-2</c:v>
                </c:pt>
                <c:pt idx="11973">
                  <c:v>-4.1553800000000002E-2</c:v>
                </c:pt>
                <c:pt idx="11974">
                  <c:v>-4.2144099999999997E-2</c:v>
                </c:pt>
                <c:pt idx="11975">
                  <c:v>-4.2745400000000003E-2</c:v>
                </c:pt>
                <c:pt idx="11976">
                  <c:v>-4.3414500000000002E-2</c:v>
                </c:pt>
                <c:pt idx="11977">
                  <c:v>-4.4152999999999998E-2</c:v>
                </c:pt>
                <c:pt idx="11978">
                  <c:v>-4.4903699999999998E-2</c:v>
                </c:pt>
                <c:pt idx="11979">
                  <c:v>-4.5598600000000003E-2</c:v>
                </c:pt>
                <c:pt idx="11980">
                  <c:v>-4.6221199999999997E-2</c:v>
                </c:pt>
                <c:pt idx="11981">
                  <c:v>-4.68149E-2</c:v>
                </c:pt>
                <c:pt idx="11982">
                  <c:v>-4.7451899999999998E-2</c:v>
                </c:pt>
                <c:pt idx="11983">
                  <c:v>-4.8165600000000003E-2</c:v>
                </c:pt>
                <c:pt idx="11984">
                  <c:v>-4.8929500000000001E-2</c:v>
                </c:pt>
                <c:pt idx="11985">
                  <c:v>-4.9671300000000002E-2</c:v>
                </c:pt>
                <c:pt idx="11986">
                  <c:v>-5.0340900000000001E-2</c:v>
                </c:pt>
                <c:pt idx="11987">
                  <c:v>-5.0949399999999999E-2</c:v>
                </c:pt>
                <c:pt idx="11988">
                  <c:v>-5.1564199999999998E-2</c:v>
                </c:pt>
                <c:pt idx="11989">
                  <c:v>-5.2247300000000003E-2</c:v>
                </c:pt>
                <c:pt idx="11990">
                  <c:v>-5.3002100000000003E-2</c:v>
                </c:pt>
                <c:pt idx="11991">
                  <c:v>-5.3775999999999997E-2</c:v>
                </c:pt>
                <c:pt idx="11992">
                  <c:v>-5.44971E-2</c:v>
                </c:pt>
                <c:pt idx="11993">
                  <c:v>-5.51409E-2</c:v>
                </c:pt>
                <c:pt idx="11994">
                  <c:v>-5.5751599999999998E-2</c:v>
                </c:pt>
                <c:pt idx="11995">
                  <c:v>-5.64022E-2</c:v>
                </c:pt>
                <c:pt idx="11996">
                  <c:v>-5.7130300000000002E-2</c:v>
                </c:pt>
                <c:pt idx="11997">
                  <c:v>-5.7914500000000001E-2</c:v>
                </c:pt>
                <c:pt idx="11998">
                  <c:v>-5.8680599999999999E-2</c:v>
                </c:pt>
                <c:pt idx="11999">
                  <c:v>-5.9373200000000001E-2</c:v>
                </c:pt>
                <c:pt idx="12000">
                  <c:v>-5.9929499999999997E-2</c:v>
                </c:pt>
                <c:pt idx="12001">
                  <c:v>-6.0226700000000001E-2</c:v>
                </c:pt>
                <c:pt idx="12002">
                  <c:v>-6.01176E-2</c:v>
                </c:pt>
                <c:pt idx="12003">
                  <c:v>-5.9503300000000002E-2</c:v>
                </c:pt>
                <c:pt idx="12004">
                  <c:v>-5.88266E-2</c:v>
                </c:pt>
                <c:pt idx="12005">
                  <c:v>-5.7868700000000002E-2</c:v>
                </c:pt>
                <c:pt idx="12006">
                  <c:v>-5.6965200000000001E-2</c:v>
                </c:pt>
                <c:pt idx="12007">
                  <c:v>-5.61819E-2</c:v>
                </c:pt>
                <c:pt idx="12008">
                  <c:v>-5.49498E-2</c:v>
                </c:pt>
                <c:pt idx="12009">
                  <c:v>-5.3860400000000003E-2</c:v>
                </c:pt>
                <c:pt idx="12010">
                  <c:v>-5.31241E-2</c:v>
                </c:pt>
                <c:pt idx="12011">
                  <c:v>-5.2680100000000001E-2</c:v>
                </c:pt>
                <c:pt idx="12012">
                  <c:v>-5.1787E-2</c:v>
                </c:pt>
                <c:pt idx="12013">
                  <c:v>-5.0792799999999999E-2</c:v>
                </c:pt>
                <c:pt idx="12014">
                  <c:v>-5.0104799999999998E-2</c:v>
                </c:pt>
                <c:pt idx="12015">
                  <c:v>-4.9479599999999999E-2</c:v>
                </c:pt>
                <c:pt idx="12016">
                  <c:v>-4.8664699999999998E-2</c:v>
                </c:pt>
                <c:pt idx="12017">
                  <c:v>-4.74312E-2</c:v>
                </c:pt>
                <c:pt idx="12018">
                  <c:v>-4.63579E-2</c:v>
                </c:pt>
                <c:pt idx="12019">
                  <c:v>-4.57896E-2</c:v>
                </c:pt>
                <c:pt idx="12020">
                  <c:v>-4.5539499999999997E-2</c:v>
                </c:pt>
                <c:pt idx="12021">
                  <c:v>-4.45995E-2</c:v>
                </c:pt>
                <c:pt idx="12022">
                  <c:v>-4.36596E-2</c:v>
                </c:pt>
                <c:pt idx="12023">
                  <c:v>-4.2671300000000002E-2</c:v>
                </c:pt>
                <c:pt idx="12024">
                  <c:v>-4.1817800000000002E-2</c:v>
                </c:pt>
                <c:pt idx="12025">
                  <c:v>-4.0582E-2</c:v>
                </c:pt>
                <c:pt idx="12026">
                  <c:v>-3.9179800000000001E-2</c:v>
                </c:pt>
                <c:pt idx="12027">
                  <c:v>-3.8204700000000001E-2</c:v>
                </c:pt>
                <c:pt idx="12028">
                  <c:v>-3.76453E-2</c:v>
                </c:pt>
                <c:pt idx="12029">
                  <c:v>-3.7165700000000003E-2</c:v>
                </c:pt>
                <c:pt idx="12030">
                  <c:v>-3.6101599999999998E-2</c:v>
                </c:pt>
                <c:pt idx="12031">
                  <c:v>-3.53078E-2</c:v>
                </c:pt>
                <c:pt idx="12032">
                  <c:v>-3.4429700000000001E-2</c:v>
                </c:pt>
                <c:pt idx="12033">
                  <c:v>-3.3640200000000002E-2</c:v>
                </c:pt>
                <c:pt idx="12034">
                  <c:v>-3.2499199999999999E-2</c:v>
                </c:pt>
                <c:pt idx="12035">
                  <c:v>-3.2108200000000003E-2</c:v>
                </c:pt>
                <c:pt idx="12036">
                  <c:v>-3.1727699999999998E-2</c:v>
                </c:pt>
                <c:pt idx="12037">
                  <c:v>-3.1253900000000001E-2</c:v>
                </c:pt>
                <c:pt idx="12038">
                  <c:v>-3.05203E-2</c:v>
                </c:pt>
                <c:pt idx="12039">
                  <c:v>-2.9715600000000002E-2</c:v>
                </c:pt>
                <c:pt idx="12040">
                  <c:v>-2.9174599999999998E-2</c:v>
                </c:pt>
                <c:pt idx="12041">
                  <c:v>-2.91247E-2</c:v>
                </c:pt>
                <c:pt idx="12042">
                  <c:v>-2.89301E-2</c:v>
                </c:pt>
                <c:pt idx="12043">
                  <c:v>-2.8257999999999998E-2</c:v>
                </c:pt>
                <c:pt idx="12044">
                  <c:v>-2.7617200000000001E-2</c:v>
                </c:pt>
                <c:pt idx="12045">
                  <c:v>-2.71465E-2</c:v>
                </c:pt>
                <c:pt idx="12046">
                  <c:v>-2.6734899999999999E-2</c:v>
                </c:pt>
                <c:pt idx="12047">
                  <c:v>-2.6305800000000001E-2</c:v>
                </c:pt>
                <c:pt idx="12048">
                  <c:v>-2.5430899999999999E-2</c:v>
                </c:pt>
                <c:pt idx="12049">
                  <c:v>-2.49337E-2</c:v>
                </c:pt>
                <c:pt idx="12050">
                  <c:v>-2.4723700000000001E-2</c:v>
                </c:pt>
                <c:pt idx="12051">
                  <c:v>-2.44072E-2</c:v>
                </c:pt>
                <c:pt idx="12052">
                  <c:v>-2.4148699999999999E-2</c:v>
                </c:pt>
                <c:pt idx="12053">
                  <c:v>-2.3442999999999999E-2</c:v>
                </c:pt>
                <c:pt idx="12054">
                  <c:v>-2.3288699999999999E-2</c:v>
                </c:pt>
                <c:pt idx="12055">
                  <c:v>-2.26605E-2</c:v>
                </c:pt>
                <c:pt idx="12056">
                  <c:v>-2.2262899999999999E-2</c:v>
                </c:pt>
                <c:pt idx="12057">
                  <c:v>-2.1778599999999999E-2</c:v>
                </c:pt>
                <c:pt idx="12058">
                  <c:v>-2.1453699999999999E-2</c:v>
                </c:pt>
                <c:pt idx="12059">
                  <c:v>-2.1262300000000001E-2</c:v>
                </c:pt>
                <c:pt idx="12060">
                  <c:v>-2.0146399999999998E-2</c:v>
                </c:pt>
                <c:pt idx="12061">
                  <c:v>-1.9687099999999999E-2</c:v>
                </c:pt>
                <c:pt idx="12062">
                  <c:v>-1.88989E-2</c:v>
                </c:pt>
                <c:pt idx="12063">
                  <c:v>-1.7890699999999999E-2</c:v>
                </c:pt>
                <c:pt idx="12064">
                  <c:v>-1.7203599999999999E-2</c:v>
                </c:pt>
                <c:pt idx="12065">
                  <c:v>-1.6936E-2</c:v>
                </c:pt>
                <c:pt idx="12066">
                  <c:v>-1.6217499999999999E-2</c:v>
                </c:pt>
                <c:pt idx="12067">
                  <c:v>-1.6150000000000001E-2</c:v>
                </c:pt>
                <c:pt idx="12068">
                  <c:v>-1.5728300000000001E-2</c:v>
                </c:pt>
                <c:pt idx="12069">
                  <c:v>-1.48609E-2</c:v>
                </c:pt>
                <c:pt idx="12070">
                  <c:v>-1.4378E-2</c:v>
                </c:pt>
                <c:pt idx="12071">
                  <c:v>-1.3637099999999999E-2</c:v>
                </c:pt>
                <c:pt idx="12072">
                  <c:v>-1.28272E-2</c:v>
                </c:pt>
                <c:pt idx="12073">
                  <c:v>-1.2172199999999999E-2</c:v>
                </c:pt>
                <c:pt idx="12074">
                  <c:v>-1.1466199999999999E-2</c:v>
                </c:pt>
                <c:pt idx="12075">
                  <c:v>-1.09097E-2</c:v>
                </c:pt>
                <c:pt idx="12076">
                  <c:v>-1.0435099999999999E-2</c:v>
                </c:pt>
                <c:pt idx="12077">
                  <c:v>-9.8025300000000003E-3</c:v>
                </c:pt>
                <c:pt idx="12078">
                  <c:v>-9.7096200000000004E-3</c:v>
                </c:pt>
                <c:pt idx="12079">
                  <c:v>-9.0918800000000001E-3</c:v>
                </c:pt>
                <c:pt idx="12080">
                  <c:v>-8.0907600000000007E-3</c:v>
                </c:pt>
                <c:pt idx="12081">
                  <c:v>-7.1975700000000004E-3</c:v>
                </c:pt>
                <c:pt idx="12082">
                  <c:v>-6.5633200000000001E-3</c:v>
                </c:pt>
                <c:pt idx="12083">
                  <c:v>-5.1645500000000004E-3</c:v>
                </c:pt>
                <c:pt idx="12084">
                  <c:v>-4.1614399999999998E-3</c:v>
                </c:pt>
                <c:pt idx="12085">
                  <c:v>-3.0444999999999999E-3</c:v>
                </c:pt>
                <c:pt idx="12086">
                  <c:v>-1.8920300000000001E-3</c:v>
                </c:pt>
                <c:pt idx="12087">
                  <c:v>-9.2055499999999998E-4</c:v>
                </c:pt>
                <c:pt idx="12088">
                  <c:v>1.5941800000000001E-4</c:v>
                </c:pt>
                <c:pt idx="12089">
                  <c:v>8.0699600000000004E-4</c:v>
                </c:pt>
                <c:pt idx="12090">
                  <c:v>1.8357E-3</c:v>
                </c:pt>
                <c:pt idx="12091">
                  <c:v>2.7246800000000002E-3</c:v>
                </c:pt>
                <c:pt idx="12092">
                  <c:v>3.3038E-3</c:v>
                </c:pt>
                <c:pt idx="12093">
                  <c:v>4.2697000000000004E-3</c:v>
                </c:pt>
                <c:pt idx="12094">
                  <c:v>5.4855199999999998E-3</c:v>
                </c:pt>
                <c:pt idx="12095">
                  <c:v>6.58422E-3</c:v>
                </c:pt>
                <c:pt idx="12096">
                  <c:v>7.4212000000000002E-3</c:v>
                </c:pt>
                <c:pt idx="12097">
                  <c:v>9.0446899999999993E-3</c:v>
                </c:pt>
                <c:pt idx="12098">
                  <c:v>1.02691E-2</c:v>
                </c:pt>
                <c:pt idx="12099">
                  <c:v>1.13948E-2</c:v>
                </c:pt>
                <c:pt idx="12100">
                  <c:v>1.2634100000000001E-2</c:v>
                </c:pt>
                <c:pt idx="12101">
                  <c:v>1.2563700000000001E-2</c:v>
                </c:pt>
                <c:pt idx="12102">
                  <c:v>1.2836200000000001E-2</c:v>
                </c:pt>
                <c:pt idx="12103">
                  <c:v>1.2740100000000001E-2</c:v>
                </c:pt>
                <c:pt idx="12104">
                  <c:v>1.2813099999999999E-2</c:v>
                </c:pt>
                <c:pt idx="12105">
                  <c:v>1.2867E-2</c:v>
                </c:pt>
                <c:pt idx="12106">
                  <c:v>1.29929E-2</c:v>
                </c:pt>
                <c:pt idx="12107">
                  <c:v>1.3319599999999999E-2</c:v>
                </c:pt>
                <c:pt idx="12108">
                  <c:v>1.34742E-2</c:v>
                </c:pt>
                <c:pt idx="12109">
                  <c:v>1.3699899999999999E-2</c:v>
                </c:pt>
                <c:pt idx="12110">
                  <c:v>1.3595100000000001E-2</c:v>
                </c:pt>
                <c:pt idx="12111">
                  <c:v>1.3571099999999999E-2</c:v>
                </c:pt>
                <c:pt idx="12112">
                  <c:v>1.3598900000000001E-2</c:v>
                </c:pt>
                <c:pt idx="12113">
                  <c:v>1.34977E-2</c:v>
                </c:pt>
                <c:pt idx="12114">
                  <c:v>1.29733E-2</c:v>
                </c:pt>
                <c:pt idx="12115">
                  <c:v>1.2211700000000001E-2</c:v>
                </c:pt>
                <c:pt idx="12116">
                  <c:v>1.1451599999999999E-2</c:v>
                </c:pt>
                <c:pt idx="12117">
                  <c:v>1.04718E-2</c:v>
                </c:pt>
                <c:pt idx="12118">
                  <c:v>9.3726599999999997E-3</c:v>
                </c:pt>
                <c:pt idx="12119">
                  <c:v>7.8406099999999996E-3</c:v>
                </c:pt>
                <c:pt idx="12120">
                  <c:v>6.2409099999999997E-3</c:v>
                </c:pt>
                <c:pt idx="12121">
                  <c:v>4.7302999999999998E-3</c:v>
                </c:pt>
                <c:pt idx="12122">
                  <c:v>3.2650700000000001E-3</c:v>
                </c:pt>
                <c:pt idx="12123">
                  <c:v>1.64471E-3</c:v>
                </c:pt>
                <c:pt idx="12124">
                  <c:v>1.35136E-4</c:v>
                </c:pt>
                <c:pt idx="12125">
                  <c:v>-1.5477799999999999E-3</c:v>
                </c:pt>
                <c:pt idx="12126">
                  <c:v>-3.2899000000000001E-3</c:v>
                </c:pt>
                <c:pt idx="12127">
                  <c:v>-4.7998299999999997E-3</c:v>
                </c:pt>
                <c:pt idx="12128">
                  <c:v>-6.4650799999999998E-3</c:v>
                </c:pt>
                <c:pt idx="12129">
                  <c:v>-8.0243099999999998E-3</c:v>
                </c:pt>
                <c:pt idx="12130">
                  <c:v>-9.6163599999999991E-3</c:v>
                </c:pt>
                <c:pt idx="12131">
                  <c:v>-1.13589E-2</c:v>
                </c:pt>
                <c:pt idx="12132">
                  <c:v>-1.29137E-2</c:v>
                </c:pt>
                <c:pt idx="12133">
                  <c:v>-1.44429E-2</c:v>
                </c:pt>
                <c:pt idx="12134">
                  <c:v>-1.6071200000000001E-2</c:v>
                </c:pt>
                <c:pt idx="12135">
                  <c:v>-1.7631500000000001E-2</c:v>
                </c:pt>
                <c:pt idx="12136">
                  <c:v>-1.9288300000000001E-2</c:v>
                </c:pt>
                <c:pt idx="12137">
                  <c:v>-2.08839E-2</c:v>
                </c:pt>
                <c:pt idx="12138">
                  <c:v>-2.2395000000000002E-2</c:v>
                </c:pt>
                <c:pt idx="12139">
                  <c:v>-2.4034799999999999E-2</c:v>
                </c:pt>
                <c:pt idx="12140">
                  <c:v>-2.5584599999999999E-2</c:v>
                </c:pt>
                <c:pt idx="12141">
                  <c:v>-2.7149199999999998E-2</c:v>
                </c:pt>
                <c:pt idx="12142">
                  <c:v>-2.8748699999999999E-2</c:v>
                </c:pt>
                <c:pt idx="12143">
                  <c:v>-3.0287700000000001E-2</c:v>
                </c:pt>
                <c:pt idx="12144">
                  <c:v>-3.1962299999999999E-2</c:v>
                </c:pt>
                <c:pt idx="12145">
                  <c:v>-3.3498199999999999E-2</c:v>
                </c:pt>
                <c:pt idx="12146">
                  <c:v>-3.5085699999999997E-2</c:v>
                </c:pt>
                <c:pt idx="12147">
                  <c:v>-3.6559099999999997E-2</c:v>
                </c:pt>
                <c:pt idx="12148">
                  <c:v>-3.81004E-2</c:v>
                </c:pt>
                <c:pt idx="12149">
                  <c:v>-3.9648900000000001E-2</c:v>
                </c:pt>
                <c:pt idx="12150">
                  <c:v>-4.1212600000000002E-2</c:v>
                </c:pt>
                <c:pt idx="12151">
                  <c:v>-4.2966200000000003E-2</c:v>
                </c:pt>
                <c:pt idx="12152">
                  <c:v>-4.4238300000000001E-2</c:v>
                </c:pt>
                <c:pt idx="12153">
                  <c:v>-4.4892899999999999E-2</c:v>
                </c:pt>
                <c:pt idx="12154">
                  <c:v>-4.5465199999999997E-2</c:v>
                </c:pt>
                <c:pt idx="12155">
                  <c:v>-4.5461799999999997E-2</c:v>
                </c:pt>
                <c:pt idx="12156">
                  <c:v>-4.51528E-2</c:v>
                </c:pt>
                <c:pt idx="12157">
                  <c:v>-4.5230600000000003E-2</c:v>
                </c:pt>
                <c:pt idx="12158">
                  <c:v>-4.4919300000000002E-2</c:v>
                </c:pt>
                <c:pt idx="12159">
                  <c:v>-4.41094E-2</c:v>
                </c:pt>
                <c:pt idx="12160">
                  <c:v>-4.36046E-2</c:v>
                </c:pt>
                <c:pt idx="12161">
                  <c:v>-4.33044E-2</c:v>
                </c:pt>
                <c:pt idx="12162">
                  <c:v>-4.3791999999999998E-2</c:v>
                </c:pt>
                <c:pt idx="12163">
                  <c:v>-4.4362800000000001E-2</c:v>
                </c:pt>
                <c:pt idx="12164">
                  <c:v>-4.4590100000000001E-2</c:v>
                </c:pt>
                <c:pt idx="12165">
                  <c:v>-4.4748999999999997E-2</c:v>
                </c:pt>
                <c:pt idx="12166">
                  <c:v>-4.4897600000000003E-2</c:v>
                </c:pt>
                <c:pt idx="12167">
                  <c:v>-4.4622099999999998E-2</c:v>
                </c:pt>
                <c:pt idx="12168">
                  <c:v>-4.4123900000000001E-2</c:v>
                </c:pt>
                <c:pt idx="12169">
                  <c:v>-4.3498799999999997E-2</c:v>
                </c:pt>
                <c:pt idx="12170">
                  <c:v>-4.2770799999999998E-2</c:v>
                </c:pt>
                <c:pt idx="12171">
                  <c:v>-4.2702900000000002E-2</c:v>
                </c:pt>
                <c:pt idx="12172">
                  <c:v>-4.3179099999999998E-2</c:v>
                </c:pt>
                <c:pt idx="12173">
                  <c:v>-4.3369400000000002E-2</c:v>
                </c:pt>
                <c:pt idx="12174">
                  <c:v>-4.3351199999999999E-2</c:v>
                </c:pt>
                <c:pt idx="12175">
                  <c:v>-4.3442599999999998E-2</c:v>
                </c:pt>
                <c:pt idx="12176">
                  <c:v>-4.3890100000000001E-2</c:v>
                </c:pt>
                <c:pt idx="12177">
                  <c:v>-4.35088E-2</c:v>
                </c:pt>
                <c:pt idx="12178">
                  <c:v>-4.3168999999999999E-2</c:v>
                </c:pt>
                <c:pt idx="12179">
                  <c:v>-4.3423400000000001E-2</c:v>
                </c:pt>
                <c:pt idx="12180">
                  <c:v>-4.4167499999999998E-2</c:v>
                </c:pt>
                <c:pt idx="12181">
                  <c:v>-4.4085899999999997E-2</c:v>
                </c:pt>
                <c:pt idx="12182">
                  <c:v>-4.4163000000000001E-2</c:v>
                </c:pt>
                <c:pt idx="12183">
                  <c:v>-4.4524800000000003E-2</c:v>
                </c:pt>
                <c:pt idx="12184">
                  <c:v>-4.4529800000000001E-2</c:v>
                </c:pt>
                <c:pt idx="12185">
                  <c:v>-4.4302800000000003E-2</c:v>
                </c:pt>
                <c:pt idx="12186">
                  <c:v>-4.47163E-2</c:v>
                </c:pt>
                <c:pt idx="12187">
                  <c:v>-4.5061400000000001E-2</c:v>
                </c:pt>
                <c:pt idx="12188">
                  <c:v>-4.4933500000000001E-2</c:v>
                </c:pt>
                <c:pt idx="12189">
                  <c:v>-4.48437E-2</c:v>
                </c:pt>
                <c:pt idx="12190">
                  <c:v>-4.4984200000000002E-2</c:v>
                </c:pt>
                <c:pt idx="12191">
                  <c:v>-4.5367299999999999E-2</c:v>
                </c:pt>
                <c:pt idx="12192">
                  <c:v>-4.58912E-2</c:v>
                </c:pt>
                <c:pt idx="12193">
                  <c:v>-4.5665499999999998E-2</c:v>
                </c:pt>
                <c:pt idx="12194">
                  <c:v>-4.5629299999999998E-2</c:v>
                </c:pt>
                <c:pt idx="12195">
                  <c:v>-4.5613300000000002E-2</c:v>
                </c:pt>
                <c:pt idx="12196">
                  <c:v>-4.5539200000000002E-2</c:v>
                </c:pt>
                <c:pt idx="12197">
                  <c:v>-4.5560499999999997E-2</c:v>
                </c:pt>
                <c:pt idx="12198">
                  <c:v>-4.6115099999999999E-2</c:v>
                </c:pt>
                <c:pt idx="12199">
                  <c:v>-4.5979699999999998E-2</c:v>
                </c:pt>
                <c:pt idx="12200">
                  <c:v>-4.6166899999999997E-2</c:v>
                </c:pt>
                <c:pt idx="12201">
                  <c:v>-4.64129E-2</c:v>
                </c:pt>
                <c:pt idx="12202">
                  <c:v>-4.6786300000000003E-2</c:v>
                </c:pt>
                <c:pt idx="12203">
                  <c:v>-4.7475799999999999E-2</c:v>
                </c:pt>
                <c:pt idx="12204">
                  <c:v>-4.8056000000000001E-2</c:v>
                </c:pt>
                <c:pt idx="12205">
                  <c:v>-4.854E-2</c:v>
                </c:pt>
                <c:pt idx="12206">
                  <c:v>-4.9189900000000002E-2</c:v>
                </c:pt>
                <c:pt idx="12207">
                  <c:v>-5.0058600000000002E-2</c:v>
                </c:pt>
                <c:pt idx="12208">
                  <c:v>-5.0624000000000002E-2</c:v>
                </c:pt>
                <c:pt idx="12209">
                  <c:v>-5.0815600000000002E-2</c:v>
                </c:pt>
                <c:pt idx="12210">
                  <c:v>-5.08114E-2</c:v>
                </c:pt>
                <c:pt idx="12211">
                  <c:v>-5.1227300000000003E-2</c:v>
                </c:pt>
                <c:pt idx="12212">
                  <c:v>-5.1252499999999999E-2</c:v>
                </c:pt>
                <c:pt idx="12213">
                  <c:v>-5.1229999999999998E-2</c:v>
                </c:pt>
                <c:pt idx="12214">
                  <c:v>-5.1303599999999998E-2</c:v>
                </c:pt>
                <c:pt idx="12215">
                  <c:v>-5.1357800000000002E-2</c:v>
                </c:pt>
                <c:pt idx="12216">
                  <c:v>-5.13623E-2</c:v>
                </c:pt>
                <c:pt idx="12217">
                  <c:v>-5.1058899999999997E-2</c:v>
                </c:pt>
                <c:pt idx="12218">
                  <c:v>-5.0948599999999997E-2</c:v>
                </c:pt>
                <c:pt idx="12219">
                  <c:v>-5.0757799999999999E-2</c:v>
                </c:pt>
                <c:pt idx="12220">
                  <c:v>-5.0617700000000002E-2</c:v>
                </c:pt>
                <c:pt idx="12221">
                  <c:v>-5.0350699999999998E-2</c:v>
                </c:pt>
                <c:pt idx="12222">
                  <c:v>-4.9898199999999997E-2</c:v>
                </c:pt>
                <c:pt idx="12223">
                  <c:v>-4.9573100000000002E-2</c:v>
                </c:pt>
                <c:pt idx="12224">
                  <c:v>-4.9184499999999999E-2</c:v>
                </c:pt>
                <c:pt idx="12225">
                  <c:v>-4.8733699999999998E-2</c:v>
                </c:pt>
                <c:pt idx="12226">
                  <c:v>-4.8326099999999997E-2</c:v>
                </c:pt>
                <c:pt idx="12227">
                  <c:v>-4.7808299999999998E-2</c:v>
                </c:pt>
                <c:pt idx="12228">
                  <c:v>-4.7305899999999998E-2</c:v>
                </c:pt>
                <c:pt idx="12229">
                  <c:v>-4.6952399999999998E-2</c:v>
                </c:pt>
                <c:pt idx="12230">
                  <c:v>-4.65444E-2</c:v>
                </c:pt>
                <c:pt idx="12231">
                  <c:v>-4.6039999999999998E-2</c:v>
                </c:pt>
                <c:pt idx="12232">
                  <c:v>-4.5614799999999997E-2</c:v>
                </c:pt>
                <c:pt idx="12233">
                  <c:v>-4.5157700000000002E-2</c:v>
                </c:pt>
                <c:pt idx="12234">
                  <c:v>-4.4653999999999999E-2</c:v>
                </c:pt>
                <c:pt idx="12235">
                  <c:v>-4.4304499999999997E-2</c:v>
                </c:pt>
                <c:pt idx="12236">
                  <c:v>-4.3948500000000001E-2</c:v>
                </c:pt>
                <c:pt idx="12237">
                  <c:v>-4.3449000000000002E-2</c:v>
                </c:pt>
                <c:pt idx="12238">
                  <c:v>-4.3040799999999997E-2</c:v>
                </c:pt>
                <c:pt idx="12239">
                  <c:v>-4.2671500000000001E-2</c:v>
                </c:pt>
                <c:pt idx="12240">
                  <c:v>-4.2207799999999997E-2</c:v>
                </c:pt>
                <c:pt idx="12241">
                  <c:v>-4.1862900000000001E-2</c:v>
                </c:pt>
                <c:pt idx="12242">
                  <c:v>-4.1566499999999999E-2</c:v>
                </c:pt>
                <c:pt idx="12243">
                  <c:v>-4.1109E-2</c:v>
                </c:pt>
                <c:pt idx="12244">
                  <c:v>-4.0720399999999997E-2</c:v>
                </c:pt>
                <c:pt idx="12245">
                  <c:v>-4.0429800000000002E-2</c:v>
                </c:pt>
                <c:pt idx="12246">
                  <c:v>-4.0032999999999999E-2</c:v>
                </c:pt>
                <c:pt idx="12247">
                  <c:v>-3.9710000000000002E-2</c:v>
                </c:pt>
                <c:pt idx="12248">
                  <c:v>-3.9475200000000002E-2</c:v>
                </c:pt>
                <c:pt idx="12249">
                  <c:v>-3.90823E-2</c:v>
                </c:pt>
                <c:pt idx="12250">
                  <c:v>-3.8714600000000002E-2</c:v>
                </c:pt>
                <c:pt idx="12251">
                  <c:v>-3.8410100000000003E-2</c:v>
                </c:pt>
                <c:pt idx="12252">
                  <c:v>-3.82172E-2</c:v>
                </c:pt>
                <c:pt idx="12253">
                  <c:v>-3.8001800000000002E-2</c:v>
                </c:pt>
                <c:pt idx="12254">
                  <c:v>-3.7357000000000001E-2</c:v>
                </c:pt>
                <c:pt idx="12255">
                  <c:v>-3.6392399999999998E-2</c:v>
                </c:pt>
                <c:pt idx="12256">
                  <c:v>-3.4858500000000001E-2</c:v>
                </c:pt>
                <c:pt idx="12257">
                  <c:v>-3.3317800000000002E-2</c:v>
                </c:pt>
                <c:pt idx="12258">
                  <c:v>-3.1268400000000002E-2</c:v>
                </c:pt>
                <c:pt idx="12259">
                  <c:v>-2.86041E-2</c:v>
                </c:pt>
                <c:pt idx="12260">
                  <c:v>-2.61365E-2</c:v>
                </c:pt>
                <c:pt idx="12261">
                  <c:v>-2.40837E-2</c:v>
                </c:pt>
                <c:pt idx="12262">
                  <c:v>-2.2988399999999999E-2</c:v>
                </c:pt>
                <c:pt idx="12263">
                  <c:v>-2.15155E-2</c:v>
                </c:pt>
                <c:pt idx="12264">
                  <c:v>-1.9482200000000002E-2</c:v>
                </c:pt>
                <c:pt idx="12265">
                  <c:v>-1.7932799999999999E-2</c:v>
                </c:pt>
                <c:pt idx="12266">
                  <c:v>-1.65387E-2</c:v>
                </c:pt>
                <c:pt idx="12267">
                  <c:v>-1.4082900000000001E-2</c:v>
                </c:pt>
                <c:pt idx="12268">
                  <c:v>-1.19407E-2</c:v>
                </c:pt>
                <c:pt idx="12269">
                  <c:v>-9.8778300000000006E-3</c:v>
                </c:pt>
                <c:pt idx="12270">
                  <c:v>-7.0802E-3</c:v>
                </c:pt>
                <c:pt idx="12271">
                  <c:v>-4.8946900000000002E-3</c:v>
                </c:pt>
                <c:pt idx="12272">
                  <c:v>-2.7351300000000001E-3</c:v>
                </c:pt>
                <c:pt idx="12273">
                  <c:v>-6.1837199999999995E-4</c:v>
                </c:pt>
                <c:pt idx="12274">
                  <c:v>2.00074E-3</c:v>
                </c:pt>
                <c:pt idx="12275">
                  <c:v>4.4668499999999996E-3</c:v>
                </c:pt>
                <c:pt idx="12276">
                  <c:v>7.0410000000000004E-3</c:v>
                </c:pt>
                <c:pt idx="12277">
                  <c:v>9.2004900000000004E-3</c:v>
                </c:pt>
                <c:pt idx="12278">
                  <c:v>1.0508099999999999E-2</c:v>
                </c:pt>
                <c:pt idx="12279">
                  <c:v>1.18008E-2</c:v>
                </c:pt>
                <c:pt idx="12280">
                  <c:v>1.34935E-2</c:v>
                </c:pt>
                <c:pt idx="12281">
                  <c:v>1.52578E-2</c:v>
                </c:pt>
                <c:pt idx="12282">
                  <c:v>1.7075699999999999E-2</c:v>
                </c:pt>
                <c:pt idx="12283">
                  <c:v>1.95625E-2</c:v>
                </c:pt>
                <c:pt idx="12284">
                  <c:v>2.2199300000000002E-2</c:v>
                </c:pt>
                <c:pt idx="12285">
                  <c:v>2.4381099999999999E-2</c:v>
                </c:pt>
                <c:pt idx="12286">
                  <c:v>2.5762400000000001E-2</c:v>
                </c:pt>
                <c:pt idx="12287">
                  <c:v>2.6865799999999999E-2</c:v>
                </c:pt>
                <c:pt idx="12288">
                  <c:v>2.85977E-2</c:v>
                </c:pt>
                <c:pt idx="12289">
                  <c:v>3.0316900000000001E-2</c:v>
                </c:pt>
                <c:pt idx="12290">
                  <c:v>3.16998E-2</c:v>
                </c:pt>
                <c:pt idx="12291">
                  <c:v>3.3545499999999999E-2</c:v>
                </c:pt>
                <c:pt idx="12292">
                  <c:v>3.5940100000000003E-2</c:v>
                </c:pt>
                <c:pt idx="12293">
                  <c:v>3.7915699999999997E-2</c:v>
                </c:pt>
                <c:pt idx="12294">
                  <c:v>4.0109199999999998E-2</c:v>
                </c:pt>
                <c:pt idx="12295">
                  <c:v>4.2085699999999997E-2</c:v>
                </c:pt>
                <c:pt idx="12296">
                  <c:v>4.3890800000000001E-2</c:v>
                </c:pt>
                <c:pt idx="12297">
                  <c:v>4.5742600000000001E-2</c:v>
                </c:pt>
                <c:pt idx="12298">
                  <c:v>4.8044299999999998E-2</c:v>
                </c:pt>
                <c:pt idx="12299">
                  <c:v>5.0319599999999999E-2</c:v>
                </c:pt>
                <c:pt idx="12300">
                  <c:v>5.2250999999999999E-2</c:v>
                </c:pt>
                <c:pt idx="12301">
                  <c:v>5.4027800000000001E-2</c:v>
                </c:pt>
                <c:pt idx="12302">
                  <c:v>5.4988799999999997E-2</c:v>
                </c:pt>
                <c:pt idx="12303">
                  <c:v>5.5694E-2</c:v>
                </c:pt>
                <c:pt idx="12304">
                  <c:v>5.5905400000000001E-2</c:v>
                </c:pt>
                <c:pt idx="12305">
                  <c:v>5.5932599999999999E-2</c:v>
                </c:pt>
                <c:pt idx="12306">
                  <c:v>5.5983999999999999E-2</c:v>
                </c:pt>
                <c:pt idx="12307">
                  <c:v>5.5631E-2</c:v>
                </c:pt>
                <c:pt idx="12308">
                  <c:v>5.5350700000000003E-2</c:v>
                </c:pt>
                <c:pt idx="12309">
                  <c:v>5.51665E-2</c:v>
                </c:pt>
                <c:pt idx="12310">
                  <c:v>5.48745E-2</c:v>
                </c:pt>
                <c:pt idx="12311">
                  <c:v>5.4605099999999997E-2</c:v>
                </c:pt>
                <c:pt idx="12312">
                  <c:v>5.4415400000000003E-2</c:v>
                </c:pt>
                <c:pt idx="12313">
                  <c:v>5.4209899999999998E-2</c:v>
                </c:pt>
                <c:pt idx="12314">
                  <c:v>5.3956999999999998E-2</c:v>
                </c:pt>
                <c:pt idx="12315">
                  <c:v>5.3703399999999998E-2</c:v>
                </c:pt>
                <c:pt idx="12316">
                  <c:v>5.34327E-2</c:v>
                </c:pt>
                <c:pt idx="12317">
                  <c:v>5.3149099999999998E-2</c:v>
                </c:pt>
                <c:pt idx="12318">
                  <c:v>5.2924199999999998E-2</c:v>
                </c:pt>
                <c:pt idx="12319">
                  <c:v>5.2700499999999997E-2</c:v>
                </c:pt>
                <c:pt idx="12320">
                  <c:v>5.2430999999999998E-2</c:v>
                </c:pt>
                <c:pt idx="12321">
                  <c:v>5.2158499999999997E-2</c:v>
                </c:pt>
                <c:pt idx="12322">
                  <c:v>5.1893599999999998E-2</c:v>
                </c:pt>
                <c:pt idx="12323">
                  <c:v>5.16287E-2</c:v>
                </c:pt>
                <c:pt idx="12324">
                  <c:v>5.13797E-2</c:v>
                </c:pt>
                <c:pt idx="12325">
                  <c:v>5.1140199999999997E-2</c:v>
                </c:pt>
                <c:pt idx="12326">
                  <c:v>5.0885899999999998E-2</c:v>
                </c:pt>
                <c:pt idx="12327">
                  <c:v>5.0616500000000002E-2</c:v>
                </c:pt>
                <c:pt idx="12328">
                  <c:v>5.0356900000000003E-2</c:v>
                </c:pt>
                <c:pt idx="12329">
                  <c:v>5.0111700000000002E-2</c:v>
                </c:pt>
                <c:pt idx="12330">
                  <c:v>4.9865100000000002E-2</c:v>
                </c:pt>
                <c:pt idx="12331">
                  <c:v>4.9616800000000003E-2</c:v>
                </c:pt>
                <c:pt idx="12332">
                  <c:v>4.9359899999999998E-2</c:v>
                </c:pt>
                <c:pt idx="12333">
                  <c:v>4.90955E-2</c:v>
                </c:pt>
                <c:pt idx="12334">
                  <c:v>4.8839300000000002E-2</c:v>
                </c:pt>
                <c:pt idx="12335">
                  <c:v>4.85885E-2</c:v>
                </c:pt>
                <c:pt idx="12336">
                  <c:v>4.8335900000000001E-2</c:v>
                </c:pt>
                <c:pt idx="12337">
                  <c:v>4.80772E-2</c:v>
                </c:pt>
                <c:pt idx="12338">
                  <c:v>4.7813700000000001E-2</c:v>
                </c:pt>
                <c:pt idx="12339">
                  <c:v>4.7553900000000003E-2</c:v>
                </c:pt>
                <c:pt idx="12340">
                  <c:v>4.7297699999999998E-2</c:v>
                </c:pt>
                <c:pt idx="12341">
                  <c:v>4.7043000000000001E-2</c:v>
                </c:pt>
                <c:pt idx="12342">
                  <c:v>4.6785899999999998E-2</c:v>
                </c:pt>
                <c:pt idx="12343">
                  <c:v>4.6524799999999998E-2</c:v>
                </c:pt>
                <c:pt idx="12344">
                  <c:v>4.6266000000000002E-2</c:v>
                </c:pt>
                <c:pt idx="12345">
                  <c:v>4.6011000000000003E-2</c:v>
                </c:pt>
                <c:pt idx="12346">
                  <c:v>4.5757600000000002E-2</c:v>
                </c:pt>
                <c:pt idx="12347">
                  <c:v>4.5504200000000002E-2</c:v>
                </c:pt>
                <c:pt idx="12348">
                  <c:v>4.52491E-2</c:v>
                </c:pt>
                <c:pt idx="12349">
                  <c:v>4.4994699999999999E-2</c:v>
                </c:pt>
                <c:pt idx="12350">
                  <c:v>4.4835399999999997E-2</c:v>
                </c:pt>
                <c:pt idx="12351">
                  <c:v>4.4719700000000001E-2</c:v>
                </c:pt>
                <c:pt idx="12352">
                  <c:v>4.4359799999999998E-2</c:v>
                </c:pt>
                <c:pt idx="12353">
                  <c:v>4.3611200000000003E-2</c:v>
                </c:pt>
                <c:pt idx="12354">
                  <c:v>4.3257999999999998E-2</c:v>
                </c:pt>
                <c:pt idx="12355">
                  <c:v>4.3429500000000003E-2</c:v>
                </c:pt>
                <c:pt idx="12356">
                  <c:v>4.3771400000000002E-2</c:v>
                </c:pt>
                <c:pt idx="12357">
                  <c:v>4.4454100000000003E-2</c:v>
                </c:pt>
                <c:pt idx="12358">
                  <c:v>4.5496099999999998E-2</c:v>
                </c:pt>
                <c:pt idx="12359">
                  <c:v>4.63591E-2</c:v>
                </c:pt>
                <c:pt idx="12360">
                  <c:v>4.7211299999999998E-2</c:v>
                </c:pt>
                <c:pt idx="12361">
                  <c:v>4.8345800000000001E-2</c:v>
                </c:pt>
                <c:pt idx="12362">
                  <c:v>4.9430799999999997E-2</c:v>
                </c:pt>
                <c:pt idx="12363">
                  <c:v>5.0752600000000002E-2</c:v>
                </c:pt>
                <c:pt idx="12364">
                  <c:v>5.2113100000000002E-2</c:v>
                </c:pt>
                <c:pt idx="12365">
                  <c:v>5.3733499999999997E-2</c:v>
                </c:pt>
                <c:pt idx="12366">
                  <c:v>5.5127500000000003E-2</c:v>
                </c:pt>
                <c:pt idx="12367">
                  <c:v>5.6561599999999997E-2</c:v>
                </c:pt>
                <c:pt idx="12368">
                  <c:v>5.8049799999999999E-2</c:v>
                </c:pt>
                <c:pt idx="12369">
                  <c:v>5.96082E-2</c:v>
                </c:pt>
                <c:pt idx="12370">
                  <c:v>6.1029899999999998E-2</c:v>
                </c:pt>
                <c:pt idx="12371">
                  <c:v>6.2827099999999997E-2</c:v>
                </c:pt>
                <c:pt idx="12372">
                  <c:v>6.4590900000000007E-2</c:v>
                </c:pt>
                <c:pt idx="12373">
                  <c:v>6.6330700000000006E-2</c:v>
                </c:pt>
                <c:pt idx="12374">
                  <c:v>6.8196900000000005E-2</c:v>
                </c:pt>
                <c:pt idx="12375">
                  <c:v>6.97184E-2</c:v>
                </c:pt>
                <c:pt idx="12376">
                  <c:v>7.1176000000000003E-2</c:v>
                </c:pt>
                <c:pt idx="12377">
                  <c:v>7.3023599999999994E-2</c:v>
                </c:pt>
                <c:pt idx="12378">
                  <c:v>7.4861200000000003E-2</c:v>
                </c:pt>
                <c:pt idx="12379">
                  <c:v>7.6531199999999994E-2</c:v>
                </c:pt>
                <c:pt idx="12380">
                  <c:v>7.8412200000000001E-2</c:v>
                </c:pt>
                <c:pt idx="12381">
                  <c:v>8.0229400000000006E-2</c:v>
                </c:pt>
                <c:pt idx="12382">
                  <c:v>8.2046900000000006E-2</c:v>
                </c:pt>
                <c:pt idx="12383">
                  <c:v>8.3748000000000003E-2</c:v>
                </c:pt>
                <c:pt idx="12384">
                  <c:v>8.5671200000000003E-2</c:v>
                </c:pt>
                <c:pt idx="12385">
                  <c:v>8.7386199999999997E-2</c:v>
                </c:pt>
                <c:pt idx="12386">
                  <c:v>8.8854299999999997E-2</c:v>
                </c:pt>
                <c:pt idx="12387">
                  <c:v>9.0570600000000001E-2</c:v>
                </c:pt>
                <c:pt idx="12388">
                  <c:v>9.2386200000000002E-2</c:v>
                </c:pt>
                <c:pt idx="12389">
                  <c:v>9.3882900000000005E-2</c:v>
                </c:pt>
                <c:pt idx="12390">
                  <c:v>9.5524999999999999E-2</c:v>
                </c:pt>
                <c:pt idx="12391">
                  <c:v>9.73889E-2</c:v>
                </c:pt>
                <c:pt idx="12392">
                  <c:v>9.8871899999999999E-2</c:v>
                </c:pt>
                <c:pt idx="12393">
                  <c:v>0.100262</c:v>
                </c:pt>
                <c:pt idx="12394">
                  <c:v>0.10210900000000001</c:v>
                </c:pt>
                <c:pt idx="12395">
                  <c:v>0.103613</c:v>
                </c:pt>
                <c:pt idx="12396">
                  <c:v>0.10500900000000001</c:v>
                </c:pt>
                <c:pt idx="12397">
                  <c:v>0.10678600000000001</c:v>
                </c:pt>
                <c:pt idx="12398">
                  <c:v>0.10848099999999999</c:v>
                </c:pt>
                <c:pt idx="12399">
                  <c:v>0.109805</c:v>
                </c:pt>
                <c:pt idx="12400">
                  <c:v>0.111248</c:v>
                </c:pt>
                <c:pt idx="12401">
                  <c:v>0.11265600000000001</c:v>
                </c:pt>
                <c:pt idx="12402">
                  <c:v>0.113635</c:v>
                </c:pt>
                <c:pt idx="12403">
                  <c:v>0.114787</c:v>
                </c:pt>
                <c:pt idx="12404">
                  <c:v>0.115943</c:v>
                </c:pt>
                <c:pt idx="12405">
                  <c:v>0.11691699999999999</c:v>
                </c:pt>
                <c:pt idx="12406">
                  <c:v>0.118241</c:v>
                </c:pt>
                <c:pt idx="12407">
                  <c:v>0.11906899999999999</c:v>
                </c:pt>
                <c:pt idx="12408">
                  <c:v>0.120236</c:v>
                </c:pt>
                <c:pt idx="12409">
                  <c:v>0.121377</c:v>
                </c:pt>
                <c:pt idx="12410">
                  <c:v>0.12260500000000001</c:v>
                </c:pt>
                <c:pt idx="12411">
                  <c:v>0.123642</c:v>
                </c:pt>
                <c:pt idx="12412">
                  <c:v>0.12488</c:v>
                </c:pt>
                <c:pt idx="12413">
                  <c:v>0.125971</c:v>
                </c:pt>
                <c:pt idx="12414">
                  <c:v>0.12689700000000001</c:v>
                </c:pt>
                <c:pt idx="12415">
                  <c:v>0.12811</c:v>
                </c:pt>
                <c:pt idx="12416">
                  <c:v>0.12918099999999999</c:v>
                </c:pt>
                <c:pt idx="12417">
                  <c:v>0.13027900000000001</c:v>
                </c:pt>
                <c:pt idx="12418">
                  <c:v>0.13133800000000001</c:v>
                </c:pt>
                <c:pt idx="12419">
                  <c:v>0.13258600000000001</c:v>
                </c:pt>
                <c:pt idx="12420">
                  <c:v>0.133602</c:v>
                </c:pt>
                <c:pt idx="12421">
                  <c:v>0.13484599999999999</c:v>
                </c:pt>
                <c:pt idx="12422">
                  <c:v>0.13587299999999999</c:v>
                </c:pt>
                <c:pt idx="12423">
                  <c:v>0.137185</c:v>
                </c:pt>
                <c:pt idx="12424">
                  <c:v>0.13823199999999999</c:v>
                </c:pt>
                <c:pt idx="12425">
                  <c:v>0.13949700000000001</c:v>
                </c:pt>
                <c:pt idx="12426">
                  <c:v>0.14058300000000001</c:v>
                </c:pt>
                <c:pt idx="12427">
                  <c:v>0.14178199999999999</c:v>
                </c:pt>
                <c:pt idx="12428">
                  <c:v>0.14294200000000001</c:v>
                </c:pt>
                <c:pt idx="12429">
                  <c:v>0.14407800000000001</c:v>
                </c:pt>
                <c:pt idx="12430">
                  <c:v>0.14519000000000001</c:v>
                </c:pt>
                <c:pt idx="12431">
                  <c:v>0.146262</c:v>
                </c:pt>
                <c:pt idx="12432">
                  <c:v>0.14743100000000001</c:v>
                </c:pt>
                <c:pt idx="12433">
                  <c:v>0.14846500000000001</c:v>
                </c:pt>
                <c:pt idx="12434">
                  <c:v>0.14966599999999999</c:v>
                </c:pt>
                <c:pt idx="12435">
                  <c:v>0.15074100000000001</c:v>
                </c:pt>
                <c:pt idx="12436">
                  <c:v>0.15192700000000001</c:v>
                </c:pt>
                <c:pt idx="12437">
                  <c:v>0.153031</c:v>
                </c:pt>
                <c:pt idx="12438">
                  <c:v>0.15420600000000001</c:v>
                </c:pt>
                <c:pt idx="12439">
                  <c:v>0.15533</c:v>
                </c:pt>
                <c:pt idx="12440">
                  <c:v>0.1565</c:v>
                </c:pt>
                <c:pt idx="12441">
                  <c:v>0.15765599999999999</c:v>
                </c:pt>
                <c:pt idx="12442">
                  <c:v>0.15881400000000001</c:v>
                </c:pt>
                <c:pt idx="12443">
                  <c:v>0.159996</c:v>
                </c:pt>
                <c:pt idx="12444">
                  <c:v>0.16115199999999999</c:v>
                </c:pt>
                <c:pt idx="12445">
                  <c:v>0.16231699999999999</c:v>
                </c:pt>
                <c:pt idx="12446">
                  <c:v>0.16349900000000001</c:v>
                </c:pt>
                <c:pt idx="12447">
                  <c:v>0.16464799999999999</c:v>
                </c:pt>
                <c:pt idx="12448">
                  <c:v>0.16581199999999999</c:v>
                </c:pt>
                <c:pt idx="12449">
                  <c:v>0.166994</c:v>
                </c:pt>
                <c:pt idx="12450">
                  <c:v>0.168048</c:v>
                </c:pt>
                <c:pt idx="12451">
                  <c:v>0.168991</c:v>
                </c:pt>
                <c:pt idx="12452">
                  <c:v>0.16972200000000001</c:v>
                </c:pt>
                <c:pt idx="12453">
                  <c:v>0.17025899999999999</c:v>
                </c:pt>
                <c:pt idx="12454">
                  <c:v>0.170959</c:v>
                </c:pt>
                <c:pt idx="12455">
                  <c:v>0.17147299999999999</c:v>
                </c:pt>
                <c:pt idx="12456">
                  <c:v>0.171682</c:v>
                </c:pt>
                <c:pt idx="12457">
                  <c:v>0.17175000000000001</c:v>
                </c:pt>
                <c:pt idx="12458">
                  <c:v>0.17224400000000001</c:v>
                </c:pt>
                <c:pt idx="12459">
                  <c:v>0.17265</c:v>
                </c:pt>
                <c:pt idx="12460">
                  <c:v>0.173069</c:v>
                </c:pt>
                <c:pt idx="12461">
                  <c:v>0.17344599999999999</c:v>
                </c:pt>
                <c:pt idx="12462">
                  <c:v>0.173876</c:v>
                </c:pt>
                <c:pt idx="12463">
                  <c:v>0.17455300000000001</c:v>
                </c:pt>
                <c:pt idx="12464">
                  <c:v>0.17502400000000001</c:v>
                </c:pt>
                <c:pt idx="12465">
                  <c:v>0.17544000000000001</c:v>
                </c:pt>
                <c:pt idx="12466">
                  <c:v>0.17602499999999999</c:v>
                </c:pt>
                <c:pt idx="12467">
                  <c:v>0.17663799999999999</c:v>
                </c:pt>
                <c:pt idx="12468">
                  <c:v>0.17702899999999999</c:v>
                </c:pt>
                <c:pt idx="12469">
                  <c:v>0.177401</c:v>
                </c:pt>
                <c:pt idx="12470">
                  <c:v>0.17805499999999999</c:v>
                </c:pt>
                <c:pt idx="12471">
                  <c:v>0.17855199999999999</c:v>
                </c:pt>
                <c:pt idx="12472">
                  <c:v>0.17893999999999999</c:v>
                </c:pt>
                <c:pt idx="12473">
                  <c:v>0.179454</c:v>
                </c:pt>
                <c:pt idx="12474">
                  <c:v>0.18007100000000001</c:v>
                </c:pt>
                <c:pt idx="12475">
                  <c:v>0.18047199999999999</c:v>
                </c:pt>
                <c:pt idx="12476">
                  <c:v>0.18080499999999999</c:v>
                </c:pt>
                <c:pt idx="12477">
                  <c:v>0.18143899999999999</c:v>
                </c:pt>
                <c:pt idx="12478">
                  <c:v>0.181948</c:v>
                </c:pt>
                <c:pt idx="12479">
                  <c:v>0.18232200000000001</c:v>
                </c:pt>
                <c:pt idx="12480">
                  <c:v>0.182805</c:v>
                </c:pt>
                <c:pt idx="12481">
                  <c:v>0.18343899999999999</c:v>
                </c:pt>
                <c:pt idx="12482">
                  <c:v>0.183837</c:v>
                </c:pt>
                <c:pt idx="12483">
                  <c:v>0.18415300000000001</c:v>
                </c:pt>
                <c:pt idx="12484">
                  <c:v>0.18473100000000001</c:v>
                </c:pt>
                <c:pt idx="12485">
                  <c:v>0.18526500000000001</c:v>
                </c:pt>
                <c:pt idx="12486">
                  <c:v>0.185641</c:v>
                </c:pt>
                <c:pt idx="12487">
                  <c:v>0.186088</c:v>
                </c:pt>
                <c:pt idx="12488">
                  <c:v>0.18671399999999999</c:v>
                </c:pt>
                <c:pt idx="12489">
                  <c:v>0.187115</c:v>
                </c:pt>
                <c:pt idx="12490">
                  <c:v>0.18742500000000001</c:v>
                </c:pt>
                <c:pt idx="12491">
                  <c:v>0.18798000000000001</c:v>
                </c:pt>
                <c:pt idx="12492">
                  <c:v>0.188525</c:v>
                </c:pt>
                <c:pt idx="12493">
                  <c:v>0.188888</c:v>
                </c:pt>
                <c:pt idx="12494">
                  <c:v>0.189308</c:v>
                </c:pt>
                <c:pt idx="12495">
                  <c:v>0.18993199999999999</c:v>
                </c:pt>
                <c:pt idx="12496">
                  <c:v>0.19033600000000001</c:v>
                </c:pt>
                <c:pt idx="12497">
                  <c:v>0.19064999999999999</c:v>
                </c:pt>
                <c:pt idx="12498">
                  <c:v>0.191163</c:v>
                </c:pt>
                <c:pt idx="12499">
                  <c:v>0.19173299999999999</c:v>
                </c:pt>
                <c:pt idx="12500">
                  <c:v>0.191691</c:v>
                </c:pt>
                <c:pt idx="12501">
                  <c:v>0.190945</c:v>
                </c:pt>
                <c:pt idx="12502">
                  <c:v>0.19045000000000001</c:v>
                </c:pt>
                <c:pt idx="12503">
                  <c:v>0.18970400000000001</c:v>
                </c:pt>
                <c:pt idx="12504">
                  <c:v>0.18947800000000001</c:v>
                </c:pt>
                <c:pt idx="12505">
                  <c:v>0.18906700000000001</c:v>
                </c:pt>
                <c:pt idx="12506">
                  <c:v>0.188721</c:v>
                </c:pt>
                <c:pt idx="12507">
                  <c:v>0.18836800000000001</c:v>
                </c:pt>
                <c:pt idx="12508">
                  <c:v>0.18777199999999999</c:v>
                </c:pt>
                <c:pt idx="12509">
                  <c:v>0.187415</c:v>
                </c:pt>
                <c:pt idx="12510">
                  <c:v>0.186998</c:v>
                </c:pt>
                <c:pt idx="12511">
                  <c:v>0.18663099999999999</c:v>
                </c:pt>
                <c:pt idx="12512">
                  <c:v>0.186278</c:v>
                </c:pt>
                <c:pt idx="12513">
                  <c:v>0.18599299999999999</c:v>
                </c:pt>
                <c:pt idx="12514">
                  <c:v>0.18571599999999999</c:v>
                </c:pt>
                <c:pt idx="12515">
                  <c:v>0.18542800000000001</c:v>
                </c:pt>
                <c:pt idx="12516">
                  <c:v>0.18512300000000001</c:v>
                </c:pt>
                <c:pt idx="12517">
                  <c:v>0.18482499999999999</c:v>
                </c:pt>
                <c:pt idx="12518">
                  <c:v>0.184528</c:v>
                </c:pt>
                <c:pt idx="12519">
                  <c:v>0.18421899999999999</c:v>
                </c:pt>
                <c:pt idx="12520">
                  <c:v>0.18391299999999999</c:v>
                </c:pt>
                <c:pt idx="12521">
                  <c:v>0.183612</c:v>
                </c:pt>
                <c:pt idx="12522">
                  <c:v>0.18329100000000001</c:v>
                </c:pt>
                <c:pt idx="12523">
                  <c:v>0.182977</c:v>
                </c:pt>
                <c:pt idx="12524">
                  <c:v>0.182673</c:v>
                </c:pt>
                <c:pt idx="12525">
                  <c:v>0.18234400000000001</c:v>
                </c:pt>
                <c:pt idx="12526">
                  <c:v>0.18201800000000001</c:v>
                </c:pt>
                <c:pt idx="12527">
                  <c:v>0.18171300000000001</c:v>
                </c:pt>
                <c:pt idx="12528">
                  <c:v>0.18137300000000001</c:v>
                </c:pt>
                <c:pt idx="12529">
                  <c:v>0.181035</c:v>
                </c:pt>
                <c:pt idx="12530">
                  <c:v>0.180733</c:v>
                </c:pt>
                <c:pt idx="12531">
                  <c:v>0.18037500000000001</c:v>
                </c:pt>
                <c:pt idx="12532">
                  <c:v>0.18002399999999999</c:v>
                </c:pt>
                <c:pt idx="12533">
                  <c:v>0.179727</c:v>
                </c:pt>
                <c:pt idx="12534">
                  <c:v>0.17933399999999999</c:v>
                </c:pt>
                <c:pt idx="12535">
                  <c:v>0.17897199999999999</c:v>
                </c:pt>
                <c:pt idx="12536">
                  <c:v>0.17860300000000001</c:v>
                </c:pt>
                <c:pt idx="12537">
                  <c:v>0.178096</c:v>
                </c:pt>
                <c:pt idx="12538">
                  <c:v>0.177704</c:v>
                </c:pt>
                <c:pt idx="12539">
                  <c:v>0.17724799999999999</c:v>
                </c:pt>
                <c:pt idx="12540">
                  <c:v>0.17648</c:v>
                </c:pt>
                <c:pt idx="12541">
                  <c:v>0.17583199999999999</c:v>
                </c:pt>
                <c:pt idx="12542">
                  <c:v>0.17543</c:v>
                </c:pt>
                <c:pt idx="12543">
                  <c:v>0.17486499999999999</c:v>
                </c:pt>
                <c:pt idx="12544">
                  <c:v>0.17402899999999999</c:v>
                </c:pt>
                <c:pt idx="12545">
                  <c:v>0.17353499999999999</c:v>
                </c:pt>
                <c:pt idx="12546">
                  <c:v>0.17302799999999999</c:v>
                </c:pt>
                <c:pt idx="12547">
                  <c:v>0.17251</c:v>
                </c:pt>
                <c:pt idx="12548">
                  <c:v>0.17185600000000001</c:v>
                </c:pt>
                <c:pt idx="12549">
                  <c:v>0.171372</c:v>
                </c:pt>
                <c:pt idx="12550">
                  <c:v>0.17128499999999999</c:v>
                </c:pt>
                <c:pt idx="12551">
                  <c:v>0.17199400000000001</c:v>
                </c:pt>
                <c:pt idx="12552">
                  <c:v>0.172407</c:v>
                </c:pt>
                <c:pt idx="12553">
                  <c:v>0.17329900000000001</c:v>
                </c:pt>
                <c:pt idx="12554">
                  <c:v>0.17433499999999999</c:v>
                </c:pt>
                <c:pt idx="12555">
                  <c:v>0.175375</c:v>
                </c:pt>
                <c:pt idx="12556">
                  <c:v>0.17622399999999999</c:v>
                </c:pt>
                <c:pt idx="12557">
                  <c:v>0.17677100000000001</c:v>
                </c:pt>
                <c:pt idx="12558">
                  <c:v>0.17757899999999999</c:v>
                </c:pt>
                <c:pt idx="12559">
                  <c:v>0.178424</c:v>
                </c:pt>
                <c:pt idx="12560">
                  <c:v>0.17931900000000001</c:v>
                </c:pt>
                <c:pt idx="12561">
                  <c:v>0.17991099999999999</c:v>
                </c:pt>
                <c:pt idx="12562">
                  <c:v>0.18063699999999999</c:v>
                </c:pt>
                <c:pt idx="12563">
                  <c:v>0.18129500000000001</c:v>
                </c:pt>
                <c:pt idx="12564">
                  <c:v>0.18212700000000001</c:v>
                </c:pt>
                <c:pt idx="12565">
                  <c:v>0.18279699999999999</c:v>
                </c:pt>
                <c:pt idx="12566">
                  <c:v>0.18348600000000001</c:v>
                </c:pt>
                <c:pt idx="12567">
                  <c:v>0.18404599999999999</c:v>
                </c:pt>
                <c:pt idx="12568">
                  <c:v>0.184618</c:v>
                </c:pt>
                <c:pt idx="12569">
                  <c:v>0.185278</c:v>
                </c:pt>
                <c:pt idx="12570">
                  <c:v>0.18585199999999999</c:v>
                </c:pt>
                <c:pt idx="12571">
                  <c:v>0.186668</c:v>
                </c:pt>
                <c:pt idx="12572">
                  <c:v>0.18729899999999999</c:v>
                </c:pt>
                <c:pt idx="12573">
                  <c:v>0.18836600000000001</c:v>
                </c:pt>
                <c:pt idx="12574">
                  <c:v>0.18909500000000001</c:v>
                </c:pt>
                <c:pt idx="12575">
                  <c:v>0.19026799999999999</c:v>
                </c:pt>
                <c:pt idx="12576">
                  <c:v>0.190966</c:v>
                </c:pt>
                <c:pt idx="12577">
                  <c:v>0.192194</c:v>
                </c:pt>
                <c:pt idx="12578">
                  <c:v>0.19298599999999999</c:v>
                </c:pt>
                <c:pt idx="12579">
                  <c:v>0.19417400000000001</c:v>
                </c:pt>
                <c:pt idx="12580">
                  <c:v>0.19489500000000001</c:v>
                </c:pt>
                <c:pt idx="12581">
                  <c:v>0.19602</c:v>
                </c:pt>
                <c:pt idx="12582">
                  <c:v>0.196967</c:v>
                </c:pt>
                <c:pt idx="12583">
                  <c:v>0.198099</c:v>
                </c:pt>
                <c:pt idx="12584">
                  <c:v>0.198908</c:v>
                </c:pt>
                <c:pt idx="12585">
                  <c:v>0.199741</c:v>
                </c:pt>
                <c:pt idx="12586">
                  <c:v>0.200711</c:v>
                </c:pt>
                <c:pt idx="12587">
                  <c:v>0.201569</c:v>
                </c:pt>
                <c:pt idx="12588">
                  <c:v>0.20250299999999999</c:v>
                </c:pt>
                <c:pt idx="12589">
                  <c:v>0.20314199999999999</c:v>
                </c:pt>
                <c:pt idx="12590">
                  <c:v>0.20421900000000001</c:v>
                </c:pt>
                <c:pt idx="12591">
                  <c:v>0.20496700000000001</c:v>
                </c:pt>
                <c:pt idx="12592">
                  <c:v>0.20610000000000001</c:v>
                </c:pt>
                <c:pt idx="12593">
                  <c:v>0.20674999999999999</c:v>
                </c:pt>
                <c:pt idx="12594">
                  <c:v>0.20787700000000001</c:v>
                </c:pt>
                <c:pt idx="12595">
                  <c:v>0.208567</c:v>
                </c:pt>
                <c:pt idx="12596">
                  <c:v>0.20968200000000001</c:v>
                </c:pt>
                <c:pt idx="12597">
                  <c:v>0.21046899999999999</c:v>
                </c:pt>
                <c:pt idx="12598">
                  <c:v>0.211565</c:v>
                </c:pt>
                <c:pt idx="12599">
                  <c:v>0.21251700000000001</c:v>
                </c:pt>
                <c:pt idx="12600">
                  <c:v>0.21326800000000001</c:v>
                </c:pt>
                <c:pt idx="12601">
                  <c:v>0.213258</c:v>
                </c:pt>
                <c:pt idx="12602">
                  <c:v>0.21312999999999999</c:v>
                </c:pt>
                <c:pt idx="12603">
                  <c:v>0.21288699999999999</c:v>
                </c:pt>
                <c:pt idx="12604">
                  <c:v>0.21242800000000001</c:v>
                </c:pt>
                <c:pt idx="12605">
                  <c:v>0.21204700000000001</c:v>
                </c:pt>
                <c:pt idx="12606">
                  <c:v>0.211447</c:v>
                </c:pt>
                <c:pt idx="12607">
                  <c:v>0.210928</c:v>
                </c:pt>
                <c:pt idx="12608">
                  <c:v>0.21033199999999999</c:v>
                </c:pt>
                <c:pt idx="12609">
                  <c:v>0.209873</c:v>
                </c:pt>
                <c:pt idx="12610">
                  <c:v>0.209285</c:v>
                </c:pt>
                <c:pt idx="12611">
                  <c:v>0.208977</c:v>
                </c:pt>
                <c:pt idx="12612">
                  <c:v>0.208677</c:v>
                </c:pt>
                <c:pt idx="12613">
                  <c:v>0.208534</c:v>
                </c:pt>
                <c:pt idx="12614">
                  <c:v>0.20852999999999999</c:v>
                </c:pt>
                <c:pt idx="12615">
                  <c:v>0.208398</c:v>
                </c:pt>
                <c:pt idx="12616">
                  <c:v>0.20865</c:v>
                </c:pt>
                <c:pt idx="12617">
                  <c:v>0.208592</c:v>
                </c:pt>
                <c:pt idx="12618">
                  <c:v>0.20905499999999999</c:v>
                </c:pt>
                <c:pt idx="12619">
                  <c:v>0.209096</c:v>
                </c:pt>
                <c:pt idx="12620">
                  <c:v>0.20966299999999999</c:v>
                </c:pt>
                <c:pt idx="12621">
                  <c:v>0.20979600000000001</c:v>
                </c:pt>
                <c:pt idx="12622">
                  <c:v>0.21035499999999999</c:v>
                </c:pt>
                <c:pt idx="12623">
                  <c:v>0.210532</c:v>
                </c:pt>
                <c:pt idx="12624">
                  <c:v>0.21090800000000001</c:v>
                </c:pt>
                <c:pt idx="12625">
                  <c:v>0.21118999999999999</c:v>
                </c:pt>
                <c:pt idx="12626">
                  <c:v>0.211449</c:v>
                </c:pt>
                <c:pt idx="12627">
                  <c:v>0.211785</c:v>
                </c:pt>
                <c:pt idx="12628">
                  <c:v>0.211926</c:v>
                </c:pt>
                <c:pt idx="12629">
                  <c:v>0.212256</c:v>
                </c:pt>
                <c:pt idx="12630">
                  <c:v>0.21232400000000001</c:v>
                </c:pt>
                <c:pt idx="12631">
                  <c:v>0.21276600000000001</c:v>
                </c:pt>
                <c:pt idx="12632">
                  <c:v>0.21276600000000001</c:v>
                </c:pt>
                <c:pt idx="12633">
                  <c:v>0.213063</c:v>
                </c:pt>
                <c:pt idx="12634">
                  <c:v>0.213086</c:v>
                </c:pt>
                <c:pt idx="12635">
                  <c:v>0.21354100000000001</c:v>
                </c:pt>
                <c:pt idx="12636">
                  <c:v>0.21365799999999999</c:v>
                </c:pt>
                <c:pt idx="12637">
                  <c:v>0.213787</c:v>
                </c:pt>
                <c:pt idx="12638">
                  <c:v>0.21396299999999999</c:v>
                </c:pt>
                <c:pt idx="12639">
                  <c:v>0.21410599999999999</c:v>
                </c:pt>
                <c:pt idx="12640">
                  <c:v>0.21443699999999999</c:v>
                </c:pt>
                <c:pt idx="12641">
                  <c:v>0.214444</c:v>
                </c:pt>
                <c:pt idx="12642">
                  <c:v>0.214784</c:v>
                </c:pt>
                <c:pt idx="12643">
                  <c:v>0.21479799999999999</c:v>
                </c:pt>
                <c:pt idx="12644">
                  <c:v>0.21515599999999999</c:v>
                </c:pt>
                <c:pt idx="12645">
                  <c:v>0.21513099999999999</c:v>
                </c:pt>
                <c:pt idx="12646">
                  <c:v>0.21568499999999999</c:v>
                </c:pt>
                <c:pt idx="12647">
                  <c:v>0.21582200000000001</c:v>
                </c:pt>
                <c:pt idx="12648">
                  <c:v>0.21615000000000001</c:v>
                </c:pt>
                <c:pt idx="12649">
                  <c:v>0.21621199999999999</c:v>
                </c:pt>
                <c:pt idx="12650">
                  <c:v>0.216532</c:v>
                </c:pt>
                <c:pt idx="12651">
                  <c:v>0.21723100000000001</c:v>
                </c:pt>
                <c:pt idx="12652">
                  <c:v>0.21857199999999999</c:v>
                </c:pt>
                <c:pt idx="12653">
                  <c:v>0.22032299999999999</c:v>
                </c:pt>
                <c:pt idx="12654">
                  <c:v>0.22231300000000001</c:v>
                </c:pt>
                <c:pt idx="12655">
                  <c:v>0.22466700000000001</c:v>
                </c:pt>
                <c:pt idx="12656">
                  <c:v>0.226519</c:v>
                </c:pt>
                <c:pt idx="12657">
                  <c:v>0.22800699999999999</c:v>
                </c:pt>
                <c:pt idx="12658">
                  <c:v>0.22958300000000001</c:v>
                </c:pt>
                <c:pt idx="12659">
                  <c:v>0.23158999999999999</c:v>
                </c:pt>
                <c:pt idx="12660">
                  <c:v>0.23355899999999999</c:v>
                </c:pt>
                <c:pt idx="12661">
                  <c:v>0.23552000000000001</c:v>
                </c:pt>
                <c:pt idx="12662">
                  <c:v>0.23741799999999999</c:v>
                </c:pt>
                <c:pt idx="12663">
                  <c:v>0.23946799999999999</c:v>
                </c:pt>
                <c:pt idx="12664">
                  <c:v>0.24163200000000001</c:v>
                </c:pt>
                <c:pt idx="12665">
                  <c:v>0.243427</c:v>
                </c:pt>
                <c:pt idx="12666">
                  <c:v>0.24516199999999999</c:v>
                </c:pt>
                <c:pt idx="12667">
                  <c:v>0.24713099999999999</c:v>
                </c:pt>
                <c:pt idx="12668">
                  <c:v>0.24923600000000001</c:v>
                </c:pt>
                <c:pt idx="12669">
                  <c:v>0.25124800000000003</c:v>
                </c:pt>
                <c:pt idx="12670">
                  <c:v>0.25295000000000001</c:v>
                </c:pt>
                <c:pt idx="12671">
                  <c:v>0.25493500000000002</c:v>
                </c:pt>
                <c:pt idx="12672">
                  <c:v>0.256965</c:v>
                </c:pt>
                <c:pt idx="12673">
                  <c:v>0.25911000000000001</c:v>
                </c:pt>
                <c:pt idx="12674">
                  <c:v>0.26087900000000003</c:v>
                </c:pt>
                <c:pt idx="12675">
                  <c:v>0.26267099999999999</c:v>
                </c:pt>
                <c:pt idx="12676">
                  <c:v>0.26460600000000001</c:v>
                </c:pt>
                <c:pt idx="12677">
                  <c:v>0.26675700000000002</c:v>
                </c:pt>
                <c:pt idx="12678">
                  <c:v>0.26874999999999999</c:v>
                </c:pt>
                <c:pt idx="12679">
                  <c:v>0.27043099999999998</c:v>
                </c:pt>
                <c:pt idx="12680">
                  <c:v>0.272374</c:v>
                </c:pt>
                <c:pt idx="12681">
                  <c:v>0.274422</c:v>
                </c:pt>
                <c:pt idx="12682">
                  <c:v>0.27657399999999999</c:v>
                </c:pt>
                <c:pt idx="12683">
                  <c:v>0.27830500000000002</c:v>
                </c:pt>
                <c:pt idx="12684">
                  <c:v>0.28016400000000002</c:v>
                </c:pt>
                <c:pt idx="12685">
                  <c:v>0.28207300000000002</c:v>
                </c:pt>
                <c:pt idx="12686">
                  <c:v>0.284246</c:v>
                </c:pt>
                <c:pt idx="12687">
                  <c:v>0.28619499999999998</c:v>
                </c:pt>
                <c:pt idx="12688">
                  <c:v>0.287941</c:v>
                </c:pt>
                <c:pt idx="12689">
                  <c:v>0.28994300000000001</c:v>
                </c:pt>
                <c:pt idx="12690">
                  <c:v>0.29209400000000002</c:v>
                </c:pt>
                <c:pt idx="12691">
                  <c:v>0.29417300000000002</c:v>
                </c:pt>
                <c:pt idx="12692">
                  <c:v>0.29586600000000002</c:v>
                </c:pt>
                <c:pt idx="12693">
                  <c:v>0.29780600000000002</c:v>
                </c:pt>
                <c:pt idx="12694">
                  <c:v>0.29985099999999998</c:v>
                </c:pt>
                <c:pt idx="12695">
                  <c:v>0.30206300000000003</c:v>
                </c:pt>
                <c:pt idx="12696">
                  <c:v>0.30384699999999998</c:v>
                </c:pt>
                <c:pt idx="12697">
                  <c:v>0.305643</c:v>
                </c:pt>
                <c:pt idx="12698">
                  <c:v>0.30751600000000001</c:v>
                </c:pt>
                <c:pt idx="12699">
                  <c:v>0.309728</c:v>
                </c:pt>
                <c:pt idx="12700">
                  <c:v>0.31148799999999999</c:v>
                </c:pt>
                <c:pt idx="12701">
                  <c:v>0.312585</c:v>
                </c:pt>
                <c:pt idx="12702">
                  <c:v>0.31353999999999999</c:v>
                </c:pt>
                <c:pt idx="12703">
                  <c:v>0.31365300000000002</c:v>
                </c:pt>
                <c:pt idx="12704">
                  <c:v>0.313693</c:v>
                </c:pt>
                <c:pt idx="12705">
                  <c:v>0.31373800000000002</c:v>
                </c:pt>
                <c:pt idx="12706">
                  <c:v>0.31412699999999999</c:v>
                </c:pt>
                <c:pt idx="12707">
                  <c:v>0.313975</c:v>
                </c:pt>
                <c:pt idx="12708">
                  <c:v>0.31343399999999999</c:v>
                </c:pt>
                <c:pt idx="12709">
                  <c:v>0.31352600000000003</c:v>
                </c:pt>
                <c:pt idx="12710">
                  <c:v>0.31364900000000001</c:v>
                </c:pt>
                <c:pt idx="12711">
                  <c:v>0.31345499999999998</c:v>
                </c:pt>
                <c:pt idx="12712">
                  <c:v>0.31300099999999997</c:v>
                </c:pt>
                <c:pt idx="12713">
                  <c:v>0.31328899999999998</c:v>
                </c:pt>
                <c:pt idx="12714">
                  <c:v>0.31325700000000001</c:v>
                </c:pt>
                <c:pt idx="12715">
                  <c:v>0.31287900000000002</c:v>
                </c:pt>
                <c:pt idx="12716">
                  <c:v>0.31242599999999998</c:v>
                </c:pt>
                <c:pt idx="12717">
                  <c:v>0.31274600000000002</c:v>
                </c:pt>
                <c:pt idx="12718">
                  <c:v>0.31271700000000002</c:v>
                </c:pt>
                <c:pt idx="12719">
                  <c:v>0.312199</c:v>
                </c:pt>
                <c:pt idx="12720">
                  <c:v>0.31180799999999997</c:v>
                </c:pt>
                <c:pt idx="12721">
                  <c:v>0.31203399999999998</c:v>
                </c:pt>
                <c:pt idx="12722">
                  <c:v>0.31191200000000002</c:v>
                </c:pt>
                <c:pt idx="12723">
                  <c:v>0.31137799999999999</c:v>
                </c:pt>
                <c:pt idx="12724">
                  <c:v>0.31123000000000001</c:v>
                </c:pt>
                <c:pt idx="12725">
                  <c:v>0.31134000000000001</c:v>
                </c:pt>
                <c:pt idx="12726">
                  <c:v>0.31107200000000002</c:v>
                </c:pt>
                <c:pt idx="12727">
                  <c:v>0.31045099999999998</c:v>
                </c:pt>
                <c:pt idx="12728">
                  <c:v>0.31039</c:v>
                </c:pt>
                <c:pt idx="12729">
                  <c:v>0.31039699999999998</c:v>
                </c:pt>
                <c:pt idx="12730">
                  <c:v>0.31000499999999998</c:v>
                </c:pt>
                <c:pt idx="12731">
                  <c:v>0.30926799999999999</c:v>
                </c:pt>
                <c:pt idx="12732">
                  <c:v>0.30931399999999998</c:v>
                </c:pt>
                <c:pt idx="12733">
                  <c:v>0.30920500000000001</c:v>
                </c:pt>
                <c:pt idx="12734">
                  <c:v>0.30881700000000001</c:v>
                </c:pt>
                <c:pt idx="12735">
                  <c:v>0.308419</c:v>
                </c:pt>
                <c:pt idx="12736">
                  <c:v>0.30856800000000001</c:v>
                </c:pt>
                <c:pt idx="12737">
                  <c:v>0.30825399999999997</c:v>
                </c:pt>
                <c:pt idx="12738">
                  <c:v>0.30749199999999999</c:v>
                </c:pt>
                <c:pt idx="12739">
                  <c:v>0.30700899999999998</c:v>
                </c:pt>
                <c:pt idx="12740">
                  <c:v>0.30699900000000002</c:v>
                </c:pt>
                <c:pt idx="12741">
                  <c:v>0.30676599999999998</c:v>
                </c:pt>
                <c:pt idx="12742">
                  <c:v>0.30635699999999999</c:v>
                </c:pt>
                <c:pt idx="12743">
                  <c:v>0.30649300000000002</c:v>
                </c:pt>
                <c:pt idx="12744">
                  <c:v>0.30636600000000003</c:v>
                </c:pt>
                <c:pt idx="12745">
                  <c:v>0.305591</c:v>
                </c:pt>
                <c:pt idx="12746">
                  <c:v>0.30468699999999999</c:v>
                </c:pt>
                <c:pt idx="12747">
                  <c:v>0.30452200000000001</c:v>
                </c:pt>
                <c:pt idx="12748">
                  <c:v>0.30414799999999997</c:v>
                </c:pt>
                <c:pt idx="12749">
                  <c:v>0.30341299999999999</c:v>
                </c:pt>
                <c:pt idx="12750">
                  <c:v>0.30316199999999999</c:v>
                </c:pt>
                <c:pt idx="12751">
                  <c:v>0.30248399999999998</c:v>
                </c:pt>
                <c:pt idx="12752">
                  <c:v>0.30171900000000001</c:v>
                </c:pt>
                <c:pt idx="12753">
                  <c:v>0.30033599999999999</c:v>
                </c:pt>
                <c:pt idx="12754">
                  <c:v>0.29888700000000001</c:v>
                </c:pt>
                <c:pt idx="12755">
                  <c:v>0.29805300000000001</c:v>
                </c:pt>
                <c:pt idx="12756">
                  <c:v>0.297377</c:v>
                </c:pt>
                <c:pt idx="12757">
                  <c:v>0.29670299999999999</c:v>
                </c:pt>
                <c:pt idx="12758">
                  <c:v>0.29624899999999998</c:v>
                </c:pt>
                <c:pt idx="12759">
                  <c:v>0.295987</c:v>
                </c:pt>
                <c:pt idx="12760">
                  <c:v>0.29568100000000003</c:v>
                </c:pt>
                <c:pt idx="12761">
                  <c:v>0.295595</c:v>
                </c:pt>
                <c:pt idx="12762">
                  <c:v>0.29518800000000001</c:v>
                </c:pt>
                <c:pt idx="12763">
                  <c:v>0.29470000000000002</c:v>
                </c:pt>
                <c:pt idx="12764">
                  <c:v>0.29425200000000001</c:v>
                </c:pt>
                <c:pt idx="12765">
                  <c:v>0.29380800000000001</c:v>
                </c:pt>
                <c:pt idx="12766">
                  <c:v>0.29330099999999998</c:v>
                </c:pt>
                <c:pt idx="12767">
                  <c:v>0.29278199999999999</c:v>
                </c:pt>
                <c:pt idx="12768">
                  <c:v>0.29226200000000002</c:v>
                </c:pt>
                <c:pt idx="12769">
                  <c:v>0.29176999999999997</c:v>
                </c:pt>
                <c:pt idx="12770">
                  <c:v>0.291273</c:v>
                </c:pt>
                <c:pt idx="12771">
                  <c:v>0.29077199999999997</c:v>
                </c:pt>
                <c:pt idx="12772">
                  <c:v>0.29025499999999999</c:v>
                </c:pt>
                <c:pt idx="12773">
                  <c:v>0.28972300000000001</c:v>
                </c:pt>
                <c:pt idx="12774">
                  <c:v>0.28920299999999999</c:v>
                </c:pt>
                <c:pt idx="12775">
                  <c:v>0.28869499999999998</c:v>
                </c:pt>
                <c:pt idx="12776">
                  <c:v>0.28819499999999998</c:v>
                </c:pt>
                <c:pt idx="12777">
                  <c:v>0.28769</c:v>
                </c:pt>
                <c:pt idx="12778">
                  <c:v>0.287163</c:v>
                </c:pt>
                <c:pt idx="12779">
                  <c:v>0.28662799999999999</c:v>
                </c:pt>
                <c:pt idx="12780">
                  <c:v>0.28609499999999999</c:v>
                </c:pt>
                <c:pt idx="12781">
                  <c:v>0.28557500000000002</c:v>
                </c:pt>
                <c:pt idx="12782">
                  <c:v>0.28506799999999999</c:v>
                </c:pt>
                <c:pt idx="12783">
                  <c:v>0.284555</c:v>
                </c:pt>
                <c:pt idx="12784">
                  <c:v>0.28402899999999998</c:v>
                </c:pt>
                <c:pt idx="12785">
                  <c:v>0.28349000000000002</c:v>
                </c:pt>
                <c:pt idx="12786">
                  <c:v>0.28294999999999998</c:v>
                </c:pt>
                <c:pt idx="12787">
                  <c:v>0.28242200000000001</c:v>
                </c:pt>
                <c:pt idx="12788">
                  <c:v>0.28190399999999999</c:v>
                </c:pt>
                <c:pt idx="12789">
                  <c:v>0.281387</c:v>
                </c:pt>
                <c:pt idx="12790">
                  <c:v>0.280858</c:v>
                </c:pt>
                <c:pt idx="12791">
                  <c:v>0.28031499999999998</c:v>
                </c:pt>
                <c:pt idx="12792">
                  <c:v>0.27977099999999999</c:v>
                </c:pt>
                <c:pt idx="12793">
                  <c:v>0.27923399999999998</c:v>
                </c:pt>
                <c:pt idx="12794">
                  <c:v>0.27870800000000001</c:v>
                </c:pt>
                <c:pt idx="12795">
                  <c:v>0.27818399999999999</c:v>
                </c:pt>
                <c:pt idx="12796">
                  <c:v>0.27765099999999998</c:v>
                </c:pt>
                <c:pt idx="12797">
                  <c:v>0.27710499999999999</c:v>
                </c:pt>
                <c:pt idx="12798">
                  <c:v>0.276555</c:v>
                </c:pt>
                <c:pt idx="12799">
                  <c:v>0.27601100000000001</c:v>
                </c:pt>
                <c:pt idx="12800">
                  <c:v>0.27543099999999998</c:v>
                </c:pt>
                <c:pt idx="12801">
                  <c:v>0.27480300000000002</c:v>
                </c:pt>
                <c:pt idx="12802">
                  <c:v>0.27405600000000002</c:v>
                </c:pt>
                <c:pt idx="12803">
                  <c:v>0.27307900000000002</c:v>
                </c:pt>
                <c:pt idx="12804">
                  <c:v>0.27215200000000001</c:v>
                </c:pt>
                <c:pt idx="12805">
                  <c:v>0.27126899999999998</c:v>
                </c:pt>
                <c:pt idx="12806">
                  <c:v>0.27025100000000002</c:v>
                </c:pt>
                <c:pt idx="12807">
                  <c:v>0.26930900000000002</c:v>
                </c:pt>
                <c:pt idx="12808">
                  <c:v>0.26836199999999999</c:v>
                </c:pt>
                <c:pt idx="12809">
                  <c:v>0.26716099999999998</c:v>
                </c:pt>
                <c:pt idx="12810">
                  <c:v>0.26602399999999998</c:v>
                </c:pt>
                <c:pt idx="12811">
                  <c:v>0.26493699999999998</c:v>
                </c:pt>
                <c:pt idx="12812">
                  <c:v>0.263708</c:v>
                </c:pt>
                <c:pt idx="12813">
                  <c:v>0.26256499999999999</c:v>
                </c:pt>
                <c:pt idx="12814">
                  <c:v>0.26140400000000003</c:v>
                </c:pt>
                <c:pt idx="12815">
                  <c:v>0.26009599999999999</c:v>
                </c:pt>
                <c:pt idx="12816">
                  <c:v>0.25879799999999997</c:v>
                </c:pt>
                <c:pt idx="12817">
                  <c:v>0.25742300000000001</c:v>
                </c:pt>
                <c:pt idx="12818">
                  <c:v>0.25601299999999999</c:v>
                </c:pt>
                <c:pt idx="12819">
                  <c:v>0.254687</c:v>
                </c:pt>
                <c:pt idx="12820">
                  <c:v>0.25330900000000001</c:v>
                </c:pt>
                <c:pt idx="12821">
                  <c:v>0.25189</c:v>
                </c:pt>
                <c:pt idx="12822">
                  <c:v>0.25045800000000001</c:v>
                </c:pt>
                <c:pt idx="12823">
                  <c:v>0.24892400000000001</c:v>
                </c:pt>
                <c:pt idx="12824">
                  <c:v>0.24740799999999999</c:v>
                </c:pt>
                <c:pt idx="12825">
                  <c:v>0.24568599999999999</c:v>
                </c:pt>
                <c:pt idx="12826">
                  <c:v>0.24399699999999999</c:v>
                </c:pt>
                <c:pt idx="12827">
                  <c:v>0.242422</c:v>
                </c:pt>
                <c:pt idx="12828">
                  <c:v>0.24069399999999999</c:v>
                </c:pt>
                <c:pt idx="12829">
                  <c:v>0.239011</c:v>
                </c:pt>
                <c:pt idx="12830">
                  <c:v>0.237321</c:v>
                </c:pt>
                <c:pt idx="12831">
                  <c:v>0.235592</c:v>
                </c:pt>
                <c:pt idx="12832">
                  <c:v>0.23392399999999999</c:v>
                </c:pt>
                <c:pt idx="12833">
                  <c:v>0.23213700000000001</c:v>
                </c:pt>
                <c:pt idx="12834">
                  <c:v>0.23060900000000001</c:v>
                </c:pt>
                <c:pt idx="12835">
                  <c:v>0.228931</c:v>
                </c:pt>
                <c:pt idx="12836">
                  <c:v>0.22702900000000001</c:v>
                </c:pt>
                <c:pt idx="12837">
                  <c:v>0.225328</c:v>
                </c:pt>
                <c:pt idx="12838">
                  <c:v>0.22342899999999999</c:v>
                </c:pt>
                <c:pt idx="12839">
                  <c:v>0.22175</c:v>
                </c:pt>
                <c:pt idx="12840">
                  <c:v>0.220079</c:v>
                </c:pt>
                <c:pt idx="12841">
                  <c:v>0.21867</c:v>
                </c:pt>
                <c:pt idx="12842">
                  <c:v>0.217191</c:v>
                </c:pt>
                <c:pt idx="12843">
                  <c:v>0.215389</c:v>
                </c:pt>
                <c:pt idx="12844">
                  <c:v>0.21401400000000001</c:v>
                </c:pt>
                <c:pt idx="12845">
                  <c:v>0.212233</c:v>
                </c:pt>
                <c:pt idx="12846">
                  <c:v>0.210674</c:v>
                </c:pt>
                <c:pt idx="12847">
                  <c:v>0.208846</c:v>
                </c:pt>
                <c:pt idx="12848">
                  <c:v>0.20722399999999999</c:v>
                </c:pt>
                <c:pt idx="12849">
                  <c:v>0.205511</c:v>
                </c:pt>
                <c:pt idx="12850">
                  <c:v>0.203593</c:v>
                </c:pt>
                <c:pt idx="12851">
                  <c:v>0.200819</c:v>
                </c:pt>
                <c:pt idx="12852">
                  <c:v>0.19847000000000001</c:v>
                </c:pt>
                <c:pt idx="12853">
                  <c:v>0.19620499999999999</c:v>
                </c:pt>
                <c:pt idx="12854">
                  <c:v>0.193991</c:v>
                </c:pt>
                <c:pt idx="12855">
                  <c:v>0.19189200000000001</c:v>
                </c:pt>
                <c:pt idx="12856">
                  <c:v>0.18971099999999999</c:v>
                </c:pt>
                <c:pt idx="12857">
                  <c:v>0.18775500000000001</c:v>
                </c:pt>
                <c:pt idx="12858">
                  <c:v>0.185755</c:v>
                </c:pt>
                <c:pt idx="12859">
                  <c:v>0.183699</c:v>
                </c:pt>
                <c:pt idx="12860">
                  <c:v>0.18170600000000001</c:v>
                </c:pt>
                <c:pt idx="12861">
                  <c:v>0.17966799999999999</c:v>
                </c:pt>
                <c:pt idx="12862">
                  <c:v>0.17768400000000001</c:v>
                </c:pt>
                <c:pt idx="12863">
                  <c:v>0.17580799999999999</c:v>
                </c:pt>
                <c:pt idx="12864">
                  <c:v>0.17389299999999999</c:v>
                </c:pt>
                <c:pt idx="12865">
                  <c:v>0.17179700000000001</c:v>
                </c:pt>
                <c:pt idx="12866">
                  <c:v>0.16989799999999999</c:v>
                </c:pt>
                <c:pt idx="12867">
                  <c:v>0.16794700000000001</c:v>
                </c:pt>
                <c:pt idx="12868">
                  <c:v>0.165939</c:v>
                </c:pt>
                <c:pt idx="12869">
                  <c:v>0.1641</c:v>
                </c:pt>
                <c:pt idx="12870">
                  <c:v>0.162052</c:v>
                </c:pt>
                <c:pt idx="12871">
                  <c:v>0.16011400000000001</c:v>
                </c:pt>
                <c:pt idx="12872">
                  <c:v>0.158244</c:v>
                </c:pt>
                <c:pt idx="12873">
                  <c:v>0.156252</c:v>
                </c:pt>
                <c:pt idx="12874">
                  <c:v>0.154387</c:v>
                </c:pt>
                <c:pt idx="12875">
                  <c:v>0.15245700000000001</c:v>
                </c:pt>
                <c:pt idx="12876">
                  <c:v>0.15042700000000001</c:v>
                </c:pt>
                <c:pt idx="12877">
                  <c:v>0.14865700000000001</c:v>
                </c:pt>
                <c:pt idx="12878">
                  <c:v>0.14669599999999999</c:v>
                </c:pt>
                <c:pt idx="12879">
                  <c:v>0.14488000000000001</c:v>
                </c:pt>
                <c:pt idx="12880">
                  <c:v>0.143015</c:v>
                </c:pt>
                <c:pt idx="12881">
                  <c:v>0.141264</c:v>
                </c:pt>
                <c:pt idx="12882">
                  <c:v>0.13960500000000001</c:v>
                </c:pt>
                <c:pt idx="12883">
                  <c:v>0.13791700000000001</c:v>
                </c:pt>
                <c:pt idx="12884">
                  <c:v>0.136328</c:v>
                </c:pt>
                <c:pt idx="12885">
                  <c:v>0.13470499999999999</c:v>
                </c:pt>
                <c:pt idx="12886">
                  <c:v>0.13303400000000001</c:v>
                </c:pt>
                <c:pt idx="12887">
                  <c:v>0.13128600000000001</c:v>
                </c:pt>
                <c:pt idx="12888">
                  <c:v>0.12958900000000001</c:v>
                </c:pt>
                <c:pt idx="12889">
                  <c:v>0.12793099999999999</c:v>
                </c:pt>
                <c:pt idx="12890">
                  <c:v>0.12596099999999999</c:v>
                </c:pt>
                <c:pt idx="12891">
                  <c:v>0.12449399999999999</c:v>
                </c:pt>
                <c:pt idx="12892">
                  <c:v>0.12273000000000001</c:v>
                </c:pt>
                <c:pt idx="12893">
                  <c:v>0.12092700000000001</c:v>
                </c:pt>
                <c:pt idx="12894">
                  <c:v>0.11927699999999999</c:v>
                </c:pt>
                <c:pt idx="12895">
                  <c:v>0.117507</c:v>
                </c:pt>
                <c:pt idx="12896">
                  <c:v>0.11576400000000001</c:v>
                </c:pt>
                <c:pt idx="12897">
                  <c:v>0.113985</c:v>
                </c:pt>
                <c:pt idx="12898">
                  <c:v>0.112599</c:v>
                </c:pt>
                <c:pt idx="12899">
                  <c:v>0.110926</c:v>
                </c:pt>
                <c:pt idx="12900">
                  <c:v>0.109359</c:v>
                </c:pt>
                <c:pt idx="12901">
                  <c:v>0.107889</c:v>
                </c:pt>
                <c:pt idx="12902">
                  <c:v>0.10638300000000001</c:v>
                </c:pt>
                <c:pt idx="12903">
                  <c:v>0.10494299999999999</c:v>
                </c:pt>
                <c:pt idx="12904">
                  <c:v>0.103606</c:v>
                </c:pt>
                <c:pt idx="12905">
                  <c:v>0.102202</c:v>
                </c:pt>
                <c:pt idx="12906">
                  <c:v>0.10076499999999999</c:v>
                </c:pt>
                <c:pt idx="12907">
                  <c:v>9.9506600000000001E-2</c:v>
                </c:pt>
                <c:pt idx="12908">
                  <c:v>9.8011600000000004E-2</c:v>
                </c:pt>
                <c:pt idx="12909">
                  <c:v>9.6639000000000003E-2</c:v>
                </c:pt>
                <c:pt idx="12910">
                  <c:v>9.5310800000000001E-2</c:v>
                </c:pt>
                <c:pt idx="12911">
                  <c:v>9.3949599999999994E-2</c:v>
                </c:pt>
                <c:pt idx="12912">
                  <c:v>9.2657600000000007E-2</c:v>
                </c:pt>
                <c:pt idx="12913">
                  <c:v>9.1288999999999995E-2</c:v>
                </c:pt>
                <c:pt idx="12914">
                  <c:v>9.0011099999999997E-2</c:v>
                </c:pt>
                <c:pt idx="12915">
                  <c:v>8.8581900000000005E-2</c:v>
                </c:pt>
                <c:pt idx="12916">
                  <c:v>8.7317099999999995E-2</c:v>
                </c:pt>
                <c:pt idx="12917">
                  <c:v>8.5965100000000003E-2</c:v>
                </c:pt>
                <c:pt idx="12918">
                  <c:v>8.4697700000000001E-2</c:v>
                </c:pt>
                <c:pt idx="12919">
                  <c:v>8.3362099999999995E-2</c:v>
                </c:pt>
                <c:pt idx="12920">
                  <c:v>8.2005300000000003E-2</c:v>
                </c:pt>
                <c:pt idx="12921">
                  <c:v>8.0721699999999993E-2</c:v>
                </c:pt>
                <c:pt idx="12922">
                  <c:v>7.9343700000000003E-2</c:v>
                </c:pt>
                <c:pt idx="12923">
                  <c:v>7.8096700000000005E-2</c:v>
                </c:pt>
                <c:pt idx="12924">
                  <c:v>7.6705700000000002E-2</c:v>
                </c:pt>
                <c:pt idx="12925">
                  <c:v>7.5342400000000004E-2</c:v>
                </c:pt>
                <c:pt idx="12926">
                  <c:v>7.4220099999999997E-2</c:v>
                </c:pt>
                <c:pt idx="12927">
                  <c:v>7.2682999999999998E-2</c:v>
                </c:pt>
                <c:pt idx="12928">
                  <c:v>7.1464200000000005E-2</c:v>
                </c:pt>
                <c:pt idx="12929">
                  <c:v>7.0114499999999996E-2</c:v>
                </c:pt>
                <c:pt idx="12930">
                  <c:v>6.8841200000000005E-2</c:v>
                </c:pt>
                <c:pt idx="12931">
                  <c:v>6.7614900000000006E-2</c:v>
                </c:pt>
                <c:pt idx="12932">
                  <c:v>6.6261399999999998E-2</c:v>
                </c:pt>
                <c:pt idx="12933">
                  <c:v>6.4965700000000001E-2</c:v>
                </c:pt>
                <c:pt idx="12934">
                  <c:v>6.3649200000000003E-2</c:v>
                </c:pt>
                <c:pt idx="12935">
                  <c:v>6.2257300000000002E-2</c:v>
                </c:pt>
                <c:pt idx="12936">
                  <c:v>6.0944900000000003E-2</c:v>
                </c:pt>
                <c:pt idx="12937">
                  <c:v>5.9672999999999997E-2</c:v>
                </c:pt>
                <c:pt idx="12938">
                  <c:v>5.8276500000000002E-2</c:v>
                </c:pt>
                <c:pt idx="12939">
                  <c:v>5.7044499999999998E-2</c:v>
                </c:pt>
                <c:pt idx="12940">
                  <c:v>5.5794099999999999E-2</c:v>
                </c:pt>
                <c:pt idx="12941">
                  <c:v>5.4732599999999999E-2</c:v>
                </c:pt>
                <c:pt idx="12942">
                  <c:v>5.3627599999999997E-2</c:v>
                </c:pt>
                <c:pt idx="12943">
                  <c:v>5.2551399999999998E-2</c:v>
                </c:pt>
                <c:pt idx="12944">
                  <c:v>5.1307600000000002E-2</c:v>
                </c:pt>
                <c:pt idx="12945">
                  <c:v>5.01249E-2</c:v>
                </c:pt>
                <c:pt idx="12946">
                  <c:v>4.8878699999999997E-2</c:v>
                </c:pt>
                <c:pt idx="12947">
                  <c:v>4.7546199999999997E-2</c:v>
                </c:pt>
                <c:pt idx="12948">
                  <c:v>4.6188399999999998E-2</c:v>
                </c:pt>
                <c:pt idx="12949">
                  <c:v>4.5012499999999997E-2</c:v>
                </c:pt>
                <c:pt idx="12950">
                  <c:v>4.3421099999999997E-2</c:v>
                </c:pt>
                <c:pt idx="12951">
                  <c:v>4.1853399999999999E-2</c:v>
                </c:pt>
                <c:pt idx="12952">
                  <c:v>4.10581E-2</c:v>
                </c:pt>
                <c:pt idx="12953">
                  <c:v>4.0056300000000003E-2</c:v>
                </c:pt>
                <c:pt idx="12954">
                  <c:v>3.9371900000000001E-2</c:v>
                </c:pt>
                <c:pt idx="12955">
                  <c:v>3.8810200000000003E-2</c:v>
                </c:pt>
                <c:pt idx="12956">
                  <c:v>3.79443E-2</c:v>
                </c:pt>
                <c:pt idx="12957">
                  <c:v>3.7306400000000003E-2</c:v>
                </c:pt>
                <c:pt idx="12958">
                  <c:v>3.6982099999999997E-2</c:v>
                </c:pt>
                <c:pt idx="12959">
                  <c:v>3.6384399999999997E-2</c:v>
                </c:pt>
                <c:pt idx="12960">
                  <c:v>3.6120399999999997E-2</c:v>
                </c:pt>
                <c:pt idx="12961">
                  <c:v>3.6016699999999999E-2</c:v>
                </c:pt>
                <c:pt idx="12962">
                  <c:v>3.5642E-2</c:v>
                </c:pt>
                <c:pt idx="12963">
                  <c:v>3.5589099999999999E-2</c:v>
                </c:pt>
                <c:pt idx="12964">
                  <c:v>3.5463300000000003E-2</c:v>
                </c:pt>
                <c:pt idx="12965">
                  <c:v>3.47014E-2</c:v>
                </c:pt>
                <c:pt idx="12966">
                  <c:v>3.3703999999999998E-2</c:v>
                </c:pt>
                <c:pt idx="12967">
                  <c:v>3.3151300000000002E-2</c:v>
                </c:pt>
                <c:pt idx="12968">
                  <c:v>3.2828200000000002E-2</c:v>
                </c:pt>
                <c:pt idx="12969">
                  <c:v>3.2022099999999998E-2</c:v>
                </c:pt>
                <c:pt idx="12970">
                  <c:v>3.1051700000000002E-2</c:v>
                </c:pt>
                <c:pt idx="12971">
                  <c:v>3.0576200000000001E-2</c:v>
                </c:pt>
                <c:pt idx="12972">
                  <c:v>3.0074199999999999E-2</c:v>
                </c:pt>
                <c:pt idx="12973">
                  <c:v>2.9299499999999999E-2</c:v>
                </c:pt>
                <c:pt idx="12974">
                  <c:v>2.8601600000000001E-2</c:v>
                </c:pt>
                <c:pt idx="12975">
                  <c:v>2.8063000000000001E-2</c:v>
                </c:pt>
                <c:pt idx="12976">
                  <c:v>2.7270099999999999E-2</c:v>
                </c:pt>
                <c:pt idx="12977">
                  <c:v>2.6401600000000001E-2</c:v>
                </c:pt>
                <c:pt idx="12978">
                  <c:v>2.5794500000000001E-2</c:v>
                </c:pt>
                <c:pt idx="12979">
                  <c:v>2.5325899999999998E-2</c:v>
                </c:pt>
                <c:pt idx="12980">
                  <c:v>2.43798E-2</c:v>
                </c:pt>
                <c:pt idx="12981">
                  <c:v>2.3383399999999999E-2</c:v>
                </c:pt>
                <c:pt idx="12982">
                  <c:v>2.2793000000000001E-2</c:v>
                </c:pt>
                <c:pt idx="12983">
                  <c:v>2.2302099999999998E-2</c:v>
                </c:pt>
                <c:pt idx="12984">
                  <c:v>2.15412E-2</c:v>
                </c:pt>
                <c:pt idx="12985">
                  <c:v>2.0669099999999999E-2</c:v>
                </c:pt>
                <c:pt idx="12986">
                  <c:v>2.0100799999999999E-2</c:v>
                </c:pt>
                <c:pt idx="12987">
                  <c:v>1.90888E-2</c:v>
                </c:pt>
                <c:pt idx="12988">
                  <c:v>1.7968499999999998E-2</c:v>
                </c:pt>
                <c:pt idx="12989">
                  <c:v>1.73245E-2</c:v>
                </c:pt>
                <c:pt idx="12990">
                  <c:v>1.6845599999999999E-2</c:v>
                </c:pt>
                <c:pt idx="12991">
                  <c:v>1.6044900000000001E-2</c:v>
                </c:pt>
                <c:pt idx="12992">
                  <c:v>1.51813E-2</c:v>
                </c:pt>
                <c:pt idx="12993">
                  <c:v>1.4760000000000001E-2</c:v>
                </c:pt>
                <c:pt idx="12994">
                  <c:v>1.39983E-2</c:v>
                </c:pt>
                <c:pt idx="12995">
                  <c:v>1.30446E-2</c:v>
                </c:pt>
                <c:pt idx="12996">
                  <c:v>1.2193000000000001E-2</c:v>
                </c:pt>
                <c:pt idx="12997">
                  <c:v>1.1637700000000001E-2</c:v>
                </c:pt>
                <c:pt idx="12998">
                  <c:v>1.0847300000000001E-2</c:v>
                </c:pt>
                <c:pt idx="12999">
                  <c:v>9.7819900000000008E-3</c:v>
                </c:pt>
                <c:pt idx="13000">
                  <c:v>9.1731299999999998E-3</c:v>
                </c:pt>
                <c:pt idx="13001">
                  <c:v>9.0107499999999997E-3</c:v>
                </c:pt>
                <c:pt idx="13002">
                  <c:v>8.5645900000000004E-3</c:v>
                </c:pt>
                <c:pt idx="13003">
                  <c:v>7.8705300000000006E-3</c:v>
                </c:pt>
                <c:pt idx="13004">
                  <c:v>6.94044E-3</c:v>
                </c:pt>
                <c:pt idx="13005">
                  <c:v>6.3629100000000003E-3</c:v>
                </c:pt>
                <c:pt idx="13006">
                  <c:v>5.3667400000000001E-3</c:v>
                </c:pt>
                <c:pt idx="13007">
                  <c:v>4.4927999999999999E-3</c:v>
                </c:pt>
                <c:pt idx="13008">
                  <c:v>3.8754100000000001E-3</c:v>
                </c:pt>
                <c:pt idx="13009">
                  <c:v>3.2973199999999999E-3</c:v>
                </c:pt>
                <c:pt idx="13010">
                  <c:v>2.92063E-3</c:v>
                </c:pt>
                <c:pt idx="13011">
                  <c:v>2.4700600000000001E-3</c:v>
                </c:pt>
                <c:pt idx="13012">
                  <c:v>2.2261799999999999E-3</c:v>
                </c:pt>
                <c:pt idx="13013">
                  <c:v>2.1616700000000001E-3</c:v>
                </c:pt>
                <c:pt idx="13014">
                  <c:v>2.0792599999999999E-3</c:v>
                </c:pt>
                <c:pt idx="13015">
                  <c:v>2.29663E-3</c:v>
                </c:pt>
                <c:pt idx="13016">
                  <c:v>2.4780000000000002E-3</c:v>
                </c:pt>
                <c:pt idx="13017">
                  <c:v>2.7524400000000001E-3</c:v>
                </c:pt>
                <c:pt idx="13018">
                  <c:v>3.3061800000000001E-3</c:v>
                </c:pt>
                <c:pt idx="13019">
                  <c:v>3.78378E-3</c:v>
                </c:pt>
                <c:pt idx="13020">
                  <c:v>4.56829E-3</c:v>
                </c:pt>
                <c:pt idx="13021">
                  <c:v>4.4347099999999997E-3</c:v>
                </c:pt>
                <c:pt idx="13022">
                  <c:v>4.4428899999999997E-3</c:v>
                </c:pt>
                <c:pt idx="13023">
                  <c:v>4.09319E-3</c:v>
                </c:pt>
                <c:pt idx="13024">
                  <c:v>3.4861100000000002E-3</c:v>
                </c:pt>
                <c:pt idx="13025">
                  <c:v>2.5987800000000002E-3</c:v>
                </c:pt>
                <c:pt idx="13026">
                  <c:v>1.50727E-3</c:v>
                </c:pt>
                <c:pt idx="13027">
                  <c:v>9.3956699999999998E-4</c:v>
                </c:pt>
                <c:pt idx="13028">
                  <c:v>2.8350899999999999E-4</c:v>
                </c:pt>
                <c:pt idx="13029">
                  <c:v>-6.3902800000000004E-4</c:v>
                </c:pt>
                <c:pt idx="13030">
                  <c:v>-1.21604E-3</c:v>
                </c:pt>
                <c:pt idx="13031">
                  <c:v>-2.1608899999999999E-3</c:v>
                </c:pt>
                <c:pt idx="13032">
                  <c:v>-3.71361E-3</c:v>
                </c:pt>
                <c:pt idx="13033">
                  <c:v>-5.0088199999999998E-3</c:v>
                </c:pt>
                <c:pt idx="13034">
                  <c:v>-6.5335999999999997E-3</c:v>
                </c:pt>
                <c:pt idx="13035">
                  <c:v>-8.0020300000000003E-3</c:v>
                </c:pt>
                <c:pt idx="13036">
                  <c:v>-8.8946800000000003E-3</c:v>
                </c:pt>
                <c:pt idx="13037">
                  <c:v>-9.4750700000000004E-3</c:v>
                </c:pt>
                <c:pt idx="13038">
                  <c:v>-1.00827E-2</c:v>
                </c:pt>
                <c:pt idx="13039">
                  <c:v>-1.04733E-2</c:v>
                </c:pt>
                <c:pt idx="13040">
                  <c:v>-1.0574699999999999E-2</c:v>
                </c:pt>
                <c:pt idx="13041">
                  <c:v>-1.08109E-2</c:v>
                </c:pt>
                <c:pt idx="13042">
                  <c:v>-1.07776E-2</c:v>
                </c:pt>
                <c:pt idx="13043">
                  <c:v>-1.0763099999999999E-2</c:v>
                </c:pt>
                <c:pt idx="13044">
                  <c:v>-1.06748E-2</c:v>
                </c:pt>
                <c:pt idx="13045">
                  <c:v>-1.01639E-2</c:v>
                </c:pt>
                <c:pt idx="13046">
                  <c:v>-9.7681299999999999E-3</c:v>
                </c:pt>
                <c:pt idx="13047">
                  <c:v>-9.2197000000000008E-3</c:v>
                </c:pt>
                <c:pt idx="13048">
                  <c:v>-9.4765200000000004E-3</c:v>
                </c:pt>
                <c:pt idx="13049">
                  <c:v>-9.6010899999999996E-3</c:v>
                </c:pt>
                <c:pt idx="13050">
                  <c:v>-1.0013899999999999E-2</c:v>
                </c:pt>
                <c:pt idx="13051">
                  <c:v>-9.9636800000000008E-3</c:v>
                </c:pt>
                <c:pt idx="13052">
                  <c:v>-1.0348100000000001E-2</c:v>
                </c:pt>
                <c:pt idx="13053">
                  <c:v>-1.09596E-2</c:v>
                </c:pt>
                <c:pt idx="13054">
                  <c:v>-1.1126799999999999E-2</c:v>
                </c:pt>
                <c:pt idx="13055">
                  <c:v>-1.07706E-2</c:v>
                </c:pt>
                <c:pt idx="13056">
                  <c:v>-1.1058999999999999E-2</c:v>
                </c:pt>
                <c:pt idx="13057">
                  <c:v>-1.05212E-2</c:v>
                </c:pt>
                <c:pt idx="13058">
                  <c:v>-1.0256599999999999E-2</c:v>
                </c:pt>
                <c:pt idx="13059">
                  <c:v>-1.06386E-2</c:v>
                </c:pt>
                <c:pt idx="13060">
                  <c:v>-1.1129099999999999E-2</c:v>
                </c:pt>
                <c:pt idx="13061">
                  <c:v>-1.1528200000000001E-2</c:v>
                </c:pt>
                <c:pt idx="13062">
                  <c:v>-1.1593900000000001E-2</c:v>
                </c:pt>
                <c:pt idx="13063">
                  <c:v>-1.17485E-2</c:v>
                </c:pt>
                <c:pt idx="13064">
                  <c:v>-1.2073E-2</c:v>
                </c:pt>
                <c:pt idx="13065">
                  <c:v>-1.2242299999999999E-2</c:v>
                </c:pt>
                <c:pt idx="13066">
                  <c:v>-1.25276E-2</c:v>
                </c:pt>
                <c:pt idx="13067">
                  <c:v>-1.2761E-2</c:v>
                </c:pt>
                <c:pt idx="13068">
                  <c:v>-1.31009E-2</c:v>
                </c:pt>
                <c:pt idx="13069">
                  <c:v>-1.3484299999999999E-2</c:v>
                </c:pt>
                <c:pt idx="13070">
                  <c:v>-1.38794E-2</c:v>
                </c:pt>
                <c:pt idx="13071">
                  <c:v>-1.4226300000000001E-2</c:v>
                </c:pt>
                <c:pt idx="13072">
                  <c:v>-1.45317E-2</c:v>
                </c:pt>
                <c:pt idx="13073">
                  <c:v>-1.48425E-2</c:v>
                </c:pt>
                <c:pt idx="13074">
                  <c:v>-1.5179399999999999E-2</c:v>
                </c:pt>
                <c:pt idx="13075">
                  <c:v>-1.5551499999999999E-2</c:v>
                </c:pt>
                <c:pt idx="13076">
                  <c:v>-1.58318E-2</c:v>
                </c:pt>
                <c:pt idx="13077">
                  <c:v>-1.6134099999999998E-2</c:v>
                </c:pt>
                <c:pt idx="13078">
                  <c:v>-1.6532999999999999E-2</c:v>
                </c:pt>
                <c:pt idx="13079">
                  <c:v>-1.6925599999999999E-2</c:v>
                </c:pt>
                <c:pt idx="13080">
                  <c:v>-1.7215399999999999E-2</c:v>
                </c:pt>
                <c:pt idx="13081">
                  <c:v>-1.7622599999999999E-2</c:v>
                </c:pt>
                <c:pt idx="13082">
                  <c:v>-1.7924300000000001E-2</c:v>
                </c:pt>
                <c:pt idx="13083">
                  <c:v>-1.8260599999999998E-2</c:v>
                </c:pt>
                <c:pt idx="13084">
                  <c:v>-1.8594099999999999E-2</c:v>
                </c:pt>
                <c:pt idx="13085">
                  <c:v>-1.8889900000000001E-2</c:v>
                </c:pt>
                <c:pt idx="13086">
                  <c:v>-1.92674E-2</c:v>
                </c:pt>
                <c:pt idx="13087">
                  <c:v>-1.9607599999999999E-2</c:v>
                </c:pt>
                <c:pt idx="13088">
                  <c:v>-1.99054E-2</c:v>
                </c:pt>
                <c:pt idx="13089">
                  <c:v>-2.0245599999999999E-2</c:v>
                </c:pt>
                <c:pt idx="13090">
                  <c:v>-2.0518700000000001E-2</c:v>
                </c:pt>
                <c:pt idx="13091">
                  <c:v>-2.0792000000000001E-2</c:v>
                </c:pt>
                <c:pt idx="13092">
                  <c:v>-2.1189699999999999E-2</c:v>
                </c:pt>
                <c:pt idx="13093">
                  <c:v>-2.1529400000000001E-2</c:v>
                </c:pt>
                <c:pt idx="13094">
                  <c:v>-2.1855400000000001E-2</c:v>
                </c:pt>
                <c:pt idx="13095">
                  <c:v>-2.2211000000000002E-2</c:v>
                </c:pt>
                <c:pt idx="13096">
                  <c:v>-2.25086E-2</c:v>
                </c:pt>
                <c:pt idx="13097">
                  <c:v>-2.28463E-2</c:v>
                </c:pt>
                <c:pt idx="13098">
                  <c:v>-2.3188799999999999E-2</c:v>
                </c:pt>
                <c:pt idx="13099">
                  <c:v>-2.34491E-2</c:v>
                </c:pt>
                <c:pt idx="13100">
                  <c:v>-2.3631599999999999E-2</c:v>
                </c:pt>
                <c:pt idx="13101">
                  <c:v>-2.37623E-2</c:v>
                </c:pt>
                <c:pt idx="13102">
                  <c:v>-2.4345599999999998E-2</c:v>
                </c:pt>
                <c:pt idx="13103">
                  <c:v>-2.5127300000000002E-2</c:v>
                </c:pt>
                <c:pt idx="13104">
                  <c:v>-2.6169999999999999E-2</c:v>
                </c:pt>
                <c:pt idx="13105">
                  <c:v>-2.7202500000000001E-2</c:v>
                </c:pt>
                <c:pt idx="13106">
                  <c:v>-2.86048E-2</c:v>
                </c:pt>
                <c:pt idx="13107">
                  <c:v>-2.9631600000000001E-2</c:v>
                </c:pt>
                <c:pt idx="13108">
                  <c:v>-3.0751000000000001E-2</c:v>
                </c:pt>
                <c:pt idx="13109">
                  <c:v>-3.1794299999999998E-2</c:v>
                </c:pt>
                <c:pt idx="13110">
                  <c:v>-3.2579999999999998E-2</c:v>
                </c:pt>
                <c:pt idx="13111">
                  <c:v>-3.3537400000000002E-2</c:v>
                </c:pt>
                <c:pt idx="13112">
                  <c:v>-3.41377E-2</c:v>
                </c:pt>
                <c:pt idx="13113">
                  <c:v>-3.4683800000000001E-2</c:v>
                </c:pt>
                <c:pt idx="13114">
                  <c:v>-3.5282800000000003E-2</c:v>
                </c:pt>
                <c:pt idx="13115">
                  <c:v>-3.5523699999999998E-2</c:v>
                </c:pt>
                <c:pt idx="13116">
                  <c:v>-3.5944299999999998E-2</c:v>
                </c:pt>
                <c:pt idx="13117">
                  <c:v>-3.6127899999999998E-2</c:v>
                </c:pt>
                <c:pt idx="13118">
                  <c:v>-3.6079399999999998E-2</c:v>
                </c:pt>
                <c:pt idx="13119">
                  <c:v>-3.6210300000000001E-2</c:v>
                </c:pt>
                <c:pt idx="13120">
                  <c:v>-3.59236E-2</c:v>
                </c:pt>
                <c:pt idx="13121">
                  <c:v>-3.5727399999999999E-2</c:v>
                </c:pt>
                <c:pt idx="13122">
                  <c:v>-3.5488499999999999E-2</c:v>
                </c:pt>
                <c:pt idx="13123">
                  <c:v>-3.4847200000000002E-2</c:v>
                </c:pt>
                <c:pt idx="13124">
                  <c:v>-3.4436799999999997E-2</c:v>
                </c:pt>
                <c:pt idx="13125">
                  <c:v>-3.3656899999999997E-2</c:v>
                </c:pt>
                <c:pt idx="13126">
                  <c:v>-3.27912E-2</c:v>
                </c:pt>
                <c:pt idx="13127">
                  <c:v>-3.20516E-2</c:v>
                </c:pt>
                <c:pt idx="13128">
                  <c:v>-3.0840200000000002E-2</c:v>
                </c:pt>
                <c:pt idx="13129">
                  <c:v>-2.9806599999999999E-2</c:v>
                </c:pt>
                <c:pt idx="13130">
                  <c:v>-2.85206E-2</c:v>
                </c:pt>
                <c:pt idx="13131">
                  <c:v>-2.6982900000000001E-2</c:v>
                </c:pt>
                <c:pt idx="13132">
                  <c:v>-2.56352E-2</c:v>
                </c:pt>
                <c:pt idx="13133">
                  <c:v>-2.3830799999999999E-2</c:v>
                </c:pt>
                <c:pt idx="13134">
                  <c:v>-2.2119E-2</c:v>
                </c:pt>
                <c:pt idx="13135">
                  <c:v>-2.0268000000000001E-2</c:v>
                </c:pt>
                <c:pt idx="13136">
                  <c:v>-1.85758E-2</c:v>
                </c:pt>
                <c:pt idx="13137">
                  <c:v>-1.7947399999999999E-2</c:v>
                </c:pt>
                <c:pt idx="13138">
                  <c:v>-1.6791400000000001E-2</c:v>
                </c:pt>
                <c:pt idx="13139">
                  <c:v>-1.57015E-2</c:v>
                </c:pt>
                <c:pt idx="13140">
                  <c:v>-1.46696E-2</c:v>
                </c:pt>
                <c:pt idx="13141">
                  <c:v>-1.4350999999999999E-2</c:v>
                </c:pt>
                <c:pt idx="13142">
                  <c:v>-1.4674E-2</c:v>
                </c:pt>
                <c:pt idx="13143">
                  <c:v>-1.50089E-2</c:v>
                </c:pt>
                <c:pt idx="13144">
                  <c:v>-1.5787900000000001E-2</c:v>
                </c:pt>
                <c:pt idx="13145">
                  <c:v>-1.69458E-2</c:v>
                </c:pt>
                <c:pt idx="13146">
                  <c:v>-1.7569600000000001E-2</c:v>
                </c:pt>
                <c:pt idx="13147">
                  <c:v>-1.85851E-2</c:v>
                </c:pt>
                <c:pt idx="13148">
                  <c:v>-1.96238E-2</c:v>
                </c:pt>
                <c:pt idx="13149">
                  <c:v>-2.0510899999999999E-2</c:v>
                </c:pt>
                <c:pt idx="13150">
                  <c:v>-2.12246E-2</c:v>
                </c:pt>
                <c:pt idx="13151">
                  <c:v>-2.2452E-2</c:v>
                </c:pt>
                <c:pt idx="13152">
                  <c:v>-2.3723999999999999E-2</c:v>
                </c:pt>
                <c:pt idx="13153">
                  <c:v>-2.44844E-2</c:v>
                </c:pt>
                <c:pt idx="13154">
                  <c:v>-2.57311E-2</c:v>
                </c:pt>
                <c:pt idx="13155">
                  <c:v>-2.65355E-2</c:v>
                </c:pt>
                <c:pt idx="13156">
                  <c:v>-2.70542E-2</c:v>
                </c:pt>
                <c:pt idx="13157">
                  <c:v>-2.8055500000000001E-2</c:v>
                </c:pt>
                <c:pt idx="13158">
                  <c:v>-2.8877E-2</c:v>
                </c:pt>
                <c:pt idx="13159">
                  <c:v>-2.96464E-2</c:v>
                </c:pt>
                <c:pt idx="13160">
                  <c:v>-3.08066E-2</c:v>
                </c:pt>
                <c:pt idx="13161">
                  <c:v>-3.1749699999999999E-2</c:v>
                </c:pt>
                <c:pt idx="13162">
                  <c:v>-3.26631E-2</c:v>
                </c:pt>
                <c:pt idx="13163">
                  <c:v>-3.3758099999999999E-2</c:v>
                </c:pt>
                <c:pt idx="13164">
                  <c:v>-3.48522E-2</c:v>
                </c:pt>
                <c:pt idx="13165">
                  <c:v>-3.65534E-2</c:v>
                </c:pt>
                <c:pt idx="13166">
                  <c:v>-3.9285300000000002E-2</c:v>
                </c:pt>
                <c:pt idx="13167">
                  <c:v>-4.1895300000000003E-2</c:v>
                </c:pt>
                <c:pt idx="13168">
                  <c:v>-4.37373E-2</c:v>
                </c:pt>
                <c:pt idx="13169">
                  <c:v>-4.5498200000000003E-2</c:v>
                </c:pt>
                <c:pt idx="13170">
                  <c:v>-4.6707400000000003E-2</c:v>
                </c:pt>
                <c:pt idx="13171">
                  <c:v>-4.7454999999999997E-2</c:v>
                </c:pt>
                <c:pt idx="13172">
                  <c:v>-4.88414E-2</c:v>
                </c:pt>
                <c:pt idx="13173">
                  <c:v>-5.0291700000000002E-2</c:v>
                </c:pt>
                <c:pt idx="13174">
                  <c:v>-5.1413599999999997E-2</c:v>
                </c:pt>
                <c:pt idx="13175">
                  <c:v>-5.2134899999999998E-2</c:v>
                </c:pt>
                <c:pt idx="13176">
                  <c:v>-5.3011200000000001E-2</c:v>
                </c:pt>
                <c:pt idx="13177">
                  <c:v>-5.3939099999999997E-2</c:v>
                </c:pt>
                <c:pt idx="13178">
                  <c:v>-5.4815599999999999E-2</c:v>
                </c:pt>
                <c:pt idx="13179">
                  <c:v>-5.5386699999999997E-2</c:v>
                </c:pt>
                <c:pt idx="13180">
                  <c:v>-5.6393100000000002E-2</c:v>
                </c:pt>
                <c:pt idx="13181">
                  <c:v>-5.7326099999999998E-2</c:v>
                </c:pt>
                <c:pt idx="13182">
                  <c:v>-5.8283700000000001E-2</c:v>
                </c:pt>
                <c:pt idx="13183">
                  <c:v>-5.8890400000000002E-2</c:v>
                </c:pt>
                <c:pt idx="13184">
                  <c:v>-5.9737400000000003E-2</c:v>
                </c:pt>
                <c:pt idx="13185">
                  <c:v>-6.0741099999999999E-2</c:v>
                </c:pt>
                <c:pt idx="13186">
                  <c:v>-6.1536599999999997E-2</c:v>
                </c:pt>
                <c:pt idx="13187">
                  <c:v>-6.2076399999999997E-2</c:v>
                </c:pt>
                <c:pt idx="13188">
                  <c:v>-6.3087099999999993E-2</c:v>
                </c:pt>
                <c:pt idx="13189">
                  <c:v>-6.404E-2</c:v>
                </c:pt>
                <c:pt idx="13190">
                  <c:v>-6.4945100000000006E-2</c:v>
                </c:pt>
                <c:pt idx="13191">
                  <c:v>-6.5569299999999997E-2</c:v>
                </c:pt>
                <c:pt idx="13192">
                  <c:v>-6.6428299999999996E-2</c:v>
                </c:pt>
                <c:pt idx="13193">
                  <c:v>-6.7435400000000006E-2</c:v>
                </c:pt>
                <c:pt idx="13194">
                  <c:v>-6.8229700000000004E-2</c:v>
                </c:pt>
                <c:pt idx="13195">
                  <c:v>-6.87223E-2</c:v>
                </c:pt>
                <c:pt idx="13196">
                  <c:v>-6.9778199999999999E-2</c:v>
                </c:pt>
                <c:pt idx="13197">
                  <c:v>-7.0872699999999997E-2</c:v>
                </c:pt>
                <c:pt idx="13198">
                  <c:v>-7.1698300000000006E-2</c:v>
                </c:pt>
                <c:pt idx="13199">
                  <c:v>-7.2361900000000007E-2</c:v>
                </c:pt>
                <c:pt idx="13200">
                  <c:v>-7.27767E-2</c:v>
                </c:pt>
                <c:pt idx="13201">
                  <c:v>-7.2511199999999998E-2</c:v>
                </c:pt>
                <c:pt idx="13202">
                  <c:v>-7.23303E-2</c:v>
                </c:pt>
                <c:pt idx="13203">
                  <c:v>-7.2093199999999996E-2</c:v>
                </c:pt>
                <c:pt idx="13204">
                  <c:v>-7.1940500000000004E-2</c:v>
                </c:pt>
                <c:pt idx="13205">
                  <c:v>-7.1974800000000005E-2</c:v>
                </c:pt>
                <c:pt idx="13206">
                  <c:v>-7.2617200000000007E-2</c:v>
                </c:pt>
                <c:pt idx="13207">
                  <c:v>-7.2857699999999997E-2</c:v>
                </c:pt>
                <c:pt idx="13208">
                  <c:v>-7.3331499999999994E-2</c:v>
                </c:pt>
                <c:pt idx="13209">
                  <c:v>-7.4160500000000004E-2</c:v>
                </c:pt>
                <c:pt idx="13210">
                  <c:v>-7.4746499999999994E-2</c:v>
                </c:pt>
                <c:pt idx="13211">
                  <c:v>-7.5704300000000002E-2</c:v>
                </c:pt>
                <c:pt idx="13212">
                  <c:v>-7.6737100000000003E-2</c:v>
                </c:pt>
                <c:pt idx="13213">
                  <c:v>-7.7315499999999995E-2</c:v>
                </c:pt>
                <c:pt idx="13214">
                  <c:v>-7.9099900000000001E-2</c:v>
                </c:pt>
                <c:pt idx="13215">
                  <c:v>-8.0821900000000002E-2</c:v>
                </c:pt>
                <c:pt idx="13216">
                  <c:v>-8.24048E-2</c:v>
                </c:pt>
                <c:pt idx="13217">
                  <c:v>-8.3504599999999998E-2</c:v>
                </c:pt>
                <c:pt idx="13218">
                  <c:v>-8.4415799999999999E-2</c:v>
                </c:pt>
                <c:pt idx="13219">
                  <c:v>-8.5026900000000002E-2</c:v>
                </c:pt>
                <c:pt idx="13220">
                  <c:v>-8.5565799999999997E-2</c:v>
                </c:pt>
                <c:pt idx="13221">
                  <c:v>-8.5988999999999996E-2</c:v>
                </c:pt>
                <c:pt idx="13222">
                  <c:v>-8.6406700000000003E-2</c:v>
                </c:pt>
                <c:pt idx="13223">
                  <c:v>-8.6776099999999995E-2</c:v>
                </c:pt>
                <c:pt idx="13224">
                  <c:v>-8.6818699999999999E-2</c:v>
                </c:pt>
                <c:pt idx="13225">
                  <c:v>-8.7095900000000004E-2</c:v>
                </c:pt>
                <c:pt idx="13226">
                  <c:v>-8.7229399999999999E-2</c:v>
                </c:pt>
                <c:pt idx="13227">
                  <c:v>-8.7153999999999995E-2</c:v>
                </c:pt>
                <c:pt idx="13228">
                  <c:v>-8.7157700000000005E-2</c:v>
                </c:pt>
                <c:pt idx="13229">
                  <c:v>-8.6980399999999999E-2</c:v>
                </c:pt>
                <c:pt idx="13230">
                  <c:v>-8.6904899999999993E-2</c:v>
                </c:pt>
                <c:pt idx="13231">
                  <c:v>-8.6574300000000007E-2</c:v>
                </c:pt>
                <c:pt idx="13232">
                  <c:v>-8.6159200000000005E-2</c:v>
                </c:pt>
                <c:pt idx="13233">
                  <c:v>-8.5943900000000004E-2</c:v>
                </c:pt>
                <c:pt idx="13234">
                  <c:v>-8.5348300000000002E-2</c:v>
                </c:pt>
                <c:pt idx="13235">
                  <c:v>-8.4805699999999998E-2</c:v>
                </c:pt>
                <c:pt idx="13236">
                  <c:v>-8.4155300000000002E-2</c:v>
                </c:pt>
                <c:pt idx="13237">
                  <c:v>-8.3416400000000002E-2</c:v>
                </c:pt>
                <c:pt idx="13238">
                  <c:v>-8.2731899999999997E-2</c:v>
                </c:pt>
                <c:pt idx="13239">
                  <c:v>-8.1648899999999996E-2</c:v>
                </c:pt>
                <c:pt idx="13240">
                  <c:v>-8.0812300000000004E-2</c:v>
                </c:pt>
                <c:pt idx="13241">
                  <c:v>-7.9813200000000001E-2</c:v>
                </c:pt>
                <c:pt idx="13242">
                  <c:v>-7.8547900000000004E-2</c:v>
                </c:pt>
                <c:pt idx="13243">
                  <c:v>-7.7483099999999999E-2</c:v>
                </c:pt>
                <c:pt idx="13244">
                  <c:v>-7.6095399999999994E-2</c:v>
                </c:pt>
                <c:pt idx="13245">
                  <c:v>-7.4818999999999997E-2</c:v>
                </c:pt>
                <c:pt idx="13246">
                  <c:v>-7.3378899999999997E-2</c:v>
                </c:pt>
                <c:pt idx="13247">
                  <c:v>-7.1722800000000003E-2</c:v>
                </c:pt>
                <c:pt idx="13248">
                  <c:v>-7.0275900000000002E-2</c:v>
                </c:pt>
                <c:pt idx="13249">
                  <c:v>-6.8440000000000001E-2</c:v>
                </c:pt>
                <c:pt idx="13250">
                  <c:v>-6.6815200000000005E-2</c:v>
                </c:pt>
                <c:pt idx="13251">
                  <c:v>-6.5561400000000006E-2</c:v>
                </c:pt>
                <c:pt idx="13252">
                  <c:v>-6.4286499999999996E-2</c:v>
                </c:pt>
                <c:pt idx="13253">
                  <c:v>-6.3104800000000003E-2</c:v>
                </c:pt>
                <c:pt idx="13254">
                  <c:v>-6.16699E-2</c:v>
                </c:pt>
                <c:pt idx="13255">
                  <c:v>-6.0040099999999999E-2</c:v>
                </c:pt>
                <c:pt idx="13256">
                  <c:v>-5.8304500000000002E-2</c:v>
                </c:pt>
                <c:pt idx="13257">
                  <c:v>-5.6370000000000003E-2</c:v>
                </c:pt>
                <c:pt idx="13258">
                  <c:v>-5.4470200000000003E-2</c:v>
                </c:pt>
                <c:pt idx="13259">
                  <c:v>-5.2605899999999997E-2</c:v>
                </c:pt>
                <c:pt idx="13260">
                  <c:v>-5.05549E-2</c:v>
                </c:pt>
                <c:pt idx="13261">
                  <c:v>-4.8510600000000001E-2</c:v>
                </c:pt>
                <c:pt idx="13262">
                  <c:v>-4.6198599999999999E-2</c:v>
                </c:pt>
                <c:pt idx="13263">
                  <c:v>-4.3699099999999998E-2</c:v>
                </c:pt>
                <c:pt idx="13264">
                  <c:v>-4.1201399999999999E-2</c:v>
                </c:pt>
                <c:pt idx="13265">
                  <c:v>-3.8472300000000001E-2</c:v>
                </c:pt>
                <c:pt idx="13266">
                  <c:v>-3.5815199999999998E-2</c:v>
                </c:pt>
                <c:pt idx="13267">
                  <c:v>-3.3048399999999999E-2</c:v>
                </c:pt>
                <c:pt idx="13268">
                  <c:v>-3.0063599999999999E-2</c:v>
                </c:pt>
                <c:pt idx="13269">
                  <c:v>-2.7111099999999999E-2</c:v>
                </c:pt>
                <c:pt idx="13270">
                  <c:v>-2.44347E-2</c:v>
                </c:pt>
                <c:pt idx="13271">
                  <c:v>-2.31449E-2</c:v>
                </c:pt>
                <c:pt idx="13272">
                  <c:v>-2.1458999999999999E-2</c:v>
                </c:pt>
                <c:pt idx="13273">
                  <c:v>-1.9970999999999999E-2</c:v>
                </c:pt>
                <c:pt idx="13274">
                  <c:v>-1.8598E-2</c:v>
                </c:pt>
                <c:pt idx="13275">
                  <c:v>-1.8002299999999999E-2</c:v>
                </c:pt>
                <c:pt idx="13276">
                  <c:v>-1.7595E-2</c:v>
                </c:pt>
                <c:pt idx="13277">
                  <c:v>-1.6826600000000001E-2</c:v>
                </c:pt>
                <c:pt idx="13278">
                  <c:v>-1.65054E-2</c:v>
                </c:pt>
                <c:pt idx="13279">
                  <c:v>-1.6951500000000001E-2</c:v>
                </c:pt>
                <c:pt idx="13280">
                  <c:v>-1.73618E-2</c:v>
                </c:pt>
                <c:pt idx="13281">
                  <c:v>-1.7883199999999998E-2</c:v>
                </c:pt>
                <c:pt idx="13282">
                  <c:v>-1.84145E-2</c:v>
                </c:pt>
                <c:pt idx="13283">
                  <c:v>-1.8604300000000001E-2</c:v>
                </c:pt>
                <c:pt idx="13284">
                  <c:v>-1.8254300000000001E-2</c:v>
                </c:pt>
                <c:pt idx="13285">
                  <c:v>-1.8157699999999999E-2</c:v>
                </c:pt>
                <c:pt idx="13286">
                  <c:v>-1.87136E-2</c:v>
                </c:pt>
                <c:pt idx="13287">
                  <c:v>-1.8757200000000002E-2</c:v>
                </c:pt>
                <c:pt idx="13288">
                  <c:v>-1.9325800000000001E-2</c:v>
                </c:pt>
                <c:pt idx="13289">
                  <c:v>-1.9842800000000001E-2</c:v>
                </c:pt>
                <c:pt idx="13290">
                  <c:v>-2.0445000000000001E-2</c:v>
                </c:pt>
                <c:pt idx="13291">
                  <c:v>-2.1448600000000002E-2</c:v>
                </c:pt>
                <c:pt idx="13292">
                  <c:v>-2.25718E-2</c:v>
                </c:pt>
                <c:pt idx="13293">
                  <c:v>-2.3952399999999999E-2</c:v>
                </c:pt>
                <c:pt idx="13294">
                  <c:v>-2.5147699999999999E-2</c:v>
                </c:pt>
                <c:pt idx="13295">
                  <c:v>-2.5906800000000001E-2</c:v>
                </c:pt>
                <c:pt idx="13296">
                  <c:v>-2.72412E-2</c:v>
                </c:pt>
                <c:pt idx="13297">
                  <c:v>-2.8403100000000001E-2</c:v>
                </c:pt>
                <c:pt idx="13298">
                  <c:v>-2.8816399999999999E-2</c:v>
                </c:pt>
                <c:pt idx="13299">
                  <c:v>-2.91346E-2</c:v>
                </c:pt>
                <c:pt idx="13300">
                  <c:v>-2.9501599999999999E-2</c:v>
                </c:pt>
                <c:pt idx="13301">
                  <c:v>-2.99758E-2</c:v>
                </c:pt>
                <c:pt idx="13302">
                  <c:v>-3.0456199999999999E-2</c:v>
                </c:pt>
                <c:pt idx="13303">
                  <c:v>-2.98374E-2</c:v>
                </c:pt>
                <c:pt idx="13304">
                  <c:v>-2.9027299999999999E-2</c:v>
                </c:pt>
                <c:pt idx="13305">
                  <c:v>-2.827E-2</c:v>
                </c:pt>
                <c:pt idx="13306">
                  <c:v>-2.6793600000000001E-2</c:v>
                </c:pt>
                <c:pt idx="13307">
                  <c:v>-2.5071699999999999E-2</c:v>
                </c:pt>
                <c:pt idx="13308">
                  <c:v>-2.3404100000000001E-2</c:v>
                </c:pt>
                <c:pt idx="13309">
                  <c:v>-2.09149E-2</c:v>
                </c:pt>
                <c:pt idx="13310">
                  <c:v>-1.8615E-2</c:v>
                </c:pt>
                <c:pt idx="13311">
                  <c:v>-1.6343799999999999E-2</c:v>
                </c:pt>
                <c:pt idx="13312">
                  <c:v>-1.37144E-2</c:v>
                </c:pt>
                <c:pt idx="13313">
                  <c:v>-1.0874399999999999E-2</c:v>
                </c:pt>
                <c:pt idx="13314">
                  <c:v>-7.7622300000000002E-3</c:v>
                </c:pt>
                <c:pt idx="13315">
                  <c:v>-4.8896499999999997E-3</c:v>
                </c:pt>
                <c:pt idx="13316">
                  <c:v>-3.5223300000000002E-3</c:v>
                </c:pt>
                <c:pt idx="13317">
                  <c:v>-1.93578E-3</c:v>
                </c:pt>
                <c:pt idx="13318">
                  <c:v>-4.8457099999999999E-4</c:v>
                </c:pt>
                <c:pt idx="13319">
                  <c:v>3.9788600000000002E-4</c:v>
                </c:pt>
                <c:pt idx="13320">
                  <c:v>7.6805500000000002E-4</c:v>
                </c:pt>
                <c:pt idx="13321">
                  <c:v>7.6988800000000004E-4</c:v>
                </c:pt>
                <c:pt idx="13322">
                  <c:v>6.7442999999999995E-4</c:v>
                </c:pt>
                <c:pt idx="13323">
                  <c:v>5.1891299999999997E-4</c:v>
                </c:pt>
                <c:pt idx="13324">
                  <c:v>8.2222399999999998E-4</c:v>
                </c:pt>
                <c:pt idx="13325">
                  <c:v>1.0826399999999999E-3</c:v>
                </c:pt>
                <c:pt idx="13326">
                  <c:v>9.7779099999999999E-4</c:v>
                </c:pt>
                <c:pt idx="13327">
                  <c:v>1.0064099999999999E-3</c:v>
                </c:pt>
                <c:pt idx="13328">
                  <c:v>1.0173599999999999E-3</c:v>
                </c:pt>
                <c:pt idx="13329">
                  <c:v>7.1735400000000002E-4</c:v>
                </c:pt>
                <c:pt idx="13330">
                  <c:v>7.0716300000000002E-4</c:v>
                </c:pt>
                <c:pt idx="13331">
                  <c:v>4.0755000000000001E-4</c:v>
                </c:pt>
                <c:pt idx="13332">
                  <c:v>-7.23082E-4</c:v>
                </c:pt>
                <c:pt idx="13333">
                  <c:v>-2.0533700000000001E-3</c:v>
                </c:pt>
                <c:pt idx="13334">
                  <c:v>-2.81014E-3</c:v>
                </c:pt>
                <c:pt idx="13335">
                  <c:v>-2.9572299999999999E-3</c:v>
                </c:pt>
                <c:pt idx="13336">
                  <c:v>-3.1162199999999998E-3</c:v>
                </c:pt>
                <c:pt idx="13337">
                  <c:v>-2.6593799999999998E-3</c:v>
                </c:pt>
                <c:pt idx="13338">
                  <c:v>-2.3373500000000002E-3</c:v>
                </c:pt>
                <c:pt idx="13339">
                  <c:v>-2.0607799999999999E-3</c:v>
                </c:pt>
                <c:pt idx="13340">
                  <c:v>-1.031E-3</c:v>
                </c:pt>
                <c:pt idx="13341">
                  <c:v>2.31608E-5</c:v>
                </c:pt>
                <c:pt idx="13342">
                  <c:v>8.3496799999999995E-4</c:v>
                </c:pt>
                <c:pt idx="13343">
                  <c:v>2.0694899999999998E-3</c:v>
                </c:pt>
                <c:pt idx="13344">
                  <c:v>3.69477E-3</c:v>
                </c:pt>
                <c:pt idx="13345">
                  <c:v>5.5081799999999997E-3</c:v>
                </c:pt>
                <c:pt idx="13346">
                  <c:v>6.9375299999999999E-3</c:v>
                </c:pt>
                <c:pt idx="13347">
                  <c:v>7.6005500000000002E-3</c:v>
                </c:pt>
                <c:pt idx="13348">
                  <c:v>8.5438000000000007E-3</c:v>
                </c:pt>
                <c:pt idx="13349">
                  <c:v>9.4915799999999995E-3</c:v>
                </c:pt>
                <c:pt idx="13350">
                  <c:v>9.9169800000000006E-3</c:v>
                </c:pt>
                <c:pt idx="13351">
                  <c:v>9.3868400000000005E-3</c:v>
                </c:pt>
                <c:pt idx="13352">
                  <c:v>9.3211600000000002E-3</c:v>
                </c:pt>
                <c:pt idx="13353">
                  <c:v>8.8145900000000006E-3</c:v>
                </c:pt>
                <c:pt idx="13354">
                  <c:v>7.8059799999999997E-3</c:v>
                </c:pt>
                <c:pt idx="13355">
                  <c:v>6.5518599999999996E-3</c:v>
                </c:pt>
                <c:pt idx="13356">
                  <c:v>5.3783299999999997E-3</c:v>
                </c:pt>
                <c:pt idx="13357">
                  <c:v>3.7402300000000002E-3</c:v>
                </c:pt>
                <c:pt idx="13358">
                  <c:v>2.0652700000000001E-3</c:v>
                </c:pt>
                <c:pt idx="13359">
                  <c:v>4.6967800000000001E-4</c:v>
                </c:pt>
                <c:pt idx="13360">
                  <c:v>-4.0295700000000001E-4</c:v>
                </c:pt>
                <c:pt idx="13361">
                  <c:v>-1.30513E-3</c:v>
                </c:pt>
                <c:pt idx="13362">
                  <c:v>-2.4620200000000001E-3</c:v>
                </c:pt>
                <c:pt idx="13363">
                  <c:v>-3.5209199999999999E-3</c:v>
                </c:pt>
                <c:pt idx="13364">
                  <c:v>-4.78869E-3</c:v>
                </c:pt>
                <c:pt idx="13365">
                  <c:v>-5.9710400000000004E-3</c:v>
                </c:pt>
                <c:pt idx="13366">
                  <c:v>-6.9623599999999999E-3</c:v>
                </c:pt>
                <c:pt idx="13367">
                  <c:v>-8.0388899999999999E-3</c:v>
                </c:pt>
                <c:pt idx="13368">
                  <c:v>-9.1733400000000003E-3</c:v>
                </c:pt>
                <c:pt idx="13369">
                  <c:v>-1.02743E-2</c:v>
                </c:pt>
                <c:pt idx="13370">
                  <c:v>-1.1273399999999999E-2</c:v>
                </c:pt>
                <c:pt idx="13371">
                  <c:v>-1.22507E-2</c:v>
                </c:pt>
                <c:pt idx="13372">
                  <c:v>-1.3414300000000001E-2</c:v>
                </c:pt>
                <c:pt idx="13373">
                  <c:v>-1.45373E-2</c:v>
                </c:pt>
                <c:pt idx="13374">
                  <c:v>-1.5660199999999999E-2</c:v>
                </c:pt>
                <c:pt idx="13375">
                  <c:v>-1.6631900000000002E-2</c:v>
                </c:pt>
                <c:pt idx="13376">
                  <c:v>-1.7776E-2</c:v>
                </c:pt>
                <c:pt idx="13377">
                  <c:v>-1.8886099999999999E-2</c:v>
                </c:pt>
                <c:pt idx="13378">
                  <c:v>-1.99282E-2</c:v>
                </c:pt>
                <c:pt idx="13379">
                  <c:v>-2.09331E-2</c:v>
                </c:pt>
                <c:pt idx="13380">
                  <c:v>-2.1999700000000001E-2</c:v>
                </c:pt>
                <c:pt idx="13381">
                  <c:v>-2.32909E-2</c:v>
                </c:pt>
                <c:pt idx="13382">
                  <c:v>-2.4347199999999999E-2</c:v>
                </c:pt>
                <c:pt idx="13383">
                  <c:v>-2.5504300000000001E-2</c:v>
                </c:pt>
                <c:pt idx="13384">
                  <c:v>-2.6554999999999999E-2</c:v>
                </c:pt>
                <c:pt idx="13385">
                  <c:v>-2.7754399999999999E-2</c:v>
                </c:pt>
                <c:pt idx="13386">
                  <c:v>-2.8860899999999998E-2</c:v>
                </c:pt>
                <c:pt idx="13387">
                  <c:v>-3.0029699999999999E-2</c:v>
                </c:pt>
                <c:pt idx="13388">
                  <c:v>-3.1183900000000001E-2</c:v>
                </c:pt>
                <c:pt idx="13389">
                  <c:v>-3.2378400000000002E-2</c:v>
                </c:pt>
                <c:pt idx="13390">
                  <c:v>-3.3555799999999997E-2</c:v>
                </c:pt>
                <c:pt idx="13391">
                  <c:v>-3.4585699999999997E-2</c:v>
                </c:pt>
                <c:pt idx="13392">
                  <c:v>-3.5638200000000002E-2</c:v>
                </c:pt>
                <c:pt idx="13393">
                  <c:v>-3.6794300000000002E-2</c:v>
                </c:pt>
                <c:pt idx="13394">
                  <c:v>-3.8102999999999998E-2</c:v>
                </c:pt>
                <c:pt idx="13395">
                  <c:v>-3.9142799999999998E-2</c:v>
                </c:pt>
                <c:pt idx="13396">
                  <c:v>-4.0184699999999997E-2</c:v>
                </c:pt>
                <c:pt idx="13397">
                  <c:v>-4.1291000000000001E-2</c:v>
                </c:pt>
                <c:pt idx="13398">
                  <c:v>-4.2659599999999999E-2</c:v>
                </c:pt>
                <c:pt idx="13399">
                  <c:v>-4.3766399999999997E-2</c:v>
                </c:pt>
                <c:pt idx="13400">
                  <c:v>-4.4849100000000003E-2</c:v>
                </c:pt>
                <c:pt idx="13401">
                  <c:v>-4.6299E-2</c:v>
                </c:pt>
                <c:pt idx="13402">
                  <c:v>-4.7808099999999999E-2</c:v>
                </c:pt>
                <c:pt idx="13403">
                  <c:v>-4.9256899999999999E-2</c:v>
                </c:pt>
                <c:pt idx="13404">
                  <c:v>-5.07938E-2</c:v>
                </c:pt>
                <c:pt idx="13405">
                  <c:v>-5.2349300000000001E-2</c:v>
                </c:pt>
                <c:pt idx="13406">
                  <c:v>-5.3886900000000001E-2</c:v>
                </c:pt>
                <c:pt idx="13407">
                  <c:v>-5.4961200000000002E-2</c:v>
                </c:pt>
                <c:pt idx="13408">
                  <c:v>-5.5988799999999998E-2</c:v>
                </c:pt>
                <c:pt idx="13409">
                  <c:v>-5.6980299999999998E-2</c:v>
                </c:pt>
                <c:pt idx="13410">
                  <c:v>-5.7760199999999998E-2</c:v>
                </c:pt>
                <c:pt idx="13411">
                  <c:v>-5.8674999999999998E-2</c:v>
                </c:pt>
                <c:pt idx="13412">
                  <c:v>-5.9322600000000003E-2</c:v>
                </c:pt>
                <c:pt idx="13413">
                  <c:v>-5.9831700000000002E-2</c:v>
                </c:pt>
                <c:pt idx="13414">
                  <c:v>-6.0326100000000001E-2</c:v>
                </c:pt>
                <c:pt idx="13415">
                  <c:v>-6.04354E-2</c:v>
                </c:pt>
                <c:pt idx="13416">
                  <c:v>-6.0671200000000002E-2</c:v>
                </c:pt>
                <c:pt idx="13417">
                  <c:v>-6.0755999999999998E-2</c:v>
                </c:pt>
                <c:pt idx="13418">
                  <c:v>-6.0662399999999998E-2</c:v>
                </c:pt>
                <c:pt idx="13419">
                  <c:v>-6.0746599999999998E-2</c:v>
                </c:pt>
                <c:pt idx="13420">
                  <c:v>-6.0393299999999997E-2</c:v>
                </c:pt>
                <c:pt idx="13421">
                  <c:v>-6.0062999999999998E-2</c:v>
                </c:pt>
                <c:pt idx="13422">
                  <c:v>-5.9612100000000001E-2</c:v>
                </c:pt>
                <c:pt idx="13423">
                  <c:v>-5.8769399999999999E-2</c:v>
                </c:pt>
                <c:pt idx="13424">
                  <c:v>-5.8210999999999999E-2</c:v>
                </c:pt>
                <c:pt idx="13425">
                  <c:v>-5.7264799999999998E-2</c:v>
                </c:pt>
                <c:pt idx="13426">
                  <c:v>-5.6331199999999998E-2</c:v>
                </c:pt>
                <c:pt idx="13427">
                  <c:v>-5.5461700000000003E-2</c:v>
                </c:pt>
                <c:pt idx="13428">
                  <c:v>-5.4045000000000003E-2</c:v>
                </c:pt>
                <c:pt idx="13429">
                  <c:v>-5.2892500000000002E-2</c:v>
                </c:pt>
                <c:pt idx="13430">
                  <c:v>-5.1344599999999997E-2</c:v>
                </c:pt>
                <c:pt idx="13431">
                  <c:v>-4.9637199999999999E-2</c:v>
                </c:pt>
                <c:pt idx="13432">
                  <c:v>-4.8089600000000003E-2</c:v>
                </c:pt>
                <c:pt idx="13433">
                  <c:v>-4.6046900000000002E-2</c:v>
                </c:pt>
                <c:pt idx="13434">
                  <c:v>-4.4300199999999998E-2</c:v>
                </c:pt>
                <c:pt idx="13435">
                  <c:v>-4.2333799999999998E-2</c:v>
                </c:pt>
                <c:pt idx="13436">
                  <c:v>-4.0026800000000001E-2</c:v>
                </c:pt>
                <c:pt idx="13437">
                  <c:v>-3.7872900000000001E-2</c:v>
                </c:pt>
                <c:pt idx="13438">
                  <c:v>-3.5167499999999997E-2</c:v>
                </c:pt>
                <c:pt idx="13439">
                  <c:v>-3.2621400000000002E-2</c:v>
                </c:pt>
                <c:pt idx="13440">
                  <c:v>-2.9963900000000002E-2</c:v>
                </c:pt>
                <c:pt idx="13441">
                  <c:v>-2.6953899999999999E-2</c:v>
                </c:pt>
                <c:pt idx="13442">
                  <c:v>-2.4210300000000001E-2</c:v>
                </c:pt>
                <c:pt idx="13443">
                  <c:v>-2.0951600000000001E-2</c:v>
                </c:pt>
                <c:pt idx="13444">
                  <c:v>-1.7684800000000001E-2</c:v>
                </c:pt>
                <c:pt idx="13445">
                  <c:v>-1.4320899999999999E-2</c:v>
                </c:pt>
                <c:pt idx="13446">
                  <c:v>-1.1365699999999999E-2</c:v>
                </c:pt>
                <c:pt idx="13447">
                  <c:v>-9.4116200000000007E-3</c:v>
                </c:pt>
                <c:pt idx="13448">
                  <c:v>-7.5655000000000002E-3</c:v>
                </c:pt>
                <c:pt idx="13449">
                  <c:v>-5.9121E-3</c:v>
                </c:pt>
                <c:pt idx="13450">
                  <c:v>-4.4157800000000002E-3</c:v>
                </c:pt>
                <c:pt idx="13451">
                  <c:v>-2.5041799999999999E-3</c:v>
                </c:pt>
                <c:pt idx="13452">
                  <c:v>-6.7470699999999998E-4</c:v>
                </c:pt>
                <c:pt idx="13453">
                  <c:v>1.86732E-3</c:v>
                </c:pt>
                <c:pt idx="13454">
                  <c:v>3.78685E-3</c:v>
                </c:pt>
                <c:pt idx="13455">
                  <c:v>5.3238900000000004E-3</c:v>
                </c:pt>
                <c:pt idx="13456">
                  <c:v>6.3020999999999997E-3</c:v>
                </c:pt>
                <c:pt idx="13457">
                  <c:v>6.5343500000000004E-3</c:v>
                </c:pt>
                <c:pt idx="13458">
                  <c:v>6.0516900000000002E-3</c:v>
                </c:pt>
                <c:pt idx="13459">
                  <c:v>5.5986400000000002E-3</c:v>
                </c:pt>
                <c:pt idx="13460">
                  <c:v>5.17119E-3</c:v>
                </c:pt>
                <c:pt idx="13461">
                  <c:v>5.1412000000000003E-3</c:v>
                </c:pt>
                <c:pt idx="13462">
                  <c:v>5.37259E-3</c:v>
                </c:pt>
                <c:pt idx="13463">
                  <c:v>5.27606E-3</c:v>
                </c:pt>
                <c:pt idx="13464">
                  <c:v>4.8715399999999997E-3</c:v>
                </c:pt>
                <c:pt idx="13465">
                  <c:v>4.6533299999999998E-3</c:v>
                </c:pt>
                <c:pt idx="13466">
                  <c:v>4.1877700000000004E-3</c:v>
                </c:pt>
                <c:pt idx="13467">
                  <c:v>3.38185E-3</c:v>
                </c:pt>
                <c:pt idx="13468">
                  <c:v>3.1765600000000001E-3</c:v>
                </c:pt>
                <c:pt idx="13469">
                  <c:v>2.6557099999999999E-3</c:v>
                </c:pt>
                <c:pt idx="13470">
                  <c:v>1.90687E-3</c:v>
                </c:pt>
                <c:pt idx="13471">
                  <c:v>1.3585400000000001E-3</c:v>
                </c:pt>
                <c:pt idx="13472">
                  <c:v>6.9388900000000005E-4</c:v>
                </c:pt>
                <c:pt idx="13473">
                  <c:v>-2.6109100000000002E-4</c:v>
                </c:pt>
                <c:pt idx="13474">
                  <c:v>-9.5558500000000001E-4</c:v>
                </c:pt>
                <c:pt idx="13475">
                  <c:v>-1.74164E-3</c:v>
                </c:pt>
                <c:pt idx="13476">
                  <c:v>-2.6143099999999999E-3</c:v>
                </c:pt>
                <c:pt idx="13477">
                  <c:v>-3.4474800000000002E-3</c:v>
                </c:pt>
                <c:pt idx="13478">
                  <c:v>-4.3537799999999998E-3</c:v>
                </c:pt>
                <c:pt idx="13479">
                  <c:v>-5.3211500000000002E-3</c:v>
                </c:pt>
                <c:pt idx="13480">
                  <c:v>-6.3363100000000004E-3</c:v>
                </c:pt>
                <c:pt idx="13481">
                  <c:v>-7.4122199999999997E-3</c:v>
                </c:pt>
                <c:pt idx="13482">
                  <c:v>-8.5457199999999997E-3</c:v>
                </c:pt>
                <c:pt idx="13483">
                  <c:v>-9.7489599999999992E-3</c:v>
                </c:pt>
                <c:pt idx="13484">
                  <c:v>-1.0988299999999999E-2</c:v>
                </c:pt>
                <c:pt idx="13485">
                  <c:v>-1.22985E-2</c:v>
                </c:pt>
                <c:pt idx="13486">
                  <c:v>-1.3672800000000001E-2</c:v>
                </c:pt>
                <c:pt idx="13487">
                  <c:v>-1.5086E-2</c:v>
                </c:pt>
                <c:pt idx="13488">
                  <c:v>-1.6569500000000001E-2</c:v>
                </c:pt>
                <c:pt idx="13489">
                  <c:v>-1.81096E-2</c:v>
                </c:pt>
                <c:pt idx="13490">
                  <c:v>-1.9718200000000002E-2</c:v>
                </c:pt>
                <c:pt idx="13491">
                  <c:v>-2.1372800000000001E-2</c:v>
                </c:pt>
                <c:pt idx="13492">
                  <c:v>-2.3084E-2</c:v>
                </c:pt>
                <c:pt idx="13493">
                  <c:v>-2.4865399999999999E-2</c:v>
                </c:pt>
                <c:pt idx="13494">
                  <c:v>-2.67189E-2</c:v>
                </c:pt>
                <c:pt idx="13495">
                  <c:v>-2.86229E-2</c:v>
                </c:pt>
                <c:pt idx="13496">
                  <c:v>-3.0577799999999999E-2</c:v>
                </c:pt>
                <c:pt idx="13497">
                  <c:v>-3.2592400000000001E-2</c:v>
                </c:pt>
                <c:pt idx="13498">
                  <c:v>-3.4655699999999998E-2</c:v>
                </c:pt>
                <c:pt idx="13499">
                  <c:v>-3.6767399999999999E-2</c:v>
                </c:pt>
                <c:pt idx="13500">
                  <c:v>-3.8568199999999997E-2</c:v>
                </c:pt>
                <c:pt idx="13501">
                  <c:v>-4.0117800000000002E-2</c:v>
                </c:pt>
                <c:pt idx="13502">
                  <c:v>-4.1850199999999997E-2</c:v>
                </c:pt>
                <c:pt idx="13503">
                  <c:v>-4.4257199999999997E-2</c:v>
                </c:pt>
                <c:pt idx="13504">
                  <c:v>-4.7943100000000002E-2</c:v>
                </c:pt>
                <c:pt idx="13505">
                  <c:v>-5.20749E-2</c:v>
                </c:pt>
                <c:pt idx="13506">
                  <c:v>-5.6430500000000001E-2</c:v>
                </c:pt>
                <c:pt idx="13507">
                  <c:v>-6.0145700000000003E-2</c:v>
                </c:pt>
                <c:pt idx="13508">
                  <c:v>-6.4431600000000006E-2</c:v>
                </c:pt>
                <c:pt idx="13509">
                  <c:v>-6.8531999999999996E-2</c:v>
                </c:pt>
                <c:pt idx="13510">
                  <c:v>-7.2726200000000005E-2</c:v>
                </c:pt>
                <c:pt idx="13511">
                  <c:v>-7.7353199999999997E-2</c:v>
                </c:pt>
                <c:pt idx="13512">
                  <c:v>-8.2157300000000003E-2</c:v>
                </c:pt>
                <c:pt idx="13513">
                  <c:v>-8.6655200000000002E-2</c:v>
                </c:pt>
                <c:pt idx="13514">
                  <c:v>-9.0363899999999997E-2</c:v>
                </c:pt>
                <c:pt idx="13515">
                  <c:v>-9.4044600000000006E-2</c:v>
                </c:pt>
                <c:pt idx="13516">
                  <c:v>-9.72248E-2</c:v>
                </c:pt>
                <c:pt idx="13517">
                  <c:v>-0.100438</c:v>
                </c:pt>
                <c:pt idx="13518">
                  <c:v>-0.10391599999999999</c:v>
                </c:pt>
                <c:pt idx="13519">
                  <c:v>-0.10649599999999999</c:v>
                </c:pt>
                <c:pt idx="13520">
                  <c:v>-0.10902199999999999</c:v>
                </c:pt>
                <c:pt idx="13521">
                  <c:v>-0.111665</c:v>
                </c:pt>
                <c:pt idx="13522">
                  <c:v>-0.113695</c:v>
                </c:pt>
                <c:pt idx="13523">
                  <c:v>-0.11562600000000001</c:v>
                </c:pt>
                <c:pt idx="13524">
                  <c:v>-0.11779199999999999</c:v>
                </c:pt>
                <c:pt idx="13525">
                  <c:v>-0.119242</c:v>
                </c:pt>
                <c:pt idx="13526">
                  <c:v>-0.12078899999999999</c:v>
                </c:pt>
                <c:pt idx="13527">
                  <c:v>-0.12235600000000001</c:v>
                </c:pt>
                <c:pt idx="13528">
                  <c:v>-0.124444</c:v>
                </c:pt>
                <c:pt idx="13529">
                  <c:v>-0.12675400000000001</c:v>
                </c:pt>
                <c:pt idx="13530">
                  <c:v>-0.12920899999999999</c:v>
                </c:pt>
                <c:pt idx="13531">
                  <c:v>-0.13170299999999999</c:v>
                </c:pt>
                <c:pt idx="13532">
                  <c:v>-0.13389000000000001</c:v>
                </c:pt>
                <c:pt idx="13533">
                  <c:v>-0.136327</c:v>
                </c:pt>
                <c:pt idx="13534">
                  <c:v>-0.138796</c:v>
                </c:pt>
                <c:pt idx="13535">
                  <c:v>-0.14060500000000001</c:v>
                </c:pt>
                <c:pt idx="13536">
                  <c:v>-0.142148</c:v>
                </c:pt>
                <c:pt idx="13537">
                  <c:v>-0.14388100000000001</c:v>
                </c:pt>
                <c:pt idx="13538">
                  <c:v>-0.145479</c:v>
                </c:pt>
                <c:pt idx="13539">
                  <c:v>-0.14724699999999999</c:v>
                </c:pt>
                <c:pt idx="13540">
                  <c:v>-0.14923800000000001</c:v>
                </c:pt>
                <c:pt idx="13541">
                  <c:v>-0.151032</c:v>
                </c:pt>
                <c:pt idx="13542">
                  <c:v>-0.153034</c:v>
                </c:pt>
                <c:pt idx="13543">
                  <c:v>-0.15465599999999999</c:v>
                </c:pt>
                <c:pt idx="13544">
                  <c:v>-0.156218</c:v>
                </c:pt>
                <c:pt idx="13545">
                  <c:v>-0.157806</c:v>
                </c:pt>
                <c:pt idx="13546">
                  <c:v>-0.159161</c:v>
                </c:pt>
                <c:pt idx="13547">
                  <c:v>-0.16098100000000001</c:v>
                </c:pt>
                <c:pt idx="13548">
                  <c:v>-0.16257199999999999</c:v>
                </c:pt>
                <c:pt idx="13549">
                  <c:v>-0.164355</c:v>
                </c:pt>
                <c:pt idx="13550">
                  <c:v>-0.16639399999999999</c:v>
                </c:pt>
                <c:pt idx="13551">
                  <c:v>-0.16849900000000001</c:v>
                </c:pt>
                <c:pt idx="13552">
                  <c:v>-0.17034299999999999</c:v>
                </c:pt>
                <c:pt idx="13553">
                  <c:v>-0.17194200000000001</c:v>
                </c:pt>
                <c:pt idx="13554">
                  <c:v>-0.17349899999999999</c:v>
                </c:pt>
                <c:pt idx="13555">
                  <c:v>-0.17508699999999999</c:v>
                </c:pt>
                <c:pt idx="13556">
                  <c:v>-0.17668900000000001</c:v>
                </c:pt>
                <c:pt idx="13557">
                  <c:v>-0.17854</c:v>
                </c:pt>
                <c:pt idx="13558">
                  <c:v>-0.180259</c:v>
                </c:pt>
                <c:pt idx="13559">
                  <c:v>-0.18201899999999999</c:v>
                </c:pt>
                <c:pt idx="13560">
                  <c:v>-0.18365699999999999</c:v>
                </c:pt>
                <c:pt idx="13561">
                  <c:v>-0.18503700000000001</c:v>
                </c:pt>
                <c:pt idx="13562">
                  <c:v>-0.18657899999999999</c:v>
                </c:pt>
                <c:pt idx="13563">
                  <c:v>-0.18795899999999999</c:v>
                </c:pt>
                <c:pt idx="13564">
                  <c:v>-0.18957499999999999</c:v>
                </c:pt>
                <c:pt idx="13565">
                  <c:v>-0.191275</c:v>
                </c:pt>
                <c:pt idx="13566">
                  <c:v>-0.19289799999999999</c:v>
                </c:pt>
                <c:pt idx="13567">
                  <c:v>-0.194631</c:v>
                </c:pt>
                <c:pt idx="13568">
                  <c:v>-0.196019</c:v>
                </c:pt>
                <c:pt idx="13569">
                  <c:v>-0.19752900000000001</c:v>
                </c:pt>
                <c:pt idx="13570">
                  <c:v>-0.198908</c:v>
                </c:pt>
                <c:pt idx="13571">
                  <c:v>-0.20024900000000001</c:v>
                </c:pt>
                <c:pt idx="13572">
                  <c:v>-0.20174500000000001</c:v>
                </c:pt>
                <c:pt idx="13573">
                  <c:v>-0.20288300000000001</c:v>
                </c:pt>
                <c:pt idx="13574">
                  <c:v>-0.20427699999999999</c:v>
                </c:pt>
                <c:pt idx="13575">
                  <c:v>-0.20526</c:v>
                </c:pt>
                <c:pt idx="13576">
                  <c:v>-0.206284</c:v>
                </c:pt>
                <c:pt idx="13577">
                  <c:v>-0.20735999999999999</c:v>
                </c:pt>
                <c:pt idx="13578">
                  <c:v>-0.208088</c:v>
                </c:pt>
                <c:pt idx="13579">
                  <c:v>-0.20929800000000001</c:v>
                </c:pt>
                <c:pt idx="13580">
                  <c:v>-0.210007</c:v>
                </c:pt>
                <c:pt idx="13581">
                  <c:v>-0.21099300000000001</c:v>
                </c:pt>
                <c:pt idx="13582">
                  <c:v>-0.21181800000000001</c:v>
                </c:pt>
                <c:pt idx="13583">
                  <c:v>-0.21229899999999999</c:v>
                </c:pt>
                <c:pt idx="13584">
                  <c:v>-0.213201</c:v>
                </c:pt>
                <c:pt idx="13585">
                  <c:v>-0.21344099999999999</c:v>
                </c:pt>
                <c:pt idx="13586">
                  <c:v>-0.21424499999999999</c:v>
                </c:pt>
                <c:pt idx="13587">
                  <c:v>-0.214703</c:v>
                </c:pt>
                <c:pt idx="13588">
                  <c:v>-0.215197</c:v>
                </c:pt>
                <c:pt idx="13589">
                  <c:v>-0.21587200000000001</c:v>
                </c:pt>
                <c:pt idx="13590">
                  <c:v>-0.21595600000000001</c:v>
                </c:pt>
                <c:pt idx="13591">
                  <c:v>-0.21657799999999999</c:v>
                </c:pt>
                <c:pt idx="13592">
                  <c:v>-0.216562</c:v>
                </c:pt>
                <c:pt idx="13593">
                  <c:v>-0.216946</c:v>
                </c:pt>
                <c:pt idx="13594">
                  <c:v>-0.21715599999999999</c:v>
                </c:pt>
                <c:pt idx="13595">
                  <c:v>-0.21720200000000001</c:v>
                </c:pt>
                <c:pt idx="13596">
                  <c:v>-0.217668</c:v>
                </c:pt>
                <c:pt idx="13597">
                  <c:v>-0.21745</c:v>
                </c:pt>
                <c:pt idx="13598">
                  <c:v>-0.21779000000000001</c:v>
                </c:pt>
                <c:pt idx="13599">
                  <c:v>-0.21756200000000001</c:v>
                </c:pt>
                <c:pt idx="13600">
                  <c:v>-0.21743799999999999</c:v>
                </c:pt>
                <c:pt idx="13601">
                  <c:v>-0.21757599999999999</c:v>
                </c:pt>
                <c:pt idx="13602">
                  <c:v>-0.21789600000000001</c:v>
                </c:pt>
                <c:pt idx="13603">
                  <c:v>-0.217727</c:v>
                </c:pt>
                <c:pt idx="13604">
                  <c:v>-0.21731800000000001</c:v>
                </c:pt>
                <c:pt idx="13605">
                  <c:v>-0.21688299999999999</c:v>
                </c:pt>
                <c:pt idx="13606">
                  <c:v>-0.21629100000000001</c:v>
                </c:pt>
                <c:pt idx="13607">
                  <c:v>-0.215945</c:v>
                </c:pt>
                <c:pt idx="13608">
                  <c:v>-0.21521699999999999</c:v>
                </c:pt>
                <c:pt idx="13609">
                  <c:v>-0.21495800000000001</c:v>
                </c:pt>
                <c:pt idx="13610">
                  <c:v>-0.21438599999999999</c:v>
                </c:pt>
                <c:pt idx="13611">
                  <c:v>-0.21395800000000001</c:v>
                </c:pt>
                <c:pt idx="13612">
                  <c:v>-0.213334</c:v>
                </c:pt>
                <c:pt idx="13613">
                  <c:v>-0.212475</c:v>
                </c:pt>
                <c:pt idx="13614">
                  <c:v>-0.212094</c:v>
                </c:pt>
                <c:pt idx="13615">
                  <c:v>-0.21141299999999999</c:v>
                </c:pt>
                <c:pt idx="13616">
                  <c:v>-0.21128</c:v>
                </c:pt>
                <c:pt idx="13617">
                  <c:v>-0.21105699999999999</c:v>
                </c:pt>
                <c:pt idx="13618">
                  <c:v>-0.21080599999999999</c:v>
                </c:pt>
                <c:pt idx="13619">
                  <c:v>-0.21057999999999999</c:v>
                </c:pt>
                <c:pt idx="13620">
                  <c:v>-0.20994199999999999</c:v>
                </c:pt>
                <c:pt idx="13621">
                  <c:v>-0.209844</c:v>
                </c:pt>
                <c:pt idx="13622">
                  <c:v>-0.209429</c:v>
                </c:pt>
                <c:pt idx="13623">
                  <c:v>-0.20944399999999999</c:v>
                </c:pt>
                <c:pt idx="13624">
                  <c:v>-0.20946500000000001</c:v>
                </c:pt>
                <c:pt idx="13625">
                  <c:v>-0.20926500000000001</c:v>
                </c:pt>
                <c:pt idx="13626">
                  <c:v>-0.20937900000000001</c:v>
                </c:pt>
                <c:pt idx="13627">
                  <c:v>-0.20888100000000001</c:v>
                </c:pt>
                <c:pt idx="13628">
                  <c:v>-0.20896700000000001</c:v>
                </c:pt>
                <c:pt idx="13629">
                  <c:v>-0.208782</c:v>
                </c:pt>
                <c:pt idx="13630">
                  <c:v>-0.208783</c:v>
                </c:pt>
                <c:pt idx="13631">
                  <c:v>-0.20907800000000001</c:v>
                </c:pt>
                <c:pt idx="13632">
                  <c:v>-0.208898</c:v>
                </c:pt>
                <c:pt idx="13633">
                  <c:v>-0.209259</c:v>
                </c:pt>
                <c:pt idx="13634">
                  <c:v>-0.208979</c:v>
                </c:pt>
                <c:pt idx="13635">
                  <c:v>-0.20915900000000001</c:v>
                </c:pt>
                <c:pt idx="13636">
                  <c:v>-0.209261</c:v>
                </c:pt>
                <c:pt idx="13637">
                  <c:v>-0.209318</c:v>
                </c:pt>
                <c:pt idx="13638">
                  <c:v>-0.20985500000000001</c:v>
                </c:pt>
                <c:pt idx="13639">
                  <c:v>-0.209789</c:v>
                </c:pt>
                <c:pt idx="13640">
                  <c:v>-0.21029200000000001</c:v>
                </c:pt>
                <c:pt idx="13641">
                  <c:v>-0.210234</c:v>
                </c:pt>
                <c:pt idx="13642">
                  <c:v>-0.210481</c:v>
                </c:pt>
                <c:pt idx="13643">
                  <c:v>-0.21080199999999999</c:v>
                </c:pt>
                <c:pt idx="13644">
                  <c:v>-0.21090200000000001</c:v>
                </c:pt>
                <c:pt idx="13645">
                  <c:v>-0.21159700000000001</c:v>
                </c:pt>
                <c:pt idx="13646">
                  <c:v>-0.21165700000000001</c:v>
                </c:pt>
                <c:pt idx="13647">
                  <c:v>-0.21227599999999999</c:v>
                </c:pt>
                <c:pt idx="13648">
                  <c:v>-0.21241599999999999</c:v>
                </c:pt>
                <c:pt idx="13649">
                  <c:v>-0.21274000000000001</c:v>
                </c:pt>
                <c:pt idx="13650">
                  <c:v>-0.21338799999999999</c:v>
                </c:pt>
                <c:pt idx="13651">
                  <c:v>-0.21398700000000001</c:v>
                </c:pt>
                <c:pt idx="13652">
                  <c:v>-0.21417700000000001</c:v>
                </c:pt>
                <c:pt idx="13653">
                  <c:v>-0.21392</c:v>
                </c:pt>
                <c:pt idx="13654">
                  <c:v>-0.213343</c:v>
                </c:pt>
                <c:pt idx="13655">
                  <c:v>-0.21290300000000001</c:v>
                </c:pt>
                <c:pt idx="13656">
                  <c:v>-0.21235599999999999</c:v>
                </c:pt>
                <c:pt idx="13657">
                  <c:v>-0.211784</c:v>
                </c:pt>
                <c:pt idx="13658">
                  <c:v>-0.21134500000000001</c:v>
                </c:pt>
                <c:pt idx="13659">
                  <c:v>-0.210726</c:v>
                </c:pt>
                <c:pt idx="13660">
                  <c:v>-0.210401</c:v>
                </c:pt>
                <c:pt idx="13661">
                  <c:v>-0.20984900000000001</c:v>
                </c:pt>
                <c:pt idx="13662">
                  <c:v>-0.20947199999999999</c:v>
                </c:pt>
                <c:pt idx="13663">
                  <c:v>-0.20909700000000001</c:v>
                </c:pt>
                <c:pt idx="13664">
                  <c:v>-0.20855799999999999</c:v>
                </c:pt>
                <c:pt idx="13665">
                  <c:v>-0.20835300000000001</c:v>
                </c:pt>
                <c:pt idx="13666">
                  <c:v>-0.20779800000000001</c:v>
                </c:pt>
                <c:pt idx="13667">
                  <c:v>-0.20760100000000001</c:v>
                </c:pt>
                <c:pt idx="13668">
                  <c:v>-0.20726800000000001</c:v>
                </c:pt>
                <c:pt idx="13669">
                  <c:v>-0.20687900000000001</c:v>
                </c:pt>
                <c:pt idx="13670">
                  <c:v>-0.206817</c:v>
                </c:pt>
                <c:pt idx="13671">
                  <c:v>-0.206287</c:v>
                </c:pt>
                <c:pt idx="13672">
                  <c:v>-0.206291</c:v>
                </c:pt>
                <c:pt idx="13673">
                  <c:v>-0.20596600000000001</c:v>
                </c:pt>
                <c:pt idx="13674">
                  <c:v>-0.20575499999999999</c:v>
                </c:pt>
                <c:pt idx="13675">
                  <c:v>-0.20583899999999999</c:v>
                </c:pt>
                <c:pt idx="13676">
                  <c:v>-0.20538000000000001</c:v>
                </c:pt>
                <c:pt idx="13677">
                  <c:v>-0.205619</c:v>
                </c:pt>
                <c:pt idx="13678">
                  <c:v>-0.20532600000000001</c:v>
                </c:pt>
                <c:pt idx="13679">
                  <c:v>-0.205313</c:v>
                </c:pt>
                <c:pt idx="13680">
                  <c:v>-0.20549600000000001</c:v>
                </c:pt>
                <c:pt idx="13681">
                  <c:v>-0.205208</c:v>
                </c:pt>
                <c:pt idx="13682">
                  <c:v>-0.205646</c:v>
                </c:pt>
                <c:pt idx="13683">
                  <c:v>-0.20543600000000001</c:v>
                </c:pt>
                <c:pt idx="13684">
                  <c:v>-0.205682</c:v>
                </c:pt>
                <c:pt idx="13685">
                  <c:v>-0.205925</c:v>
                </c:pt>
                <c:pt idx="13686">
                  <c:v>-0.205844</c:v>
                </c:pt>
                <c:pt idx="13687">
                  <c:v>-0.206397</c:v>
                </c:pt>
                <c:pt idx="13688">
                  <c:v>-0.20626800000000001</c:v>
                </c:pt>
                <c:pt idx="13689">
                  <c:v>-0.20674600000000001</c:v>
                </c:pt>
                <c:pt idx="13690">
                  <c:v>-0.206951</c:v>
                </c:pt>
                <c:pt idx="13691">
                  <c:v>-0.207096</c:v>
                </c:pt>
                <c:pt idx="13692">
                  <c:v>-0.207734</c:v>
                </c:pt>
                <c:pt idx="13693">
                  <c:v>-0.20772499999999999</c:v>
                </c:pt>
                <c:pt idx="13694">
                  <c:v>-0.20843999999999999</c:v>
                </c:pt>
                <c:pt idx="13695">
                  <c:v>-0.20869099999999999</c:v>
                </c:pt>
                <c:pt idx="13696">
                  <c:v>-0.209095</c:v>
                </c:pt>
                <c:pt idx="13697">
                  <c:v>-0.20981</c:v>
                </c:pt>
                <c:pt idx="13698">
                  <c:v>-0.20998900000000001</c:v>
                </c:pt>
                <c:pt idx="13699">
                  <c:v>-0.21091299999999999</c:v>
                </c:pt>
                <c:pt idx="13700">
                  <c:v>-0.21138999999999999</c:v>
                </c:pt>
                <c:pt idx="13701">
                  <c:v>-0.21218600000000001</c:v>
                </c:pt>
                <c:pt idx="13702">
                  <c:v>-0.212502</c:v>
                </c:pt>
                <c:pt idx="13703">
                  <c:v>-0.21223800000000001</c:v>
                </c:pt>
                <c:pt idx="13704">
                  <c:v>-0.211871</c:v>
                </c:pt>
                <c:pt idx="13705">
                  <c:v>-0.21144299999999999</c:v>
                </c:pt>
                <c:pt idx="13706">
                  <c:v>-0.210454</c:v>
                </c:pt>
                <c:pt idx="13707">
                  <c:v>-0.20949200000000001</c:v>
                </c:pt>
                <c:pt idx="13708">
                  <c:v>-0.20927100000000001</c:v>
                </c:pt>
                <c:pt idx="13709">
                  <c:v>-0.20909900000000001</c:v>
                </c:pt>
                <c:pt idx="13710">
                  <c:v>-0.208811</c:v>
                </c:pt>
                <c:pt idx="13711">
                  <c:v>-0.20819599999999999</c:v>
                </c:pt>
                <c:pt idx="13712">
                  <c:v>-0.207984</c:v>
                </c:pt>
                <c:pt idx="13713">
                  <c:v>-0.20777200000000001</c:v>
                </c:pt>
                <c:pt idx="13714">
                  <c:v>-0.20791599999999999</c:v>
                </c:pt>
                <c:pt idx="13715">
                  <c:v>-0.20813499999999999</c:v>
                </c:pt>
                <c:pt idx="13716">
                  <c:v>-0.207843</c:v>
                </c:pt>
                <c:pt idx="13717">
                  <c:v>-0.207541</c:v>
                </c:pt>
                <c:pt idx="13718">
                  <c:v>-0.20744899999999999</c:v>
                </c:pt>
                <c:pt idx="13719">
                  <c:v>-0.207312</c:v>
                </c:pt>
                <c:pt idx="13720">
                  <c:v>-0.20694899999999999</c:v>
                </c:pt>
                <c:pt idx="13721">
                  <c:v>-0.20686399999999999</c:v>
                </c:pt>
                <c:pt idx="13722">
                  <c:v>-0.20708299999999999</c:v>
                </c:pt>
                <c:pt idx="13723">
                  <c:v>-0.20753099999999999</c:v>
                </c:pt>
                <c:pt idx="13724">
                  <c:v>-0.207395</c:v>
                </c:pt>
                <c:pt idx="13725">
                  <c:v>-0.20763400000000001</c:v>
                </c:pt>
                <c:pt idx="13726">
                  <c:v>-0.20768900000000001</c:v>
                </c:pt>
                <c:pt idx="13727">
                  <c:v>-0.207593</c:v>
                </c:pt>
                <c:pt idx="13728">
                  <c:v>-0.20732600000000001</c:v>
                </c:pt>
                <c:pt idx="13729">
                  <c:v>-0.20724600000000001</c:v>
                </c:pt>
                <c:pt idx="13730">
                  <c:v>-0.207676</c:v>
                </c:pt>
                <c:pt idx="13731">
                  <c:v>-0.20771999999999999</c:v>
                </c:pt>
                <c:pt idx="13732">
                  <c:v>-0.207704</c:v>
                </c:pt>
                <c:pt idx="13733">
                  <c:v>-0.20805100000000001</c:v>
                </c:pt>
                <c:pt idx="13734">
                  <c:v>-0.20832600000000001</c:v>
                </c:pt>
                <c:pt idx="13735">
                  <c:v>-0.20802300000000001</c:v>
                </c:pt>
                <c:pt idx="13736">
                  <c:v>-0.207874</c:v>
                </c:pt>
                <c:pt idx="13737">
                  <c:v>-0.20796100000000001</c:v>
                </c:pt>
                <c:pt idx="13738">
                  <c:v>-0.20760200000000001</c:v>
                </c:pt>
                <c:pt idx="13739">
                  <c:v>-0.20716300000000001</c:v>
                </c:pt>
                <c:pt idx="13740">
                  <c:v>-0.20688899999999999</c:v>
                </c:pt>
                <c:pt idx="13741">
                  <c:v>-0.20638799999999999</c:v>
                </c:pt>
                <c:pt idx="13742">
                  <c:v>-0.20594100000000001</c:v>
                </c:pt>
                <c:pt idx="13743">
                  <c:v>-0.20566999999999999</c:v>
                </c:pt>
                <c:pt idx="13744">
                  <c:v>-0.205263</c:v>
                </c:pt>
                <c:pt idx="13745">
                  <c:v>-0.20458000000000001</c:v>
                </c:pt>
                <c:pt idx="13746">
                  <c:v>-0.204461</c:v>
                </c:pt>
                <c:pt idx="13747">
                  <c:v>-0.20427200000000001</c:v>
                </c:pt>
                <c:pt idx="13748">
                  <c:v>-0.20363000000000001</c:v>
                </c:pt>
                <c:pt idx="13749">
                  <c:v>-0.20268900000000001</c:v>
                </c:pt>
                <c:pt idx="13750">
                  <c:v>-0.20224900000000001</c:v>
                </c:pt>
                <c:pt idx="13751">
                  <c:v>-0.201543</c:v>
                </c:pt>
                <c:pt idx="13752">
                  <c:v>-0.20075699999999999</c:v>
                </c:pt>
                <c:pt idx="13753">
                  <c:v>-0.20070099999999999</c:v>
                </c:pt>
                <c:pt idx="13754">
                  <c:v>-0.20041999999999999</c:v>
                </c:pt>
                <c:pt idx="13755">
                  <c:v>-0.20097400000000001</c:v>
                </c:pt>
                <c:pt idx="13756">
                  <c:v>-0.201074</c:v>
                </c:pt>
                <c:pt idx="13757">
                  <c:v>-0.20144799999999999</c:v>
                </c:pt>
                <c:pt idx="13758">
                  <c:v>-0.201184</c:v>
                </c:pt>
                <c:pt idx="13759">
                  <c:v>-0.20120499999999999</c:v>
                </c:pt>
                <c:pt idx="13760">
                  <c:v>-0.20122200000000001</c:v>
                </c:pt>
                <c:pt idx="13761">
                  <c:v>-0.20130300000000001</c:v>
                </c:pt>
                <c:pt idx="13762">
                  <c:v>-0.201153</c:v>
                </c:pt>
                <c:pt idx="13763">
                  <c:v>-0.200872</c:v>
                </c:pt>
                <c:pt idx="13764">
                  <c:v>-0.20085700000000001</c:v>
                </c:pt>
                <c:pt idx="13765">
                  <c:v>-0.20094100000000001</c:v>
                </c:pt>
                <c:pt idx="13766">
                  <c:v>-0.20086300000000001</c:v>
                </c:pt>
                <c:pt idx="13767">
                  <c:v>-0.20052</c:v>
                </c:pt>
                <c:pt idx="13768">
                  <c:v>-0.20024800000000001</c:v>
                </c:pt>
                <c:pt idx="13769">
                  <c:v>-0.20010900000000001</c:v>
                </c:pt>
                <c:pt idx="13770">
                  <c:v>-0.199901</c:v>
                </c:pt>
                <c:pt idx="13771">
                  <c:v>-0.199458</c:v>
                </c:pt>
                <c:pt idx="13772">
                  <c:v>-0.19914200000000001</c:v>
                </c:pt>
                <c:pt idx="13773">
                  <c:v>-0.199129</c:v>
                </c:pt>
                <c:pt idx="13774">
                  <c:v>-0.199239</c:v>
                </c:pt>
                <c:pt idx="13775">
                  <c:v>-0.19895699999999999</c:v>
                </c:pt>
                <c:pt idx="13776">
                  <c:v>-0.19872899999999999</c:v>
                </c:pt>
                <c:pt idx="13777">
                  <c:v>-0.19864799999999999</c:v>
                </c:pt>
                <c:pt idx="13778">
                  <c:v>-0.19830700000000001</c:v>
                </c:pt>
                <c:pt idx="13779">
                  <c:v>-0.198493</c:v>
                </c:pt>
                <c:pt idx="13780">
                  <c:v>-0.19910600000000001</c:v>
                </c:pt>
                <c:pt idx="13781">
                  <c:v>-0.19959499999999999</c:v>
                </c:pt>
                <c:pt idx="13782">
                  <c:v>-0.19967199999999999</c:v>
                </c:pt>
                <c:pt idx="13783">
                  <c:v>-0.19986100000000001</c:v>
                </c:pt>
                <c:pt idx="13784">
                  <c:v>-0.20014699999999999</c:v>
                </c:pt>
                <c:pt idx="13785">
                  <c:v>-0.199905</c:v>
                </c:pt>
                <c:pt idx="13786">
                  <c:v>-0.20039199999999999</c:v>
                </c:pt>
                <c:pt idx="13787">
                  <c:v>-0.20147699999999999</c:v>
                </c:pt>
                <c:pt idx="13788">
                  <c:v>-0.20249500000000001</c:v>
                </c:pt>
                <c:pt idx="13789">
                  <c:v>-0.203038</c:v>
                </c:pt>
                <c:pt idx="13790">
                  <c:v>-0.20355899999999999</c:v>
                </c:pt>
                <c:pt idx="13791">
                  <c:v>-0.20419100000000001</c:v>
                </c:pt>
                <c:pt idx="13792">
                  <c:v>-0.20413700000000001</c:v>
                </c:pt>
                <c:pt idx="13793">
                  <c:v>-0.204961</c:v>
                </c:pt>
                <c:pt idx="13794">
                  <c:v>-0.20636699999999999</c:v>
                </c:pt>
                <c:pt idx="13795">
                  <c:v>-0.20762700000000001</c:v>
                </c:pt>
                <c:pt idx="13796">
                  <c:v>-0.20844099999999999</c:v>
                </c:pt>
                <c:pt idx="13797">
                  <c:v>-0.20920900000000001</c:v>
                </c:pt>
                <c:pt idx="13798">
                  <c:v>-0.20999699999999999</c:v>
                </c:pt>
                <c:pt idx="13799">
                  <c:v>-0.21052799999999999</c:v>
                </c:pt>
                <c:pt idx="13800">
                  <c:v>-0.21125099999999999</c:v>
                </c:pt>
                <c:pt idx="13801">
                  <c:v>-0.21113899999999999</c:v>
                </c:pt>
                <c:pt idx="13802">
                  <c:v>-0.21129200000000001</c:v>
                </c:pt>
                <c:pt idx="13803">
                  <c:v>-0.21117900000000001</c:v>
                </c:pt>
                <c:pt idx="13804">
                  <c:v>-0.211534</c:v>
                </c:pt>
                <c:pt idx="13805">
                  <c:v>-0.211839</c:v>
                </c:pt>
                <c:pt idx="13806">
                  <c:v>-0.212367</c:v>
                </c:pt>
                <c:pt idx="13807">
                  <c:v>-0.21320900000000001</c:v>
                </c:pt>
                <c:pt idx="13808">
                  <c:v>-0.21416499999999999</c:v>
                </c:pt>
                <c:pt idx="13809">
                  <c:v>-0.21549699999999999</c:v>
                </c:pt>
                <c:pt idx="13810">
                  <c:v>-0.216779</c:v>
                </c:pt>
                <c:pt idx="13811">
                  <c:v>-0.21822800000000001</c:v>
                </c:pt>
                <c:pt idx="13812">
                  <c:v>-0.21984999999999999</c:v>
                </c:pt>
                <c:pt idx="13813">
                  <c:v>-0.22126799999999999</c:v>
                </c:pt>
                <c:pt idx="13814">
                  <c:v>-0.222802</c:v>
                </c:pt>
                <c:pt idx="13815">
                  <c:v>-0.22440099999999999</c:v>
                </c:pt>
                <c:pt idx="13816">
                  <c:v>-0.22591800000000001</c:v>
                </c:pt>
                <c:pt idx="13817">
                  <c:v>-0.227599</c:v>
                </c:pt>
                <c:pt idx="13818">
                  <c:v>-0.22937299999999999</c:v>
                </c:pt>
                <c:pt idx="13819">
                  <c:v>-0.23114999999999999</c:v>
                </c:pt>
                <c:pt idx="13820">
                  <c:v>-0.23294000000000001</c:v>
                </c:pt>
                <c:pt idx="13821">
                  <c:v>-0.23447599999999999</c:v>
                </c:pt>
                <c:pt idx="13822">
                  <c:v>-0.23600699999999999</c:v>
                </c:pt>
                <c:pt idx="13823">
                  <c:v>-0.237761</c:v>
                </c:pt>
                <c:pt idx="13824">
                  <c:v>-0.23943500000000001</c:v>
                </c:pt>
                <c:pt idx="13825">
                  <c:v>-0.24130399999999999</c:v>
                </c:pt>
                <c:pt idx="13826">
                  <c:v>-0.243258</c:v>
                </c:pt>
                <c:pt idx="13827">
                  <c:v>-0.24491599999999999</c:v>
                </c:pt>
                <c:pt idx="13828">
                  <c:v>-0.24665599999999999</c:v>
                </c:pt>
                <c:pt idx="13829">
                  <c:v>-0.248336</c:v>
                </c:pt>
                <c:pt idx="13830">
                  <c:v>-0.249977</c:v>
                </c:pt>
                <c:pt idx="13831">
                  <c:v>-0.25197199999999997</c:v>
                </c:pt>
                <c:pt idx="13832">
                  <c:v>-0.25388300000000003</c:v>
                </c:pt>
                <c:pt idx="13833">
                  <c:v>-0.25586700000000001</c:v>
                </c:pt>
                <c:pt idx="13834">
                  <c:v>-0.25792700000000002</c:v>
                </c:pt>
                <c:pt idx="13835">
                  <c:v>-0.25962400000000002</c:v>
                </c:pt>
                <c:pt idx="13836">
                  <c:v>-0.26154100000000002</c:v>
                </c:pt>
                <c:pt idx="13837">
                  <c:v>-0.26352100000000001</c:v>
                </c:pt>
                <c:pt idx="13838">
                  <c:v>-0.26545400000000002</c:v>
                </c:pt>
                <c:pt idx="13839">
                  <c:v>-0.267818</c:v>
                </c:pt>
                <c:pt idx="13840">
                  <c:v>-0.26999800000000002</c:v>
                </c:pt>
                <c:pt idx="13841">
                  <c:v>-0.27213900000000002</c:v>
                </c:pt>
                <c:pt idx="13842">
                  <c:v>-0.27440900000000001</c:v>
                </c:pt>
                <c:pt idx="13843">
                  <c:v>-0.27635900000000002</c:v>
                </c:pt>
                <c:pt idx="13844">
                  <c:v>-0.27867700000000001</c:v>
                </c:pt>
                <c:pt idx="13845">
                  <c:v>-0.28109600000000001</c:v>
                </c:pt>
                <c:pt idx="13846">
                  <c:v>-0.28344000000000003</c:v>
                </c:pt>
                <c:pt idx="13847">
                  <c:v>-0.28620499999999999</c:v>
                </c:pt>
                <c:pt idx="13848">
                  <c:v>-0.288551</c:v>
                </c:pt>
                <c:pt idx="13849">
                  <c:v>-0.29093599999999997</c:v>
                </c:pt>
                <c:pt idx="13850">
                  <c:v>-0.29359200000000002</c:v>
                </c:pt>
                <c:pt idx="13851">
                  <c:v>-0.29625099999999999</c:v>
                </c:pt>
                <c:pt idx="13852">
                  <c:v>-0.29871399999999998</c:v>
                </c:pt>
                <c:pt idx="13853">
                  <c:v>-0.30116300000000001</c:v>
                </c:pt>
                <c:pt idx="13854">
                  <c:v>-0.30331900000000001</c:v>
                </c:pt>
                <c:pt idx="13855">
                  <c:v>-0.305529</c:v>
                </c:pt>
                <c:pt idx="13856">
                  <c:v>-0.307979</c:v>
                </c:pt>
                <c:pt idx="13857">
                  <c:v>-0.31071300000000002</c:v>
                </c:pt>
                <c:pt idx="13858">
                  <c:v>-0.31357800000000002</c:v>
                </c:pt>
                <c:pt idx="13859">
                  <c:v>-0.31620500000000001</c:v>
                </c:pt>
                <c:pt idx="13860">
                  <c:v>-0.31886599999999998</c:v>
                </c:pt>
                <c:pt idx="13861">
                  <c:v>-0.32162400000000002</c:v>
                </c:pt>
                <c:pt idx="13862">
                  <c:v>-0.32450800000000002</c:v>
                </c:pt>
                <c:pt idx="13863">
                  <c:v>-0.32755299999999998</c:v>
                </c:pt>
                <c:pt idx="13864">
                  <c:v>-0.33037300000000003</c:v>
                </c:pt>
                <c:pt idx="13865">
                  <c:v>-0.33341599999999999</c:v>
                </c:pt>
                <c:pt idx="13866">
                  <c:v>-0.33666299999999999</c:v>
                </c:pt>
                <c:pt idx="13867">
                  <c:v>-0.339833</c:v>
                </c:pt>
                <c:pt idx="13868">
                  <c:v>-0.34307799999999999</c:v>
                </c:pt>
                <c:pt idx="13869">
                  <c:v>-0.34619100000000003</c:v>
                </c:pt>
                <c:pt idx="13870">
                  <c:v>-0.34979900000000003</c:v>
                </c:pt>
                <c:pt idx="13871">
                  <c:v>-0.35352600000000001</c:v>
                </c:pt>
                <c:pt idx="13872">
                  <c:v>-0.35714499999999999</c:v>
                </c:pt>
                <c:pt idx="13873">
                  <c:v>-0.36082700000000001</c:v>
                </c:pt>
                <c:pt idx="13874">
                  <c:v>-0.36293700000000001</c:v>
                </c:pt>
                <c:pt idx="13875">
                  <c:v>-0.36435000000000001</c:v>
                </c:pt>
                <c:pt idx="13876">
                  <c:v>-0.36520399999999997</c:v>
                </c:pt>
                <c:pt idx="13877">
                  <c:v>-0.36561500000000002</c:v>
                </c:pt>
                <c:pt idx="13878">
                  <c:v>-0.365732</c:v>
                </c:pt>
                <c:pt idx="13879">
                  <c:v>-0.365587</c:v>
                </c:pt>
                <c:pt idx="13880">
                  <c:v>-0.36493500000000001</c:v>
                </c:pt>
                <c:pt idx="13881">
                  <c:v>-0.36401</c:v>
                </c:pt>
                <c:pt idx="13882">
                  <c:v>-0.36288300000000001</c:v>
                </c:pt>
                <c:pt idx="13883">
                  <c:v>-0.36126399999999997</c:v>
                </c:pt>
                <c:pt idx="13884">
                  <c:v>-0.35930000000000001</c:v>
                </c:pt>
                <c:pt idx="13885">
                  <c:v>-0.357155</c:v>
                </c:pt>
                <c:pt idx="13886">
                  <c:v>-0.354545</c:v>
                </c:pt>
                <c:pt idx="13887">
                  <c:v>-0.351632</c:v>
                </c:pt>
                <c:pt idx="13888">
                  <c:v>-0.34843800000000003</c:v>
                </c:pt>
                <c:pt idx="13889">
                  <c:v>-0.34484799999999999</c:v>
                </c:pt>
                <c:pt idx="13890">
                  <c:v>-0.34128900000000001</c:v>
                </c:pt>
                <c:pt idx="13891">
                  <c:v>-0.337509</c:v>
                </c:pt>
                <c:pt idx="13892">
                  <c:v>-0.33391599999999999</c:v>
                </c:pt>
                <c:pt idx="13893">
                  <c:v>-0.33024300000000001</c:v>
                </c:pt>
                <c:pt idx="13894">
                  <c:v>-0.328067</c:v>
                </c:pt>
                <c:pt idx="13895">
                  <c:v>-0.32604699999999998</c:v>
                </c:pt>
                <c:pt idx="13896">
                  <c:v>-0.32406400000000002</c:v>
                </c:pt>
                <c:pt idx="13897">
                  <c:v>-0.32182100000000002</c:v>
                </c:pt>
                <c:pt idx="13898">
                  <c:v>-0.31974900000000001</c:v>
                </c:pt>
                <c:pt idx="13899">
                  <c:v>-0.31755299999999997</c:v>
                </c:pt>
                <c:pt idx="13900">
                  <c:v>-0.31525500000000001</c:v>
                </c:pt>
                <c:pt idx="13901">
                  <c:v>-0.31298700000000002</c:v>
                </c:pt>
                <c:pt idx="13902">
                  <c:v>-0.31096200000000002</c:v>
                </c:pt>
                <c:pt idx="13903">
                  <c:v>-0.30944199999999999</c:v>
                </c:pt>
                <c:pt idx="13904">
                  <c:v>-0.30778699999999998</c:v>
                </c:pt>
                <c:pt idx="13905">
                  <c:v>-0.30617800000000001</c:v>
                </c:pt>
                <c:pt idx="13906">
                  <c:v>-0.30437199999999998</c:v>
                </c:pt>
                <c:pt idx="13907">
                  <c:v>-0.30280099999999999</c:v>
                </c:pt>
                <c:pt idx="13908">
                  <c:v>-0.30147699999999999</c:v>
                </c:pt>
                <c:pt idx="13909">
                  <c:v>-0.300149</c:v>
                </c:pt>
                <c:pt idx="13910">
                  <c:v>-0.29910100000000001</c:v>
                </c:pt>
                <c:pt idx="13911">
                  <c:v>-0.29783799999999999</c:v>
                </c:pt>
                <c:pt idx="13912">
                  <c:v>-0.29672100000000001</c:v>
                </c:pt>
                <c:pt idx="13913">
                  <c:v>-0.29580400000000001</c:v>
                </c:pt>
                <c:pt idx="13914">
                  <c:v>-0.29472300000000001</c:v>
                </c:pt>
                <c:pt idx="13915">
                  <c:v>-0.29406500000000002</c:v>
                </c:pt>
                <c:pt idx="13916">
                  <c:v>-0.29337099999999999</c:v>
                </c:pt>
                <c:pt idx="13917">
                  <c:v>-0.29264699999999999</c:v>
                </c:pt>
                <c:pt idx="13918">
                  <c:v>-0.292267</c:v>
                </c:pt>
                <c:pt idx="13919">
                  <c:v>-0.29156500000000002</c:v>
                </c:pt>
                <c:pt idx="13920">
                  <c:v>-0.29117199999999999</c:v>
                </c:pt>
                <c:pt idx="13921">
                  <c:v>-0.29090300000000002</c:v>
                </c:pt>
                <c:pt idx="13922">
                  <c:v>-0.29044700000000001</c:v>
                </c:pt>
                <c:pt idx="13923">
                  <c:v>-0.29051399999999999</c:v>
                </c:pt>
                <c:pt idx="13924">
                  <c:v>-0.290379</c:v>
                </c:pt>
                <c:pt idx="13925">
                  <c:v>-0.29030400000000001</c:v>
                </c:pt>
                <c:pt idx="13926">
                  <c:v>-0.290601</c:v>
                </c:pt>
                <c:pt idx="13927">
                  <c:v>-0.29047400000000001</c:v>
                </c:pt>
                <c:pt idx="13928">
                  <c:v>-0.29083100000000001</c:v>
                </c:pt>
                <c:pt idx="13929">
                  <c:v>-0.291213</c:v>
                </c:pt>
                <c:pt idx="13930">
                  <c:v>-0.29138700000000001</c:v>
                </c:pt>
                <c:pt idx="13931">
                  <c:v>-0.29216799999999998</c:v>
                </c:pt>
                <c:pt idx="13932">
                  <c:v>-0.292599</c:v>
                </c:pt>
                <c:pt idx="13933">
                  <c:v>-0.29322199999999998</c:v>
                </c:pt>
                <c:pt idx="13934">
                  <c:v>-0.294178</c:v>
                </c:pt>
                <c:pt idx="13935">
                  <c:v>-0.294713</c:v>
                </c:pt>
                <c:pt idx="13936">
                  <c:v>-0.29586000000000001</c:v>
                </c:pt>
                <c:pt idx="13937">
                  <c:v>-0.29688700000000001</c:v>
                </c:pt>
                <c:pt idx="13938">
                  <c:v>-0.29781400000000002</c:v>
                </c:pt>
                <c:pt idx="13939">
                  <c:v>-0.299317</c:v>
                </c:pt>
                <c:pt idx="13940">
                  <c:v>-0.300396</c:v>
                </c:pt>
                <c:pt idx="13941">
                  <c:v>-0.30087599999999998</c:v>
                </c:pt>
                <c:pt idx="13942">
                  <c:v>-0.30062499999999998</c:v>
                </c:pt>
                <c:pt idx="13943">
                  <c:v>-0.30013000000000001</c:v>
                </c:pt>
                <c:pt idx="13944">
                  <c:v>-0.29924600000000001</c:v>
                </c:pt>
                <c:pt idx="13945">
                  <c:v>-0.298008</c:v>
                </c:pt>
                <c:pt idx="13946">
                  <c:v>-0.29656399999999999</c:v>
                </c:pt>
                <c:pt idx="13947">
                  <c:v>-0.29450399999999999</c:v>
                </c:pt>
                <c:pt idx="13948">
                  <c:v>-0.29256900000000002</c:v>
                </c:pt>
                <c:pt idx="13949">
                  <c:v>-0.29050399999999998</c:v>
                </c:pt>
                <c:pt idx="13950">
                  <c:v>-0.28856199999999999</c:v>
                </c:pt>
                <c:pt idx="13951">
                  <c:v>-0.28617999999999999</c:v>
                </c:pt>
                <c:pt idx="13952">
                  <c:v>-0.28378799999999998</c:v>
                </c:pt>
                <c:pt idx="13953">
                  <c:v>-0.28134300000000001</c:v>
                </c:pt>
                <c:pt idx="13954">
                  <c:v>-0.27876400000000001</c:v>
                </c:pt>
                <c:pt idx="13955">
                  <c:v>-0.275866</c:v>
                </c:pt>
                <c:pt idx="13956">
                  <c:v>-0.27305099999999999</c:v>
                </c:pt>
                <c:pt idx="13957">
                  <c:v>-0.27002799999999999</c:v>
                </c:pt>
                <c:pt idx="13958">
                  <c:v>-0.26725900000000002</c:v>
                </c:pt>
                <c:pt idx="13959">
                  <c:v>-0.26438</c:v>
                </c:pt>
                <c:pt idx="13960">
                  <c:v>-0.26250499999999999</c:v>
                </c:pt>
                <c:pt idx="13961">
                  <c:v>-0.26083499999999998</c:v>
                </c:pt>
                <c:pt idx="13962">
                  <c:v>-0.25925500000000001</c:v>
                </c:pt>
                <c:pt idx="13963">
                  <c:v>-0.25722299999999998</c:v>
                </c:pt>
                <c:pt idx="13964">
                  <c:v>-0.25541700000000001</c:v>
                </c:pt>
                <c:pt idx="13965">
                  <c:v>-0.25358199999999997</c:v>
                </c:pt>
                <c:pt idx="13966">
                  <c:v>-0.25167</c:v>
                </c:pt>
                <c:pt idx="13967">
                  <c:v>-0.249837</c:v>
                </c:pt>
                <c:pt idx="13968">
                  <c:v>-0.24786</c:v>
                </c:pt>
                <c:pt idx="13969">
                  <c:v>-0.24579400000000001</c:v>
                </c:pt>
                <c:pt idx="13970">
                  <c:v>-0.244115</c:v>
                </c:pt>
                <c:pt idx="13971">
                  <c:v>-0.24260200000000001</c:v>
                </c:pt>
                <c:pt idx="13972">
                  <c:v>-0.24104300000000001</c:v>
                </c:pt>
                <c:pt idx="13973">
                  <c:v>-0.239373</c:v>
                </c:pt>
                <c:pt idx="13974">
                  <c:v>-0.237985</c:v>
                </c:pt>
                <c:pt idx="13975">
                  <c:v>-0.23677899999999999</c:v>
                </c:pt>
                <c:pt idx="13976">
                  <c:v>-0.23527400000000001</c:v>
                </c:pt>
                <c:pt idx="13977">
                  <c:v>-0.23391100000000001</c:v>
                </c:pt>
                <c:pt idx="13978">
                  <c:v>-0.23282900000000001</c:v>
                </c:pt>
                <c:pt idx="13979">
                  <c:v>-0.23178499999999999</c:v>
                </c:pt>
                <c:pt idx="13980">
                  <c:v>-0.23053299999999999</c:v>
                </c:pt>
                <c:pt idx="13981">
                  <c:v>-0.22953899999999999</c:v>
                </c:pt>
                <c:pt idx="13982">
                  <c:v>-0.22864399999999999</c:v>
                </c:pt>
                <c:pt idx="13983">
                  <c:v>-0.22785900000000001</c:v>
                </c:pt>
                <c:pt idx="13984">
                  <c:v>-0.22643099999999999</c:v>
                </c:pt>
                <c:pt idx="13985">
                  <c:v>-0.22434399999999999</c:v>
                </c:pt>
                <c:pt idx="13986">
                  <c:v>-0.22289</c:v>
                </c:pt>
                <c:pt idx="13987">
                  <c:v>-0.22092700000000001</c:v>
                </c:pt>
                <c:pt idx="13988">
                  <c:v>-0.21881100000000001</c:v>
                </c:pt>
                <c:pt idx="13989">
                  <c:v>-0.21689800000000001</c:v>
                </c:pt>
                <c:pt idx="13990">
                  <c:v>-0.214673</c:v>
                </c:pt>
                <c:pt idx="13991">
                  <c:v>-0.21212500000000001</c:v>
                </c:pt>
                <c:pt idx="13992">
                  <c:v>-0.20996000000000001</c:v>
                </c:pt>
                <c:pt idx="13993">
                  <c:v>-0.20751700000000001</c:v>
                </c:pt>
                <c:pt idx="13994">
                  <c:v>-0.20532</c:v>
                </c:pt>
                <c:pt idx="13995">
                  <c:v>-0.20289299999999999</c:v>
                </c:pt>
                <c:pt idx="13996">
                  <c:v>-0.20050100000000001</c:v>
                </c:pt>
                <c:pt idx="13997">
                  <c:v>-0.197987</c:v>
                </c:pt>
                <c:pt idx="13998">
                  <c:v>-0.19556599999999999</c:v>
                </c:pt>
                <c:pt idx="13999">
                  <c:v>-0.19331300000000001</c:v>
                </c:pt>
                <c:pt idx="14000">
                  <c:v>-0.190661</c:v>
                </c:pt>
                <c:pt idx="14001">
                  <c:v>-0.18637999999999999</c:v>
                </c:pt>
                <c:pt idx="14002">
                  <c:v>-0.182003</c:v>
                </c:pt>
                <c:pt idx="14003">
                  <c:v>-0.17748900000000001</c:v>
                </c:pt>
                <c:pt idx="14004">
                  <c:v>-0.17264199999999999</c:v>
                </c:pt>
                <c:pt idx="14005">
                  <c:v>-0.16741500000000001</c:v>
                </c:pt>
                <c:pt idx="14006">
                  <c:v>-0.16191900000000001</c:v>
                </c:pt>
                <c:pt idx="14007">
                  <c:v>-0.15639900000000001</c:v>
                </c:pt>
                <c:pt idx="14008">
                  <c:v>-0.15071200000000001</c:v>
                </c:pt>
                <c:pt idx="14009">
                  <c:v>-0.144839</c:v>
                </c:pt>
                <c:pt idx="14010">
                  <c:v>-0.139851</c:v>
                </c:pt>
                <c:pt idx="14011">
                  <c:v>-0.135134</c:v>
                </c:pt>
                <c:pt idx="14012">
                  <c:v>-0.13066700000000001</c:v>
                </c:pt>
                <c:pt idx="14013">
                  <c:v>-0.126332</c:v>
                </c:pt>
                <c:pt idx="14014">
                  <c:v>-0.12181</c:v>
                </c:pt>
                <c:pt idx="14015">
                  <c:v>-0.117183</c:v>
                </c:pt>
                <c:pt idx="14016">
                  <c:v>-0.11269</c:v>
                </c:pt>
                <c:pt idx="14017">
                  <c:v>-0.10802</c:v>
                </c:pt>
                <c:pt idx="14018">
                  <c:v>-0.103786</c:v>
                </c:pt>
                <c:pt idx="14019">
                  <c:v>-9.9226999999999996E-2</c:v>
                </c:pt>
                <c:pt idx="14020">
                  <c:v>-9.4830100000000001E-2</c:v>
                </c:pt>
                <c:pt idx="14021">
                  <c:v>-9.0324199999999993E-2</c:v>
                </c:pt>
                <c:pt idx="14022">
                  <c:v>-8.5549399999999998E-2</c:v>
                </c:pt>
                <c:pt idx="14023">
                  <c:v>-8.1146999999999997E-2</c:v>
                </c:pt>
                <c:pt idx="14024">
                  <c:v>-7.6639499999999999E-2</c:v>
                </c:pt>
                <c:pt idx="14025">
                  <c:v>-7.2072800000000006E-2</c:v>
                </c:pt>
                <c:pt idx="14026">
                  <c:v>-6.7321800000000001E-2</c:v>
                </c:pt>
                <c:pt idx="14027">
                  <c:v>-6.2223300000000002E-2</c:v>
                </c:pt>
                <c:pt idx="14028">
                  <c:v>-5.7434100000000002E-2</c:v>
                </c:pt>
                <c:pt idx="14029">
                  <c:v>-5.2451900000000003E-2</c:v>
                </c:pt>
                <c:pt idx="14030">
                  <c:v>-4.7319600000000003E-2</c:v>
                </c:pt>
                <c:pt idx="14031">
                  <c:v>-4.2327900000000002E-2</c:v>
                </c:pt>
                <c:pt idx="14032">
                  <c:v>-3.7128099999999997E-2</c:v>
                </c:pt>
                <c:pt idx="14033">
                  <c:v>-3.1772300000000003E-2</c:v>
                </c:pt>
                <c:pt idx="14034">
                  <c:v>-2.6464700000000001E-2</c:v>
                </c:pt>
                <c:pt idx="14035">
                  <c:v>-2.10692E-2</c:v>
                </c:pt>
                <c:pt idx="14036">
                  <c:v>-1.5677900000000002E-2</c:v>
                </c:pt>
                <c:pt idx="14037">
                  <c:v>-1.0402399999999999E-2</c:v>
                </c:pt>
                <c:pt idx="14038">
                  <c:v>-5.3941199999999996E-3</c:v>
                </c:pt>
                <c:pt idx="14039">
                  <c:v>-3.2918800000000001E-4</c:v>
                </c:pt>
                <c:pt idx="14040">
                  <c:v>5.0369999999999998E-3</c:v>
                </c:pt>
                <c:pt idx="14041">
                  <c:v>1.04098E-2</c:v>
                </c:pt>
                <c:pt idx="14042">
                  <c:v>1.5656900000000001E-2</c:v>
                </c:pt>
                <c:pt idx="14043">
                  <c:v>2.0879100000000001E-2</c:v>
                </c:pt>
                <c:pt idx="14044">
                  <c:v>2.6173600000000002E-2</c:v>
                </c:pt>
                <c:pt idx="14045">
                  <c:v>2.93548E-2</c:v>
                </c:pt>
                <c:pt idx="14046">
                  <c:v>3.0691900000000001E-2</c:v>
                </c:pt>
                <c:pt idx="14047">
                  <c:v>3.1775200000000003E-2</c:v>
                </c:pt>
                <c:pt idx="14048">
                  <c:v>3.29647E-2</c:v>
                </c:pt>
                <c:pt idx="14049">
                  <c:v>3.4000299999999997E-2</c:v>
                </c:pt>
                <c:pt idx="14050">
                  <c:v>3.4996399999999997E-2</c:v>
                </c:pt>
                <c:pt idx="14051">
                  <c:v>3.6387299999999997E-2</c:v>
                </c:pt>
                <c:pt idx="14052">
                  <c:v>3.7319600000000001E-2</c:v>
                </c:pt>
                <c:pt idx="14053">
                  <c:v>3.79945E-2</c:v>
                </c:pt>
                <c:pt idx="14054">
                  <c:v>3.8205299999999998E-2</c:v>
                </c:pt>
                <c:pt idx="14055">
                  <c:v>3.7976299999999998E-2</c:v>
                </c:pt>
                <c:pt idx="14056">
                  <c:v>3.8090100000000002E-2</c:v>
                </c:pt>
                <c:pt idx="14057">
                  <c:v>3.7773899999999999E-2</c:v>
                </c:pt>
                <c:pt idx="14058">
                  <c:v>3.7640600000000003E-2</c:v>
                </c:pt>
                <c:pt idx="14059">
                  <c:v>3.7574200000000002E-2</c:v>
                </c:pt>
                <c:pt idx="14060">
                  <c:v>3.7210699999999999E-2</c:v>
                </c:pt>
                <c:pt idx="14061">
                  <c:v>3.70447E-2</c:v>
                </c:pt>
                <c:pt idx="14062">
                  <c:v>3.7145200000000003E-2</c:v>
                </c:pt>
                <c:pt idx="14063">
                  <c:v>3.7145999999999998E-2</c:v>
                </c:pt>
                <c:pt idx="14064">
                  <c:v>3.7378399999999999E-2</c:v>
                </c:pt>
                <c:pt idx="14065">
                  <c:v>3.77592E-2</c:v>
                </c:pt>
                <c:pt idx="14066">
                  <c:v>3.7948500000000003E-2</c:v>
                </c:pt>
                <c:pt idx="14067">
                  <c:v>3.82534E-2</c:v>
                </c:pt>
                <c:pt idx="14068">
                  <c:v>3.87114E-2</c:v>
                </c:pt>
                <c:pt idx="14069">
                  <c:v>3.9066499999999997E-2</c:v>
                </c:pt>
                <c:pt idx="14070">
                  <c:v>3.9667899999999999E-2</c:v>
                </c:pt>
                <c:pt idx="14071">
                  <c:v>4.0483499999999999E-2</c:v>
                </c:pt>
                <c:pt idx="14072">
                  <c:v>4.1166099999999997E-2</c:v>
                </c:pt>
                <c:pt idx="14073">
                  <c:v>4.2004300000000001E-2</c:v>
                </c:pt>
                <c:pt idx="14074">
                  <c:v>4.2972999999999997E-2</c:v>
                </c:pt>
                <c:pt idx="14075">
                  <c:v>4.37653E-2</c:v>
                </c:pt>
                <c:pt idx="14076">
                  <c:v>4.4757999999999999E-2</c:v>
                </c:pt>
                <c:pt idx="14077">
                  <c:v>4.5963200000000003E-2</c:v>
                </c:pt>
                <c:pt idx="14078">
                  <c:v>4.7115700000000003E-2</c:v>
                </c:pt>
                <c:pt idx="14079">
                  <c:v>4.8059999999999999E-2</c:v>
                </c:pt>
                <c:pt idx="14080">
                  <c:v>4.8690799999999999E-2</c:v>
                </c:pt>
                <c:pt idx="14081">
                  <c:v>4.92743E-2</c:v>
                </c:pt>
                <c:pt idx="14082">
                  <c:v>4.9967499999999998E-2</c:v>
                </c:pt>
                <c:pt idx="14083">
                  <c:v>5.0559300000000001E-2</c:v>
                </c:pt>
                <c:pt idx="14084">
                  <c:v>5.1009199999999998E-2</c:v>
                </c:pt>
                <c:pt idx="14085">
                  <c:v>5.1536400000000003E-2</c:v>
                </c:pt>
                <c:pt idx="14086">
                  <c:v>5.2146100000000001E-2</c:v>
                </c:pt>
                <c:pt idx="14087">
                  <c:v>5.2675600000000003E-2</c:v>
                </c:pt>
                <c:pt idx="14088">
                  <c:v>5.3189300000000002E-2</c:v>
                </c:pt>
                <c:pt idx="14089">
                  <c:v>5.3795200000000001E-2</c:v>
                </c:pt>
                <c:pt idx="14090">
                  <c:v>5.4393200000000003E-2</c:v>
                </c:pt>
                <c:pt idx="14091">
                  <c:v>5.4932300000000003E-2</c:v>
                </c:pt>
                <c:pt idx="14092">
                  <c:v>5.55031E-2</c:v>
                </c:pt>
                <c:pt idx="14093">
                  <c:v>5.6110300000000002E-2</c:v>
                </c:pt>
                <c:pt idx="14094">
                  <c:v>5.6687300000000003E-2</c:v>
                </c:pt>
                <c:pt idx="14095">
                  <c:v>5.7253400000000003E-2</c:v>
                </c:pt>
                <c:pt idx="14096">
                  <c:v>5.7859399999999998E-2</c:v>
                </c:pt>
                <c:pt idx="14097">
                  <c:v>5.8473200000000003E-2</c:v>
                </c:pt>
                <c:pt idx="14098">
                  <c:v>5.9059500000000001E-2</c:v>
                </c:pt>
                <c:pt idx="14099">
                  <c:v>5.9660900000000003E-2</c:v>
                </c:pt>
                <c:pt idx="14100">
                  <c:v>6.0435900000000001E-2</c:v>
                </c:pt>
                <c:pt idx="14101">
                  <c:v>6.14525E-2</c:v>
                </c:pt>
                <c:pt idx="14102">
                  <c:v>6.23108E-2</c:v>
                </c:pt>
                <c:pt idx="14103">
                  <c:v>6.3816100000000001E-2</c:v>
                </c:pt>
                <c:pt idx="14104">
                  <c:v>6.4892099999999994E-2</c:v>
                </c:pt>
                <c:pt idx="14105">
                  <c:v>6.5567200000000006E-2</c:v>
                </c:pt>
                <c:pt idx="14106">
                  <c:v>6.6445199999999996E-2</c:v>
                </c:pt>
                <c:pt idx="14107">
                  <c:v>6.69207E-2</c:v>
                </c:pt>
                <c:pt idx="14108">
                  <c:v>6.7736099999999994E-2</c:v>
                </c:pt>
                <c:pt idx="14109">
                  <c:v>6.8262600000000007E-2</c:v>
                </c:pt>
                <c:pt idx="14110">
                  <c:v>6.8243399999999996E-2</c:v>
                </c:pt>
                <c:pt idx="14111">
                  <c:v>6.8323900000000007E-2</c:v>
                </c:pt>
                <c:pt idx="14112">
                  <c:v>6.8559400000000006E-2</c:v>
                </c:pt>
                <c:pt idx="14113">
                  <c:v>6.9716600000000004E-2</c:v>
                </c:pt>
                <c:pt idx="14114">
                  <c:v>7.0493799999999995E-2</c:v>
                </c:pt>
                <c:pt idx="14115">
                  <c:v>7.1141399999999994E-2</c:v>
                </c:pt>
                <c:pt idx="14116">
                  <c:v>7.1733599999999995E-2</c:v>
                </c:pt>
                <c:pt idx="14117">
                  <c:v>7.2100800000000007E-2</c:v>
                </c:pt>
                <c:pt idx="14118">
                  <c:v>7.2354000000000002E-2</c:v>
                </c:pt>
                <c:pt idx="14119">
                  <c:v>7.3296299999999995E-2</c:v>
                </c:pt>
                <c:pt idx="14120">
                  <c:v>7.4493199999999996E-2</c:v>
                </c:pt>
                <c:pt idx="14121">
                  <c:v>7.5587799999999997E-2</c:v>
                </c:pt>
                <c:pt idx="14122">
                  <c:v>7.6694799999999994E-2</c:v>
                </c:pt>
                <c:pt idx="14123">
                  <c:v>7.7659300000000001E-2</c:v>
                </c:pt>
                <c:pt idx="14124">
                  <c:v>7.8760200000000002E-2</c:v>
                </c:pt>
                <c:pt idx="14125">
                  <c:v>7.9516199999999995E-2</c:v>
                </c:pt>
                <c:pt idx="14126">
                  <c:v>8.0248799999999995E-2</c:v>
                </c:pt>
                <c:pt idx="14127">
                  <c:v>8.1004499999999993E-2</c:v>
                </c:pt>
                <c:pt idx="14128">
                  <c:v>8.1401699999999994E-2</c:v>
                </c:pt>
                <c:pt idx="14129">
                  <c:v>8.21162E-2</c:v>
                </c:pt>
                <c:pt idx="14130">
                  <c:v>8.3158599999999999E-2</c:v>
                </c:pt>
                <c:pt idx="14131">
                  <c:v>8.4189700000000006E-2</c:v>
                </c:pt>
                <c:pt idx="14132">
                  <c:v>8.4968399999999999E-2</c:v>
                </c:pt>
                <c:pt idx="14133">
                  <c:v>8.5789599999999994E-2</c:v>
                </c:pt>
                <c:pt idx="14134">
                  <c:v>8.6570999999999995E-2</c:v>
                </c:pt>
                <c:pt idx="14135">
                  <c:v>8.7308800000000006E-2</c:v>
                </c:pt>
                <c:pt idx="14136">
                  <c:v>8.8400000000000006E-2</c:v>
                </c:pt>
                <c:pt idx="14137">
                  <c:v>8.9749499999999996E-2</c:v>
                </c:pt>
                <c:pt idx="14138">
                  <c:v>9.0823100000000004E-2</c:v>
                </c:pt>
                <c:pt idx="14139">
                  <c:v>9.1823299999999997E-2</c:v>
                </c:pt>
                <c:pt idx="14140">
                  <c:v>9.2596499999999998E-2</c:v>
                </c:pt>
                <c:pt idx="14141">
                  <c:v>9.3732499999999996E-2</c:v>
                </c:pt>
                <c:pt idx="14142">
                  <c:v>9.4759700000000002E-2</c:v>
                </c:pt>
                <c:pt idx="14143">
                  <c:v>9.5644199999999999E-2</c:v>
                </c:pt>
                <c:pt idx="14144">
                  <c:v>9.6802700000000005E-2</c:v>
                </c:pt>
                <c:pt idx="14145">
                  <c:v>9.7737400000000002E-2</c:v>
                </c:pt>
                <c:pt idx="14146">
                  <c:v>9.8841499999999999E-2</c:v>
                </c:pt>
                <c:pt idx="14147">
                  <c:v>9.9852099999999999E-2</c:v>
                </c:pt>
                <c:pt idx="14148">
                  <c:v>0.100914</c:v>
                </c:pt>
                <c:pt idx="14149">
                  <c:v>0.101928</c:v>
                </c:pt>
                <c:pt idx="14150">
                  <c:v>0.102911</c:v>
                </c:pt>
                <c:pt idx="14151">
                  <c:v>0.103283</c:v>
                </c:pt>
                <c:pt idx="14152">
                  <c:v>0.10342</c:v>
                </c:pt>
                <c:pt idx="14153">
                  <c:v>0.103478</c:v>
                </c:pt>
                <c:pt idx="14154">
                  <c:v>0.10341</c:v>
                </c:pt>
                <c:pt idx="14155">
                  <c:v>0.103243</c:v>
                </c:pt>
                <c:pt idx="14156">
                  <c:v>0.103279</c:v>
                </c:pt>
                <c:pt idx="14157">
                  <c:v>0.103006</c:v>
                </c:pt>
                <c:pt idx="14158">
                  <c:v>0.102503</c:v>
                </c:pt>
                <c:pt idx="14159">
                  <c:v>0.102313</c:v>
                </c:pt>
                <c:pt idx="14160">
                  <c:v>0.102367</c:v>
                </c:pt>
                <c:pt idx="14161">
                  <c:v>0.101947</c:v>
                </c:pt>
                <c:pt idx="14162">
                  <c:v>0.10145700000000001</c:v>
                </c:pt>
                <c:pt idx="14163">
                  <c:v>0.101204</c:v>
                </c:pt>
                <c:pt idx="14164">
                  <c:v>0.10097399999999999</c:v>
                </c:pt>
                <c:pt idx="14165">
                  <c:v>0.10076</c:v>
                </c:pt>
                <c:pt idx="14166">
                  <c:v>0.100352</c:v>
                </c:pt>
                <c:pt idx="14167">
                  <c:v>0.100161</c:v>
                </c:pt>
                <c:pt idx="14168">
                  <c:v>0.10003099999999999</c:v>
                </c:pt>
                <c:pt idx="14169">
                  <c:v>9.9792199999999998E-2</c:v>
                </c:pt>
                <c:pt idx="14170">
                  <c:v>9.9524299999999996E-2</c:v>
                </c:pt>
                <c:pt idx="14171">
                  <c:v>9.9487999999999993E-2</c:v>
                </c:pt>
                <c:pt idx="14172">
                  <c:v>9.9513299999999999E-2</c:v>
                </c:pt>
                <c:pt idx="14173">
                  <c:v>9.9496299999999996E-2</c:v>
                </c:pt>
                <c:pt idx="14174">
                  <c:v>9.9037700000000006E-2</c:v>
                </c:pt>
                <c:pt idx="14175">
                  <c:v>9.8733000000000001E-2</c:v>
                </c:pt>
                <c:pt idx="14176">
                  <c:v>9.8625400000000002E-2</c:v>
                </c:pt>
                <c:pt idx="14177">
                  <c:v>9.8391099999999995E-2</c:v>
                </c:pt>
                <c:pt idx="14178">
                  <c:v>9.8028000000000004E-2</c:v>
                </c:pt>
                <c:pt idx="14179">
                  <c:v>9.7850599999999996E-2</c:v>
                </c:pt>
                <c:pt idx="14180">
                  <c:v>9.7758200000000003E-2</c:v>
                </c:pt>
                <c:pt idx="14181">
                  <c:v>9.7746299999999994E-2</c:v>
                </c:pt>
                <c:pt idx="14182">
                  <c:v>9.7523399999999996E-2</c:v>
                </c:pt>
                <c:pt idx="14183">
                  <c:v>9.7210900000000003E-2</c:v>
                </c:pt>
                <c:pt idx="14184">
                  <c:v>9.7083100000000006E-2</c:v>
                </c:pt>
                <c:pt idx="14185">
                  <c:v>9.6936400000000006E-2</c:v>
                </c:pt>
                <c:pt idx="14186">
                  <c:v>9.6773200000000004E-2</c:v>
                </c:pt>
                <c:pt idx="14187">
                  <c:v>9.6538499999999999E-2</c:v>
                </c:pt>
                <c:pt idx="14188">
                  <c:v>9.6514199999999994E-2</c:v>
                </c:pt>
                <c:pt idx="14189">
                  <c:v>9.6618300000000004E-2</c:v>
                </c:pt>
                <c:pt idx="14190">
                  <c:v>9.6578600000000001E-2</c:v>
                </c:pt>
                <c:pt idx="14191">
                  <c:v>9.6214099999999997E-2</c:v>
                </c:pt>
                <c:pt idx="14192">
                  <c:v>9.6001600000000006E-2</c:v>
                </c:pt>
                <c:pt idx="14193">
                  <c:v>9.5903699999999995E-2</c:v>
                </c:pt>
                <c:pt idx="14194">
                  <c:v>9.5740199999999998E-2</c:v>
                </c:pt>
                <c:pt idx="14195">
                  <c:v>9.5455600000000002E-2</c:v>
                </c:pt>
                <c:pt idx="14196">
                  <c:v>9.5372499999999999E-2</c:v>
                </c:pt>
                <c:pt idx="14197">
                  <c:v>9.5412300000000005E-2</c:v>
                </c:pt>
                <c:pt idx="14198">
                  <c:v>9.53793E-2</c:v>
                </c:pt>
                <c:pt idx="14199">
                  <c:v>9.5139299999999996E-2</c:v>
                </c:pt>
                <c:pt idx="14200">
                  <c:v>9.4917500000000002E-2</c:v>
                </c:pt>
                <c:pt idx="14201">
                  <c:v>9.4734600000000002E-2</c:v>
                </c:pt>
                <c:pt idx="14202">
                  <c:v>9.4916299999999995E-2</c:v>
                </c:pt>
                <c:pt idx="14203">
                  <c:v>9.4904100000000005E-2</c:v>
                </c:pt>
                <c:pt idx="14204">
                  <c:v>9.44025E-2</c:v>
                </c:pt>
                <c:pt idx="14205">
                  <c:v>9.3813300000000002E-2</c:v>
                </c:pt>
                <c:pt idx="14206">
                  <c:v>9.3690999999999997E-2</c:v>
                </c:pt>
                <c:pt idx="14207">
                  <c:v>9.3432799999999996E-2</c:v>
                </c:pt>
                <c:pt idx="14208">
                  <c:v>9.3314599999999998E-2</c:v>
                </c:pt>
                <c:pt idx="14209">
                  <c:v>9.3337600000000007E-2</c:v>
                </c:pt>
                <c:pt idx="14210">
                  <c:v>9.3146999999999994E-2</c:v>
                </c:pt>
                <c:pt idx="14211">
                  <c:v>9.2698000000000003E-2</c:v>
                </c:pt>
                <c:pt idx="14212">
                  <c:v>9.2421900000000001E-2</c:v>
                </c:pt>
                <c:pt idx="14213">
                  <c:v>9.2396599999999995E-2</c:v>
                </c:pt>
                <c:pt idx="14214">
                  <c:v>9.2355800000000002E-2</c:v>
                </c:pt>
                <c:pt idx="14215">
                  <c:v>9.2179700000000003E-2</c:v>
                </c:pt>
                <c:pt idx="14216">
                  <c:v>9.2122399999999993E-2</c:v>
                </c:pt>
                <c:pt idx="14217">
                  <c:v>9.1509099999999996E-2</c:v>
                </c:pt>
                <c:pt idx="14218">
                  <c:v>9.0944700000000003E-2</c:v>
                </c:pt>
                <c:pt idx="14219">
                  <c:v>9.0766799999999995E-2</c:v>
                </c:pt>
                <c:pt idx="14220">
                  <c:v>9.0585700000000005E-2</c:v>
                </c:pt>
                <c:pt idx="14221">
                  <c:v>9.0471599999999999E-2</c:v>
                </c:pt>
                <c:pt idx="14222">
                  <c:v>9.04784E-2</c:v>
                </c:pt>
                <c:pt idx="14223">
                  <c:v>9.0104699999999996E-2</c:v>
                </c:pt>
                <c:pt idx="14224">
                  <c:v>8.9597999999999997E-2</c:v>
                </c:pt>
                <c:pt idx="14225">
                  <c:v>8.9217400000000002E-2</c:v>
                </c:pt>
                <c:pt idx="14226">
                  <c:v>8.9288000000000006E-2</c:v>
                </c:pt>
                <c:pt idx="14227">
                  <c:v>8.9227500000000001E-2</c:v>
                </c:pt>
                <c:pt idx="14228">
                  <c:v>8.9317199999999999E-2</c:v>
                </c:pt>
                <c:pt idx="14229">
                  <c:v>8.9397699999999997E-2</c:v>
                </c:pt>
                <c:pt idx="14230">
                  <c:v>8.8573799999999994E-2</c:v>
                </c:pt>
                <c:pt idx="14231">
                  <c:v>8.8008500000000003E-2</c:v>
                </c:pt>
                <c:pt idx="14232">
                  <c:v>8.7493399999999999E-2</c:v>
                </c:pt>
                <c:pt idx="14233">
                  <c:v>8.7640099999999999E-2</c:v>
                </c:pt>
                <c:pt idx="14234">
                  <c:v>8.7632399999999999E-2</c:v>
                </c:pt>
                <c:pt idx="14235">
                  <c:v>8.7789500000000006E-2</c:v>
                </c:pt>
                <c:pt idx="14236">
                  <c:v>8.7654399999999993E-2</c:v>
                </c:pt>
                <c:pt idx="14237">
                  <c:v>8.6782399999999996E-2</c:v>
                </c:pt>
                <c:pt idx="14238">
                  <c:v>8.6028900000000005E-2</c:v>
                </c:pt>
                <c:pt idx="14239">
                  <c:v>8.5611000000000007E-2</c:v>
                </c:pt>
                <c:pt idx="14240">
                  <c:v>8.5609699999999997E-2</c:v>
                </c:pt>
                <c:pt idx="14241">
                  <c:v>8.5502700000000001E-2</c:v>
                </c:pt>
                <c:pt idx="14242">
                  <c:v>8.5671600000000001E-2</c:v>
                </c:pt>
                <c:pt idx="14243">
                  <c:v>8.5596199999999997E-2</c:v>
                </c:pt>
                <c:pt idx="14244">
                  <c:v>8.4783499999999998E-2</c:v>
                </c:pt>
                <c:pt idx="14245">
                  <c:v>8.4105399999999997E-2</c:v>
                </c:pt>
                <c:pt idx="14246">
                  <c:v>8.3807499999999993E-2</c:v>
                </c:pt>
                <c:pt idx="14247">
                  <c:v>8.3814399999999997E-2</c:v>
                </c:pt>
                <c:pt idx="14248">
                  <c:v>8.37952E-2</c:v>
                </c:pt>
                <c:pt idx="14249">
                  <c:v>8.41311E-2</c:v>
                </c:pt>
                <c:pt idx="14250">
                  <c:v>8.4282800000000005E-2</c:v>
                </c:pt>
                <c:pt idx="14251">
                  <c:v>8.4789199999999995E-2</c:v>
                </c:pt>
                <c:pt idx="14252">
                  <c:v>8.5029400000000005E-2</c:v>
                </c:pt>
                <c:pt idx="14253">
                  <c:v>8.5992799999999994E-2</c:v>
                </c:pt>
                <c:pt idx="14254">
                  <c:v>8.71368E-2</c:v>
                </c:pt>
                <c:pt idx="14255">
                  <c:v>8.8289999999999993E-2</c:v>
                </c:pt>
                <c:pt idx="14256">
                  <c:v>8.9728100000000005E-2</c:v>
                </c:pt>
                <c:pt idx="14257">
                  <c:v>9.0769199999999994E-2</c:v>
                </c:pt>
                <c:pt idx="14258">
                  <c:v>9.1689800000000002E-2</c:v>
                </c:pt>
                <c:pt idx="14259">
                  <c:v>9.3041499999999999E-2</c:v>
                </c:pt>
                <c:pt idx="14260">
                  <c:v>9.4412499999999996E-2</c:v>
                </c:pt>
                <c:pt idx="14261">
                  <c:v>9.5509300000000005E-2</c:v>
                </c:pt>
                <c:pt idx="14262">
                  <c:v>9.6751699999999996E-2</c:v>
                </c:pt>
                <c:pt idx="14263">
                  <c:v>9.7894900000000007E-2</c:v>
                </c:pt>
                <c:pt idx="14264">
                  <c:v>9.8794199999999999E-2</c:v>
                </c:pt>
                <c:pt idx="14265">
                  <c:v>9.9817100000000006E-2</c:v>
                </c:pt>
                <c:pt idx="14266">
                  <c:v>0.10057199999999999</c:v>
                </c:pt>
                <c:pt idx="14267">
                  <c:v>0.10113800000000001</c:v>
                </c:pt>
                <c:pt idx="14268">
                  <c:v>0.102155</c:v>
                </c:pt>
                <c:pt idx="14269">
                  <c:v>0.103534</c:v>
                </c:pt>
                <c:pt idx="14270">
                  <c:v>0.104785</c:v>
                </c:pt>
                <c:pt idx="14271">
                  <c:v>0.10619000000000001</c:v>
                </c:pt>
                <c:pt idx="14272">
                  <c:v>0.10793800000000001</c:v>
                </c:pt>
                <c:pt idx="14273">
                  <c:v>0.109362</c:v>
                </c:pt>
                <c:pt idx="14274">
                  <c:v>0.11065999999999999</c:v>
                </c:pt>
                <c:pt idx="14275">
                  <c:v>0.11197500000000001</c:v>
                </c:pt>
                <c:pt idx="14276">
                  <c:v>0.11358699999999999</c:v>
                </c:pt>
                <c:pt idx="14277">
                  <c:v>0.11512799999999999</c:v>
                </c:pt>
                <c:pt idx="14278">
                  <c:v>0.116426</c:v>
                </c:pt>
                <c:pt idx="14279">
                  <c:v>0.117981</c:v>
                </c:pt>
                <c:pt idx="14280">
                  <c:v>0.119282</c:v>
                </c:pt>
                <c:pt idx="14281">
                  <c:v>0.120423</c:v>
                </c:pt>
                <c:pt idx="14282">
                  <c:v>0.121541</c:v>
                </c:pt>
                <c:pt idx="14283">
                  <c:v>0.12275700000000001</c:v>
                </c:pt>
                <c:pt idx="14284">
                  <c:v>0.124167</c:v>
                </c:pt>
                <c:pt idx="14285">
                  <c:v>0.12538299999999999</c:v>
                </c:pt>
                <c:pt idx="14286">
                  <c:v>0.12675600000000001</c:v>
                </c:pt>
                <c:pt idx="14287">
                  <c:v>0.12815799999999999</c:v>
                </c:pt>
                <c:pt idx="14288">
                  <c:v>0.12942300000000001</c:v>
                </c:pt>
                <c:pt idx="14289">
                  <c:v>0.13117799999999999</c:v>
                </c:pt>
                <c:pt idx="14290">
                  <c:v>0.13306299999999999</c:v>
                </c:pt>
                <c:pt idx="14291">
                  <c:v>0.13465299999999999</c:v>
                </c:pt>
                <c:pt idx="14292">
                  <c:v>0.136013</c:v>
                </c:pt>
                <c:pt idx="14293">
                  <c:v>0.13592699999999999</c:v>
                </c:pt>
                <c:pt idx="14294">
                  <c:v>0.134798</c:v>
                </c:pt>
                <c:pt idx="14295">
                  <c:v>0.133492</c:v>
                </c:pt>
                <c:pt idx="14296">
                  <c:v>0.132295</c:v>
                </c:pt>
                <c:pt idx="14297">
                  <c:v>0.13201199999999999</c:v>
                </c:pt>
                <c:pt idx="14298">
                  <c:v>0.13123499999999999</c:v>
                </c:pt>
                <c:pt idx="14299">
                  <c:v>0.130242</c:v>
                </c:pt>
                <c:pt idx="14300">
                  <c:v>0.12914500000000001</c:v>
                </c:pt>
                <c:pt idx="14301">
                  <c:v>0.12815199999999999</c:v>
                </c:pt>
                <c:pt idx="14302">
                  <c:v>0.12766</c:v>
                </c:pt>
                <c:pt idx="14303">
                  <c:v>0.127835</c:v>
                </c:pt>
                <c:pt idx="14304">
                  <c:v>0.12809000000000001</c:v>
                </c:pt>
                <c:pt idx="14305">
                  <c:v>0.128191</c:v>
                </c:pt>
                <c:pt idx="14306">
                  <c:v>0.12801899999999999</c:v>
                </c:pt>
                <c:pt idx="14307">
                  <c:v>0.128051</c:v>
                </c:pt>
                <c:pt idx="14308">
                  <c:v>0.128109</c:v>
                </c:pt>
                <c:pt idx="14309">
                  <c:v>0.12806400000000001</c:v>
                </c:pt>
                <c:pt idx="14310">
                  <c:v>0.12808</c:v>
                </c:pt>
                <c:pt idx="14311">
                  <c:v>0.128078</c:v>
                </c:pt>
                <c:pt idx="14312">
                  <c:v>0.128078</c:v>
                </c:pt>
                <c:pt idx="14313">
                  <c:v>0.128078</c:v>
                </c:pt>
                <c:pt idx="14314">
                  <c:v>0.128084</c:v>
                </c:pt>
                <c:pt idx="14315">
                  <c:v>0.128084</c:v>
                </c:pt>
                <c:pt idx="14316">
                  <c:v>0.128084</c:v>
                </c:pt>
                <c:pt idx="14317">
                  <c:v>0.128085</c:v>
                </c:pt>
                <c:pt idx="14318">
                  <c:v>0.128085</c:v>
                </c:pt>
                <c:pt idx="14319">
                  <c:v>0.128085</c:v>
                </c:pt>
                <c:pt idx="14320">
                  <c:v>0.128085</c:v>
                </c:pt>
                <c:pt idx="14321">
                  <c:v>0.12806999999999999</c:v>
                </c:pt>
                <c:pt idx="14322">
                  <c:v>0.12806999999999999</c:v>
                </c:pt>
                <c:pt idx="14323">
                  <c:v>0.12806999999999999</c:v>
                </c:pt>
                <c:pt idx="14324">
                  <c:v>0.12806999999999999</c:v>
                </c:pt>
                <c:pt idx="14325">
                  <c:v>0.12807099999999999</c:v>
                </c:pt>
                <c:pt idx="14326">
                  <c:v>0.12807099999999999</c:v>
                </c:pt>
                <c:pt idx="14327">
                  <c:v>0.12807099999999999</c:v>
                </c:pt>
                <c:pt idx="14328">
                  <c:v>0.12807099999999999</c:v>
                </c:pt>
                <c:pt idx="14329">
                  <c:v>0.12807099999999999</c:v>
                </c:pt>
                <c:pt idx="14330">
                  <c:v>0.12807099999999999</c:v>
                </c:pt>
                <c:pt idx="14331">
                  <c:v>0.12807099999999999</c:v>
                </c:pt>
                <c:pt idx="14332">
                  <c:v>0.12806999999999999</c:v>
                </c:pt>
                <c:pt idx="14333">
                  <c:v>0.12806999999999999</c:v>
                </c:pt>
                <c:pt idx="14334">
                  <c:v>0.12806999999999999</c:v>
                </c:pt>
                <c:pt idx="14335">
                  <c:v>0.12806999999999999</c:v>
                </c:pt>
                <c:pt idx="14336">
                  <c:v>0.12806999999999999</c:v>
                </c:pt>
                <c:pt idx="14337">
                  <c:v>0.12806999999999999</c:v>
                </c:pt>
                <c:pt idx="14338">
                  <c:v>0.12806999999999999</c:v>
                </c:pt>
                <c:pt idx="14339">
                  <c:v>0.12806999999999999</c:v>
                </c:pt>
                <c:pt idx="14340">
                  <c:v>0.12806999999999999</c:v>
                </c:pt>
                <c:pt idx="14341">
                  <c:v>0.12806999999999999</c:v>
                </c:pt>
                <c:pt idx="14342">
                  <c:v>0.12806999999999999</c:v>
                </c:pt>
                <c:pt idx="14343">
                  <c:v>0.12806999999999999</c:v>
                </c:pt>
                <c:pt idx="14344">
                  <c:v>0.12806999999999999</c:v>
                </c:pt>
                <c:pt idx="14345">
                  <c:v>0.12806999999999999</c:v>
                </c:pt>
                <c:pt idx="14346">
                  <c:v>0.12806999999999999</c:v>
                </c:pt>
                <c:pt idx="14347">
                  <c:v>0.12806999999999999</c:v>
                </c:pt>
                <c:pt idx="14348">
                  <c:v>0.12806999999999999</c:v>
                </c:pt>
                <c:pt idx="14349">
                  <c:v>0.12806999999999999</c:v>
                </c:pt>
                <c:pt idx="14350">
                  <c:v>0.127695</c:v>
                </c:pt>
                <c:pt idx="14351">
                  <c:v>0.126831</c:v>
                </c:pt>
                <c:pt idx="14352">
                  <c:v>0.12590299999999999</c:v>
                </c:pt>
                <c:pt idx="14353">
                  <c:v>0.125996</c:v>
                </c:pt>
                <c:pt idx="14354">
                  <c:v>0.12687999999999999</c:v>
                </c:pt>
                <c:pt idx="14355">
                  <c:v>0.12811600000000001</c:v>
                </c:pt>
                <c:pt idx="14356">
                  <c:v>0.129022</c:v>
                </c:pt>
                <c:pt idx="14357">
                  <c:v>0.12914200000000001</c:v>
                </c:pt>
                <c:pt idx="14358">
                  <c:v>0.129132</c:v>
                </c:pt>
                <c:pt idx="14359">
                  <c:v>0.128192</c:v>
                </c:pt>
                <c:pt idx="14360">
                  <c:v>0.126079</c:v>
                </c:pt>
                <c:pt idx="14361">
                  <c:v>0.124108</c:v>
                </c:pt>
                <c:pt idx="14362">
                  <c:v>0.12241</c:v>
                </c:pt>
                <c:pt idx="14363">
                  <c:v>0.12052400000000001</c:v>
                </c:pt>
                <c:pt idx="14364">
                  <c:v>0.11887300000000001</c:v>
                </c:pt>
                <c:pt idx="14365">
                  <c:v>0.117242</c:v>
                </c:pt>
                <c:pt idx="14366">
                  <c:v>0.11566800000000001</c:v>
                </c:pt>
                <c:pt idx="14367">
                  <c:v>0.11398899999999999</c:v>
                </c:pt>
                <c:pt idx="14368">
                  <c:v>0.112372</c:v>
                </c:pt>
                <c:pt idx="14369">
                  <c:v>0.110772</c:v>
                </c:pt>
                <c:pt idx="14370">
                  <c:v>0.109191</c:v>
                </c:pt>
                <c:pt idx="14371">
                  <c:v>0.10761900000000001</c:v>
                </c:pt>
                <c:pt idx="14372">
                  <c:v>0.106073</c:v>
                </c:pt>
                <c:pt idx="14373">
                  <c:v>0.104473</c:v>
                </c:pt>
                <c:pt idx="14374">
                  <c:v>0.102949</c:v>
                </c:pt>
                <c:pt idx="14375">
                  <c:v>0.10136199999999999</c:v>
                </c:pt>
                <c:pt idx="14376">
                  <c:v>9.9843199999999993E-2</c:v>
                </c:pt>
                <c:pt idx="14377">
                  <c:v>9.8279199999999997E-2</c:v>
                </c:pt>
                <c:pt idx="14378">
                  <c:v>9.6842300000000006E-2</c:v>
                </c:pt>
                <c:pt idx="14379">
                  <c:v>9.5315399999999995E-2</c:v>
                </c:pt>
                <c:pt idx="14380">
                  <c:v>9.3900999999999998E-2</c:v>
                </c:pt>
                <c:pt idx="14381">
                  <c:v>9.2319499999999999E-2</c:v>
                </c:pt>
                <c:pt idx="14382">
                  <c:v>9.0905399999999997E-2</c:v>
                </c:pt>
                <c:pt idx="14383">
                  <c:v>8.9486399999999994E-2</c:v>
                </c:pt>
                <c:pt idx="14384">
                  <c:v>8.8076600000000005E-2</c:v>
                </c:pt>
                <c:pt idx="14385">
                  <c:v>8.67005E-2</c:v>
                </c:pt>
                <c:pt idx="14386">
                  <c:v>8.5244200000000006E-2</c:v>
                </c:pt>
                <c:pt idx="14387">
                  <c:v>8.3941299999999996E-2</c:v>
                </c:pt>
                <c:pt idx="14388">
                  <c:v>8.2483299999999996E-2</c:v>
                </c:pt>
                <c:pt idx="14389">
                  <c:v>8.1232299999999993E-2</c:v>
                </c:pt>
                <c:pt idx="14390">
                  <c:v>7.9747899999999997E-2</c:v>
                </c:pt>
                <c:pt idx="14391">
                  <c:v>7.8491099999999994E-2</c:v>
                </c:pt>
                <c:pt idx="14392">
                  <c:v>7.7091800000000002E-2</c:v>
                </c:pt>
                <c:pt idx="14393">
                  <c:v>7.5850100000000004E-2</c:v>
                </c:pt>
                <c:pt idx="14394">
                  <c:v>7.4490899999999999E-2</c:v>
                </c:pt>
                <c:pt idx="14395">
                  <c:v>7.3170799999999994E-2</c:v>
                </c:pt>
                <c:pt idx="14396">
                  <c:v>7.1910799999999997E-2</c:v>
                </c:pt>
                <c:pt idx="14397">
                  <c:v>7.0591200000000007E-2</c:v>
                </c:pt>
                <c:pt idx="14398">
                  <c:v>6.9394300000000006E-2</c:v>
                </c:pt>
                <c:pt idx="14399">
                  <c:v>6.7991999999999997E-2</c:v>
                </c:pt>
                <c:pt idx="14400">
                  <c:v>6.7005999999999996E-2</c:v>
                </c:pt>
                <c:pt idx="14401">
                  <c:v>6.6461900000000004E-2</c:v>
                </c:pt>
                <c:pt idx="14402">
                  <c:v>6.6079499999999999E-2</c:v>
                </c:pt>
                <c:pt idx="14403">
                  <c:v>6.5931299999999998E-2</c:v>
                </c:pt>
                <c:pt idx="14404">
                  <c:v>6.5819699999999995E-2</c:v>
                </c:pt>
                <c:pt idx="14405">
                  <c:v>6.5891000000000005E-2</c:v>
                </c:pt>
                <c:pt idx="14406">
                  <c:v>6.6018900000000005E-2</c:v>
                </c:pt>
                <c:pt idx="14407">
                  <c:v>6.6036899999999996E-2</c:v>
                </c:pt>
                <c:pt idx="14408">
                  <c:v>6.6079700000000005E-2</c:v>
                </c:pt>
                <c:pt idx="14409">
                  <c:v>6.6227800000000003E-2</c:v>
                </c:pt>
                <c:pt idx="14410">
                  <c:v>6.6176700000000005E-2</c:v>
                </c:pt>
                <c:pt idx="14411">
                  <c:v>6.6179000000000002E-2</c:v>
                </c:pt>
                <c:pt idx="14412">
                  <c:v>6.6271200000000002E-2</c:v>
                </c:pt>
                <c:pt idx="14413">
                  <c:v>6.6276000000000002E-2</c:v>
                </c:pt>
                <c:pt idx="14414">
                  <c:v>6.6196400000000002E-2</c:v>
                </c:pt>
                <c:pt idx="14415">
                  <c:v>6.6338400000000006E-2</c:v>
                </c:pt>
                <c:pt idx="14416">
                  <c:v>6.6443299999999997E-2</c:v>
                </c:pt>
                <c:pt idx="14417">
                  <c:v>6.6334099999999993E-2</c:v>
                </c:pt>
                <c:pt idx="14418">
                  <c:v>6.6402699999999995E-2</c:v>
                </c:pt>
                <c:pt idx="14419">
                  <c:v>6.6505099999999998E-2</c:v>
                </c:pt>
                <c:pt idx="14420">
                  <c:v>6.6403000000000004E-2</c:v>
                </c:pt>
                <c:pt idx="14421">
                  <c:v>6.6425499999999998E-2</c:v>
                </c:pt>
                <c:pt idx="14422">
                  <c:v>6.6525200000000007E-2</c:v>
                </c:pt>
                <c:pt idx="14423">
                  <c:v>6.6524600000000003E-2</c:v>
                </c:pt>
                <c:pt idx="14424">
                  <c:v>6.6426499999999999E-2</c:v>
                </c:pt>
                <c:pt idx="14425">
                  <c:v>6.6530400000000003E-2</c:v>
                </c:pt>
                <c:pt idx="14426">
                  <c:v>6.6618899999999995E-2</c:v>
                </c:pt>
                <c:pt idx="14427">
                  <c:v>6.6511399999999998E-2</c:v>
                </c:pt>
                <c:pt idx="14428">
                  <c:v>6.6550399999999996E-2</c:v>
                </c:pt>
                <c:pt idx="14429">
                  <c:v>6.6672099999999998E-2</c:v>
                </c:pt>
                <c:pt idx="14430">
                  <c:v>6.6672400000000007E-2</c:v>
                </c:pt>
                <c:pt idx="14431">
                  <c:v>6.6587800000000003E-2</c:v>
                </c:pt>
                <c:pt idx="14432">
                  <c:v>6.6703399999999996E-2</c:v>
                </c:pt>
                <c:pt idx="14433">
                  <c:v>6.6777500000000004E-2</c:v>
                </c:pt>
                <c:pt idx="14434">
                  <c:v>6.6667500000000005E-2</c:v>
                </c:pt>
                <c:pt idx="14435">
                  <c:v>6.6726099999999997E-2</c:v>
                </c:pt>
                <c:pt idx="14436">
                  <c:v>6.6898200000000005E-2</c:v>
                </c:pt>
                <c:pt idx="14437">
                  <c:v>6.6874600000000006E-2</c:v>
                </c:pt>
                <c:pt idx="14438">
                  <c:v>6.6780500000000007E-2</c:v>
                </c:pt>
                <c:pt idx="14439">
                  <c:v>6.6907099999999997E-2</c:v>
                </c:pt>
                <c:pt idx="14440">
                  <c:v>6.6969299999999995E-2</c:v>
                </c:pt>
                <c:pt idx="14441">
                  <c:v>6.6876500000000005E-2</c:v>
                </c:pt>
                <c:pt idx="14442">
                  <c:v>6.6943100000000005E-2</c:v>
                </c:pt>
                <c:pt idx="14443">
                  <c:v>6.7082000000000003E-2</c:v>
                </c:pt>
                <c:pt idx="14444">
                  <c:v>6.7076999999999998E-2</c:v>
                </c:pt>
                <c:pt idx="14445">
                  <c:v>6.6994100000000001E-2</c:v>
                </c:pt>
                <c:pt idx="14446">
                  <c:v>6.7124400000000001E-2</c:v>
                </c:pt>
                <c:pt idx="14447">
                  <c:v>6.7226800000000003E-2</c:v>
                </c:pt>
                <c:pt idx="14448">
                  <c:v>6.7143900000000006E-2</c:v>
                </c:pt>
                <c:pt idx="14449">
                  <c:v>6.7215499999999997E-2</c:v>
                </c:pt>
                <c:pt idx="14450">
                  <c:v>6.7285399999999995E-2</c:v>
                </c:pt>
                <c:pt idx="14451">
                  <c:v>6.6443299999999997E-2</c:v>
                </c:pt>
                <c:pt idx="14452">
                  <c:v>6.5433699999999997E-2</c:v>
                </c:pt>
                <c:pt idx="14453">
                  <c:v>6.4281099999999994E-2</c:v>
                </c:pt>
                <c:pt idx="14454">
                  <c:v>6.3231700000000002E-2</c:v>
                </c:pt>
                <c:pt idx="14455">
                  <c:v>6.2209800000000003E-2</c:v>
                </c:pt>
                <c:pt idx="14456">
                  <c:v>6.1076800000000001E-2</c:v>
                </c:pt>
                <c:pt idx="14457">
                  <c:v>6.0193499999999997E-2</c:v>
                </c:pt>
                <c:pt idx="14458">
                  <c:v>5.8944999999999997E-2</c:v>
                </c:pt>
                <c:pt idx="14459">
                  <c:v>5.78913E-2</c:v>
                </c:pt>
                <c:pt idx="14460">
                  <c:v>5.6366800000000002E-2</c:v>
                </c:pt>
                <c:pt idx="14461">
                  <c:v>5.4850400000000001E-2</c:v>
                </c:pt>
                <c:pt idx="14462">
                  <c:v>5.35881E-2</c:v>
                </c:pt>
                <c:pt idx="14463">
                  <c:v>5.2029600000000002E-2</c:v>
                </c:pt>
                <c:pt idx="14464">
                  <c:v>5.0212600000000003E-2</c:v>
                </c:pt>
                <c:pt idx="14465">
                  <c:v>4.8641999999999998E-2</c:v>
                </c:pt>
                <c:pt idx="14466">
                  <c:v>4.7084500000000001E-2</c:v>
                </c:pt>
                <c:pt idx="14467">
                  <c:v>4.54098E-2</c:v>
                </c:pt>
                <c:pt idx="14468">
                  <c:v>4.3690199999999998E-2</c:v>
                </c:pt>
                <c:pt idx="14469">
                  <c:v>4.2101800000000002E-2</c:v>
                </c:pt>
                <c:pt idx="14470">
                  <c:v>4.06428E-2</c:v>
                </c:pt>
                <c:pt idx="14471">
                  <c:v>3.9138199999999998E-2</c:v>
                </c:pt>
                <c:pt idx="14472">
                  <c:v>3.7366900000000002E-2</c:v>
                </c:pt>
                <c:pt idx="14473">
                  <c:v>3.57431E-2</c:v>
                </c:pt>
                <c:pt idx="14474">
                  <c:v>3.4236299999999997E-2</c:v>
                </c:pt>
                <c:pt idx="14475">
                  <c:v>3.2675900000000001E-2</c:v>
                </c:pt>
                <c:pt idx="14476">
                  <c:v>3.0983799999999999E-2</c:v>
                </c:pt>
                <c:pt idx="14477">
                  <c:v>2.94611E-2</c:v>
                </c:pt>
                <c:pt idx="14478">
                  <c:v>2.8088700000000001E-2</c:v>
                </c:pt>
                <c:pt idx="14479">
                  <c:v>2.6689000000000001E-2</c:v>
                </c:pt>
                <c:pt idx="14480">
                  <c:v>2.52806E-2</c:v>
                </c:pt>
                <c:pt idx="14481">
                  <c:v>2.3565099999999999E-2</c:v>
                </c:pt>
                <c:pt idx="14482">
                  <c:v>2.18929E-2</c:v>
                </c:pt>
                <c:pt idx="14483">
                  <c:v>2.05124E-2</c:v>
                </c:pt>
                <c:pt idx="14484">
                  <c:v>1.9024200000000002E-2</c:v>
                </c:pt>
                <c:pt idx="14485">
                  <c:v>1.7310699999999998E-2</c:v>
                </c:pt>
                <c:pt idx="14486">
                  <c:v>1.55833E-2</c:v>
                </c:pt>
                <c:pt idx="14487">
                  <c:v>1.41572E-2</c:v>
                </c:pt>
                <c:pt idx="14488">
                  <c:v>1.2687199999999999E-2</c:v>
                </c:pt>
                <c:pt idx="14489">
                  <c:v>1.1146700000000001E-2</c:v>
                </c:pt>
                <c:pt idx="14490">
                  <c:v>9.50668E-3</c:v>
                </c:pt>
                <c:pt idx="14491">
                  <c:v>7.8810300000000007E-3</c:v>
                </c:pt>
                <c:pt idx="14492">
                  <c:v>6.3801700000000001E-3</c:v>
                </c:pt>
                <c:pt idx="14493">
                  <c:v>4.8491200000000002E-3</c:v>
                </c:pt>
                <c:pt idx="14494">
                  <c:v>3.27042E-3</c:v>
                </c:pt>
                <c:pt idx="14495">
                  <c:v>1.62057E-3</c:v>
                </c:pt>
                <c:pt idx="14496">
                  <c:v>5.7620000000000001E-5</c:v>
                </c:pt>
                <c:pt idx="14497">
                  <c:v>-1.4457300000000001E-3</c:v>
                </c:pt>
                <c:pt idx="14498">
                  <c:v>-2.9819999999999998E-3</c:v>
                </c:pt>
                <c:pt idx="14499">
                  <c:v>-4.7352699999999998E-3</c:v>
                </c:pt>
                <c:pt idx="14500">
                  <c:v>-6.3449099999999996E-3</c:v>
                </c:pt>
                <c:pt idx="14501">
                  <c:v>-7.1469100000000002E-3</c:v>
                </c:pt>
                <c:pt idx="14502">
                  <c:v>-7.5583999999999998E-3</c:v>
                </c:pt>
                <c:pt idx="14503">
                  <c:v>-6.8938300000000001E-3</c:v>
                </c:pt>
                <c:pt idx="14504">
                  <c:v>-6.2389200000000002E-3</c:v>
                </c:pt>
                <c:pt idx="14505">
                  <c:v>-5.8783899999999998E-3</c:v>
                </c:pt>
                <c:pt idx="14506">
                  <c:v>-5.2338699999999998E-3</c:v>
                </c:pt>
                <c:pt idx="14507">
                  <c:v>-4.48315E-3</c:v>
                </c:pt>
                <c:pt idx="14508">
                  <c:v>-3.91794E-3</c:v>
                </c:pt>
                <c:pt idx="14509">
                  <c:v>-3.2619400000000001E-3</c:v>
                </c:pt>
                <c:pt idx="14510">
                  <c:v>-2.4578899999999999E-3</c:v>
                </c:pt>
                <c:pt idx="14511">
                  <c:v>-1.72964E-3</c:v>
                </c:pt>
                <c:pt idx="14512">
                  <c:v>-7.8637599999999998E-4</c:v>
                </c:pt>
                <c:pt idx="14513">
                  <c:v>2.1521999999999999E-4</c:v>
                </c:pt>
                <c:pt idx="14514">
                  <c:v>9.3017600000000001E-4</c:v>
                </c:pt>
                <c:pt idx="14515">
                  <c:v>1.7552500000000001E-3</c:v>
                </c:pt>
                <c:pt idx="14516">
                  <c:v>2.8725999999999999E-3</c:v>
                </c:pt>
                <c:pt idx="14517">
                  <c:v>3.9528799999999998E-3</c:v>
                </c:pt>
                <c:pt idx="14518">
                  <c:v>5.11612E-3</c:v>
                </c:pt>
                <c:pt idx="14519">
                  <c:v>6.28861E-3</c:v>
                </c:pt>
                <c:pt idx="14520">
                  <c:v>7.2868300000000002E-3</c:v>
                </c:pt>
                <c:pt idx="14521">
                  <c:v>8.5092499999999995E-3</c:v>
                </c:pt>
                <c:pt idx="14522">
                  <c:v>9.84726E-3</c:v>
                </c:pt>
                <c:pt idx="14523">
                  <c:v>1.13039E-2</c:v>
                </c:pt>
                <c:pt idx="14524">
                  <c:v>1.2674700000000001E-2</c:v>
                </c:pt>
                <c:pt idx="14525">
                  <c:v>1.39566E-2</c:v>
                </c:pt>
                <c:pt idx="14526">
                  <c:v>1.55341E-2</c:v>
                </c:pt>
                <c:pt idx="14527">
                  <c:v>1.7057300000000001E-2</c:v>
                </c:pt>
                <c:pt idx="14528">
                  <c:v>1.8824500000000001E-2</c:v>
                </c:pt>
                <c:pt idx="14529">
                  <c:v>2.0648400000000001E-2</c:v>
                </c:pt>
                <c:pt idx="14530">
                  <c:v>2.2199799999999999E-2</c:v>
                </c:pt>
                <c:pt idx="14531">
                  <c:v>2.3933699999999999E-2</c:v>
                </c:pt>
                <c:pt idx="14532">
                  <c:v>2.5852900000000002E-2</c:v>
                </c:pt>
                <c:pt idx="14533">
                  <c:v>2.78255E-2</c:v>
                </c:pt>
                <c:pt idx="14534">
                  <c:v>2.99682E-2</c:v>
                </c:pt>
                <c:pt idx="14535">
                  <c:v>3.2047199999999998E-2</c:v>
                </c:pt>
                <c:pt idx="14536">
                  <c:v>3.4105099999999999E-2</c:v>
                </c:pt>
                <c:pt idx="14537">
                  <c:v>3.6404699999999998E-2</c:v>
                </c:pt>
                <c:pt idx="14538">
                  <c:v>3.8113599999999997E-2</c:v>
                </c:pt>
                <c:pt idx="14539">
                  <c:v>3.9671999999999999E-2</c:v>
                </c:pt>
                <c:pt idx="14540">
                  <c:v>4.0914800000000001E-2</c:v>
                </c:pt>
                <c:pt idx="14541">
                  <c:v>4.2159500000000003E-2</c:v>
                </c:pt>
                <c:pt idx="14542">
                  <c:v>4.3488300000000001E-2</c:v>
                </c:pt>
                <c:pt idx="14543">
                  <c:v>4.4773800000000002E-2</c:v>
                </c:pt>
                <c:pt idx="14544">
                  <c:v>4.6060299999999998E-2</c:v>
                </c:pt>
                <c:pt idx="14545">
                  <c:v>4.7226299999999999E-2</c:v>
                </c:pt>
                <c:pt idx="14546">
                  <c:v>4.8852E-2</c:v>
                </c:pt>
                <c:pt idx="14547">
                  <c:v>5.0230499999999997E-2</c:v>
                </c:pt>
                <c:pt idx="14548">
                  <c:v>5.16029E-2</c:v>
                </c:pt>
                <c:pt idx="14549">
                  <c:v>5.2947099999999997E-2</c:v>
                </c:pt>
                <c:pt idx="14550">
                  <c:v>5.3948200000000002E-2</c:v>
                </c:pt>
                <c:pt idx="14551">
                  <c:v>5.46332E-2</c:v>
                </c:pt>
                <c:pt idx="14552">
                  <c:v>5.5398599999999999E-2</c:v>
                </c:pt>
                <c:pt idx="14553">
                  <c:v>5.5828799999999998E-2</c:v>
                </c:pt>
                <c:pt idx="14554">
                  <c:v>5.6301700000000003E-2</c:v>
                </c:pt>
                <c:pt idx="14555">
                  <c:v>5.6570099999999998E-2</c:v>
                </c:pt>
                <c:pt idx="14556">
                  <c:v>5.67082E-2</c:v>
                </c:pt>
                <c:pt idx="14557">
                  <c:v>5.6696200000000002E-2</c:v>
                </c:pt>
                <c:pt idx="14558">
                  <c:v>5.6659599999999997E-2</c:v>
                </c:pt>
                <c:pt idx="14559">
                  <c:v>5.6584099999999998E-2</c:v>
                </c:pt>
                <c:pt idx="14560">
                  <c:v>5.6682299999999998E-2</c:v>
                </c:pt>
                <c:pt idx="14561">
                  <c:v>5.6822699999999997E-2</c:v>
                </c:pt>
                <c:pt idx="14562">
                  <c:v>5.7164800000000002E-2</c:v>
                </c:pt>
                <c:pt idx="14563">
                  <c:v>5.7627100000000001E-2</c:v>
                </c:pt>
                <c:pt idx="14564">
                  <c:v>5.8134400000000003E-2</c:v>
                </c:pt>
                <c:pt idx="14565">
                  <c:v>5.88476E-2</c:v>
                </c:pt>
                <c:pt idx="14566">
                  <c:v>5.9525399999999999E-2</c:v>
                </c:pt>
                <c:pt idx="14567">
                  <c:v>6.0080700000000001E-2</c:v>
                </c:pt>
                <c:pt idx="14568">
                  <c:v>6.0494300000000001E-2</c:v>
                </c:pt>
                <c:pt idx="14569">
                  <c:v>6.0623499999999997E-2</c:v>
                </c:pt>
                <c:pt idx="14570">
                  <c:v>6.0697300000000003E-2</c:v>
                </c:pt>
                <c:pt idx="14571">
                  <c:v>6.0776900000000002E-2</c:v>
                </c:pt>
                <c:pt idx="14572">
                  <c:v>6.06965E-2</c:v>
                </c:pt>
                <c:pt idx="14573">
                  <c:v>6.0952699999999999E-2</c:v>
                </c:pt>
                <c:pt idx="14574">
                  <c:v>6.1199700000000003E-2</c:v>
                </c:pt>
                <c:pt idx="14575">
                  <c:v>6.15693E-2</c:v>
                </c:pt>
                <c:pt idx="14576">
                  <c:v>6.2067400000000002E-2</c:v>
                </c:pt>
                <c:pt idx="14577">
                  <c:v>6.2430399999999997E-2</c:v>
                </c:pt>
                <c:pt idx="14578">
                  <c:v>6.2836400000000001E-2</c:v>
                </c:pt>
                <c:pt idx="14579">
                  <c:v>6.2909900000000005E-2</c:v>
                </c:pt>
                <c:pt idx="14580">
                  <c:v>6.3154100000000005E-2</c:v>
                </c:pt>
                <c:pt idx="14581">
                  <c:v>6.3495099999999999E-2</c:v>
                </c:pt>
                <c:pt idx="14582">
                  <c:v>6.3529299999999997E-2</c:v>
                </c:pt>
                <c:pt idx="14583">
                  <c:v>6.3784300000000002E-2</c:v>
                </c:pt>
                <c:pt idx="14584">
                  <c:v>6.4107399999999995E-2</c:v>
                </c:pt>
                <c:pt idx="14585">
                  <c:v>6.4267099999999994E-2</c:v>
                </c:pt>
                <c:pt idx="14586">
                  <c:v>6.4487299999999997E-2</c:v>
                </c:pt>
                <c:pt idx="14587">
                  <c:v>6.4817399999999997E-2</c:v>
                </c:pt>
                <c:pt idx="14588">
                  <c:v>6.4869800000000005E-2</c:v>
                </c:pt>
                <c:pt idx="14589">
                  <c:v>6.5026700000000007E-2</c:v>
                </c:pt>
                <c:pt idx="14590">
                  <c:v>6.5338199999999999E-2</c:v>
                </c:pt>
                <c:pt idx="14591">
                  <c:v>6.54946E-2</c:v>
                </c:pt>
                <c:pt idx="14592">
                  <c:v>6.5591099999999999E-2</c:v>
                </c:pt>
                <c:pt idx="14593">
                  <c:v>6.5948099999999996E-2</c:v>
                </c:pt>
                <c:pt idx="14594">
                  <c:v>6.6072599999999995E-2</c:v>
                </c:pt>
                <c:pt idx="14595">
                  <c:v>6.6173300000000004E-2</c:v>
                </c:pt>
                <c:pt idx="14596">
                  <c:v>6.6567500000000002E-2</c:v>
                </c:pt>
                <c:pt idx="14597">
                  <c:v>6.6751599999999994E-2</c:v>
                </c:pt>
                <c:pt idx="14598">
                  <c:v>6.6791100000000006E-2</c:v>
                </c:pt>
                <c:pt idx="14599">
                  <c:v>6.7079100000000003E-2</c:v>
                </c:pt>
                <c:pt idx="14600">
                  <c:v>6.7153599999999994E-2</c:v>
                </c:pt>
                <c:pt idx="14601">
                  <c:v>6.7298700000000003E-2</c:v>
                </c:pt>
                <c:pt idx="14602">
                  <c:v>6.7299100000000001E-2</c:v>
                </c:pt>
                <c:pt idx="14603">
                  <c:v>6.7114499999999994E-2</c:v>
                </c:pt>
                <c:pt idx="14604">
                  <c:v>6.7027100000000006E-2</c:v>
                </c:pt>
                <c:pt idx="14605">
                  <c:v>6.6647899999999996E-2</c:v>
                </c:pt>
                <c:pt idx="14606">
                  <c:v>6.6317000000000001E-2</c:v>
                </c:pt>
                <c:pt idx="14607">
                  <c:v>6.5930000000000002E-2</c:v>
                </c:pt>
                <c:pt idx="14608">
                  <c:v>6.5324800000000002E-2</c:v>
                </c:pt>
                <c:pt idx="14609">
                  <c:v>6.4982399999999996E-2</c:v>
                </c:pt>
                <c:pt idx="14610">
                  <c:v>6.4124399999999998E-2</c:v>
                </c:pt>
                <c:pt idx="14611">
                  <c:v>6.3276100000000002E-2</c:v>
                </c:pt>
                <c:pt idx="14612">
                  <c:v>6.27669E-2</c:v>
                </c:pt>
                <c:pt idx="14613">
                  <c:v>6.2128000000000003E-2</c:v>
                </c:pt>
                <c:pt idx="14614">
                  <c:v>6.2036000000000001E-2</c:v>
                </c:pt>
                <c:pt idx="14615">
                  <c:v>6.1794799999999997E-2</c:v>
                </c:pt>
                <c:pt idx="14616">
                  <c:v>6.1824799999999999E-2</c:v>
                </c:pt>
                <c:pt idx="14617">
                  <c:v>6.2061999999999999E-2</c:v>
                </c:pt>
                <c:pt idx="14618">
                  <c:v>6.2256499999999999E-2</c:v>
                </c:pt>
                <c:pt idx="14619">
                  <c:v>6.2555100000000002E-2</c:v>
                </c:pt>
                <c:pt idx="14620">
                  <c:v>6.3207899999999997E-2</c:v>
                </c:pt>
                <c:pt idx="14621">
                  <c:v>6.33822E-2</c:v>
                </c:pt>
                <c:pt idx="14622">
                  <c:v>6.3480300000000003E-2</c:v>
                </c:pt>
                <c:pt idx="14623">
                  <c:v>6.3409099999999996E-2</c:v>
                </c:pt>
                <c:pt idx="14624">
                  <c:v>6.3326099999999996E-2</c:v>
                </c:pt>
                <c:pt idx="14625">
                  <c:v>6.3234600000000002E-2</c:v>
                </c:pt>
                <c:pt idx="14626">
                  <c:v>6.2918000000000002E-2</c:v>
                </c:pt>
                <c:pt idx="14627">
                  <c:v>6.2905500000000003E-2</c:v>
                </c:pt>
                <c:pt idx="14628">
                  <c:v>6.3067700000000004E-2</c:v>
                </c:pt>
                <c:pt idx="14629">
                  <c:v>6.2764E-2</c:v>
                </c:pt>
                <c:pt idx="14630">
                  <c:v>6.2629799999999999E-2</c:v>
                </c:pt>
                <c:pt idx="14631">
                  <c:v>6.2378500000000003E-2</c:v>
                </c:pt>
                <c:pt idx="14632">
                  <c:v>6.2183599999999999E-2</c:v>
                </c:pt>
                <c:pt idx="14633">
                  <c:v>6.2172400000000003E-2</c:v>
                </c:pt>
                <c:pt idx="14634">
                  <c:v>6.2222699999999999E-2</c:v>
                </c:pt>
                <c:pt idx="14635">
                  <c:v>6.2316400000000001E-2</c:v>
                </c:pt>
                <c:pt idx="14636">
                  <c:v>6.2566899999999995E-2</c:v>
                </c:pt>
                <c:pt idx="14637">
                  <c:v>6.2731899999999993E-2</c:v>
                </c:pt>
                <c:pt idx="14638">
                  <c:v>6.2775999999999998E-2</c:v>
                </c:pt>
                <c:pt idx="14639">
                  <c:v>6.2683799999999998E-2</c:v>
                </c:pt>
                <c:pt idx="14640">
                  <c:v>6.2764500000000001E-2</c:v>
                </c:pt>
                <c:pt idx="14641">
                  <c:v>6.2853900000000004E-2</c:v>
                </c:pt>
                <c:pt idx="14642">
                  <c:v>6.2916299999999994E-2</c:v>
                </c:pt>
                <c:pt idx="14643">
                  <c:v>6.3075099999999995E-2</c:v>
                </c:pt>
                <c:pt idx="14644">
                  <c:v>6.3245599999999999E-2</c:v>
                </c:pt>
                <c:pt idx="14645">
                  <c:v>6.3206200000000004E-2</c:v>
                </c:pt>
                <c:pt idx="14646">
                  <c:v>6.3448900000000003E-2</c:v>
                </c:pt>
                <c:pt idx="14647">
                  <c:v>6.3494200000000001E-2</c:v>
                </c:pt>
                <c:pt idx="14648">
                  <c:v>6.3346399999999997E-2</c:v>
                </c:pt>
                <c:pt idx="14649">
                  <c:v>6.3458000000000001E-2</c:v>
                </c:pt>
                <c:pt idx="14650">
                  <c:v>6.3441399999999995E-2</c:v>
                </c:pt>
                <c:pt idx="14651">
                  <c:v>6.2742999999999993E-2</c:v>
                </c:pt>
                <c:pt idx="14652">
                  <c:v>6.1930699999999998E-2</c:v>
                </c:pt>
                <c:pt idx="14653">
                  <c:v>6.09665E-2</c:v>
                </c:pt>
                <c:pt idx="14654">
                  <c:v>5.98594E-2</c:v>
                </c:pt>
                <c:pt idx="14655">
                  <c:v>5.8446999999999999E-2</c:v>
                </c:pt>
                <c:pt idx="14656">
                  <c:v>5.7212800000000001E-2</c:v>
                </c:pt>
                <c:pt idx="14657">
                  <c:v>5.5681000000000001E-2</c:v>
                </c:pt>
                <c:pt idx="14658">
                  <c:v>5.3926700000000001E-2</c:v>
                </c:pt>
                <c:pt idx="14659">
                  <c:v>5.2609799999999998E-2</c:v>
                </c:pt>
                <c:pt idx="14660">
                  <c:v>5.1019099999999998E-2</c:v>
                </c:pt>
                <c:pt idx="14661">
                  <c:v>4.9627999999999999E-2</c:v>
                </c:pt>
                <c:pt idx="14662">
                  <c:v>4.8005399999999997E-2</c:v>
                </c:pt>
                <c:pt idx="14663">
                  <c:v>4.61178E-2</c:v>
                </c:pt>
                <c:pt idx="14664">
                  <c:v>4.4228200000000002E-2</c:v>
                </c:pt>
                <c:pt idx="14665">
                  <c:v>4.24731E-2</c:v>
                </c:pt>
                <c:pt idx="14666">
                  <c:v>4.0286299999999997E-2</c:v>
                </c:pt>
                <c:pt idx="14667">
                  <c:v>3.8172200000000003E-2</c:v>
                </c:pt>
                <c:pt idx="14668">
                  <c:v>3.6244899999999997E-2</c:v>
                </c:pt>
                <c:pt idx="14669">
                  <c:v>3.4348799999999999E-2</c:v>
                </c:pt>
                <c:pt idx="14670">
                  <c:v>3.24307E-2</c:v>
                </c:pt>
                <c:pt idx="14671">
                  <c:v>3.04631E-2</c:v>
                </c:pt>
                <c:pt idx="14672">
                  <c:v>2.80615E-2</c:v>
                </c:pt>
                <c:pt idx="14673">
                  <c:v>2.59157E-2</c:v>
                </c:pt>
                <c:pt idx="14674">
                  <c:v>2.3889000000000001E-2</c:v>
                </c:pt>
                <c:pt idx="14675">
                  <c:v>2.1959800000000002E-2</c:v>
                </c:pt>
                <c:pt idx="14676">
                  <c:v>2.03103E-2</c:v>
                </c:pt>
                <c:pt idx="14677">
                  <c:v>1.8803400000000001E-2</c:v>
                </c:pt>
                <c:pt idx="14678">
                  <c:v>1.7440899999999999E-2</c:v>
                </c:pt>
                <c:pt idx="14679">
                  <c:v>1.6060999999999999E-2</c:v>
                </c:pt>
                <c:pt idx="14680">
                  <c:v>1.4648400000000001E-2</c:v>
                </c:pt>
                <c:pt idx="14681">
                  <c:v>1.33974E-2</c:v>
                </c:pt>
                <c:pt idx="14682">
                  <c:v>1.2219499999999999E-2</c:v>
                </c:pt>
                <c:pt idx="14683">
                  <c:v>1.1029000000000001E-2</c:v>
                </c:pt>
                <c:pt idx="14684">
                  <c:v>1.0173099999999999E-2</c:v>
                </c:pt>
                <c:pt idx="14685">
                  <c:v>9.0925999999999993E-3</c:v>
                </c:pt>
                <c:pt idx="14686">
                  <c:v>7.9508500000000006E-3</c:v>
                </c:pt>
                <c:pt idx="14687">
                  <c:v>6.6393299999999997E-3</c:v>
                </c:pt>
                <c:pt idx="14688">
                  <c:v>6.5159399999999996E-3</c:v>
                </c:pt>
                <c:pt idx="14689">
                  <c:v>6.7581799999999999E-3</c:v>
                </c:pt>
                <c:pt idx="14690">
                  <c:v>7.2762499999999997E-3</c:v>
                </c:pt>
                <c:pt idx="14691">
                  <c:v>7.9329399999999994E-3</c:v>
                </c:pt>
                <c:pt idx="14692">
                  <c:v>8.5041500000000003E-3</c:v>
                </c:pt>
                <c:pt idx="14693">
                  <c:v>8.0340800000000007E-3</c:v>
                </c:pt>
                <c:pt idx="14694">
                  <c:v>7.1182399999999996E-3</c:v>
                </c:pt>
                <c:pt idx="14695">
                  <c:v>6.2769699999999998E-3</c:v>
                </c:pt>
                <c:pt idx="14696">
                  <c:v>5.4371799999999998E-3</c:v>
                </c:pt>
                <c:pt idx="14697">
                  <c:v>4.6928999999999998E-3</c:v>
                </c:pt>
                <c:pt idx="14698">
                  <c:v>3.81343E-3</c:v>
                </c:pt>
                <c:pt idx="14699">
                  <c:v>3.4805299999999999E-3</c:v>
                </c:pt>
                <c:pt idx="14700">
                  <c:v>3.4961599999999999E-3</c:v>
                </c:pt>
                <c:pt idx="14701">
                  <c:v>4.0231199999999998E-3</c:v>
                </c:pt>
                <c:pt idx="14702">
                  <c:v>4.1344299999999997E-3</c:v>
                </c:pt>
                <c:pt idx="14703">
                  <c:v>4.4152499999999999E-3</c:v>
                </c:pt>
                <c:pt idx="14704">
                  <c:v>4.2833899999999998E-3</c:v>
                </c:pt>
                <c:pt idx="14705">
                  <c:v>4.21749E-3</c:v>
                </c:pt>
                <c:pt idx="14706">
                  <c:v>4.1444200000000002E-3</c:v>
                </c:pt>
                <c:pt idx="14707">
                  <c:v>4.1839399999999997E-3</c:v>
                </c:pt>
                <c:pt idx="14708">
                  <c:v>4.1776799999999996E-3</c:v>
                </c:pt>
                <c:pt idx="14709">
                  <c:v>4.1776599999999997E-3</c:v>
                </c:pt>
                <c:pt idx="14710">
                  <c:v>4.1737399999999996E-3</c:v>
                </c:pt>
                <c:pt idx="14711">
                  <c:v>4.1482300000000001E-3</c:v>
                </c:pt>
                <c:pt idx="14712">
                  <c:v>4.1091599999999997E-3</c:v>
                </c:pt>
                <c:pt idx="14713">
                  <c:v>4.1091499999999998E-3</c:v>
                </c:pt>
                <c:pt idx="14714">
                  <c:v>4.1091399999999998E-3</c:v>
                </c:pt>
                <c:pt idx="14715">
                  <c:v>4.10912E-3</c:v>
                </c:pt>
                <c:pt idx="14716">
                  <c:v>4.13964E-3</c:v>
                </c:pt>
                <c:pt idx="14717">
                  <c:v>4.13963E-3</c:v>
                </c:pt>
                <c:pt idx="14718">
                  <c:v>4.1396200000000001E-3</c:v>
                </c:pt>
                <c:pt idx="14719">
                  <c:v>4.1396200000000001E-3</c:v>
                </c:pt>
                <c:pt idx="14720">
                  <c:v>4.1396100000000002E-3</c:v>
                </c:pt>
                <c:pt idx="14721">
                  <c:v>4.1396000000000002E-3</c:v>
                </c:pt>
                <c:pt idx="14722">
                  <c:v>4.1395900000000003E-3</c:v>
                </c:pt>
                <c:pt idx="14723">
                  <c:v>4.1395900000000003E-3</c:v>
                </c:pt>
                <c:pt idx="14724">
                  <c:v>4.1165300000000002E-3</c:v>
                </c:pt>
                <c:pt idx="14725">
                  <c:v>4.1165200000000002E-3</c:v>
                </c:pt>
                <c:pt idx="14726">
                  <c:v>4.1165200000000002E-3</c:v>
                </c:pt>
                <c:pt idx="14727">
                  <c:v>4.1165100000000003E-3</c:v>
                </c:pt>
                <c:pt idx="14728">
                  <c:v>4.1200500000000001E-3</c:v>
                </c:pt>
                <c:pt idx="14729">
                  <c:v>4.1200500000000001E-3</c:v>
                </c:pt>
                <c:pt idx="14730">
                  <c:v>4.1200400000000002E-3</c:v>
                </c:pt>
                <c:pt idx="14731">
                  <c:v>4.1200300000000002E-3</c:v>
                </c:pt>
                <c:pt idx="14732">
                  <c:v>4.1200200000000003E-3</c:v>
                </c:pt>
                <c:pt idx="14733">
                  <c:v>4.1200200000000003E-3</c:v>
                </c:pt>
                <c:pt idx="14734">
                  <c:v>4.1200100000000003E-3</c:v>
                </c:pt>
                <c:pt idx="14735">
                  <c:v>4.1200000000000004E-3</c:v>
                </c:pt>
                <c:pt idx="14736">
                  <c:v>4.1200000000000004E-3</c:v>
                </c:pt>
                <c:pt idx="14737">
                  <c:v>4.1199899999999996E-3</c:v>
                </c:pt>
                <c:pt idx="14738">
                  <c:v>4.1199899999999996E-3</c:v>
                </c:pt>
                <c:pt idx="14739">
                  <c:v>4.1199799999999996E-3</c:v>
                </c:pt>
                <c:pt idx="14740">
                  <c:v>4.1199699999999997E-3</c:v>
                </c:pt>
                <c:pt idx="14741">
                  <c:v>4.1199599999999998E-3</c:v>
                </c:pt>
                <c:pt idx="14742">
                  <c:v>4.1199599999999998E-3</c:v>
                </c:pt>
                <c:pt idx="14743">
                  <c:v>4.1199499999999998E-3</c:v>
                </c:pt>
                <c:pt idx="14744">
                  <c:v>4.1199499999999998E-3</c:v>
                </c:pt>
                <c:pt idx="14745">
                  <c:v>4.1199399999999999E-3</c:v>
                </c:pt>
                <c:pt idx="14746">
                  <c:v>4.1199399999999999E-3</c:v>
                </c:pt>
                <c:pt idx="14747">
                  <c:v>4.1199299999999999E-3</c:v>
                </c:pt>
                <c:pt idx="14748">
                  <c:v>4.11992E-3</c:v>
                </c:pt>
                <c:pt idx="14749">
                  <c:v>4.11992E-3</c:v>
                </c:pt>
                <c:pt idx="14750">
                  <c:v>4.09801E-3</c:v>
                </c:pt>
                <c:pt idx="14751">
                  <c:v>3.9101300000000004E-3</c:v>
                </c:pt>
                <c:pt idx="14752">
                  <c:v>3.7928200000000001E-3</c:v>
                </c:pt>
                <c:pt idx="14753">
                  <c:v>3.5668100000000001E-3</c:v>
                </c:pt>
                <c:pt idx="14754">
                  <c:v>3.3048299999999999E-3</c:v>
                </c:pt>
                <c:pt idx="14755">
                  <c:v>3.0478599999999999E-3</c:v>
                </c:pt>
                <c:pt idx="14756">
                  <c:v>2.8025799999999998E-3</c:v>
                </c:pt>
                <c:pt idx="14757">
                  <c:v>2.7159599999999999E-3</c:v>
                </c:pt>
                <c:pt idx="14758">
                  <c:v>2.6841399999999998E-3</c:v>
                </c:pt>
                <c:pt idx="14759">
                  <c:v>2.4610999999999999E-3</c:v>
                </c:pt>
                <c:pt idx="14760">
                  <c:v>2.2219900000000001E-3</c:v>
                </c:pt>
                <c:pt idx="14761">
                  <c:v>1.88668E-3</c:v>
                </c:pt>
                <c:pt idx="14762">
                  <c:v>1.76115E-3</c:v>
                </c:pt>
                <c:pt idx="14763">
                  <c:v>1.3979699999999999E-3</c:v>
                </c:pt>
                <c:pt idx="14764">
                  <c:v>1.0029800000000001E-3</c:v>
                </c:pt>
                <c:pt idx="14765">
                  <c:v>6.2625099999999998E-4</c:v>
                </c:pt>
                <c:pt idx="14766">
                  <c:v>2.9055200000000002E-4</c:v>
                </c:pt>
                <c:pt idx="14767">
                  <c:v>2.44016E-4</c:v>
                </c:pt>
                <c:pt idx="14768">
                  <c:v>-3.5516600000000002E-4</c:v>
                </c:pt>
                <c:pt idx="14769">
                  <c:v>-1.08303E-3</c:v>
                </c:pt>
                <c:pt idx="14770">
                  <c:v>-1.79514E-3</c:v>
                </c:pt>
                <c:pt idx="14771">
                  <c:v>-2.46693E-3</c:v>
                </c:pt>
                <c:pt idx="14772">
                  <c:v>-3.01455E-3</c:v>
                </c:pt>
                <c:pt idx="14773">
                  <c:v>-3.8501E-3</c:v>
                </c:pt>
                <c:pt idx="14774">
                  <c:v>-4.5063600000000001E-3</c:v>
                </c:pt>
                <c:pt idx="14775">
                  <c:v>-5.0553999999999998E-3</c:v>
                </c:pt>
                <c:pt idx="14776">
                  <c:v>-5.5795799999999998E-3</c:v>
                </c:pt>
                <c:pt idx="14777">
                  <c:v>-6.0994300000000003E-3</c:v>
                </c:pt>
                <c:pt idx="14778">
                  <c:v>-6.9268000000000003E-3</c:v>
                </c:pt>
                <c:pt idx="14779">
                  <c:v>-7.2943499999999998E-3</c:v>
                </c:pt>
                <c:pt idx="14780">
                  <c:v>-7.7356600000000001E-3</c:v>
                </c:pt>
                <c:pt idx="14781">
                  <c:v>-8.2711399999999997E-3</c:v>
                </c:pt>
                <c:pt idx="14782">
                  <c:v>-8.4177899999999996E-3</c:v>
                </c:pt>
                <c:pt idx="14783">
                  <c:v>-8.8511500000000003E-3</c:v>
                </c:pt>
                <c:pt idx="14784">
                  <c:v>-9.2343700000000004E-3</c:v>
                </c:pt>
                <c:pt idx="14785">
                  <c:v>-9.5670000000000009E-3</c:v>
                </c:pt>
                <c:pt idx="14786">
                  <c:v>-1.01922E-2</c:v>
                </c:pt>
                <c:pt idx="14787">
                  <c:v>-1.0316199999999999E-2</c:v>
                </c:pt>
                <c:pt idx="14788">
                  <c:v>-1.07323E-2</c:v>
                </c:pt>
                <c:pt idx="14789">
                  <c:v>-1.11865E-2</c:v>
                </c:pt>
                <c:pt idx="14790">
                  <c:v>-1.12652E-2</c:v>
                </c:pt>
                <c:pt idx="14791">
                  <c:v>-1.1710399999999999E-2</c:v>
                </c:pt>
                <c:pt idx="14792">
                  <c:v>-1.1823200000000001E-2</c:v>
                </c:pt>
                <c:pt idx="14793">
                  <c:v>-1.2148000000000001E-2</c:v>
                </c:pt>
                <c:pt idx="14794">
                  <c:v>-1.23745E-2</c:v>
                </c:pt>
                <c:pt idx="14795">
                  <c:v>-1.24855E-2</c:v>
                </c:pt>
                <c:pt idx="14796">
                  <c:v>-1.29672E-2</c:v>
                </c:pt>
                <c:pt idx="14797">
                  <c:v>-1.31036E-2</c:v>
                </c:pt>
                <c:pt idx="14798">
                  <c:v>-1.34477E-2</c:v>
                </c:pt>
                <c:pt idx="14799">
                  <c:v>-1.37921E-2</c:v>
                </c:pt>
                <c:pt idx="14800">
                  <c:v>-1.43708E-2</c:v>
                </c:pt>
                <c:pt idx="14801">
                  <c:v>-1.44782E-2</c:v>
                </c:pt>
                <c:pt idx="14802">
                  <c:v>-1.4848399999999999E-2</c:v>
                </c:pt>
                <c:pt idx="14803">
                  <c:v>-1.4754700000000001E-2</c:v>
                </c:pt>
                <c:pt idx="14804">
                  <c:v>-1.5325500000000001E-2</c:v>
                </c:pt>
                <c:pt idx="14805">
                  <c:v>-1.54924E-2</c:v>
                </c:pt>
                <c:pt idx="14806">
                  <c:v>-1.5125100000000001E-2</c:v>
                </c:pt>
                <c:pt idx="14807">
                  <c:v>-1.4406199999999999E-2</c:v>
                </c:pt>
                <c:pt idx="14808">
                  <c:v>-1.38426E-2</c:v>
                </c:pt>
                <c:pt idx="14809">
                  <c:v>-1.35414E-2</c:v>
                </c:pt>
                <c:pt idx="14810">
                  <c:v>-1.3155500000000001E-2</c:v>
                </c:pt>
                <c:pt idx="14811">
                  <c:v>-1.2912399999999999E-2</c:v>
                </c:pt>
                <c:pt idx="14812">
                  <c:v>-1.26757E-2</c:v>
                </c:pt>
                <c:pt idx="14813">
                  <c:v>-1.26117E-2</c:v>
                </c:pt>
                <c:pt idx="14814">
                  <c:v>-1.2681599999999999E-2</c:v>
                </c:pt>
                <c:pt idx="14815">
                  <c:v>-1.2440400000000001E-2</c:v>
                </c:pt>
                <c:pt idx="14816">
                  <c:v>-1.20933E-2</c:v>
                </c:pt>
                <c:pt idx="14817">
                  <c:v>-1.1676499999999999E-2</c:v>
                </c:pt>
                <c:pt idx="14818">
                  <c:v>-1.1353200000000001E-2</c:v>
                </c:pt>
                <c:pt idx="14819">
                  <c:v>-1.12721E-2</c:v>
                </c:pt>
                <c:pt idx="14820">
                  <c:v>-1.11588E-2</c:v>
                </c:pt>
                <c:pt idx="14821">
                  <c:v>-1.10943E-2</c:v>
                </c:pt>
                <c:pt idx="14822">
                  <c:v>-1.08652E-2</c:v>
                </c:pt>
                <c:pt idx="14823">
                  <c:v>-1.0712299999999999E-2</c:v>
                </c:pt>
                <c:pt idx="14824">
                  <c:v>-1.0715000000000001E-2</c:v>
                </c:pt>
                <c:pt idx="14825">
                  <c:v>-1.0715300000000001E-2</c:v>
                </c:pt>
                <c:pt idx="14826">
                  <c:v>-1.04568E-2</c:v>
                </c:pt>
                <c:pt idx="14827">
                  <c:v>-1.00433E-2</c:v>
                </c:pt>
                <c:pt idx="14828">
                  <c:v>-9.5823999999999996E-3</c:v>
                </c:pt>
                <c:pt idx="14829">
                  <c:v>-9.1221199999999992E-3</c:v>
                </c:pt>
                <c:pt idx="14830">
                  <c:v>-8.5334799999999995E-3</c:v>
                </c:pt>
                <c:pt idx="14831">
                  <c:v>-7.9619300000000007E-3</c:v>
                </c:pt>
                <c:pt idx="14832">
                  <c:v>-7.3878599999999996E-3</c:v>
                </c:pt>
                <c:pt idx="14833">
                  <c:v>-6.80841E-3</c:v>
                </c:pt>
                <c:pt idx="14834">
                  <c:v>-6.1765300000000004E-3</c:v>
                </c:pt>
                <c:pt idx="14835">
                  <c:v>-5.5660400000000004E-3</c:v>
                </c:pt>
                <c:pt idx="14836">
                  <c:v>-4.9555399999999996E-3</c:v>
                </c:pt>
                <c:pt idx="14837">
                  <c:v>-4.35653E-3</c:v>
                </c:pt>
                <c:pt idx="14838">
                  <c:v>-3.66176E-3</c:v>
                </c:pt>
                <c:pt idx="14839">
                  <c:v>-3.0247099999999999E-3</c:v>
                </c:pt>
                <c:pt idx="14840">
                  <c:v>-2.39924E-3</c:v>
                </c:pt>
                <c:pt idx="14841">
                  <c:v>-1.7564E-3</c:v>
                </c:pt>
                <c:pt idx="14842">
                  <c:v>-1.07705E-3</c:v>
                </c:pt>
                <c:pt idx="14843">
                  <c:v>-4.4119500000000002E-4</c:v>
                </c:pt>
                <c:pt idx="14844">
                  <c:v>1.9465800000000001E-4</c:v>
                </c:pt>
                <c:pt idx="14845">
                  <c:v>7.8537400000000003E-4</c:v>
                </c:pt>
                <c:pt idx="14846">
                  <c:v>1.43969E-3</c:v>
                </c:pt>
                <c:pt idx="14847">
                  <c:v>2.0535900000000001E-3</c:v>
                </c:pt>
                <c:pt idx="14848">
                  <c:v>2.6117100000000002E-3</c:v>
                </c:pt>
                <c:pt idx="14849">
                  <c:v>3.179E-3</c:v>
                </c:pt>
                <c:pt idx="14850">
                  <c:v>3.18666E-3</c:v>
                </c:pt>
                <c:pt idx="14851">
                  <c:v>2.7323999999999998E-3</c:v>
                </c:pt>
                <c:pt idx="14852">
                  <c:v>2.45386E-3</c:v>
                </c:pt>
                <c:pt idx="14853">
                  <c:v>2.1775200000000001E-3</c:v>
                </c:pt>
                <c:pt idx="14854">
                  <c:v>2.1965800000000001E-3</c:v>
                </c:pt>
                <c:pt idx="14855">
                  <c:v>1.89924E-3</c:v>
                </c:pt>
                <c:pt idx="14856">
                  <c:v>1.5148200000000001E-3</c:v>
                </c:pt>
                <c:pt idx="14857">
                  <c:v>1.4774600000000001E-3</c:v>
                </c:pt>
                <c:pt idx="14858">
                  <c:v>1.5564800000000001E-3</c:v>
                </c:pt>
                <c:pt idx="14859">
                  <c:v>1.87412E-3</c:v>
                </c:pt>
                <c:pt idx="14860">
                  <c:v>1.9780599999999998E-3</c:v>
                </c:pt>
                <c:pt idx="14861">
                  <c:v>1.9863799999999998E-3</c:v>
                </c:pt>
                <c:pt idx="14862">
                  <c:v>2.01446E-3</c:v>
                </c:pt>
                <c:pt idx="14863">
                  <c:v>2.1920400000000001E-3</c:v>
                </c:pt>
                <c:pt idx="14864">
                  <c:v>2.45247E-3</c:v>
                </c:pt>
                <c:pt idx="14865">
                  <c:v>2.60027E-3</c:v>
                </c:pt>
                <c:pt idx="14866">
                  <c:v>2.5633499999999998E-3</c:v>
                </c:pt>
                <c:pt idx="14867">
                  <c:v>2.5708599999999999E-3</c:v>
                </c:pt>
                <c:pt idx="14868">
                  <c:v>2.5861899999999999E-3</c:v>
                </c:pt>
                <c:pt idx="14869">
                  <c:v>2.5698399999999999E-3</c:v>
                </c:pt>
                <c:pt idx="14870">
                  <c:v>2.5711699999999998E-3</c:v>
                </c:pt>
                <c:pt idx="14871">
                  <c:v>2.5275300000000001E-3</c:v>
                </c:pt>
                <c:pt idx="14872">
                  <c:v>2.45401E-3</c:v>
                </c:pt>
                <c:pt idx="14873">
                  <c:v>2.45401E-3</c:v>
                </c:pt>
                <c:pt idx="14874">
                  <c:v>2.45401E-3</c:v>
                </c:pt>
                <c:pt idx="14875">
                  <c:v>2.45401E-3</c:v>
                </c:pt>
                <c:pt idx="14876">
                  <c:v>2.4271800000000001E-3</c:v>
                </c:pt>
                <c:pt idx="14877">
                  <c:v>2.4241000000000002E-3</c:v>
                </c:pt>
                <c:pt idx="14878">
                  <c:v>2.4241000000000002E-3</c:v>
                </c:pt>
                <c:pt idx="14879">
                  <c:v>2.4241000000000002E-3</c:v>
                </c:pt>
                <c:pt idx="14880">
                  <c:v>2.43406E-3</c:v>
                </c:pt>
                <c:pt idx="14881">
                  <c:v>2.4350399999999999E-3</c:v>
                </c:pt>
                <c:pt idx="14882">
                  <c:v>2.4350399999999999E-3</c:v>
                </c:pt>
                <c:pt idx="14883">
                  <c:v>2.4350399999999999E-3</c:v>
                </c:pt>
                <c:pt idx="14884">
                  <c:v>2.4350399999999999E-3</c:v>
                </c:pt>
                <c:pt idx="14885">
                  <c:v>2.4350399999999999E-3</c:v>
                </c:pt>
                <c:pt idx="14886">
                  <c:v>2.4350399999999999E-3</c:v>
                </c:pt>
                <c:pt idx="14887">
                  <c:v>2.4350399999999999E-3</c:v>
                </c:pt>
                <c:pt idx="14888">
                  <c:v>2.4303800000000002E-3</c:v>
                </c:pt>
                <c:pt idx="14889">
                  <c:v>2.4303699999999998E-3</c:v>
                </c:pt>
                <c:pt idx="14890">
                  <c:v>2.4303800000000002E-3</c:v>
                </c:pt>
                <c:pt idx="14891">
                  <c:v>2.4303699999999998E-3</c:v>
                </c:pt>
                <c:pt idx="14892">
                  <c:v>2.4303699999999998E-3</c:v>
                </c:pt>
                <c:pt idx="14893">
                  <c:v>2.4303699999999998E-3</c:v>
                </c:pt>
                <c:pt idx="14894">
                  <c:v>2.4303699999999998E-3</c:v>
                </c:pt>
                <c:pt idx="14895">
                  <c:v>2.4303699999999998E-3</c:v>
                </c:pt>
                <c:pt idx="14896">
                  <c:v>2.4303699999999998E-3</c:v>
                </c:pt>
                <c:pt idx="14897">
                  <c:v>2.4303699999999998E-3</c:v>
                </c:pt>
                <c:pt idx="14898">
                  <c:v>2.4303699999999998E-3</c:v>
                </c:pt>
                <c:pt idx="14899">
                  <c:v>2.4303699999999998E-3</c:v>
                </c:pt>
                <c:pt idx="14900">
                  <c:v>2.4303699999999998E-3</c:v>
                </c:pt>
                <c:pt idx="14901">
                  <c:v>2.4288299999999999E-3</c:v>
                </c:pt>
                <c:pt idx="14902">
                  <c:v>2.4286799999999999E-3</c:v>
                </c:pt>
                <c:pt idx="14903">
                  <c:v>2.4286300000000002E-3</c:v>
                </c:pt>
                <c:pt idx="14904">
                  <c:v>2.4286199999999998E-3</c:v>
                </c:pt>
                <c:pt idx="14905">
                  <c:v>2.4288600000000001E-3</c:v>
                </c:pt>
                <c:pt idx="14906">
                  <c:v>2.4279700000000002E-3</c:v>
                </c:pt>
                <c:pt idx="14907">
                  <c:v>2.4290100000000001E-3</c:v>
                </c:pt>
                <c:pt idx="14908">
                  <c:v>2.4290100000000001E-3</c:v>
                </c:pt>
                <c:pt idx="14909">
                  <c:v>2.4290100000000001E-3</c:v>
                </c:pt>
                <c:pt idx="14910">
                  <c:v>2.4290100000000001E-3</c:v>
                </c:pt>
                <c:pt idx="14911">
                  <c:v>2.4290000000000002E-3</c:v>
                </c:pt>
                <c:pt idx="14912">
                  <c:v>2.4290000000000002E-3</c:v>
                </c:pt>
                <c:pt idx="14913">
                  <c:v>2.4290000000000002E-3</c:v>
                </c:pt>
                <c:pt idx="14914">
                  <c:v>2.4290000000000002E-3</c:v>
                </c:pt>
                <c:pt idx="14915">
                  <c:v>2.4290000000000002E-3</c:v>
                </c:pt>
                <c:pt idx="14916">
                  <c:v>2.4290000000000002E-3</c:v>
                </c:pt>
                <c:pt idx="14917">
                  <c:v>2.4290000000000002E-3</c:v>
                </c:pt>
                <c:pt idx="14918">
                  <c:v>2.4290000000000002E-3</c:v>
                </c:pt>
                <c:pt idx="14919">
                  <c:v>2.4290000000000002E-3</c:v>
                </c:pt>
                <c:pt idx="14920">
                  <c:v>2.4290000000000002E-3</c:v>
                </c:pt>
                <c:pt idx="14921">
                  <c:v>2.4290000000000002E-3</c:v>
                </c:pt>
                <c:pt idx="14922">
                  <c:v>2.4289899999999998E-3</c:v>
                </c:pt>
                <c:pt idx="14923">
                  <c:v>2.4289899999999998E-3</c:v>
                </c:pt>
                <c:pt idx="14924">
                  <c:v>2.4289899999999998E-3</c:v>
                </c:pt>
                <c:pt idx="14925">
                  <c:v>2.4289899999999998E-3</c:v>
                </c:pt>
                <c:pt idx="14926">
                  <c:v>2.4289899999999998E-3</c:v>
                </c:pt>
                <c:pt idx="14927">
                  <c:v>2.4289899999999998E-3</c:v>
                </c:pt>
                <c:pt idx="14928">
                  <c:v>2.4289899999999998E-3</c:v>
                </c:pt>
                <c:pt idx="14929">
                  <c:v>2.4474100000000001E-3</c:v>
                </c:pt>
                <c:pt idx="14930">
                  <c:v>2.97233E-3</c:v>
                </c:pt>
                <c:pt idx="14931">
                  <c:v>4.6427999999999999E-3</c:v>
                </c:pt>
                <c:pt idx="14932">
                  <c:v>6.2540599999999997E-3</c:v>
                </c:pt>
                <c:pt idx="14933">
                  <c:v>7.7282999999999996E-3</c:v>
                </c:pt>
                <c:pt idx="14934">
                  <c:v>9.2365499999999996E-3</c:v>
                </c:pt>
                <c:pt idx="14935">
                  <c:v>1.06401E-2</c:v>
                </c:pt>
                <c:pt idx="14936">
                  <c:v>1.22533E-2</c:v>
                </c:pt>
                <c:pt idx="14937">
                  <c:v>1.4018600000000001E-2</c:v>
                </c:pt>
                <c:pt idx="14938">
                  <c:v>1.60888E-2</c:v>
                </c:pt>
                <c:pt idx="14939">
                  <c:v>1.8341699999999999E-2</c:v>
                </c:pt>
                <c:pt idx="14940">
                  <c:v>2.0278500000000001E-2</c:v>
                </c:pt>
                <c:pt idx="14941">
                  <c:v>2.2081400000000001E-2</c:v>
                </c:pt>
                <c:pt idx="14942">
                  <c:v>2.37349E-2</c:v>
                </c:pt>
                <c:pt idx="14943">
                  <c:v>2.5198600000000002E-2</c:v>
                </c:pt>
                <c:pt idx="14944">
                  <c:v>2.6738700000000001E-2</c:v>
                </c:pt>
                <c:pt idx="14945">
                  <c:v>2.8136499999999998E-2</c:v>
                </c:pt>
                <c:pt idx="14946">
                  <c:v>2.9503399999999999E-2</c:v>
                </c:pt>
                <c:pt idx="14947">
                  <c:v>3.1128599999999999E-2</c:v>
                </c:pt>
                <c:pt idx="14948">
                  <c:v>3.2477199999999998E-2</c:v>
                </c:pt>
                <c:pt idx="14949">
                  <c:v>3.3888799999999997E-2</c:v>
                </c:pt>
                <c:pt idx="14950">
                  <c:v>3.5295300000000002E-2</c:v>
                </c:pt>
                <c:pt idx="14951">
                  <c:v>3.6490599999999998E-2</c:v>
                </c:pt>
                <c:pt idx="14952">
                  <c:v>3.7386000000000003E-2</c:v>
                </c:pt>
                <c:pt idx="14953">
                  <c:v>3.7218300000000003E-2</c:v>
                </c:pt>
                <c:pt idx="14954">
                  <c:v>3.7093500000000001E-2</c:v>
                </c:pt>
                <c:pt idx="14955">
                  <c:v>3.6281099999999997E-2</c:v>
                </c:pt>
                <c:pt idx="14956">
                  <c:v>3.5472499999999997E-2</c:v>
                </c:pt>
                <c:pt idx="14957">
                  <c:v>3.4355499999999997E-2</c:v>
                </c:pt>
                <c:pt idx="14958">
                  <c:v>3.2379499999999999E-2</c:v>
                </c:pt>
                <c:pt idx="14959">
                  <c:v>3.06185E-2</c:v>
                </c:pt>
                <c:pt idx="14960">
                  <c:v>2.8866599999999999E-2</c:v>
                </c:pt>
                <c:pt idx="14961">
                  <c:v>2.7255499999999998E-2</c:v>
                </c:pt>
                <c:pt idx="14962">
                  <c:v>2.5730900000000001E-2</c:v>
                </c:pt>
                <c:pt idx="14963">
                  <c:v>2.4124199999999998E-2</c:v>
                </c:pt>
                <c:pt idx="14964">
                  <c:v>2.2474299999999999E-2</c:v>
                </c:pt>
                <c:pt idx="14965">
                  <c:v>2.09448E-2</c:v>
                </c:pt>
                <c:pt idx="14966">
                  <c:v>1.9400199999999999E-2</c:v>
                </c:pt>
                <c:pt idx="14967">
                  <c:v>1.7759E-2</c:v>
                </c:pt>
                <c:pt idx="14968">
                  <c:v>1.6233999999999998E-2</c:v>
                </c:pt>
                <c:pt idx="14969">
                  <c:v>1.55982E-2</c:v>
                </c:pt>
                <c:pt idx="14970">
                  <c:v>1.6658800000000001E-2</c:v>
                </c:pt>
                <c:pt idx="14971">
                  <c:v>1.82696E-2</c:v>
                </c:pt>
                <c:pt idx="14972">
                  <c:v>2.0084399999999999E-2</c:v>
                </c:pt>
                <c:pt idx="14973">
                  <c:v>2.1968100000000001E-2</c:v>
                </c:pt>
                <c:pt idx="14974">
                  <c:v>2.3744299999999999E-2</c:v>
                </c:pt>
                <c:pt idx="14975">
                  <c:v>2.5201000000000001E-2</c:v>
                </c:pt>
                <c:pt idx="14976">
                  <c:v>2.5876E-2</c:v>
                </c:pt>
                <c:pt idx="14977">
                  <c:v>2.6211600000000002E-2</c:v>
                </c:pt>
                <c:pt idx="14978">
                  <c:v>2.6844799999999999E-2</c:v>
                </c:pt>
                <c:pt idx="14979">
                  <c:v>2.7811800000000001E-2</c:v>
                </c:pt>
                <c:pt idx="14980">
                  <c:v>2.8484099999999998E-2</c:v>
                </c:pt>
                <c:pt idx="14981">
                  <c:v>2.8687500000000001E-2</c:v>
                </c:pt>
                <c:pt idx="14982">
                  <c:v>2.9121500000000002E-2</c:v>
                </c:pt>
                <c:pt idx="14983">
                  <c:v>2.9853899999999999E-2</c:v>
                </c:pt>
                <c:pt idx="14984">
                  <c:v>3.0502100000000001E-2</c:v>
                </c:pt>
                <c:pt idx="14985">
                  <c:v>3.0826800000000001E-2</c:v>
                </c:pt>
                <c:pt idx="14986">
                  <c:v>3.1311199999999997E-2</c:v>
                </c:pt>
                <c:pt idx="14987">
                  <c:v>3.1980000000000001E-2</c:v>
                </c:pt>
                <c:pt idx="14988">
                  <c:v>3.2569399999999998E-2</c:v>
                </c:pt>
                <c:pt idx="14989">
                  <c:v>3.2926400000000002E-2</c:v>
                </c:pt>
                <c:pt idx="14990">
                  <c:v>3.33665E-2</c:v>
                </c:pt>
                <c:pt idx="14991">
                  <c:v>3.4031699999999998E-2</c:v>
                </c:pt>
                <c:pt idx="14992">
                  <c:v>3.4639000000000003E-2</c:v>
                </c:pt>
                <c:pt idx="14993">
                  <c:v>3.4970099999999997E-2</c:v>
                </c:pt>
                <c:pt idx="14994">
                  <c:v>3.5410499999999998E-2</c:v>
                </c:pt>
                <c:pt idx="14995">
                  <c:v>3.6092399999999997E-2</c:v>
                </c:pt>
                <c:pt idx="14996">
                  <c:v>3.6668699999999999E-2</c:v>
                </c:pt>
                <c:pt idx="14997">
                  <c:v>3.70155E-2</c:v>
                </c:pt>
                <c:pt idx="14998">
                  <c:v>3.7395900000000003E-2</c:v>
                </c:pt>
                <c:pt idx="14999">
                  <c:v>3.8023700000000001E-2</c:v>
                </c:pt>
                <c:pt idx="15000">
                  <c:v>3.85963E-2</c:v>
                </c:pt>
                <c:pt idx="15001">
                  <c:v>3.8792599999999997E-2</c:v>
                </c:pt>
                <c:pt idx="15002">
                  <c:v>3.8862500000000001E-2</c:v>
                </c:pt>
                <c:pt idx="15003">
                  <c:v>3.9773999999999997E-2</c:v>
                </c:pt>
                <c:pt idx="15004">
                  <c:v>4.0785399999999999E-2</c:v>
                </c:pt>
                <c:pt idx="15005">
                  <c:v>4.1072999999999998E-2</c:v>
                </c:pt>
                <c:pt idx="15006">
                  <c:v>4.1354500000000002E-2</c:v>
                </c:pt>
                <c:pt idx="15007">
                  <c:v>4.19736E-2</c:v>
                </c:pt>
                <c:pt idx="15008">
                  <c:v>4.2336899999999997E-2</c:v>
                </c:pt>
                <c:pt idx="15009">
                  <c:v>4.2609800000000003E-2</c:v>
                </c:pt>
                <c:pt idx="15010">
                  <c:v>4.2696699999999997E-2</c:v>
                </c:pt>
                <c:pt idx="15011">
                  <c:v>4.3120699999999998E-2</c:v>
                </c:pt>
                <c:pt idx="15012">
                  <c:v>4.3637200000000001E-2</c:v>
                </c:pt>
                <c:pt idx="15013">
                  <c:v>4.3980600000000002E-2</c:v>
                </c:pt>
                <c:pt idx="15014">
                  <c:v>4.4292999999999999E-2</c:v>
                </c:pt>
                <c:pt idx="15015">
                  <c:v>4.4774799999999997E-2</c:v>
                </c:pt>
                <c:pt idx="15016">
                  <c:v>4.53905E-2</c:v>
                </c:pt>
                <c:pt idx="15017">
                  <c:v>4.5827899999999998E-2</c:v>
                </c:pt>
                <c:pt idx="15018">
                  <c:v>4.6148700000000001E-2</c:v>
                </c:pt>
                <c:pt idx="15019">
                  <c:v>4.6660100000000003E-2</c:v>
                </c:pt>
                <c:pt idx="15020">
                  <c:v>4.7304800000000001E-2</c:v>
                </c:pt>
                <c:pt idx="15021">
                  <c:v>4.7714699999999999E-2</c:v>
                </c:pt>
                <c:pt idx="15022">
                  <c:v>4.8121999999999998E-2</c:v>
                </c:pt>
                <c:pt idx="15023">
                  <c:v>4.86375E-2</c:v>
                </c:pt>
                <c:pt idx="15024">
                  <c:v>4.9252799999999999E-2</c:v>
                </c:pt>
                <c:pt idx="15025">
                  <c:v>4.9667500000000003E-2</c:v>
                </c:pt>
                <c:pt idx="15026">
                  <c:v>4.9985399999999999E-2</c:v>
                </c:pt>
                <c:pt idx="15027">
                  <c:v>5.0473400000000002E-2</c:v>
                </c:pt>
                <c:pt idx="15028">
                  <c:v>5.11041E-2</c:v>
                </c:pt>
                <c:pt idx="15029">
                  <c:v>5.1507400000000002E-2</c:v>
                </c:pt>
                <c:pt idx="15030">
                  <c:v>5.1911199999999998E-2</c:v>
                </c:pt>
                <c:pt idx="15031">
                  <c:v>5.2446399999999997E-2</c:v>
                </c:pt>
                <c:pt idx="15032">
                  <c:v>5.3018299999999997E-2</c:v>
                </c:pt>
                <c:pt idx="15033">
                  <c:v>5.3394999999999998E-2</c:v>
                </c:pt>
                <c:pt idx="15034">
                  <c:v>5.37662E-2</c:v>
                </c:pt>
                <c:pt idx="15035">
                  <c:v>5.4360499999999999E-2</c:v>
                </c:pt>
                <c:pt idx="15036">
                  <c:v>5.50403E-2</c:v>
                </c:pt>
                <c:pt idx="15037">
                  <c:v>5.54983E-2</c:v>
                </c:pt>
                <c:pt idx="15038">
                  <c:v>5.6006899999999998E-2</c:v>
                </c:pt>
                <c:pt idx="15039">
                  <c:v>5.6610399999999998E-2</c:v>
                </c:pt>
                <c:pt idx="15040">
                  <c:v>5.7143600000000003E-2</c:v>
                </c:pt>
                <c:pt idx="15041">
                  <c:v>5.7548099999999998E-2</c:v>
                </c:pt>
                <c:pt idx="15042">
                  <c:v>5.8077400000000001E-2</c:v>
                </c:pt>
                <c:pt idx="15043">
                  <c:v>5.8628300000000001E-2</c:v>
                </c:pt>
                <c:pt idx="15044">
                  <c:v>5.9106199999999998E-2</c:v>
                </c:pt>
                <c:pt idx="15045">
                  <c:v>5.9379399999999999E-2</c:v>
                </c:pt>
                <c:pt idx="15046">
                  <c:v>5.9645900000000002E-2</c:v>
                </c:pt>
                <c:pt idx="15047">
                  <c:v>5.9940800000000002E-2</c:v>
                </c:pt>
                <c:pt idx="15048">
                  <c:v>6.0301399999999998E-2</c:v>
                </c:pt>
                <c:pt idx="15049">
                  <c:v>6.0587099999999998E-2</c:v>
                </c:pt>
                <c:pt idx="15050">
                  <c:v>6.07409E-2</c:v>
                </c:pt>
                <c:pt idx="15051">
                  <c:v>6.0987199999999998E-2</c:v>
                </c:pt>
                <c:pt idx="15052">
                  <c:v>6.1069999999999999E-2</c:v>
                </c:pt>
                <c:pt idx="15053">
                  <c:v>6.1023899999999999E-2</c:v>
                </c:pt>
                <c:pt idx="15054">
                  <c:v>6.0906700000000001E-2</c:v>
                </c:pt>
                <c:pt idx="15055">
                  <c:v>6.0822899999999999E-2</c:v>
                </c:pt>
                <c:pt idx="15056">
                  <c:v>6.0725700000000001E-2</c:v>
                </c:pt>
                <c:pt idx="15057">
                  <c:v>6.0709800000000001E-2</c:v>
                </c:pt>
                <c:pt idx="15058">
                  <c:v>6.0709699999999998E-2</c:v>
                </c:pt>
                <c:pt idx="15059">
                  <c:v>6.0725899999999999E-2</c:v>
                </c:pt>
                <c:pt idx="15060">
                  <c:v>6.0727000000000003E-2</c:v>
                </c:pt>
                <c:pt idx="15061">
                  <c:v>6.0717899999999998E-2</c:v>
                </c:pt>
                <c:pt idx="15062">
                  <c:v>6.0717899999999998E-2</c:v>
                </c:pt>
                <c:pt idx="15063">
                  <c:v>6.0717899999999998E-2</c:v>
                </c:pt>
                <c:pt idx="15064">
                  <c:v>6.0717E-2</c:v>
                </c:pt>
                <c:pt idx="15065">
                  <c:v>6.0716899999999997E-2</c:v>
                </c:pt>
                <c:pt idx="15066">
                  <c:v>6.0716899999999997E-2</c:v>
                </c:pt>
                <c:pt idx="15067">
                  <c:v>6.0715499999999999E-2</c:v>
                </c:pt>
                <c:pt idx="15068">
                  <c:v>6.0715499999999999E-2</c:v>
                </c:pt>
                <c:pt idx="15069">
                  <c:v>6.0715499999999999E-2</c:v>
                </c:pt>
                <c:pt idx="15070">
                  <c:v>6.0715499999999999E-2</c:v>
                </c:pt>
                <c:pt idx="15071">
                  <c:v>6.0715499999999999E-2</c:v>
                </c:pt>
                <c:pt idx="15072">
                  <c:v>6.0715600000000002E-2</c:v>
                </c:pt>
                <c:pt idx="15073">
                  <c:v>6.0715600000000002E-2</c:v>
                </c:pt>
                <c:pt idx="15074">
                  <c:v>6.0715600000000002E-2</c:v>
                </c:pt>
                <c:pt idx="15075">
                  <c:v>6.0715600000000002E-2</c:v>
                </c:pt>
                <c:pt idx="15076">
                  <c:v>6.0715600000000002E-2</c:v>
                </c:pt>
                <c:pt idx="15077">
                  <c:v>6.0714499999999998E-2</c:v>
                </c:pt>
                <c:pt idx="15078">
                  <c:v>6.0712700000000001E-2</c:v>
                </c:pt>
                <c:pt idx="15079">
                  <c:v>6.0712700000000001E-2</c:v>
                </c:pt>
                <c:pt idx="15080">
                  <c:v>6.0712700000000001E-2</c:v>
                </c:pt>
                <c:pt idx="15081">
                  <c:v>6.0712700000000001E-2</c:v>
                </c:pt>
                <c:pt idx="15082">
                  <c:v>6.0712700000000001E-2</c:v>
                </c:pt>
                <c:pt idx="15083">
                  <c:v>6.0712700000000001E-2</c:v>
                </c:pt>
                <c:pt idx="15084">
                  <c:v>6.0712700000000001E-2</c:v>
                </c:pt>
                <c:pt idx="15085">
                  <c:v>6.0712700000000001E-2</c:v>
                </c:pt>
                <c:pt idx="15086">
                  <c:v>6.0712700000000001E-2</c:v>
                </c:pt>
                <c:pt idx="15087">
                  <c:v>6.0712700000000001E-2</c:v>
                </c:pt>
                <c:pt idx="15088">
                  <c:v>6.0712700000000001E-2</c:v>
                </c:pt>
                <c:pt idx="15089">
                  <c:v>6.0712700000000001E-2</c:v>
                </c:pt>
                <c:pt idx="15090">
                  <c:v>6.0712700000000001E-2</c:v>
                </c:pt>
                <c:pt idx="15091">
                  <c:v>6.0712700000000001E-2</c:v>
                </c:pt>
                <c:pt idx="15092">
                  <c:v>6.0712799999999997E-2</c:v>
                </c:pt>
                <c:pt idx="15093">
                  <c:v>6.0712799999999997E-2</c:v>
                </c:pt>
                <c:pt idx="15094">
                  <c:v>6.0712599999999999E-2</c:v>
                </c:pt>
                <c:pt idx="15095">
                  <c:v>6.0712599999999999E-2</c:v>
                </c:pt>
                <c:pt idx="15096">
                  <c:v>6.0712599999999999E-2</c:v>
                </c:pt>
                <c:pt idx="15097">
                  <c:v>6.0712599999999999E-2</c:v>
                </c:pt>
                <c:pt idx="15098">
                  <c:v>6.0712599999999999E-2</c:v>
                </c:pt>
                <c:pt idx="15099">
                  <c:v>6.0712599999999999E-2</c:v>
                </c:pt>
                <c:pt idx="15100">
                  <c:v>6.13398E-2</c:v>
                </c:pt>
                <c:pt idx="15101">
                  <c:v>6.28861E-2</c:v>
                </c:pt>
                <c:pt idx="15102">
                  <c:v>6.3922800000000002E-2</c:v>
                </c:pt>
                <c:pt idx="15103">
                  <c:v>6.5341899999999994E-2</c:v>
                </c:pt>
                <c:pt idx="15104">
                  <c:v>6.6819500000000004E-2</c:v>
                </c:pt>
                <c:pt idx="15105">
                  <c:v>6.8057300000000001E-2</c:v>
                </c:pt>
                <c:pt idx="15106">
                  <c:v>6.8145200000000003E-2</c:v>
                </c:pt>
                <c:pt idx="15107">
                  <c:v>6.8654000000000007E-2</c:v>
                </c:pt>
                <c:pt idx="15108">
                  <c:v>6.8914900000000001E-2</c:v>
                </c:pt>
                <c:pt idx="15109">
                  <c:v>6.9189299999999995E-2</c:v>
                </c:pt>
                <c:pt idx="15110">
                  <c:v>6.8891900000000006E-2</c:v>
                </c:pt>
                <c:pt idx="15111">
                  <c:v>6.8975900000000007E-2</c:v>
                </c:pt>
                <c:pt idx="15112">
                  <c:v>6.9375800000000001E-2</c:v>
                </c:pt>
                <c:pt idx="15113">
                  <c:v>6.94491E-2</c:v>
                </c:pt>
                <c:pt idx="15114">
                  <c:v>6.9705199999999995E-2</c:v>
                </c:pt>
                <c:pt idx="15115">
                  <c:v>6.9999099999999995E-2</c:v>
                </c:pt>
                <c:pt idx="15116">
                  <c:v>6.9709499999999994E-2</c:v>
                </c:pt>
                <c:pt idx="15117">
                  <c:v>6.8705699999999995E-2</c:v>
                </c:pt>
                <c:pt idx="15118">
                  <c:v>6.7673700000000003E-2</c:v>
                </c:pt>
                <c:pt idx="15119">
                  <c:v>6.6744100000000001E-2</c:v>
                </c:pt>
                <c:pt idx="15120">
                  <c:v>6.5924999999999997E-2</c:v>
                </c:pt>
                <c:pt idx="15121">
                  <c:v>6.5429100000000004E-2</c:v>
                </c:pt>
                <c:pt idx="15122">
                  <c:v>6.5279699999999996E-2</c:v>
                </c:pt>
                <c:pt idx="15123">
                  <c:v>6.5295300000000001E-2</c:v>
                </c:pt>
                <c:pt idx="15124">
                  <c:v>6.4563999999999996E-2</c:v>
                </c:pt>
                <c:pt idx="15125">
                  <c:v>6.3706200000000004E-2</c:v>
                </c:pt>
                <c:pt idx="15126">
                  <c:v>6.2636999999999998E-2</c:v>
                </c:pt>
                <c:pt idx="15127">
                  <c:v>6.1852799999999999E-2</c:v>
                </c:pt>
                <c:pt idx="15128">
                  <c:v>6.14771E-2</c:v>
                </c:pt>
                <c:pt idx="15129">
                  <c:v>6.1360699999999997E-2</c:v>
                </c:pt>
                <c:pt idx="15130">
                  <c:v>6.0942299999999998E-2</c:v>
                </c:pt>
                <c:pt idx="15131">
                  <c:v>6.0025099999999998E-2</c:v>
                </c:pt>
                <c:pt idx="15132">
                  <c:v>5.9074099999999997E-2</c:v>
                </c:pt>
                <c:pt idx="15133">
                  <c:v>5.8150599999999997E-2</c:v>
                </c:pt>
                <c:pt idx="15134">
                  <c:v>5.7706500000000001E-2</c:v>
                </c:pt>
                <c:pt idx="15135">
                  <c:v>5.7303300000000001E-2</c:v>
                </c:pt>
                <c:pt idx="15136">
                  <c:v>5.6888500000000002E-2</c:v>
                </c:pt>
                <c:pt idx="15137">
                  <c:v>5.5967700000000002E-2</c:v>
                </c:pt>
                <c:pt idx="15138">
                  <c:v>5.4915100000000001E-2</c:v>
                </c:pt>
                <c:pt idx="15139">
                  <c:v>5.4044200000000001E-2</c:v>
                </c:pt>
                <c:pt idx="15140">
                  <c:v>5.3499100000000001E-2</c:v>
                </c:pt>
                <c:pt idx="15141">
                  <c:v>5.27959E-2</c:v>
                </c:pt>
                <c:pt idx="15142">
                  <c:v>5.2368499999999998E-2</c:v>
                </c:pt>
                <c:pt idx="15143">
                  <c:v>5.1658700000000002E-2</c:v>
                </c:pt>
                <c:pt idx="15144">
                  <c:v>5.0936599999999999E-2</c:v>
                </c:pt>
                <c:pt idx="15145">
                  <c:v>5.06355E-2</c:v>
                </c:pt>
                <c:pt idx="15146">
                  <c:v>5.0000999999999997E-2</c:v>
                </c:pt>
                <c:pt idx="15147">
                  <c:v>4.9534500000000002E-2</c:v>
                </c:pt>
                <c:pt idx="15148">
                  <c:v>4.8993500000000002E-2</c:v>
                </c:pt>
                <c:pt idx="15149">
                  <c:v>4.8200800000000002E-2</c:v>
                </c:pt>
                <c:pt idx="15150">
                  <c:v>4.7735399999999997E-2</c:v>
                </c:pt>
                <c:pt idx="15151">
                  <c:v>4.7423100000000003E-2</c:v>
                </c:pt>
                <c:pt idx="15152">
                  <c:v>4.7385299999999998E-2</c:v>
                </c:pt>
                <c:pt idx="15153">
                  <c:v>4.7385299999999998E-2</c:v>
                </c:pt>
                <c:pt idx="15154">
                  <c:v>4.73856E-2</c:v>
                </c:pt>
                <c:pt idx="15155">
                  <c:v>4.7422300000000001E-2</c:v>
                </c:pt>
                <c:pt idx="15156">
                  <c:v>4.7422300000000001E-2</c:v>
                </c:pt>
                <c:pt idx="15157">
                  <c:v>4.7422300000000001E-2</c:v>
                </c:pt>
                <c:pt idx="15158">
                  <c:v>4.7422300000000001E-2</c:v>
                </c:pt>
                <c:pt idx="15159">
                  <c:v>4.7422300000000001E-2</c:v>
                </c:pt>
                <c:pt idx="15160">
                  <c:v>4.7422199999999998E-2</c:v>
                </c:pt>
                <c:pt idx="15161">
                  <c:v>4.7422199999999998E-2</c:v>
                </c:pt>
                <c:pt idx="15162">
                  <c:v>4.7422199999999998E-2</c:v>
                </c:pt>
                <c:pt idx="15163">
                  <c:v>4.7422199999999998E-2</c:v>
                </c:pt>
                <c:pt idx="15164">
                  <c:v>4.7422199999999998E-2</c:v>
                </c:pt>
                <c:pt idx="15165">
                  <c:v>4.7422199999999998E-2</c:v>
                </c:pt>
                <c:pt idx="15166">
                  <c:v>4.7422199999999998E-2</c:v>
                </c:pt>
                <c:pt idx="15167">
                  <c:v>4.7422199999999998E-2</c:v>
                </c:pt>
                <c:pt idx="15168">
                  <c:v>4.7422199999999998E-2</c:v>
                </c:pt>
                <c:pt idx="15169">
                  <c:v>4.7422199999999998E-2</c:v>
                </c:pt>
                <c:pt idx="15170">
                  <c:v>4.7422199999999998E-2</c:v>
                </c:pt>
                <c:pt idx="15171">
                  <c:v>4.7422199999999998E-2</c:v>
                </c:pt>
                <c:pt idx="15172">
                  <c:v>4.7422199999999998E-2</c:v>
                </c:pt>
                <c:pt idx="15173">
                  <c:v>4.7422199999999998E-2</c:v>
                </c:pt>
                <c:pt idx="15174">
                  <c:v>4.7422199999999998E-2</c:v>
                </c:pt>
                <c:pt idx="15175">
                  <c:v>4.7422199999999998E-2</c:v>
                </c:pt>
                <c:pt idx="15176">
                  <c:v>4.7422199999999998E-2</c:v>
                </c:pt>
                <c:pt idx="15177">
                  <c:v>4.7422199999999998E-2</c:v>
                </c:pt>
                <c:pt idx="15178">
                  <c:v>4.7422199999999998E-2</c:v>
                </c:pt>
                <c:pt idx="15179">
                  <c:v>4.7422199999999998E-2</c:v>
                </c:pt>
                <c:pt idx="15180">
                  <c:v>4.7422199999999998E-2</c:v>
                </c:pt>
                <c:pt idx="15181">
                  <c:v>4.7423399999999998E-2</c:v>
                </c:pt>
                <c:pt idx="15182">
                  <c:v>4.7426799999999998E-2</c:v>
                </c:pt>
                <c:pt idx="15183">
                  <c:v>4.7426799999999998E-2</c:v>
                </c:pt>
                <c:pt idx="15184">
                  <c:v>4.7426799999999998E-2</c:v>
                </c:pt>
                <c:pt idx="15185">
                  <c:v>4.7426799999999998E-2</c:v>
                </c:pt>
                <c:pt idx="15186">
                  <c:v>4.7426799999999998E-2</c:v>
                </c:pt>
                <c:pt idx="15187">
                  <c:v>4.7426799999999998E-2</c:v>
                </c:pt>
                <c:pt idx="15188">
                  <c:v>4.7426799999999998E-2</c:v>
                </c:pt>
                <c:pt idx="15189">
                  <c:v>4.7424599999999997E-2</c:v>
                </c:pt>
                <c:pt idx="15190">
                  <c:v>4.7417399999999998E-2</c:v>
                </c:pt>
                <c:pt idx="15191">
                  <c:v>4.7417399999999998E-2</c:v>
                </c:pt>
                <c:pt idx="15192">
                  <c:v>4.7417399999999998E-2</c:v>
                </c:pt>
                <c:pt idx="15193">
                  <c:v>4.7417399999999998E-2</c:v>
                </c:pt>
                <c:pt idx="15194">
                  <c:v>4.7417399999999998E-2</c:v>
                </c:pt>
                <c:pt idx="15195">
                  <c:v>4.7417399999999998E-2</c:v>
                </c:pt>
                <c:pt idx="15196">
                  <c:v>4.7417399999999998E-2</c:v>
                </c:pt>
                <c:pt idx="15197">
                  <c:v>4.7417399999999998E-2</c:v>
                </c:pt>
                <c:pt idx="15198">
                  <c:v>4.7417800000000003E-2</c:v>
                </c:pt>
                <c:pt idx="15199">
                  <c:v>4.7417800000000003E-2</c:v>
                </c:pt>
                <c:pt idx="15200">
                  <c:v>4.69223E-2</c:v>
                </c:pt>
                <c:pt idx="15201">
                  <c:v>4.5264899999999997E-2</c:v>
                </c:pt>
                <c:pt idx="15202">
                  <c:v>4.44103E-2</c:v>
                </c:pt>
                <c:pt idx="15203">
                  <c:v>4.3362100000000001E-2</c:v>
                </c:pt>
                <c:pt idx="15204">
                  <c:v>4.24854E-2</c:v>
                </c:pt>
                <c:pt idx="15205">
                  <c:v>4.1410799999999998E-2</c:v>
                </c:pt>
                <c:pt idx="15206">
                  <c:v>4.13713E-2</c:v>
                </c:pt>
                <c:pt idx="15207">
                  <c:v>4.1481999999999998E-2</c:v>
                </c:pt>
                <c:pt idx="15208">
                  <c:v>4.1639200000000001E-2</c:v>
                </c:pt>
                <c:pt idx="15209">
                  <c:v>4.16341E-2</c:v>
                </c:pt>
                <c:pt idx="15210">
                  <c:v>4.1709900000000001E-2</c:v>
                </c:pt>
                <c:pt idx="15211">
                  <c:v>4.2084700000000003E-2</c:v>
                </c:pt>
                <c:pt idx="15212">
                  <c:v>4.22557E-2</c:v>
                </c:pt>
                <c:pt idx="15213">
                  <c:v>4.2262500000000001E-2</c:v>
                </c:pt>
                <c:pt idx="15214">
                  <c:v>4.2266199999999997E-2</c:v>
                </c:pt>
                <c:pt idx="15215">
                  <c:v>4.2265700000000003E-2</c:v>
                </c:pt>
                <c:pt idx="15216">
                  <c:v>4.2265700000000003E-2</c:v>
                </c:pt>
                <c:pt idx="15217">
                  <c:v>4.2260699999999998E-2</c:v>
                </c:pt>
                <c:pt idx="15218">
                  <c:v>4.2260399999999997E-2</c:v>
                </c:pt>
                <c:pt idx="15219">
                  <c:v>4.2260399999999997E-2</c:v>
                </c:pt>
                <c:pt idx="15220">
                  <c:v>4.2260399999999997E-2</c:v>
                </c:pt>
                <c:pt idx="15221">
                  <c:v>4.2260399999999997E-2</c:v>
                </c:pt>
                <c:pt idx="15222">
                  <c:v>4.2260399999999997E-2</c:v>
                </c:pt>
                <c:pt idx="15223">
                  <c:v>4.2260399999999997E-2</c:v>
                </c:pt>
                <c:pt idx="15224">
                  <c:v>4.2260399999999997E-2</c:v>
                </c:pt>
                <c:pt idx="15225">
                  <c:v>4.2260399999999997E-2</c:v>
                </c:pt>
                <c:pt idx="15226">
                  <c:v>4.2260399999999997E-2</c:v>
                </c:pt>
                <c:pt idx="15227">
                  <c:v>4.2260399999999997E-2</c:v>
                </c:pt>
                <c:pt idx="15228">
                  <c:v>4.2260399999999997E-2</c:v>
                </c:pt>
                <c:pt idx="15229">
                  <c:v>4.2260399999999997E-2</c:v>
                </c:pt>
                <c:pt idx="15230">
                  <c:v>4.2261199999999999E-2</c:v>
                </c:pt>
                <c:pt idx="15231">
                  <c:v>4.2261199999999999E-2</c:v>
                </c:pt>
                <c:pt idx="15232">
                  <c:v>4.2261199999999999E-2</c:v>
                </c:pt>
                <c:pt idx="15233">
                  <c:v>4.2261199999999999E-2</c:v>
                </c:pt>
                <c:pt idx="15234">
                  <c:v>4.2261199999999999E-2</c:v>
                </c:pt>
                <c:pt idx="15235">
                  <c:v>4.2261199999999999E-2</c:v>
                </c:pt>
                <c:pt idx="15236">
                  <c:v>4.2261199999999999E-2</c:v>
                </c:pt>
                <c:pt idx="15237">
                  <c:v>4.2261199999999999E-2</c:v>
                </c:pt>
                <c:pt idx="15238">
                  <c:v>4.2261199999999999E-2</c:v>
                </c:pt>
                <c:pt idx="15239">
                  <c:v>4.2261199999999999E-2</c:v>
                </c:pt>
                <c:pt idx="15240">
                  <c:v>4.2261199999999999E-2</c:v>
                </c:pt>
                <c:pt idx="15241">
                  <c:v>4.2261199999999999E-2</c:v>
                </c:pt>
                <c:pt idx="15242">
                  <c:v>4.2261199999999999E-2</c:v>
                </c:pt>
                <c:pt idx="15243">
                  <c:v>4.2261199999999999E-2</c:v>
                </c:pt>
                <c:pt idx="15244">
                  <c:v>4.2261199999999999E-2</c:v>
                </c:pt>
                <c:pt idx="15245">
                  <c:v>4.2261199999999999E-2</c:v>
                </c:pt>
                <c:pt idx="15246">
                  <c:v>4.2261199999999999E-2</c:v>
                </c:pt>
                <c:pt idx="15247">
                  <c:v>4.2261199999999999E-2</c:v>
                </c:pt>
                <c:pt idx="15248">
                  <c:v>4.2261199999999999E-2</c:v>
                </c:pt>
                <c:pt idx="15249">
                  <c:v>4.2261199999999999E-2</c:v>
                </c:pt>
                <c:pt idx="15250">
                  <c:v>4.2082099999999997E-2</c:v>
                </c:pt>
                <c:pt idx="15251">
                  <c:v>4.1835200000000003E-2</c:v>
                </c:pt>
                <c:pt idx="15252">
                  <c:v>4.1741199999999999E-2</c:v>
                </c:pt>
                <c:pt idx="15253">
                  <c:v>4.1960400000000002E-2</c:v>
                </c:pt>
                <c:pt idx="15254">
                  <c:v>4.2192E-2</c:v>
                </c:pt>
                <c:pt idx="15255">
                  <c:v>4.2454499999999999E-2</c:v>
                </c:pt>
                <c:pt idx="15256">
                  <c:v>4.2481600000000001E-2</c:v>
                </c:pt>
                <c:pt idx="15257">
                  <c:v>4.25542E-2</c:v>
                </c:pt>
                <c:pt idx="15258">
                  <c:v>4.2711899999999997E-2</c:v>
                </c:pt>
                <c:pt idx="15259">
                  <c:v>4.2933699999999998E-2</c:v>
                </c:pt>
                <c:pt idx="15260">
                  <c:v>4.30105E-2</c:v>
                </c:pt>
                <c:pt idx="15261">
                  <c:v>4.3062000000000003E-2</c:v>
                </c:pt>
                <c:pt idx="15262">
                  <c:v>4.3190800000000001E-2</c:v>
                </c:pt>
                <c:pt idx="15263">
                  <c:v>4.3253699999999999E-2</c:v>
                </c:pt>
                <c:pt idx="15264">
                  <c:v>4.3241799999999997E-2</c:v>
                </c:pt>
                <c:pt idx="15265">
                  <c:v>4.3118799999999999E-2</c:v>
                </c:pt>
                <c:pt idx="15266">
                  <c:v>4.3028900000000002E-2</c:v>
                </c:pt>
                <c:pt idx="15267">
                  <c:v>4.3022100000000001E-2</c:v>
                </c:pt>
                <c:pt idx="15268">
                  <c:v>4.3033099999999998E-2</c:v>
                </c:pt>
                <c:pt idx="15269">
                  <c:v>4.3034099999999999E-2</c:v>
                </c:pt>
                <c:pt idx="15270">
                  <c:v>4.3026799999999997E-2</c:v>
                </c:pt>
                <c:pt idx="15271">
                  <c:v>4.2959799999999999E-2</c:v>
                </c:pt>
                <c:pt idx="15272">
                  <c:v>4.2960199999999997E-2</c:v>
                </c:pt>
                <c:pt idx="15273">
                  <c:v>4.2960199999999997E-2</c:v>
                </c:pt>
                <c:pt idx="15274">
                  <c:v>4.2960199999999997E-2</c:v>
                </c:pt>
                <c:pt idx="15275">
                  <c:v>4.2998300000000003E-2</c:v>
                </c:pt>
                <c:pt idx="15276">
                  <c:v>4.2998300000000003E-2</c:v>
                </c:pt>
                <c:pt idx="15277">
                  <c:v>4.2998300000000003E-2</c:v>
                </c:pt>
                <c:pt idx="15278">
                  <c:v>4.2998300000000003E-2</c:v>
                </c:pt>
                <c:pt idx="15279">
                  <c:v>4.2965499999999997E-2</c:v>
                </c:pt>
                <c:pt idx="15280">
                  <c:v>4.2966499999999998E-2</c:v>
                </c:pt>
                <c:pt idx="15281">
                  <c:v>4.2967499999999999E-2</c:v>
                </c:pt>
                <c:pt idx="15282">
                  <c:v>4.2964799999999997E-2</c:v>
                </c:pt>
                <c:pt idx="15283">
                  <c:v>4.2954600000000003E-2</c:v>
                </c:pt>
                <c:pt idx="15284">
                  <c:v>4.2954600000000003E-2</c:v>
                </c:pt>
                <c:pt idx="15285">
                  <c:v>4.2954600000000003E-2</c:v>
                </c:pt>
                <c:pt idx="15286">
                  <c:v>4.2954600000000003E-2</c:v>
                </c:pt>
                <c:pt idx="15287">
                  <c:v>4.2954600000000003E-2</c:v>
                </c:pt>
                <c:pt idx="15288">
                  <c:v>4.2954600000000003E-2</c:v>
                </c:pt>
                <c:pt idx="15289">
                  <c:v>4.2954600000000003E-2</c:v>
                </c:pt>
                <c:pt idx="15290">
                  <c:v>4.2954600000000003E-2</c:v>
                </c:pt>
                <c:pt idx="15291">
                  <c:v>4.29545E-2</c:v>
                </c:pt>
                <c:pt idx="15292">
                  <c:v>4.29545E-2</c:v>
                </c:pt>
                <c:pt idx="15293">
                  <c:v>4.2954600000000003E-2</c:v>
                </c:pt>
                <c:pt idx="15294">
                  <c:v>4.2954600000000003E-2</c:v>
                </c:pt>
                <c:pt idx="15295">
                  <c:v>4.2954600000000003E-2</c:v>
                </c:pt>
                <c:pt idx="15296">
                  <c:v>4.2954600000000003E-2</c:v>
                </c:pt>
                <c:pt idx="15297">
                  <c:v>4.2954600000000003E-2</c:v>
                </c:pt>
                <c:pt idx="15298">
                  <c:v>4.2954600000000003E-2</c:v>
                </c:pt>
                <c:pt idx="15299">
                  <c:v>4.2954600000000003E-2</c:v>
                </c:pt>
                <c:pt idx="15300">
                  <c:v>4.3261599999999997E-2</c:v>
                </c:pt>
                <c:pt idx="15301">
                  <c:v>4.4567200000000001E-2</c:v>
                </c:pt>
                <c:pt idx="15302">
                  <c:v>4.5772100000000003E-2</c:v>
                </c:pt>
                <c:pt idx="15303">
                  <c:v>4.60461E-2</c:v>
                </c:pt>
                <c:pt idx="15304">
                  <c:v>4.62073E-2</c:v>
                </c:pt>
                <c:pt idx="15305">
                  <c:v>4.6063E-2</c:v>
                </c:pt>
                <c:pt idx="15306">
                  <c:v>4.5929699999999997E-2</c:v>
                </c:pt>
                <c:pt idx="15307">
                  <c:v>4.6429600000000001E-2</c:v>
                </c:pt>
                <c:pt idx="15308">
                  <c:v>4.6542899999999998E-2</c:v>
                </c:pt>
                <c:pt idx="15309">
                  <c:v>4.6241999999999998E-2</c:v>
                </c:pt>
                <c:pt idx="15310">
                  <c:v>4.5926700000000001E-2</c:v>
                </c:pt>
                <c:pt idx="15311">
                  <c:v>4.5389400000000003E-2</c:v>
                </c:pt>
                <c:pt idx="15312">
                  <c:v>4.52959E-2</c:v>
                </c:pt>
                <c:pt idx="15313">
                  <c:v>4.49834E-2</c:v>
                </c:pt>
                <c:pt idx="15314">
                  <c:v>4.4502600000000003E-2</c:v>
                </c:pt>
                <c:pt idx="15315">
                  <c:v>4.4337500000000002E-2</c:v>
                </c:pt>
                <c:pt idx="15316">
                  <c:v>4.4083900000000002E-2</c:v>
                </c:pt>
                <c:pt idx="15317">
                  <c:v>4.40515E-2</c:v>
                </c:pt>
                <c:pt idx="15318">
                  <c:v>4.3490399999999999E-2</c:v>
                </c:pt>
                <c:pt idx="15319">
                  <c:v>4.30508E-2</c:v>
                </c:pt>
                <c:pt idx="15320">
                  <c:v>4.2744400000000002E-2</c:v>
                </c:pt>
                <c:pt idx="15321">
                  <c:v>4.2405199999999997E-2</c:v>
                </c:pt>
                <c:pt idx="15322">
                  <c:v>4.1876999999999998E-2</c:v>
                </c:pt>
                <c:pt idx="15323">
                  <c:v>4.10914E-2</c:v>
                </c:pt>
                <c:pt idx="15324">
                  <c:v>4.0641900000000002E-2</c:v>
                </c:pt>
                <c:pt idx="15325">
                  <c:v>3.9971899999999998E-2</c:v>
                </c:pt>
                <c:pt idx="15326">
                  <c:v>3.9479399999999998E-2</c:v>
                </c:pt>
                <c:pt idx="15327">
                  <c:v>3.8662799999999997E-2</c:v>
                </c:pt>
                <c:pt idx="15328">
                  <c:v>3.8210099999999997E-2</c:v>
                </c:pt>
                <c:pt idx="15329">
                  <c:v>3.7870500000000001E-2</c:v>
                </c:pt>
                <c:pt idx="15330">
                  <c:v>3.7153699999999998E-2</c:v>
                </c:pt>
                <c:pt idx="15331">
                  <c:v>3.6570199999999997E-2</c:v>
                </c:pt>
                <c:pt idx="15332">
                  <c:v>3.6119900000000003E-2</c:v>
                </c:pt>
                <c:pt idx="15333">
                  <c:v>3.5997300000000003E-2</c:v>
                </c:pt>
                <c:pt idx="15334">
                  <c:v>3.5504000000000001E-2</c:v>
                </c:pt>
                <c:pt idx="15335">
                  <c:v>3.4516199999999997E-2</c:v>
                </c:pt>
                <c:pt idx="15336">
                  <c:v>3.3801600000000001E-2</c:v>
                </c:pt>
                <c:pt idx="15337">
                  <c:v>3.3531499999999999E-2</c:v>
                </c:pt>
                <c:pt idx="15338">
                  <c:v>3.30388E-2</c:v>
                </c:pt>
                <c:pt idx="15339">
                  <c:v>3.23057E-2</c:v>
                </c:pt>
                <c:pt idx="15340">
                  <c:v>3.1608400000000002E-2</c:v>
                </c:pt>
                <c:pt idx="15341">
                  <c:v>3.1318699999999998E-2</c:v>
                </c:pt>
                <c:pt idx="15342">
                  <c:v>3.0974399999999999E-2</c:v>
                </c:pt>
                <c:pt idx="15343">
                  <c:v>3.0286400000000002E-2</c:v>
                </c:pt>
                <c:pt idx="15344">
                  <c:v>2.9792699999999998E-2</c:v>
                </c:pt>
                <c:pt idx="15345">
                  <c:v>2.9600600000000001E-2</c:v>
                </c:pt>
                <c:pt idx="15346">
                  <c:v>2.9392000000000001E-2</c:v>
                </c:pt>
                <c:pt idx="15347">
                  <c:v>2.8826399999999999E-2</c:v>
                </c:pt>
                <c:pt idx="15348">
                  <c:v>2.8054699999999998E-2</c:v>
                </c:pt>
                <c:pt idx="15349">
                  <c:v>2.77285E-2</c:v>
                </c:pt>
                <c:pt idx="15350">
                  <c:v>2.7506699999999999E-2</c:v>
                </c:pt>
                <c:pt idx="15351">
                  <c:v>2.75572E-2</c:v>
                </c:pt>
                <c:pt idx="15352">
                  <c:v>2.7363599999999998E-2</c:v>
                </c:pt>
                <c:pt idx="15353">
                  <c:v>2.7184199999999999E-2</c:v>
                </c:pt>
                <c:pt idx="15354">
                  <c:v>2.66974E-2</c:v>
                </c:pt>
                <c:pt idx="15355">
                  <c:v>2.6561600000000001E-2</c:v>
                </c:pt>
                <c:pt idx="15356">
                  <c:v>2.67371E-2</c:v>
                </c:pt>
                <c:pt idx="15357">
                  <c:v>2.6647500000000001E-2</c:v>
                </c:pt>
                <c:pt idx="15358">
                  <c:v>2.6569599999999999E-2</c:v>
                </c:pt>
                <c:pt idx="15359">
                  <c:v>2.6812300000000001E-2</c:v>
                </c:pt>
                <c:pt idx="15360">
                  <c:v>2.74644E-2</c:v>
                </c:pt>
                <c:pt idx="15361">
                  <c:v>2.7741999999999999E-2</c:v>
                </c:pt>
                <c:pt idx="15362">
                  <c:v>2.8271600000000001E-2</c:v>
                </c:pt>
                <c:pt idx="15363">
                  <c:v>2.8894400000000001E-2</c:v>
                </c:pt>
                <c:pt idx="15364">
                  <c:v>2.95249E-2</c:v>
                </c:pt>
                <c:pt idx="15365">
                  <c:v>2.9837700000000002E-2</c:v>
                </c:pt>
                <c:pt idx="15366">
                  <c:v>3.0053E-2</c:v>
                </c:pt>
                <c:pt idx="15367">
                  <c:v>3.0516499999999998E-2</c:v>
                </c:pt>
                <c:pt idx="15368">
                  <c:v>3.1039199999999999E-2</c:v>
                </c:pt>
                <c:pt idx="15369">
                  <c:v>3.1273200000000001E-2</c:v>
                </c:pt>
                <c:pt idx="15370">
                  <c:v>3.1488500000000003E-2</c:v>
                </c:pt>
                <c:pt idx="15371">
                  <c:v>3.1952899999999999E-2</c:v>
                </c:pt>
                <c:pt idx="15372">
                  <c:v>3.2419900000000001E-2</c:v>
                </c:pt>
                <c:pt idx="15373">
                  <c:v>3.2653599999999998E-2</c:v>
                </c:pt>
                <c:pt idx="15374">
                  <c:v>3.2911900000000001E-2</c:v>
                </c:pt>
                <c:pt idx="15375">
                  <c:v>3.3411099999999999E-2</c:v>
                </c:pt>
                <c:pt idx="15376">
                  <c:v>3.3890999999999998E-2</c:v>
                </c:pt>
                <c:pt idx="15377">
                  <c:v>3.4099699999999997E-2</c:v>
                </c:pt>
                <c:pt idx="15378">
                  <c:v>3.4367200000000001E-2</c:v>
                </c:pt>
                <c:pt idx="15379">
                  <c:v>3.4878100000000002E-2</c:v>
                </c:pt>
                <c:pt idx="15380">
                  <c:v>3.5326400000000001E-2</c:v>
                </c:pt>
                <c:pt idx="15381">
                  <c:v>3.5564499999999999E-2</c:v>
                </c:pt>
                <c:pt idx="15382">
                  <c:v>3.5894299999999997E-2</c:v>
                </c:pt>
                <c:pt idx="15383">
                  <c:v>3.6444999999999998E-2</c:v>
                </c:pt>
                <c:pt idx="15384">
                  <c:v>3.6898599999999997E-2</c:v>
                </c:pt>
                <c:pt idx="15385">
                  <c:v>3.7100800000000003E-2</c:v>
                </c:pt>
                <c:pt idx="15386">
                  <c:v>3.7445800000000001E-2</c:v>
                </c:pt>
                <c:pt idx="15387">
                  <c:v>3.8003700000000001E-2</c:v>
                </c:pt>
                <c:pt idx="15388">
                  <c:v>3.8427900000000001E-2</c:v>
                </c:pt>
                <c:pt idx="15389">
                  <c:v>3.8676599999999998E-2</c:v>
                </c:pt>
                <c:pt idx="15390">
                  <c:v>3.90917E-2</c:v>
                </c:pt>
                <c:pt idx="15391">
                  <c:v>3.9666699999999999E-2</c:v>
                </c:pt>
                <c:pt idx="15392">
                  <c:v>4.0062300000000002E-2</c:v>
                </c:pt>
                <c:pt idx="15393">
                  <c:v>4.0284300000000002E-2</c:v>
                </c:pt>
                <c:pt idx="15394">
                  <c:v>4.0731900000000001E-2</c:v>
                </c:pt>
                <c:pt idx="15395">
                  <c:v>4.13438E-2</c:v>
                </c:pt>
                <c:pt idx="15396">
                  <c:v>4.1756399999999999E-2</c:v>
                </c:pt>
                <c:pt idx="15397">
                  <c:v>4.2049700000000002E-2</c:v>
                </c:pt>
                <c:pt idx="15398">
                  <c:v>4.2567199999999999E-2</c:v>
                </c:pt>
                <c:pt idx="15399">
                  <c:v>4.31618E-2</c:v>
                </c:pt>
                <c:pt idx="15400">
                  <c:v>4.3348400000000002E-2</c:v>
                </c:pt>
                <c:pt idx="15401">
                  <c:v>4.3160200000000003E-2</c:v>
                </c:pt>
                <c:pt idx="15402">
                  <c:v>4.3329199999999998E-2</c:v>
                </c:pt>
                <c:pt idx="15403">
                  <c:v>4.3412100000000002E-2</c:v>
                </c:pt>
                <c:pt idx="15404">
                  <c:v>4.3504500000000002E-2</c:v>
                </c:pt>
                <c:pt idx="15405">
                  <c:v>4.3310800000000003E-2</c:v>
                </c:pt>
                <c:pt idx="15406">
                  <c:v>4.3562799999999999E-2</c:v>
                </c:pt>
                <c:pt idx="15407">
                  <c:v>4.3710499999999999E-2</c:v>
                </c:pt>
                <c:pt idx="15408">
                  <c:v>4.3725699999999999E-2</c:v>
                </c:pt>
                <c:pt idx="15409">
                  <c:v>4.3852799999999997E-2</c:v>
                </c:pt>
                <c:pt idx="15410">
                  <c:v>4.4144799999999998E-2</c:v>
                </c:pt>
                <c:pt idx="15411">
                  <c:v>4.41895E-2</c:v>
                </c:pt>
                <c:pt idx="15412">
                  <c:v>4.4160600000000001E-2</c:v>
                </c:pt>
                <c:pt idx="15413">
                  <c:v>4.3239199999999998E-2</c:v>
                </c:pt>
                <c:pt idx="15414">
                  <c:v>4.1446200000000002E-2</c:v>
                </c:pt>
                <c:pt idx="15415">
                  <c:v>3.9893600000000001E-2</c:v>
                </c:pt>
                <c:pt idx="15416">
                  <c:v>3.8371099999999998E-2</c:v>
                </c:pt>
                <c:pt idx="15417">
                  <c:v>3.70756E-2</c:v>
                </c:pt>
                <c:pt idx="15418">
                  <c:v>3.5948099999999997E-2</c:v>
                </c:pt>
                <c:pt idx="15419">
                  <c:v>3.4638200000000001E-2</c:v>
                </c:pt>
                <c:pt idx="15420">
                  <c:v>3.32977E-2</c:v>
                </c:pt>
                <c:pt idx="15421">
                  <c:v>3.2109800000000001E-2</c:v>
                </c:pt>
                <c:pt idx="15422">
                  <c:v>3.0981000000000002E-2</c:v>
                </c:pt>
                <c:pt idx="15423">
                  <c:v>2.9963E-2</c:v>
                </c:pt>
                <c:pt idx="15424">
                  <c:v>2.8890099999999998E-2</c:v>
                </c:pt>
                <c:pt idx="15425">
                  <c:v>2.7734700000000001E-2</c:v>
                </c:pt>
                <c:pt idx="15426">
                  <c:v>2.6557999999999998E-2</c:v>
                </c:pt>
                <c:pt idx="15427">
                  <c:v>2.5512400000000001E-2</c:v>
                </c:pt>
                <c:pt idx="15428">
                  <c:v>2.4471699999999999E-2</c:v>
                </c:pt>
                <c:pt idx="15429">
                  <c:v>2.34913E-2</c:v>
                </c:pt>
                <c:pt idx="15430">
                  <c:v>2.24326E-2</c:v>
                </c:pt>
                <c:pt idx="15431">
                  <c:v>2.1346199999999999E-2</c:v>
                </c:pt>
                <c:pt idx="15432">
                  <c:v>2.0329E-2</c:v>
                </c:pt>
                <c:pt idx="15433">
                  <c:v>1.93107E-2</c:v>
                </c:pt>
                <c:pt idx="15434">
                  <c:v>1.8290399999999998E-2</c:v>
                </c:pt>
                <c:pt idx="15435">
                  <c:v>1.7307699999999999E-2</c:v>
                </c:pt>
                <c:pt idx="15436">
                  <c:v>1.6336099999999999E-2</c:v>
                </c:pt>
                <c:pt idx="15437">
                  <c:v>1.5340599999999999E-2</c:v>
                </c:pt>
                <c:pt idx="15438">
                  <c:v>1.4342199999999999E-2</c:v>
                </c:pt>
                <c:pt idx="15439">
                  <c:v>1.3400799999999999E-2</c:v>
                </c:pt>
                <c:pt idx="15440">
                  <c:v>1.24514E-2</c:v>
                </c:pt>
                <c:pt idx="15441">
                  <c:v>1.1488999999999999E-2</c:v>
                </c:pt>
                <c:pt idx="15442">
                  <c:v>1.05754E-2</c:v>
                </c:pt>
                <c:pt idx="15443">
                  <c:v>9.6699799999999999E-3</c:v>
                </c:pt>
                <c:pt idx="15444">
                  <c:v>8.7393100000000001E-3</c:v>
                </c:pt>
                <c:pt idx="15445">
                  <c:v>7.8268899999999995E-3</c:v>
                </c:pt>
                <c:pt idx="15446">
                  <c:v>7.0193199999999999E-3</c:v>
                </c:pt>
                <c:pt idx="15447">
                  <c:v>6.1876099999999996E-3</c:v>
                </c:pt>
                <c:pt idx="15448">
                  <c:v>5.32557E-3</c:v>
                </c:pt>
                <c:pt idx="15449">
                  <c:v>4.5241600000000002E-3</c:v>
                </c:pt>
                <c:pt idx="15450">
                  <c:v>3.7472400000000002E-3</c:v>
                </c:pt>
                <c:pt idx="15451">
                  <c:v>3.1185399999999999E-3</c:v>
                </c:pt>
                <c:pt idx="15452">
                  <c:v>2.4366100000000001E-3</c:v>
                </c:pt>
                <c:pt idx="15453">
                  <c:v>1.76031E-3</c:v>
                </c:pt>
                <c:pt idx="15454">
                  <c:v>1.17501E-3</c:v>
                </c:pt>
                <c:pt idx="15455">
                  <c:v>5.6249999999999996E-4</c:v>
                </c:pt>
                <c:pt idx="15456">
                  <c:v>-3.0917499999999997E-5</c:v>
                </c:pt>
                <c:pt idx="15457">
                  <c:v>-4.9855400000000001E-4</c:v>
                </c:pt>
                <c:pt idx="15458">
                  <c:v>-1.24401E-3</c:v>
                </c:pt>
                <c:pt idx="15459">
                  <c:v>-2.04513E-3</c:v>
                </c:pt>
                <c:pt idx="15460">
                  <c:v>-2.8304900000000002E-3</c:v>
                </c:pt>
                <c:pt idx="15461">
                  <c:v>-3.5147199999999998E-3</c:v>
                </c:pt>
                <c:pt idx="15462">
                  <c:v>-4.1545499999999999E-3</c:v>
                </c:pt>
                <c:pt idx="15463">
                  <c:v>-4.7233600000000002E-3</c:v>
                </c:pt>
                <c:pt idx="15464">
                  <c:v>-5.2035900000000001E-3</c:v>
                </c:pt>
                <c:pt idx="15465">
                  <c:v>-5.7374499999999998E-3</c:v>
                </c:pt>
                <c:pt idx="15466">
                  <c:v>-6.4219100000000003E-3</c:v>
                </c:pt>
                <c:pt idx="15467">
                  <c:v>-6.9760899999999999E-3</c:v>
                </c:pt>
                <c:pt idx="15468">
                  <c:v>-7.5531799999999996E-3</c:v>
                </c:pt>
                <c:pt idx="15469">
                  <c:v>-8.3667099999999994E-3</c:v>
                </c:pt>
                <c:pt idx="15470">
                  <c:v>-8.8832000000000008E-3</c:v>
                </c:pt>
                <c:pt idx="15471">
                  <c:v>-9.4325099999999999E-3</c:v>
                </c:pt>
                <c:pt idx="15472">
                  <c:v>-1.0055400000000001E-2</c:v>
                </c:pt>
                <c:pt idx="15473">
                  <c:v>-1.0454E-2</c:v>
                </c:pt>
                <c:pt idx="15474">
                  <c:v>-1.08843E-2</c:v>
                </c:pt>
                <c:pt idx="15475">
                  <c:v>-1.1448099999999999E-2</c:v>
                </c:pt>
                <c:pt idx="15476">
                  <c:v>-1.19007E-2</c:v>
                </c:pt>
                <c:pt idx="15477">
                  <c:v>-1.2250199999999999E-2</c:v>
                </c:pt>
                <c:pt idx="15478">
                  <c:v>-1.2969899999999999E-2</c:v>
                </c:pt>
                <c:pt idx="15479">
                  <c:v>-1.3533399999999999E-2</c:v>
                </c:pt>
                <c:pt idx="15480">
                  <c:v>-1.3898300000000001E-2</c:v>
                </c:pt>
                <c:pt idx="15481">
                  <c:v>-1.4480399999999999E-2</c:v>
                </c:pt>
                <c:pt idx="15482">
                  <c:v>-1.48031E-2</c:v>
                </c:pt>
                <c:pt idx="15483">
                  <c:v>-1.4940699999999999E-2</c:v>
                </c:pt>
                <c:pt idx="15484">
                  <c:v>-1.54818E-2</c:v>
                </c:pt>
                <c:pt idx="15485">
                  <c:v>-1.5737899999999999E-2</c:v>
                </c:pt>
                <c:pt idx="15486">
                  <c:v>-1.5868400000000001E-2</c:v>
                </c:pt>
                <c:pt idx="15487">
                  <c:v>-1.64066E-2</c:v>
                </c:pt>
                <c:pt idx="15488">
                  <c:v>-1.66958E-2</c:v>
                </c:pt>
                <c:pt idx="15489">
                  <c:v>-1.6840500000000001E-2</c:v>
                </c:pt>
                <c:pt idx="15490">
                  <c:v>-1.7241900000000001E-2</c:v>
                </c:pt>
                <c:pt idx="15491">
                  <c:v>-1.7385600000000001E-2</c:v>
                </c:pt>
                <c:pt idx="15492">
                  <c:v>-1.73694E-2</c:v>
                </c:pt>
                <c:pt idx="15493">
                  <c:v>-1.7674800000000001E-2</c:v>
                </c:pt>
                <c:pt idx="15494">
                  <c:v>-1.7891399999999998E-2</c:v>
                </c:pt>
                <c:pt idx="15495">
                  <c:v>-1.7826000000000002E-2</c:v>
                </c:pt>
                <c:pt idx="15496">
                  <c:v>-1.8057500000000001E-2</c:v>
                </c:pt>
                <c:pt idx="15497">
                  <c:v>-1.8231299999999999E-2</c:v>
                </c:pt>
                <c:pt idx="15498">
                  <c:v>-1.8211399999999999E-2</c:v>
                </c:pt>
                <c:pt idx="15499">
                  <c:v>-1.8317799999999999E-2</c:v>
                </c:pt>
                <c:pt idx="15500">
                  <c:v>-1.79893E-2</c:v>
                </c:pt>
                <c:pt idx="15501">
                  <c:v>-1.6747000000000001E-2</c:v>
                </c:pt>
                <c:pt idx="15502">
                  <c:v>-1.5811700000000001E-2</c:v>
                </c:pt>
                <c:pt idx="15503">
                  <c:v>-1.40924E-2</c:v>
                </c:pt>
                <c:pt idx="15504">
                  <c:v>-1.26236E-2</c:v>
                </c:pt>
                <c:pt idx="15505">
                  <c:v>-1.08054E-2</c:v>
                </c:pt>
                <c:pt idx="15506">
                  <c:v>-8.6482099999999999E-3</c:v>
                </c:pt>
                <c:pt idx="15507">
                  <c:v>-6.8976100000000002E-3</c:v>
                </c:pt>
                <c:pt idx="15508">
                  <c:v>-4.8166900000000002E-3</c:v>
                </c:pt>
                <c:pt idx="15509">
                  <c:v>-2.4810700000000002E-3</c:v>
                </c:pt>
                <c:pt idx="15510">
                  <c:v>-3.3363499999999999E-4</c:v>
                </c:pt>
                <c:pt idx="15511">
                  <c:v>2.1023399999999999E-3</c:v>
                </c:pt>
                <c:pt idx="15512">
                  <c:v>4.67886E-3</c:v>
                </c:pt>
                <c:pt idx="15513">
                  <c:v>7.0856299999999999E-3</c:v>
                </c:pt>
                <c:pt idx="15514">
                  <c:v>9.82157E-3</c:v>
                </c:pt>
                <c:pt idx="15515">
                  <c:v>1.25489E-2</c:v>
                </c:pt>
                <c:pt idx="15516">
                  <c:v>1.4578900000000001E-2</c:v>
                </c:pt>
                <c:pt idx="15517">
                  <c:v>1.6577100000000001E-2</c:v>
                </c:pt>
                <c:pt idx="15518">
                  <c:v>1.80045E-2</c:v>
                </c:pt>
                <c:pt idx="15519">
                  <c:v>1.94883E-2</c:v>
                </c:pt>
                <c:pt idx="15520">
                  <c:v>2.0900700000000001E-2</c:v>
                </c:pt>
                <c:pt idx="15521">
                  <c:v>2.2315499999999999E-2</c:v>
                </c:pt>
                <c:pt idx="15522">
                  <c:v>2.40054E-2</c:v>
                </c:pt>
                <c:pt idx="15523">
                  <c:v>2.55529E-2</c:v>
                </c:pt>
                <c:pt idx="15524">
                  <c:v>2.7309199999999999E-2</c:v>
                </c:pt>
                <c:pt idx="15525">
                  <c:v>2.92982E-2</c:v>
                </c:pt>
                <c:pt idx="15526">
                  <c:v>3.1240299999999999E-2</c:v>
                </c:pt>
                <c:pt idx="15527">
                  <c:v>3.3414300000000001E-2</c:v>
                </c:pt>
                <c:pt idx="15528">
                  <c:v>3.5772600000000002E-2</c:v>
                </c:pt>
                <c:pt idx="15529">
                  <c:v>3.80734E-2</c:v>
                </c:pt>
                <c:pt idx="15530">
                  <c:v>4.0615900000000003E-2</c:v>
                </c:pt>
                <c:pt idx="15531">
                  <c:v>4.2904900000000003E-2</c:v>
                </c:pt>
                <c:pt idx="15532">
                  <c:v>4.4755799999999998E-2</c:v>
                </c:pt>
                <c:pt idx="15533">
                  <c:v>4.6336500000000003E-2</c:v>
                </c:pt>
                <c:pt idx="15534">
                  <c:v>4.73926E-2</c:v>
                </c:pt>
                <c:pt idx="15535">
                  <c:v>4.8575100000000003E-2</c:v>
                </c:pt>
                <c:pt idx="15536">
                  <c:v>4.96061E-2</c:v>
                </c:pt>
                <c:pt idx="15537">
                  <c:v>5.0158099999999997E-2</c:v>
                </c:pt>
                <c:pt idx="15538">
                  <c:v>5.09398E-2</c:v>
                </c:pt>
                <c:pt idx="15539">
                  <c:v>5.1565699999999999E-2</c:v>
                </c:pt>
                <c:pt idx="15540">
                  <c:v>5.2482599999999997E-2</c:v>
                </c:pt>
                <c:pt idx="15541">
                  <c:v>5.34168E-2</c:v>
                </c:pt>
                <c:pt idx="15542">
                  <c:v>5.4352699999999997E-2</c:v>
                </c:pt>
                <c:pt idx="15543">
                  <c:v>5.56993E-2</c:v>
                </c:pt>
                <c:pt idx="15544">
                  <c:v>5.7030299999999999E-2</c:v>
                </c:pt>
                <c:pt idx="15545">
                  <c:v>5.8574000000000001E-2</c:v>
                </c:pt>
                <c:pt idx="15546">
                  <c:v>6.0345299999999998E-2</c:v>
                </c:pt>
                <c:pt idx="15547">
                  <c:v>6.2109600000000001E-2</c:v>
                </c:pt>
                <c:pt idx="15548">
                  <c:v>6.4146900000000007E-2</c:v>
                </c:pt>
                <c:pt idx="15549">
                  <c:v>6.6397200000000003E-2</c:v>
                </c:pt>
                <c:pt idx="15550">
                  <c:v>6.8283099999999999E-2</c:v>
                </c:pt>
                <c:pt idx="15551">
                  <c:v>6.9882799999999995E-2</c:v>
                </c:pt>
                <c:pt idx="15552">
                  <c:v>7.0429199999999997E-2</c:v>
                </c:pt>
                <c:pt idx="15553">
                  <c:v>7.0380100000000001E-2</c:v>
                </c:pt>
                <c:pt idx="15554">
                  <c:v>7.0418599999999998E-2</c:v>
                </c:pt>
                <c:pt idx="15555">
                  <c:v>6.9816600000000006E-2</c:v>
                </c:pt>
                <c:pt idx="15556">
                  <c:v>6.9234000000000004E-2</c:v>
                </c:pt>
                <c:pt idx="15557">
                  <c:v>6.9014199999999998E-2</c:v>
                </c:pt>
                <c:pt idx="15558">
                  <c:v>6.8548100000000001E-2</c:v>
                </c:pt>
                <c:pt idx="15559">
                  <c:v>6.8055900000000003E-2</c:v>
                </c:pt>
                <c:pt idx="15560">
                  <c:v>6.7310300000000003E-2</c:v>
                </c:pt>
                <c:pt idx="15561">
                  <c:v>6.6741499999999995E-2</c:v>
                </c:pt>
                <c:pt idx="15562">
                  <c:v>6.6222000000000003E-2</c:v>
                </c:pt>
                <c:pt idx="15563">
                  <c:v>6.4984899999999998E-2</c:v>
                </c:pt>
                <c:pt idx="15564">
                  <c:v>6.3585799999999998E-2</c:v>
                </c:pt>
                <c:pt idx="15565">
                  <c:v>6.2399999999999997E-2</c:v>
                </c:pt>
                <c:pt idx="15566">
                  <c:v>6.1351200000000002E-2</c:v>
                </c:pt>
                <c:pt idx="15567">
                  <c:v>6.0024899999999999E-2</c:v>
                </c:pt>
                <c:pt idx="15568">
                  <c:v>5.85981E-2</c:v>
                </c:pt>
                <c:pt idx="15569">
                  <c:v>5.7121999999999999E-2</c:v>
                </c:pt>
                <c:pt idx="15570">
                  <c:v>5.5339399999999997E-2</c:v>
                </c:pt>
                <c:pt idx="15571">
                  <c:v>5.3572599999999998E-2</c:v>
                </c:pt>
                <c:pt idx="15572">
                  <c:v>5.18015E-2</c:v>
                </c:pt>
                <c:pt idx="15573">
                  <c:v>4.9795399999999997E-2</c:v>
                </c:pt>
                <c:pt idx="15574">
                  <c:v>4.77876E-2</c:v>
                </c:pt>
                <c:pt idx="15575">
                  <c:v>4.6021199999999998E-2</c:v>
                </c:pt>
                <c:pt idx="15576">
                  <c:v>4.4121599999999997E-2</c:v>
                </c:pt>
                <c:pt idx="15577">
                  <c:v>4.1978300000000003E-2</c:v>
                </c:pt>
                <c:pt idx="15578">
                  <c:v>3.9921100000000001E-2</c:v>
                </c:pt>
                <c:pt idx="15579">
                  <c:v>3.79344E-2</c:v>
                </c:pt>
                <c:pt idx="15580">
                  <c:v>3.58418E-2</c:v>
                </c:pt>
                <c:pt idx="15581">
                  <c:v>3.3641999999999998E-2</c:v>
                </c:pt>
                <c:pt idx="15582">
                  <c:v>3.1527399999999997E-2</c:v>
                </c:pt>
                <c:pt idx="15583">
                  <c:v>2.95552E-2</c:v>
                </c:pt>
                <c:pt idx="15584">
                  <c:v>2.7429700000000001E-2</c:v>
                </c:pt>
                <c:pt idx="15585">
                  <c:v>2.5151699999999999E-2</c:v>
                </c:pt>
                <c:pt idx="15586">
                  <c:v>2.2986800000000002E-2</c:v>
                </c:pt>
                <c:pt idx="15587">
                  <c:v>2.09009E-2</c:v>
                </c:pt>
                <c:pt idx="15588">
                  <c:v>1.87125E-2</c:v>
                </c:pt>
                <c:pt idx="15589">
                  <c:v>1.6364099999999999E-2</c:v>
                </c:pt>
                <c:pt idx="15590">
                  <c:v>1.41415E-2</c:v>
                </c:pt>
                <c:pt idx="15591">
                  <c:v>1.2119899999999999E-2</c:v>
                </c:pt>
                <c:pt idx="15592">
                  <c:v>9.9961300000000006E-3</c:v>
                </c:pt>
                <c:pt idx="15593">
                  <c:v>7.5810799999999996E-3</c:v>
                </c:pt>
                <c:pt idx="15594">
                  <c:v>5.2879199999999998E-3</c:v>
                </c:pt>
                <c:pt idx="15595">
                  <c:v>3.1942899999999998E-3</c:v>
                </c:pt>
                <c:pt idx="15596">
                  <c:v>1.0551200000000001E-3</c:v>
                </c:pt>
                <c:pt idx="15597">
                  <c:v>-1.3996499999999999E-3</c:v>
                </c:pt>
                <c:pt idx="15598">
                  <c:v>-3.8181600000000001E-3</c:v>
                </c:pt>
                <c:pt idx="15599">
                  <c:v>-6.0095399999999998E-3</c:v>
                </c:pt>
                <c:pt idx="15600">
                  <c:v>-7.8721699999999995E-3</c:v>
                </c:pt>
                <c:pt idx="15601">
                  <c:v>-8.83397E-3</c:v>
                </c:pt>
                <c:pt idx="15602">
                  <c:v>-9.9106300000000001E-3</c:v>
                </c:pt>
                <c:pt idx="15603">
                  <c:v>-1.1305000000000001E-2</c:v>
                </c:pt>
                <c:pt idx="15604">
                  <c:v>-1.28845E-2</c:v>
                </c:pt>
                <c:pt idx="15605">
                  <c:v>-1.3763299999999999E-2</c:v>
                </c:pt>
                <c:pt idx="15606">
                  <c:v>-1.52233E-2</c:v>
                </c:pt>
                <c:pt idx="15607">
                  <c:v>-1.6157999999999999E-2</c:v>
                </c:pt>
                <c:pt idx="15608">
                  <c:v>-1.73308E-2</c:v>
                </c:pt>
                <c:pt idx="15609">
                  <c:v>-1.8995600000000001E-2</c:v>
                </c:pt>
                <c:pt idx="15610">
                  <c:v>-2.0285999999999998E-2</c:v>
                </c:pt>
                <c:pt idx="15611">
                  <c:v>-2.1557799999999998E-2</c:v>
                </c:pt>
                <c:pt idx="15612">
                  <c:v>-2.2373899999999999E-2</c:v>
                </c:pt>
                <c:pt idx="15613">
                  <c:v>-2.3119299999999999E-2</c:v>
                </c:pt>
                <c:pt idx="15614">
                  <c:v>-2.4225799999999999E-2</c:v>
                </c:pt>
                <c:pt idx="15615">
                  <c:v>-2.4870699999999999E-2</c:v>
                </c:pt>
                <c:pt idx="15616">
                  <c:v>-2.5447299999999999E-2</c:v>
                </c:pt>
                <c:pt idx="15617">
                  <c:v>-2.6205699999999998E-2</c:v>
                </c:pt>
                <c:pt idx="15618">
                  <c:v>-2.6495100000000001E-2</c:v>
                </c:pt>
                <c:pt idx="15619">
                  <c:v>-2.69369E-2</c:v>
                </c:pt>
                <c:pt idx="15620">
                  <c:v>-2.7523800000000001E-2</c:v>
                </c:pt>
                <c:pt idx="15621">
                  <c:v>-2.7560600000000001E-2</c:v>
                </c:pt>
                <c:pt idx="15622">
                  <c:v>-2.7785799999999999E-2</c:v>
                </c:pt>
                <c:pt idx="15623">
                  <c:v>-2.8047599999999999E-2</c:v>
                </c:pt>
                <c:pt idx="15624">
                  <c:v>-2.7828800000000001E-2</c:v>
                </c:pt>
                <c:pt idx="15625">
                  <c:v>-2.7950099999999999E-2</c:v>
                </c:pt>
                <c:pt idx="15626">
                  <c:v>-2.79388E-2</c:v>
                </c:pt>
                <c:pt idx="15627">
                  <c:v>-2.7466000000000001E-2</c:v>
                </c:pt>
                <c:pt idx="15628">
                  <c:v>-2.7374800000000001E-2</c:v>
                </c:pt>
                <c:pt idx="15629">
                  <c:v>-2.7039500000000001E-2</c:v>
                </c:pt>
                <c:pt idx="15630">
                  <c:v>-2.64122E-2</c:v>
                </c:pt>
                <c:pt idx="15631">
                  <c:v>-2.6144400000000002E-2</c:v>
                </c:pt>
                <c:pt idx="15632">
                  <c:v>-2.54337E-2</c:v>
                </c:pt>
                <c:pt idx="15633">
                  <c:v>-2.45761E-2</c:v>
                </c:pt>
                <c:pt idx="15634">
                  <c:v>-2.4077399999999999E-2</c:v>
                </c:pt>
                <c:pt idx="15635">
                  <c:v>-2.3038699999999999E-2</c:v>
                </c:pt>
                <c:pt idx="15636">
                  <c:v>-2.2056200000000001E-2</c:v>
                </c:pt>
                <c:pt idx="15637">
                  <c:v>-2.1224699999999999E-2</c:v>
                </c:pt>
                <c:pt idx="15638">
                  <c:v>-1.98377E-2</c:v>
                </c:pt>
                <c:pt idx="15639">
                  <c:v>-1.8674699999999999E-2</c:v>
                </c:pt>
                <c:pt idx="15640">
                  <c:v>-1.7504499999999999E-2</c:v>
                </c:pt>
                <c:pt idx="15641">
                  <c:v>-1.5820600000000001E-2</c:v>
                </c:pt>
                <c:pt idx="15642">
                  <c:v>-1.4467799999999999E-2</c:v>
                </c:pt>
                <c:pt idx="15643">
                  <c:v>-1.2865100000000001E-2</c:v>
                </c:pt>
                <c:pt idx="15644">
                  <c:v>-1.09015E-2</c:v>
                </c:pt>
                <c:pt idx="15645">
                  <c:v>-9.2960100000000004E-3</c:v>
                </c:pt>
                <c:pt idx="15646">
                  <c:v>-7.25766E-3</c:v>
                </c:pt>
                <c:pt idx="15647">
                  <c:v>-5.0768300000000001E-3</c:v>
                </c:pt>
                <c:pt idx="15648">
                  <c:v>-3.1416199999999999E-3</c:v>
                </c:pt>
                <c:pt idx="15649">
                  <c:v>-6.7986700000000001E-4</c:v>
                </c:pt>
                <c:pt idx="15650">
                  <c:v>1.52143E-3</c:v>
                </c:pt>
                <c:pt idx="15651">
                  <c:v>3.2589400000000001E-3</c:v>
                </c:pt>
                <c:pt idx="15652">
                  <c:v>5.0540699999999999E-3</c:v>
                </c:pt>
                <c:pt idx="15653">
                  <c:v>7.2335200000000002E-3</c:v>
                </c:pt>
                <c:pt idx="15654">
                  <c:v>8.7589399999999998E-3</c:v>
                </c:pt>
                <c:pt idx="15655">
                  <c:v>9.63871E-3</c:v>
                </c:pt>
                <c:pt idx="15656">
                  <c:v>1.03613E-2</c:v>
                </c:pt>
                <c:pt idx="15657">
                  <c:v>1.0622899999999999E-2</c:v>
                </c:pt>
                <c:pt idx="15658">
                  <c:v>1.04253E-2</c:v>
                </c:pt>
                <c:pt idx="15659">
                  <c:v>9.9024999999999998E-3</c:v>
                </c:pt>
                <c:pt idx="15660">
                  <c:v>9.3456600000000004E-3</c:v>
                </c:pt>
                <c:pt idx="15661">
                  <c:v>8.5490199999999992E-3</c:v>
                </c:pt>
                <c:pt idx="15662">
                  <c:v>7.8027799999999996E-3</c:v>
                </c:pt>
                <c:pt idx="15663">
                  <c:v>6.9442599999999998E-3</c:v>
                </c:pt>
                <c:pt idx="15664">
                  <c:v>6.2901199999999997E-3</c:v>
                </c:pt>
                <c:pt idx="15665">
                  <c:v>5.6046200000000003E-3</c:v>
                </c:pt>
                <c:pt idx="15666">
                  <c:v>4.9160899999999997E-3</c:v>
                </c:pt>
                <c:pt idx="15667">
                  <c:v>3.9813599999999998E-3</c:v>
                </c:pt>
                <c:pt idx="15668">
                  <c:v>3.1196800000000001E-3</c:v>
                </c:pt>
                <c:pt idx="15669">
                  <c:v>2.1261600000000002E-3</c:v>
                </c:pt>
                <c:pt idx="15670">
                  <c:v>1.2127399999999999E-3</c:v>
                </c:pt>
                <c:pt idx="15671">
                  <c:v>-3.7574299999999997E-5</c:v>
                </c:pt>
                <c:pt idx="15672">
                  <c:v>-1.1619200000000001E-3</c:v>
                </c:pt>
                <c:pt idx="15673">
                  <c:v>-2.44926E-3</c:v>
                </c:pt>
                <c:pt idx="15674">
                  <c:v>-3.63051E-3</c:v>
                </c:pt>
                <c:pt idx="15675">
                  <c:v>-5.0688399999999998E-3</c:v>
                </c:pt>
                <c:pt idx="15676">
                  <c:v>-6.6214100000000003E-3</c:v>
                </c:pt>
                <c:pt idx="15677">
                  <c:v>-7.9719999999999999E-3</c:v>
                </c:pt>
                <c:pt idx="15678">
                  <c:v>-9.4257300000000002E-3</c:v>
                </c:pt>
                <c:pt idx="15679">
                  <c:v>-1.0989799999999999E-2</c:v>
                </c:pt>
                <c:pt idx="15680">
                  <c:v>-1.25763E-2</c:v>
                </c:pt>
                <c:pt idx="15681">
                  <c:v>-1.4008100000000001E-2</c:v>
                </c:pt>
                <c:pt idx="15682">
                  <c:v>-1.5599999999999999E-2</c:v>
                </c:pt>
                <c:pt idx="15683">
                  <c:v>-1.7024899999999999E-2</c:v>
                </c:pt>
                <c:pt idx="15684">
                  <c:v>-1.84146E-2</c:v>
                </c:pt>
                <c:pt idx="15685">
                  <c:v>-1.9777099999999999E-2</c:v>
                </c:pt>
                <c:pt idx="15686">
                  <c:v>-2.1449900000000001E-2</c:v>
                </c:pt>
                <c:pt idx="15687">
                  <c:v>-2.2959500000000001E-2</c:v>
                </c:pt>
                <c:pt idx="15688">
                  <c:v>-2.4515599999999999E-2</c:v>
                </c:pt>
                <c:pt idx="15689">
                  <c:v>-2.6017200000000001E-2</c:v>
                </c:pt>
                <c:pt idx="15690">
                  <c:v>-2.76321E-2</c:v>
                </c:pt>
                <c:pt idx="15691">
                  <c:v>-2.9127E-2</c:v>
                </c:pt>
                <c:pt idx="15692">
                  <c:v>-3.0660099999999999E-2</c:v>
                </c:pt>
                <c:pt idx="15693">
                  <c:v>-3.2155599999999999E-2</c:v>
                </c:pt>
                <c:pt idx="15694">
                  <c:v>-3.37183E-2</c:v>
                </c:pt>
                <c:pt idx="15695">
                  <c:v>-3.52079E-2</c:v>
                </c:pt>
                <c:pt idx="15696">
                  <c:v>-3.6606600000000003E-2</c:v>
                </c:pt>
                <c:pt idx="15697">
                  <c:v>-3.8228199999999997E-2</c:v>
                </c:pt>
                <c:pt idx="15698">
                  <c:v>-3.9901600000000002E-2</c:v>
                </c:pt>
                <c:pt idx="15699">
                  <c:v>-4.1411999999999997E-2</c:v>
                </c:pt>
                <c:pt idx="15700">
                  <c:v>-4.2751900000000002E-2</c:v>
                </c:pt>
                <c:pt idx="15701">
                  <c:v>-4.3203999999999999E-2</c:v>
                </c:pt>
                <c:pt idx="15702">
                  <c:v>-4.3767E-2</c:v>
                </c:pt>
                <c:pt idx="15703">
                  <c:v>-4.4055700000000003E-2</c:v>
                </c:pt>
                <c:pt idx="15704">
                  <c:v>-4.4737600000000002E-2</c:v>
                </c:pt>
                <c:pt idx="15705">
                  <c:v>-4.5388299999999999E-2</c:v>
                </c:pt>
                <c:pt idx="15706">
                  <c:v>-4.6416699999999998E-2</c:v>
                </c:pt>
                <c:pt idx="15707">
                  <c:v>-4.7418799999999997E-2</c:v>
                </c:pt>
                <c:pt idx="15708">
                  <c:v>-4.8105099999999998E-2</c:v>
                </c:pt>
                <c:pt idx="15709">
                  <c:v>-4.9039699999999999E-2</c:v>
                </c:pt>
                <c:pt idx="15710">
                  <c:v>-4.9801100000000001E-2</c:v>
                </c:pt>
                <c:pt idx="15711">
                  <c:v>-5.0329699999999998E-2</c:v>
                </c:pt>
                <c:pt idx="15712">
                  <c:v>-5.1126100000000001E-2</c:v>
                </c:pt>
                <c:pt idx="15713">
                  <c:v>-5.1591699999999997E-2</c:v>
                </c:pt>
                <c:pt idx="15714">
                  <c:v>-5.1929999999999997E-2</c:v>
                </c:pt>
                <c:pt idx="15715">
                  <c:v>-5.2558000000000001E-2</c:v>
                </c:pt>
                <c:pt idx="15716">
                  <c:v>-5.2793300000000001E-2</c:v>
                </c:pt>
                <c:pt idx="15717">
                  <c:v>-5.3032000000000003E-2</c:v>
                </c:pt>
                <c:pt idx="15718">
                  <c:v>-5.3452800000000002E-2</c:v>
                </c:pt>
                <c:pt idx="15719">
                  <c:v>-5.34122E-2</c:v>
                </c:pt>
                <c:pt idx="15720">
                  <c:v>-5.3540499999999998E-2</c:v>
                </c:pt>
                <c:pt idx="15721">
                  <c:v>-5.3763699999999998E-2</c:v>
                </c:pt>
                <c:pt idx="15722">
                  <c:v>-5.3523899999999999E-2</c:v>
                </c:pt>
                <c:pt idx="15723">
                  <c:v>-5.35652E-2</c:v>
                </c:pt>
                <c:pt idx="15724">
                  <c:v>-5.35442E-2</c:v>
                </c:pt>
                <c:pt idx="15725">
                  <c:v>-5.3098699999999999E-2</c:v>
                </c:pt>
                <c:pt idx="15726">
                  <c:v>-5.3033799999999999E-2</c:v>
                </c:pt>
                <c:pt idx="15727">
                  <c:v>-5.2761299999999997E-2</c:v>
                </c:pt>
                <c:pt idx="15728">
                  <c:v>-5.2186299999999998E-2</c:v>
                </c:pt>
                <c:pt idx="15729">
                  <c:v>-5.2035499999999998E-2</c:v>
                </c:pt>
                <c:pt idx="15730">
                  <c:v>-5.1477500000000002E-2</c:v>
                </c:pt>
                <c:pt idx="15731">
                  <c:v>-5.0752100000000001E-2</c:v>
                </c:pt>
                <c:pt idx="15732">
                  <c:v>-5.0454699999999998E-2</c:v>
                </c:pt>
                <c:pt idx="15733">
                  <c:v>-4.9654200000000003E-2</c:v>
                </c:pt>
                <c:pt idx="15734">
                  <c:v>-4.8869700000000002E-2</c:v>
                </c:pt>
                <c:pt idx="15735">
                  <c:v>-4.83829E-2</c:v>
                </c:pt>
                <c:pt idx="15736">
                  <c:v>-4.7298399999999997E-2</c:v>
                </c:pt>
                <c:pt idx="15737">
                  <c:v>-4.6437399999999997E-2</c:v>
                </c:pt>
                <c:pt idx="15738">
                  <c:v>-4.5751100000000003E-2</c:v>
                </c:pt>
                <c:pt idx="15739">
                  <c:v>-4.4456200000000001E-2</c:v>
                </c:pt>
                <c:pt idx="15740">
                  <c:v>-4.3529499999999999E-2</c:v>
                </c:pt>
                <c:pt idx="15741">
                  <c:v>-4.2563999999999998E-2</c:v>
                </c:pt>
                <c:pt idx="15742">
                  <c:v>-4.1055599999999998E-2</c:v>
                </c:pt>
                <c:pt idx="15743">
                  <c:v>-4.0057799999999998E-2</c:v>
                </c:pt>
                <c:pt idx="15744">
                  <c:v>-3.8818600000000002E-2</c:v>
                </c:pt>
                <c:pt idx="15745">
                  <c:v>-3.7185900000000001E-2</c:v>
                </c:pt>
                <c:pt idx="15746">
                  <c:v>-3.6061500000000003E-2</c:v>
                </c:pt>
                <c:pt idx="15747">
                  <c:v>-3.4481100000000001E-2</c:v>
                </c:pt>
                <c:pt idx="15748">
                  <c:v>-3.27169E-2</c:v>
                </c:pt>
                <c:pt idx="15749">
                  <c:v>-3.1428200000000003E-2</c:v>
                </c:pt>
                <c:pt idx="15750">
                  <c:v>-2.9826600000000002E-2</c:v>
                </c:pt>
                <c:pt idx="15751">
                  <c:v>-2.8501800000000001E-2</c:v>
                </c:pt>
                <c:pt idx="15752">
                  <c:v>-2.7153699999999999E-2</c:v>
                </c:pt>
                <c:pt idx="15753">
                  <c:v>-2.4859200000000001E-2</c:v>
                </c:pt>
                <c:pt idx="15754">
                  <c:v>-2.2360000000000001E-2</c:v>
                </c:pt>
                <c:pt idx="15755">
                  <c:v>-2.1714399999999998E-2</c:v>
                </c:pt>
                <c:pt idx="15756">
                  <c:v>-2.1355099999999998E-2</c:v>
                </c:pt>
                <c:pt idx="15757">
                  <c:v>-2.0875700000000001E-2</c:v>
                </c:pt>
                <c:pt idx="15758">
                  <c:v>-2.0168700000000001E-2</c:v>
                </c:pt>
                <c:pt idx="15759">
                  <c:v>-2.0253400000000001E-2</c:v>
                </c:pt>
                <c:pt idx="15760">
                  <c:v>-2.0788000000000001E-2</c:v>
                </c:pt>
                <c:pt idx="15761">
                  <c:v>-2.1389999999999999E-2</c:v>
                </c:pt>
                <c:pt idx="15762">
                  <c:v>-2.25098E-2</c:v>
                </c:pt>
                <c:pt idx="15763">
                  <c:v>-2.3412499999999999E-2</c:v>
                </c:pt>
                <c:pt idx="15764">
                  <c:v>-2.4214300000000001E-2</c:v>
                </c:pt>
                <c:pt idx="15765">
                  <c:v>-2.4837700000000001E-2</c:v>
                </c:pt>
                <c:pt idx="15766">
                  <c:v>-2.5519400000000001E-2</c:v>
                </c:pt>
                <c:pt idx="15767">
                  <c:v>-2.5913800000000001E-2</c:v>
                </c:pt>
                <c:pt idx="15768">
                  <c:v>-2.7012000000000001E-2</c:v>
                </c:pt>
                <c:pt idx="15769">
                  <c:v>-2.7973000000000001E-2</c:v>
                </c:pt>
                <c:pt idx="15770">
                  <c:v>-2.9442800000000002E-2</c:v>
                </c:pt>
                <c:pt idx="15771">
                  <c:v>-3.1805300000000002E-2</c:v>
                </c:pt>
                <c:pt idx="15772">
                  <c:v>-3.4047399999999998E-2</c:v>
                </c:pt>
                <c:pt idx="15773">
                  <c:v>-3.6057400000000003E-2</c:v>
                </c:pt>
                <c:pt idx="15774">
                  <c:v>-3.7551899999999999E-2</c:v>
                </c:pt>
                <c:pt idx="15775">
                  <c:v>-3.9226799999999999E-2</c:v>
                </c:pt>
                <c:pt idx="15776">
                  <c:v>-4.0042300000000003E-2</c:v>
                </c:pt>
                <c:pt idx="15777">
                  <c:v>-4.0916399999999999E-2</c:v>
                </c:pt>
                <c:pt idx="15778">
                  <c:v>-4.1822900000000003E-2</c:v>
                </c:pt>
                <c:pt idx="15779">
                  <c:v>-4.2716799999999999E-2</c:v>
                </c:pt>
                <c:pt idx="15780">
                  <c:v>-4.3758199999999997E-2</c:v>
                </c:pt>
                <c:pt idx="15781">
                  <c:v>-4.4234299999999997E-2</c:v>
                </c:pt>
                <c:pt idx="15782">
                  <c:v>-4.5163799999999997E-2</c:v>
                </c:pt>
                <c:pt idx="15783">
                  <c:v>-4.59023E-2</c:v>
                </c:pt>
                <c:pt idx="15784">
                  <c:v>-4.6418399999999999E-2</c:v>
                </c:pt>
                <c:pt idx="15785">
                  <c:v>-4.68084E-2</c:v>
                </c:pt>
                <c:pt idx="15786">
                  <c:v>-4.7074499999999998E-2</c:v>
                </c:pt>
                <c:pt idx="15787">
                  <c:v>-4.7644300000000001E-2</c:v>
                </c:pt>
                <c:pt idx="15788">
                  <c:v>-4.7766400000000001E-2</c:v>
                </c:pt>
                <c:pt idx="15789">
                  <c:v>-4.7800299999999997E-2</c:v>
                </c:pt>
                <c:pt idx="15790">
                  <c:v>-4.81141E-2</c:v>
                </c:pt>
                <c:pt idx="15791">
                  <c:v>-4.8314999999999997E-2</c:v>
                </c:pt>
                <c:pt idx="15792">
                  <c:v>-4.8446000000000003E-2</c:v>
                </c:pt>
                <c:pt idx="15793">
                  <c:v>-4.8371499999999998E-2</c:v>
                </c:pt>
                <c:pt idx="15794">
                  <c:v>-4.8200199999999999E-2</c:v>
                </c:pt>
                <c:pt idx="15795">
                  <c:v>-4.8203200000000002E-2</c:v>
                </c:pt>
                <c:pt idx="15796">
                  <c:v>-4.83607E-2</c:v>
                </c:pt>
                <c:pt idx="15797">
                  <c:v>-4.8238099999999999E-2</c:v>
                </c:pt>
                <c:pt idx="15798">
                  <c:v>-4.7964199999999999E-2</c:v>
                </c:pt>
                <c:pt idx="15799">
                  <c:v>-4.76491E-2</c:v>
                </c:pt>
                <c:pt idx="15800">
                  <c:v>-4.8039600000000002E-2</c:v>
                </c:pt>
                <c:pt idx="15801">
                  <c:v>-5.0076500000000003E-2</c:v>
                </c:pt>
                <c:pt idx="15802">
                  <c:v>-5.1725699999999999E-2</c:v>
                </c:pt>
                <c:pt idx="15803">
                  <c:v>-5.40075E-2</c:v>
                </c:pt>
                <c:pt idx="15804">
                  <c:v>-5.6107200000000003E-2</c:v>
                </c:pt>
                <c:pt idx="15805">
                  <c:v>-5.80286E-2</c:v>
                </c:pt>
                <c:pt idx="15806">
                  <c:v>-5.9263200000000002E-2</c:v>
                </c:pt>
                <c:pt idx="15807">
                  <c:v>-6.0791499999999998E-2</c:v>
                </c:pt>
                <c:pt idx="15808">
                  <c:v>-6.2187199999999998E-2</c:v>
                </c:pt>
                <c:pt idx="15809">
                  <c:v>-6.3252799999999998E-2</c:v>
                </c:pt>
                <c:pt idx="15810">
                  <c:v>-6.4429200000000006E-2</c:v>
                </c:pt>
                <c:pt idx="15811">
                  <c:v>-6.5221299999999996E-2</c:v>
                </c:pt>
                <c:pt idx="15812">
                  <c:v>-6.6212400000000005E-2</c:v>
                </c:pt>
                <c:pt idx="15813">
                  <c:v>-6.7318799999999998E-2</c:v>
                </c:pt>
                <c:pt idx="15814">
                  <c:v>-6.7988000000000007E-2</c:v>
                </c:pt>
                <c:pt idx="15815">
                  <c:v>-6.8889000000000006E-2</c:v>
                </c:pt>
                <c:pt idx="15816">
                  <c:v>-6.9855799999999996E-2</c:v>
                </c:pt>
                <c:pt idx="15817">
                  <c:v>-7.04848E-2</c:v>
                </c:pt>
                <c:pt idx="15818">
                  <c:v>-7.1463899999999997E-2</c:v>
                </c:pt>
                <c:pt idx="15819">
                  <c:v>-7.2353100000000004E-2</c:v>
                </c:pt>
                <c:pt idx="15820">
                  <c:v>-7.2878100000000001E-2</c:v>
                </c:pt>
                <c:pt idx="15821">
                  <c:v>-7.3791599999999999E-2</c:v>
                </c:pt>
                <c:pt idx="15822">
                  <c:v>-7.4515799999999993E-2</c:v>
                </c:pt>
                <c:pt idx="15823">
                  <c:v>-7.5042800000000007E-2</c:v>
                </c:pt>
                <c:pt idx="15824">
                  <c:v>-7.6042100000000001E-2</c:v>
                </c:pt>
                <c:pt idx="15825">
                  <c:v>-7.671E-2</c:v>
                </c:pt>
                <c:pt idx="15826">
                  <c:v>-7.7232700000000001E-2</c:v>
                </c:pt>
                <c:pt idx="15827">
                  <c:v>-7.8130699999999997E-2</c:v>
                </c:pt>
                <c:pt idx="15828">
                  <c:v>-7.8639500000000001E-2</c:v>
                </c:pt>
                <c:pt idx="15829">
                  <c:v>-7.9226199999999997E-2</c:v>
                </c:pt>
                <c:pt idx="15830">
                  <c:v>-8.0178200000000005E-2</c:v>
                </c:pt>
                <c:pt idx="15831">
                  <c:v>-8.0662200000000003E-2</c:v>
                </c:pt>
                <c:pt idx="15832">
                  <c:v>-8.12808E-2</c:v>
                </c:pt>
                <c:pt idx="15833">
                  <c:v>-8.2128400000000004E-2</c:v>
                </c:pt>
                <c:pt idx="15834">
                  <c:v>-8.2462999999999995E-2</c:v>
                </c:pt>
                <c:pt idx="15835">
                  <c:v>-8.3193699999999995E-2</c:v>
                </c:pt>
                <c:pt idx="15836">
                  <c:v>-8.4069400000000002E-2</c:v>
                </c:pt>
                <c:pt idx="15837">
                  <c:v>-8.4414000000000003E-2</c:v>
                </c:pt>
                <c:pt idx="15838">
                  <c:v>-8.5238900000000006E-2</c:v>
                </c:pt>
                <c:pt idx="15839">
                  <c:v>-8.5817900000000003E-2</c:v>
                </c:pt>
                <c:pt idx="15840">
                  <c:v>-8.5974400000000006E-2</c:v>
                </c:pt>
                <c:pt idx="15841">
                  <c:v>-8.6707999999999993E-2</c:v>
                </c:pt>
                <c:pt idx="15842">
                  <c:v>-8.6875599999999997E-2</c:v>
                </c:pt>
                <c:pt idx="15843">
                  <c:v>-8.6909500000000001E-2</c:v>
                </c:pt>
                <c:pt idx="15844">
                  <c:v>-8.7442000000000006E-2</c:v>
                </c:pt>
                <c:pt idx="15845">
                  <c:v>-8.7287900000000002E-2</c:v>
                </c:pt>
                <c:pt idx="15846">
                  <c:v>-8.73279E-2</c:v>
                </c:pt>
                <c:pt idx="15847">
                  <c:v>-8.7510699999999997E-2</c:v>
                </c:pt>
                <c:pt idx="15848">
                  <c:v>-8.7031600000000001E-2</c:v>
                </c:pt>
                <c:pt idx="15849">
                  <c:v>-8.7002300000000005E-2</c:v>
                </c:pt>
                <c:pt idx="15850">
                  <c:v>-8.7145100000000003E-2</c:v>
                </c:pt>
                <c:pt idx="15851">
                  <c:v>-8.7449499999999999E-2</c:v>
                </c:pt>
                <c:pt idx="15852">
                  <c:v>-8.77246E-2</c:v>
                </c:pt>
                <c:pt idx="15853">
                  <c:v>-8.7136699999999997E-2</c:v>
                </c:pt>
                <c:pt idx="15854">
                  <c:v>-8.6265900000000006E-2</c:v>
                </c:pt>
                <c:pt idx="15855">
                  <c:v>-8.5464799999999994E-2</c:v>
                </c:pt>
                <c:pt idx="15856">
                  <c:v>-8.40785E-2</c:v>
                </c:pt>
                <c:pt idx="15857">
                  <c:v>-8.2641199999999998E-2</c:v>
                </c:pt>
                <c:pt idx="15858">
                  <c:v>-8.1336699999999998E-2</c:v>
                </c:pt>
                <c:pt idx="15859">
                  <c:v>-7.9741000000000006E-2</c:v>
                </c:pt>
                <c:pt idx="15860">
                  <c:v>-7.8060400000000002E-2</c:v>
                </c:pt>
                <c:pt idx="15861">
                  <c:v>-7.6693700000000004E-2</c:v>
                </c:pt>
                <c:pt idx="15862">
                  <c:v>-7.4771799999999999E-2</c:v>
                </c:pt>
                <c:pt idx="15863">
                  <c:v>-7.3159500000000002E-2</c:v>
                </c:pt>
                <c:pt idx="15864">
                  <c:v>-7.1720199999999998E-2</c:v>
                </c:pt>
                <c:pt idx="15865">
                  <c:v>-6.98405E-2</c:v>
                </c:pt>
                <c:pt idx="15866">
                  <c:v>-6.8123600000000006E-2</c:v>
                </c:pt>
                <c:pt idx="15867">
                  <c:v>-6.6548300000000005E-2</c:v>
                </c:pt>
                <c:pt idx="15868">
                  <c:v>-6.4654500000000004E-2</c:v>
                </c:pt>
                <c:pt idx="15869">
                  <c:v>-6.3107800000000006E-2</c:v>
                </c:pt>
                <c:pt idx="15870">
                  <c:v>-6.1457299999999999E-2</c:v>
                </c:pt>
                <c:pt idx="15871">
                  <c:v>-5.9488100000000002E-2</c:v>
                </c:pt>
                <c:pt idx="15872">
                  <c:v>-5.7939299999999999E-2</c:v>
                </c:pt>
                <c:pt idx="15873">
                  <c:v>-5.6204200000000003E-2</c:v>
                </c:pt>
                <c:pt idx="15874">
                  <c:v>-5.4251000000000001E-2</c:v>
                </c:pt>
                <c:pt idx="15875">
                  <c:v>-5.27392E-2</c:v>
                </c:pt>
                <c:pt idx="15876">
                  <c:v>-5.0866799999999997E-2</c:v>
                </c:pt>
                <c:pt idx="15877">
                  <c:v>-4.8898499999999998E-2</c:v>
                </c:pt>
                <c:pt idx="15878">
                  <c:v>-4.7388600000000003E-2</c:v>
                </c:pt>
                <c:pt idx="15879">
                  <c:v>-4.5429700000000003E-2</c:v>
                </c:pt>
                <c:pt idx="15880">
                  <c:v>-4.3495499999999999E-2</c:v>
                </c:pt>
                <c:pt idx="15881">
                  <c:v>-4.1945200000000002E-2</c:v>
                </c:pt>
                <c:pt idx="15882">
                  <c:v>-3.9834099999999997E-2</c:v>
                </c:pt>
                <c:pt idx="15883">
                  <c:v>-3.7920500000000003E-2</c:v>
                </c:pt>
                <c:pt idx="15884">
                  <c:v>-3.63326E-2</c:v>
                </c:pt>
                <c:pt idx="15885">
                  <c:v>-3.4129800000000002E-2</c:v>
                </c:pt>
                <c:pt idx="15886">
                  <c:v>-3.2243599999999997E-2</c:v>
                </c:pt>
                <c:pt idx="15887">
                  <c:v>-3.05443E-2</c:v>
                </c:pt>
                <c:pt idx="15888">
                  <c:v>-2.8228300000000001E-2</c:v>
                </c:pt>
                <c:pt idx="15889">
                  <c:v>-2.6368599999999999E-2</c:v>
                </c:pt>
                <c:pt idx="15890">
                  <c:v>-2.45791E-2</c:v>
                </c:pt>
                <c:pt idx="15891">
                  <c:v>-2.2164099999999999E-2</c:v>
                </c:pt>
                <c:pt idx="15892">
                  <c:v>-2.0295500000000001E-2</c:v>
                </c:pt>
                <c:pt idx="15893">
                  <c:v>-1.83865E-2</c:v>
                </c:pt>
                <c:pt idx="15894">
                  <c:v>-1.5914600000000001E-2</c:v>
                </c:pt>
                <c:pt idx="15895">
                  <c:v>-1.4041E-2</c:v>
                </c:pt>
                <c:pt idx="15896">
                  <c:v>-1.1972099999999999E-2</c:v>
                </c:pt>
                <c:pt idx="15897">
                  <c:v>-9.4280700000000002E-3</c:v>
                </c:pt>
                <c:pt idx="15898">
                  <c:v>-7.5128E-3</c:v>
                </c:pt>
                <c:pt idx="15899">
                  <c:v>-5.2942099999999997E-3</c:v>
                </c:pt>
                <c:pt idx="15900">
                  <c:v>-2.3184500000000001E-3</c:v>
                </c:pt>
                <c:pt idx="15901">
                  <c:v>1.0478799999999999E-3</c:v>
                </c:pt>
                <c:pt idx="15902">
                  <c:v>3.8971800000000001E-3</c:v>
                </c:pt>
                <c:pt idx="15903">
                  <c:v>7.0888799999999997E-3</c:v>
                </c:pt>
                <c:pt idx="15904">
                  <c:v>1.05404E-2</c:v>
                </c:pt>
                <c:pt idx="15905">
                  <c:v>1.3516200000000001E-2</c:v>
                </c:pt>
                <c:pt idx="15906">
                  <c:v>1.6878799999999999E-2</c:v>
                </c:pt>
                <c:pt idx="15907">
                  <c:v>2.0417399999999999E-2</c:v>
                </c:pt>
                <c:pt idx="15908">
                  <c:v>2.3482800000000002E-2</c:v>
                </c:pt>
                <c:pt idx="15909">
                  <c:v>2.6997500000000001E-2</c:v>
                </c:pt>
                <c:pt idx="15910">
                  <c:v>3.0682399999999999E-2</c:v>
                </c:pt>
                <c:pt idx="15911">
                  <c:v>3.3876200000000002E-2</c:v>
                </c:pt>
                <c:pt idx="15912">
                  <c:v>3.7551000000000001E-2</c:v>
                </c:pt>
                <c:pt idx="15913">
                  <c:v>4.1351199999999998E-2</c:v>
                </c:pt>
                <c:pt idx="15914">
                  <c:v>4.4712399999999999E-2</c:v>
                </c:pt>
                <c:pt idx="15915">
                  <c:v>4.85873E-2</c:v>
                </c:pt>
                <c:pt idx="15916">
                  <c:v>5.2554900000000002E-2</c:v>
                </c:pt>
                <c:pt idx="15917">
                  <c:v>5.6074800000000001E-2</c:v>
                </c:pt>
                <c:pt idx="15918">
                  <c:v>6.0139199999999997E-2</c:v>
                </c:pt>
                <c:pt idx="15919">
                  <c:v>6.4286499999999996E-2</c:v>
                </c:pt>
                <c:pt idx="15920">
                  <c:v>6.8006800000000006E-2</c:v>
                </c:pt>
                <c:pt idx="15921">
                  <c:v>7.2277599999999997E-2</c:v>
                </c:pt>
                <c:pt idx="15922">
                  <c:v>7.6605900000000005E-2</c:v>
                </c:pt>
                <c:pt idx="15923">
                  <c:v>8.0566200000000004E-2</c:v>
                </c:pt>
                <c:pt idx="15924">
                  <c:v>8.5076700000000005E-2</c:v>
                </c:pt>
                <c:pt idx="15925">
                  <c:v>8.8449600000000003E-2</c:v>
                </c:pt>
                <c:pt idx="15926">
                  <c:v>9.0695600000000001E-2</c:v>
                </c:pt>
                <c:pt idx="15927">
                  <c:v>9.2669299999999996E-2</c:v>
                </c:pt>
                <c:pt idx="15928">
                  <c:v>9.4526399999999997E-2</c:v>
                </c:pt>
                <c:pt idx="15929">
                  <c:v>9.6448599999999995E-2</c:v>
                </c:pt>
                <c:pt idx="15930">
                  <c:v>9.7850800000000002E-2</c:v>
                </c:pt>
                <c:pt idx="15931">
                  <c:v>9.9219600000000005E-2</c:v>
                </c:pt>
                <c:pt idx="15932">
                  <c:v>0.10032099999999999</c:v>
                </c:pt>
                <c:pt idx="15933">
                  <c:v>0.101227</c:v>
                </c:pt>
                <c:pt idx="15934">
                  <c:v>0.102216</c:v>
                </c:pt>
                <c:pt idx="15935">
                  <c:v>0.103076</c:v>
                </c:pt>
                <c:pt idx="15936">
                  <c:v>0.103965</c:v>
                </c:pt>
                <c:pt idx="15937">
                  <c:v>0.104759</c:v>
                </c:pt>
                <c:pt idx="15938">
                  <c:v>0.105209</c:v>
                </c:pt>
                <c:pt idx="15939">
                  <c:v>0.10610600000000001</c:v>
                </c:pt>
                <c:pt idx="15940">
                  <c:v>0.107156</c:v>
                </c:pt>
                <c:pt idx="15941">
                  <c:v>0.108068</c:v>
                </c:pt>
                <c:pt idx="15942">
                  <c:v>0.109192</c:v>
                </c:pt>
                <c:pt idx="15943">
                  <c:v>0.110378</c:v>
                </c:pt>
                <c:pt idx="15944">
                  <c:v>0.11167100000000001</c:v>
                </c:pt>
                <c:pt idx="15945">
                  <c:v>0.11307</c:v>
                </c:pt>
                <c:pt idx="15946">
                  <c:v>0.114676</c:v>
                </c:pt>
                <c:pt idx="15947">
                  <c:v>0.116671</c:v>
                </c:pt>
                <c:pt idx="15948">
                  <c:v>0.118562</c:v>
                </c:pt>
                <c:pt idx="15949">
                  <c:v>0.12030100000000001</c:v>
                </c:pt>
                <c:pt idx="15950">
                  <c:v>0.121458</c:v>
                </c:pt>
                <c:pt idx="15951">
                  <c:v>0.122488</c:v>
                </c:pt>
                <c:pt idx="15952">
                  <c:v>0.123849</c:v>
                </c:pt>
                <c:pt idx="15953">
                  <c:v>0.12526699999999999</c:v>
                </c:pt>
                <c:pt idx="15954">
                  <c:v>0.126691</c:v>
                </c:pt>
                <c:pt idx="15955">
                  <c:v>0.12829399999999999</c:v>
                </c:pt>
                <c:pt idx="15956">
                  <c:v>0.129777</c:v>
                </c:pt>
                <c:pt idx="15957">
                  <c:v>0.13113900000000001</c:v>
                </c:pt>
                <c:pt idx="15958">
                  <c:v>0.13245699999999999</c:v>
                </c:pt>
                <c:pt idx="15959">
                  <c:v>0.13386799999999999</c:v>
                </c:pt>
                <c:pt idx="15960">
                  <c:v>0.13537199999999999</c:v>
                </c:pt>
                <c:pt idx="15961">
                  <c:v>0.136934</c:v>
                </c:pt>
                <c:pt idx="15962">
                  <c:v>0.13825999999999999</c:v>
                </c:pt>
                <c:pt idx="15963">
                  <c:v>0.139793</c:v>
                </c:pt>
                <c:pt idx="15964">
                  <c:v>0.141148</c:v>
                </c:pt>
                <c:pt idx="15965">
                  <c:v>0.14266300000000001</c:v>
                </c:pt>
                <c:pt idx="15966">
                  <c:v>0.14411499999999999</c:v>
                </c:pt>
                <c:pt idx="15967">
                  <c:v>0.14557500000000001</c:v>
                </c:pt>
                <c:pt idx="15968">
                  <c:v>0.14694399999999999</c:v>
                </c:pt>
                <c:pt idx="15969">
                  <c:v>0.14851</c:v>
                </c:pt>
                <c:pt idx="15970">
                  <c:v>0.149809</c:v>
                </c:pt>
                <c:pt idx="15971">
                  <c:v>0.151194</c:v>
                </c:pt>
                <c:pt idx="15972">
                  <c:v>0.15253</c:v>
                </c:pt>
                <c:pt idx="15973">
                  <c:v>0.15400700000000001</c:v>
                </c:pt>
                <c:pt idx="15974">
                  <c:v>0.155558</c:v>
                </c:pt>
                <c:pt idx="15975">
                  <c:v>0.156913</c:v>
                </c:pt>
                <c:pt idx="15976">
                  <c:v>0.15834599999999999</c:v>
                </c:pt>
                <c:pt idx="15977">
                  <c:v>0.15962399999999999</c:v>
                </c:pt>
                <c:pt idx="15978">
                  <c:v>0.16115099999999999</c:v>
                </c:pt>
                <c:pt idx="15979">
                  <c:v>0.162637</c:v>
                </c:pt>
                <c:pt idx="15980">
                  <c:v>0.16411800000000001</c:v>
                </c:pt>
                <c:pt idx="15981">
                  <c:v>0.165515</c:v>
                </c:pt>
                <c:pt idx="15982">
                  <c:v>0.166936</c:v>
                </c:pt>
                <c:pt idx="15983">
                  <c:v>0.16842499999999999</c:v>
                </c:pt>
                <c:pt idx="15984">
                  <c:v>0.169817</c:v>
                </c:pt>
                <c:pt idx="15985">
                  <c:v>0.17103199999999999</c:v>
                </c:pt>
                <c:pt idx="15986">
                  <c:v>0.17226900000000001</c:v>
                </c:pt>
                <c:pt idx="15987">
                  <c:v>0.173896</c:v>
                </c:pt>
                <c:pt idx="15988">
                  <c:v>0.17530599999999999</c:v>
                </c:pt>
                <c:pt idx="15989">
                  <c:v>0.17633699999999999</c:v>
                </c:pt>
                <c:pt idx="15990">
                  <c:v>0.17754900000000001</c:v>
                </c:pt>
                <c:pt idx="15991">
                  <c:v>0.17854200000000001</c:v>
                </c:pt>
                <c:pt idx="15992">
                  <c:v>0.18000099999999999</c:v>
                </c:pt>
                <c:pt idx="15993">
                  <c:v>0.18140800000000001</c:v>
                </c:pt>
                <c:pt idx="15994">
                  <c:v>0.18242700000000001</c:v>
                </c:pt>
                <c:pt idx="15995">
                  <c:v>0.1837</c:v>
                </c:pt>
                <c:pt idx="15996">
                  <c:v>0.18476200000000001</c:v>
                </c:pt>
                <c:pt idx="15997">
                  <c:v>0.18620400000000001</c:v>
                </c:pt>
                <c:pt idx="15998">
                  <c:v>0.18767900000000001</c:v>
                </c:pt>
                <c:pt idx="15999">
                  <c:v>0.18895999999999999</c:v>
                </c:pt>
                <c:pt idx="16000">
                  <c:v>0.190443</c:v>
                </c:pt>
                <c:pt idx="16001">
                  <c:v>0.19073499999999999</c:v>
                </c:pt>
                <c:pt idx="16002">
                  <c:v>0.19143399999999999</c:v>
                </c:pt>
                <c:pt idx="16003">
                  <c:v>0.19187899999999999</c:v>
                </c:pt>
                <c:pt idx="16004">
                  <c:v>0.19228500000000001</c:v>
                </c:pt>
                <c:pt idx="16005">
                  <c:v>0.19247600000000001</c:v>
                </c:pt>
                <c:pt idx="16006">
                  <c:v>0.19236200000000001</c:v>
                </c:pt>
                <c:pt idx="16007">
                  <c:v>0.19237899999999999</c:v>
                </c:pt>
                <c:pt idx="16008">
                  <c:v>0.192443</c:v>
                </c:pt>
                <c:pt idx="16009">
                  <c:v>0.19247400000000001</c:v>
                </c:pt>
                <c:pt idx="16010">
                  <c:v>0.19255900000000001</c:v>
                </c:pt>
                <c:pt idx="16011">
                  <c:v>0.192522</c:v>
                </c:pt>
                <c:pt idx="16012">
                  <c:v>0.19258400000000001</c:v>
                </c:pt>
                <c:pt idx="16013">
                  <c:v>0.192581</c:v>
                </c:pt>
                <c:pt idx="16014">
                  <c:v>0.19275700000000001</c:v>
                </c:pt>
                <c:pt idx="16015">
                  <c:v>0.192749</c:v>
                </c:pt>
                <c:pt idx="16016">
                  <c:v>0.19286500000000001</c:v>
                </c:pt>
                <c:pt idx="16017">
                  <c:v>0.19284499999999999</c:v>
                </c:pt>
                <c:pt idx="16018">
                  <c:v>0.19298299999999999</c:v>
                </c:pt>
                <c:pt idx="16019">
                  <c:v>0.192935</c:v>
                </c:pt>
                <c:pt idx="16020">
                  <c:v>0.192969</c:v>
                </c:pt>
                <c:pt idx="16021">
                  <c:v>0.19295000000000001</c:v>
                </c:pt>
                <c:pt idx="16022">
                  <c:v>0.19300300000000001</c:v>
                </c:pt>
                <c:pt idx="16023">
                  <c:v>0.19300800000000001</c:v>
                </c:pt>
                <c:pt idx="16024">
                  <c:v>0.192996</c:v>
                </c:pt>
                <c:pt idx="16025">
                  <c:v>0.19303699999999999</c:v>
                </c:pt>
                <c:pt idx="16026">
                  <c:v>0.19302800000000001</c:v>
                </c:pt>
                <c:pt idx="16027">
                  <c:v>0.19308600000000001</c:v>
                </c:pt>
                <c:pt idx="16028">
                  <c:v>0.193052</c:v>
                </c:pt>
                <c:pt idx="16029">
                  <c:v>0.193166</c:v>
                </c:pt>
                <c:pt idx="16030">
                  <c:v>0.19317300000000001</c:v>
                </c:pt>
                <c:pt idx="16031">
                  <c:v>0.19321099999999999</c:v>
                </c:pt>
                <c:pt idx="16032">
                  <c:v>0.193189</c:v>
                </c:pt>
                <c:pt idx="16033">
                  <c:v>0.19328400000000001</c:v>
                </c:pt>
                <c:pt idx="16034">
                  <c:v>0.19336100000000001</c:v>
                </c:pt>
                <c:pt idx="16035">
                  <c:v>0.19334499999999999</c:v>
                </c:pt>
                <c:pt idx="16036">
                  <c:v>0.19333900000000001</c:v>
                </c:pt>
                <c:pt idx="16037">
                  <c:v>0.19342300000000001</c:v>
                </c:pt>
                <c:pt idx="16038">
                  <c:v>0.19354099999999999</c:v>
                </c:pt>
                <c:pt idx="16039">
                  <c:v>0.19356200000000001</c:v>
                </c:pt>
                <c:pt idx="16040">
                  <c:v>0.19358700000000001</c:v>
                </c:pt>
                <c:pt idx="16041">
                  <c:v>0.19369700000000001</c:v>
                </c:pt>
                <c:pt idx="16042">
                  <c:v>0.193824</c:v>
                </c:pt>
                <c:pt idx="16043">
                  <c:v>0.19383300000000001</c:v>
                </c:pt>
                <c:pt idx="16044">
                  <c:v>0.19390199999999999</c:v>
                </c:pt>
                <c:pt idx="16045">
                  <c:v>0.19401599999999999</c:v>
                </c:pt>
                <c:pt idx="16046">
                  <c:v>0.19409699999999999</c:v>
                </c:pt>
                <c:pt idx="16047">
                  <c:v>0.19411999999999999</c:v>
                </c:pt>
                <c:pt idx="16048">
                  <c:v>0.19420899999999999</c:v>
                </c:pt>
                <c:pt idx="16049">
                  <c:v>0.194298</c:v>
                </c:pt>
                <c:pt idx="16050">
                  <c:v>0.194241</c:v>
                </c:pt>
                <c:pt idx="16051">
                  <c:v>0.19408300000000001</c:v>
                </c:pt>
                <c:pt idx="16052">
                  <c:v>0.19359299999999999</c:v>
                </c:pt>
                <c:pt idx="16053">
                  <c:v>0.192797</c:v>
                </c:pt>
                <c:pt idx="16054">
                  <c:v>0.191636</c:v>
                </c:pt>
                <c:pt idx="16055">
                  <c:v>0.19081600000000001</c:v>
                </c:pt>
                <c:pt idx="16056">
                  <c:v>0.18976299999999999</c:v>
                </c:pt>
                <c:pt idx="16057">
                  <c:v>0.188944</c:v>
                </c:pt>
                <c:pt idx="16058">
                  <c:v>0.18788299999999999</c:v>
                </c:pt>
                <c:pt idx="16059">
                  <c:v>0.187024</c:v>
                </c:pt>
                <c:pt idx="16060">
                  <c:v>0.186028</c:v>
                </c:pt>
                <c:pt idx="16061">
                  <c:v>0.18497</c:v>
                </c:pt>
                <c:pt idx="16062">
                  <c:v>0.18370900000000001</c:v>
                </c:pt>
                <c:pt idx="16063">
                  <c:v>0.18260799999999999</c:v>
                </c:pt>
                <c:pt idx="16064">
                  <c:v>0.18141299999999999</c:v>
                </c:pt>
                <c:pt idx="16065">
                  <c:v>0.180094</c:v>
                </c:pt>
                <c:pt idx="16066">
                  <c:v>0.17882799999999999</c:v>
                </c:pt>
                <c:pt idx="16067">
                  <c:v>0.17751700000000001</c:v>
                </c:pt>
                <c:pt idx="16068">
                  <c:v>0.17616000000000001</c:v>
                </c:pt>
                <c:pt idx="16069">
                  <c:v>0.174871</c:v>
                </c:pt>
                <c:pt idx="16070">
                  <c:v>0.17361099999999999</c:v>
                </c:pt>
                <c:pt idx="16071">
                  <c:v>0.17231299999999999</c:v>
                </c:pt>
                <c:pt idx="16072">
                  <c:v>0.171075</c:v>
                </c:pt>
                <c:pt idx="16073">
                  <c:v>0.16980500000000001</c:v>
                </c:pt>
                <c:pt idx="16074">
                  <c:v>0.16844300000000001</c:v>
                </c:pt>
                <c:pt idx="16075">
                  <c:v>0.16714899999999999</c:v>
                </c:pt>
                <c:pt idx="16076">
                  <c:v>0.16587199999999999</c:v>
                </c:pt>
                <c:pt idx="16077">
                  <c:v>0.16453799999999999</c:v>
                </c:pt>
                <c:pt idx="16078">
                  <c:v>0.16328100000000001</c:v>
                </c:pt>
                <c:pt idx="16079">
                  <c:v>0.162025</c:v>
                </c:pt>
                <c:pt idx="16080">
                  <c:v>0.160659</c:v>
                </c:pt>
                <c:pt idx="16081">
                  <c:v>0.15937299999999999</c:v>
                </c:pt>
                <c:pt idx="16082">
                  <c:v>0.158085</c:v>
                </c:pt>
                <c:pt idx="16083">
                  <c:v>0.15670200000000001</c:v>
                </c:pt>
                <c:pt idx="16084">
                  <c:v>0.15543299999999999</c:v>
                </c:pt>
                <c:pt idx="16085">
                  <c:v>0.15414900000000001</c:v>
                </c:pt>
                <c:pt idx="16086">
                  <c:v>0.152756</c:v>
                </c:pt>
                <c:pt idx="16087">
                  <c:v>0.151501</c:v>
                </c:pt>
                <c:pt idx="16088">
                  <c:v>0.15020500000000001</c:v>
                </c:pt>
                <c:pt idx="16089">
                  <c:v>0.14876800000000001</c:v>
                </c:pt>
                <c:pt idx="16090">
                  <c:v>0.14752299999999999</c:v>
                </c:pt>
                <c:pt idx="16091">
                  <c:v>0.14624899999999999</c:v>
                </c:pt>
                <c:pt idx="16092">
                  <c:v>0.14477499999999999</c:v>
                </c:pt>
                <c:pt idx="16093">
                  <c:v>0.143488</c:v>
                </c:pt>
                <c:pt idx="16094">
                  <c:v>0.14222399999999999</c:v>
                </c:pt>
                <c:pt idx="16095">
                  <c:v>0.14075799999999999</c:v>
                </c:pt>
                <c:pt idx="16096">
                  <c:v>0.13942399999999999</c:v>
                </c:pt>
                <c:pt idx="16097">
                  <c:v>0.13813</c:v>
                </c:pt>
                <c:pt idx="16098">
                  <c:v>0.13663900000000001</c:v>
                </c:pt>
                <c:pt idx="16099">
                  <c:v>0.135269</c:v>
                </c:pt>
                <c:pt idx="16100">
                  <c:v>0.13395399999999999</c:v>
                </c:pt>
                <c:pt idx="16101">
                  <c:v>0.132772</c:v>
                </c:pt>
                <c:pt idx="16102">
                  <c:v>0.131353</c:v>
                </c:pt>
                <c:pt idx="16103">
                  <c:v>0.129939</c:v>
                </c:pt>
                <c:pt idx="16104">
                  <c:v>0.12859300000000001</c:v>
                </c:pt>
                <c:pt idx="16105">
                  <c:v>0.12717200000000001</c:v>
                </c:pt>
                <c:pt idx="16106">
                  <c:v>0.12596599999999999</c:v>
                </c:pt>
                <c:pt idx="16107">
                  <c:v>0.12486</c:v>
                </c:pt>
                <c:pt idx="16108">
                  <c:v>0.123775</c:v>
                </c:pt>
                <c:pt idx="16109">
                  <c:v>0.122991</c:v>
                </c:pt>
                <c:pt idx="16110">
                  <c:v>0.122319</c:v>
                </c:pt>
                <c:pt idx="16111">
                  <c:v>0.121573</c:v>
                </c:pt>
                <c:pt idx="16112">
                  <c:v>0.121174</c:v>
                </c:pt>
                <c:pt idx="16113">
                  <c:v>0.120869</c:v>
                </c:pt>
                <c:pt idx="16114">
                  <c:v>0.120493</c:v>
                </c:pt>
                <c:pt idx="16115">
                  <c:v>0.12045599999999999</c:v>
                </c:pt>
                <c:pt idx="16116">
                  <c:v>0.12051099999999999</c:v>
                </c:pt>
                <c:pt idx="16117">
                  <c:v>0.120597</c:v>
                </c:pt>
                <c:pt idx="16118">
                  <c:v>0.120868</c:v>
                </c:pt>
                <c:pt idx="16119">
                  <c:v>0.12059</c:v>
                </c:pt>
                <c:pt idx="16120">
                  <c:v>0.120009</c:v>
                </c:pt>
                <c:pt idx="16121">
                  <c:v>0.119449</c:v>
                </c:pt>
                <c:pt idx="16122">
                  <c:v>0.11897199999999999</c:v>
                </c:pt>
                <c:pt idx="16123">
                  <c:v>0.11842</c:v>
                </c:pt>
                <c:pt idx="16124">
                  <c:v>0.117853</c:v>
                </c:pt>
                <c:pt idx="16125">
                  <c:v>0.117144</c:v>
                </c:pt>
                <c:pt idx="16126">
                  <c:v>0.116441</c:v>
                </c:pt>
                <c:pt idx="16127">
                  <c:v>0.115771</c:v>
                </c:pt>
                <c:pt idx="16128">
                  <c:v>0.115066</c:v>
                </c:pt>
                <c:pt idx="16129">
                  <c:v>0.11437700000000001</c:v>
                </c:pt>
                <c:pt idx="16130">
                  <c:v>0.113734</c:v>
                </c:pt>
                <c:pt idx="16131">
                  <c:v>0.113093</c:v>
                </c:pt>
                <c:pt idx="16132">
                  <c:v>0.11246200000000001</c:v>
                </c:pt>
                <c:pt idx="16133">
                  <c:v>0.11181099999999999</c:v>
                </c:pt>
                <c:pt idx="16134">
                  <c:v>0.11114300000000001</c:v>
                </c:pt>
                <c:pt idx="16135">
                  <c:v>0.110528</c:v>
                </c:pt>
                <c:pt idx="16136">
                  <c:v>0.109987</c:v>
                </c:pt>
                <c:pt idx="16137">
                  <c:v>0.109419</c:v>
                </c:pt>
                <c:pt idx="16138">
                  <c:v>0.10879900000000001</c:v>
                </c:pt>
                <c:pt idx="16139">
                  <c:v>0.10820100000000001</c:v>
                </c:pt>
                <c:pt idx="16140">
                  <c:v>0.107629</c:v>
                </c:pt>
                <c:pt idx="16141">
                  <c:v>0.107086</c:v>
                </c:pt>
                <c:pt idx="16142">
                  <c:v>0.106601</c:v>
                </c:pt>
                <c:pt idx="16143">
                  <c:v>0.10609</c:v>
                </c:pt>
                <c:pt idx="16144">
                  <c:v>0.105504</c:v>
                </c:pt>
                <c:pt idx="16145">
                  <c:v>0.104916</c:v>
                </c:pt>
                <c:pt idx="16146">
                  <c:v>0.104362</c:v>
                </c:pt>
                <c:pt idx="16147">
                  <c:v>0.103878</c:v>
                </c:pt>
                <c:pt idx="16148">
                  <c:v>0.103337</c:v>
                </c:pt>
                <c:pt idx="16149">
                  <c:v>0.10273</c:v>
                </c:pt>
                <c:pt idx="16150">
                  <c:v>0.102465</c:v>
                </c:pt>
                <c:pt idx="16151">
                  <c:v>0.102621</c:v>
                </c:pt>
                <c:pt idx="16152">
                  <c:v>0.102642</c:v>
                </c:pt>
                <c:pt idx="16153">
                  <c:v>0.103412</c:v>
                </c:pt>
                <c:pt idx="16154">
                  <c:v>0.10403</c:v>
                </c:pt>
                <c:pt idx="16155">
                  <c:v>0.105042</c:v>
                </c:pt>
                <c:pt idx="16156">
                  <c:v>0.10564900000000001</c:v>
                </c:pt>
                <c:pt idx="16157">
                  <c:v>0.106707</c:v>
                </c:pt>
                <c:pt idx="16158">
                  <c:v>0.107747</c:v>
                </c:pt>
                <c:pt idx="16159">
                  <c:v>0.10874499999999999</c:v>
                </c:pt>
                <c:pt idx="16160">
                  <c:v>0.110274</c:v>
                </c:pt>
                <c:pt idx="16161">
                  <c:v>0.11164</c:v>
                </c:pt>
                <c:pt idx="16162">
                  <c:v>0.11305</c:v>
                </c:pt>
                <c:pt idx="16163">
                  <c:v>0.114943</c:v>
                </c:pt>
                <c:pt idx="16164">
                  <c:v>0.11658300000000001</c:v>
                </c:pt>
                <c:pt idx="16165">
                  <c:v>0.11848400000000001</c:v>
                </c:pt>
                <c:pt idx="16166">
                  <c:v>0.120724</c:v>
                </c:pt>
                <c:pt idx="16167">
                  <c:v>0.12268999999999999</c:v>
                </c:pt>
                <c:pt idx="16168">
                  <c:v>0.12510299999999999</c:v>
                </c:pt>
                <c:pt idx="16169">
                  <c:v>0.12764500000000001</c:v>
                </c:pt>
                <c:pt idx="16170">
                  <c:v>0.13000400000000001</c:v>
                </c:pt>
                <c:pt idx="16171">
                  <c:v>0.13292699999999999</c:v>
                </c:pt>
                <c:pt idx="16172">
                  <c:v>0.13573299999999999</c:v>
                </c:pt>
                <c:pt idx="16173">
                  <c:v>0.138575</c:v>
                </c:pt>
                <c:pt idx="16174">
                  <c:v>0.14191999999999999</c:v>
                </c:pt>
                <c:pt idx="16175">
                  <c:v>0.145039</c:v>
                </c:pt>
                <c:pt idx="16176">
                  <c:v>0.14774799999999999</c:v>
                </c:pt>
                <c:pt idx="16177">
                  <c:v>0.14977299999999999</c:v>
                </c:pt>
                <c:pt idx="16178">
                  <c:v>0.15154699999999999</c:v>
                </c:pt>
                <c:pt idx="16179">
                  <c:v>0.15301200000000001</c:v>
                </c:pt>
                <c:pt idx="16180">
                  <c:v>0.15446299999999999</c:v>
                </c:pt>
                <c:pt idx="16181">
                  <c:v>0.15528800000000001</c:v>
                </c:pt>
                <c:pt idx="16182">
                  <c:v>0.15612500000000001</c:v>
                </c:pt>
                <c:pt idx="16183">
                  <c:v>0.15698300000000001</c:v>
                </c:pt>
                <c:pt idx="16184">
                  <c:v>0.15745000000000001</c:v>
                </c:pt>
                <c:pt idx="16185">
                  <c:v>0.15768499999999999</c:v>
                </c:pt>
                <c:pt idx="16186">
                  <c:v>0.15781200000000001</c:v>
                </c:pt>
                <c:pt idx="16187">
                  <c:v>0.15796299999999999</c:v>
                </c:pt>
                <c:pt idx="16188">
                  <c:v>0.158333</c:v>
                </c:pt>
                <c:pt idx="16189">
                  <c:v>0.15858900000000001</c:v>
                </c:pt>
                <c:pt idx="16190">
                  <c:v>0.15887599999999999</c:v>
                </c:pt>
                <c:pt idx="16191">
                  <c:v>0.15945200000000001</c:v>
                </c:pt>
                <c:pt idx="16192">
                  <c:v>0.16021099999999999</c:v>
                </c:pt>
                <c:pt idx="16193">
                  <c:v>0.16113</c:v>
                </c:pt>
                <c:pt idx="16194">
                  <c:v>0.162077</c:v>
                </c:pt>
                <c:pt idx="16195">
                  <c:v>0.16331599999999999</c:v>
                </c:pt>
                <c:pt idx="16196">
                  <c:v>0.16467100000000001</c:v>
                </c:pt>
                <c:pt idx="16197">
                  <c:v>0.16622400000000001</c:v>
                </c:pt>
                <c:pt idx="16198">
                  <c:v>0.167991</c:v>
                </c:pt>
                <c:pt idx="16199">
                  <c:v>0.16981199999999999</c:v>
                </c:pt>
                <c:pt idx="16200">
                  <c:v>0.17139399999999999</c:v>
                </c:pt>
                <c:pt idx="16201">
                  <c:v>0.172515</c:v>
                </c:pt>
                <c:pt idx="16202">
                  <c:v>0.17355499999999999</c:v>
                </c:pt>
                <c:pt idx="16203">
                  <c:v>0.17508099999999999</c:v>
                </c:pt>
                <c:pt idx="16204">
                  <c:v>0.17629700000000001</c:v>
                </c:pt>
                <c:pt idx="16205">
                  <c:v>0.17649699999999999</c:v>
                </c:pt>
                <c:pt idx="16206">
                  <c:v>0.17651</c:v>
                </c:pt>
                <c:pt idx="16207">
                  <c:v>0.17621200000000001</c:v>
                </c:pt>
                <c:pt idx="16208">
                  <c:v>0.17557600000000001</c:v>
                </c:pt>
                <c:pt idx="16209">
                  <c:v>0.17510999999999999</c:v>
                </c:pt>
                <c:pt idx="16210">
                  <c:v>0.17463699999999999</c:v>
                </c:pt>
                <c:pt idx="16211">
                  <c:v>0.17388100000000001</c:v>
                </c:pt>
                <c:pt idx="16212">
                  <c:v>0.17321</c:v>
                </c:pt>
                <c:pt idx="16213">
                  <c:v>0.17233000000000001</c:v>
                </c:pt>
                <c:pt idx="16214">
                  <c:v>0.17109199999999999</c:v>
                </c:pt>
                <c:pt idx="16215">
                  <c:v>0.16989099999999999</c:v>
                </c:pt>
                <c:pt idx="16216">
                  <c:v>0.16874800000000001</c:v>
                </c:pt>
                <c:pt idx="16217">
                  <c:v>0.16786899999999999</c:v>
                </c:pt>
                <c:pt idx="16218">
                  <c:v>0.16634599999999999</c:v>
                </c:pt>
                <c:pt idx="16219">
                  <c:v>0.16478499999999999</c:v>
                </c:pt>
                <c:pt idx="16220">
                  <c:v>0.163351</c:v>
                </c:pt>
                <c:pt idx="16221">
                  <c:v>0.16187000000000001</c:v>
                </c:pt>
                <c:pt idx="16222">
                  <c:v>0.16029599999999999</c:v>
                </c:pt>
                <c:pt idx="16223">
                  <c:v>0.15847700000000001</c:v>
                </c:pt>
                <c:pt idx="16224">
                  <c:v>0.157189</c:v>
                </c:pt>
                <c:pt idx="16225">
                  <c:v>0.15543999999999999</c:v>
                </c:pt>
                <c:pt idx="16226">
                  <c:v>0.15356900000000001</c:v>
                </c:pt>
                <c:pt idx="16227">
                  <c:v>0.15168799999999999</c:v>
                </c:pt>
                <c:pt idx="16228">
                  <c:v>0.150223</c:v>
                </c:pt>
                <c:pt idx="16229">
                  <c:v>0.14872199999999999</c:v>
                </c:pt>
                <c:pt idx="16230">
                  <c:v>0.14688799999999999</c:v>
                </c:pt>
                <c:pt idx="16231">
                  <c:v>0.14505699999999999</c:v>
                </c:pt>
                <c:pt idx="16232">
                  <c:v>0.143673</c:v>
                </c:pt>
                <c:pt idx="16233">
                  <c:v>0.14178499999999999</c:v>
                </c:pt>
                <c:pt idx="16234">
                  <c:v>0.14003399999999999</c:v>
                </c:pt>
                <c:pt idx="16235">
                  <c:v>0.138406</c:v>
                </c:pt>
                <c:pt idx="16236">
                  <c:v>0.13708300000000001</c:v>
                </c:pt>
                <c:pt idx="16237">
                  <c:v>0.135433</c:v>
                </c:pt>
                <c:pt idx="16238">
                  <c:v>0.13340399999999999</c:v>
                </c:pt>
                <c:pt idx="16239">
                  <c:v>0.13183</c:v>
                </c:pt>
                <c:pt idx="16240">
                  <c:v>0.130167</c:v>
                </c:pt>
                <c:pt idx="16241">
                  <c:v>0.12822600000000001</c:v>
                </c:pt>
                <c:pt idx="16242">
                  <c:v>0.12632599999999999</c:v>
                </c:pt>
                <c:pt idx="16243">
                  <c:v>0.124751</c:v>
                </c:pt>
                <c:pt idx="16244">
                  <c:v>0.123293</c:v>
                </c:pt>
                <c:pt idx="16245">
                  <c:v>0.121491</c:v>
                </c:pt>
                <c:pt idx="16246">
                  <c:v>0.119633</c:v>
                </c:pt>
                <c:pt idx="16247">
                  <c:v>0.11830599999999999</c:v>
                </c:pt>
                <c:pt idx="16248">
                  <c:v>0.116398</c:v>
                </c:pt>
                <c:pt idx="16249">
                  <c:v>0.114403</c:v>
                </c:pt>
                <c:pt idx="16250">
                  <c:v>0.113022</c:v>
                </c:pt>
                <c:pt idx="16251">
                  <c:v>0.11304699999999999</c:v>
                </c:pt>
                <c:pt idx="16252">
                  <c:v>0.113594</c:v>
                </c:pt>
                <c:pt idx="16253">
                  <c:v>0.114519</c:v>
                </c:pt>
                <c:pt idx="16254">
                  <c:v>0.11509800000000001</c:v>
                </c:pt>
                <c:pt idx="16255">
                  <c:v>0.11586</c:v>
                </c:pt>
                <c:pt idx="16256">
                  <c:v>0.116287</c:v>
                </c:pt>
                <c:pt idx="16257">
                  <c:v>0.116525</c:v>
                </c:pt>
                <c:pt idx="16258">
                  <c:v>0.116743</c:v>
                </c:pt>
                <c:pt idx="16259">
                  <c:v>0.11736099999999999</c:v>
                </c:pt>
                <c:pt idx="16260">
                  <c:v>0.118009</c:v>
                </c:pt>
                <c:pt idx="16261">
                  <c:v>0.11859699999999999</c:v>
                </c:pt>
                <c:pt idx="16262">
                  <c:v>0.119043</c:v>
                </c:pt>
                <c:pt idx="16263">
                  <c:v>0.11948400000000001</c:v>
                </c:pt>
                <c:pt idx="16264">
                  <c:v>0.12021900000000001</c:v>
                </c:pt>
                <c:pt idx="16265">
                  <c:v>0.120938</c:v>
                </c:pt>
                <c:pt idx="16266">
                  <c:v>0.121736</c:v>
                </c:pt>
                <c:pt idx="16267">
                  <c:v>0.122725</c:v>
                </c:pt>
                <c:pt idx="16268">
                  <c:v>0.123722</c:v>
                </c:pt>
                <c:pt idx="16269">
                  <c:v>0.124912</c:v>
                </c:pt>
                <c:pt idx="16270">
                  <c:v>0.126386</c:v>
                </c:pt>
                <c:pt idx="16271">
                  <c:v>0.12772</c:v>
                </c:pt>
                <c:pt idx="16272">
                  <c:v>0.12943299999999999</c:v>
                </c:pt>
                <c:pt idx="16273">
                  <c:v>0.13117899999999999</c:v>
                </c:pt>
                <c:pt idx="16274">
                  <c:v>0.13283400000000001</c:v>
                </c:pt>
                <c:pt idx="16275">
                  <c:v>0.134907</c:v>
                </c:pt>
                <c:pt idx="16276">
                  <c:v>0.13694799999999999</c:v>
                </c:pt>
                <c:pt idx="16277">
                  <c:v>0.139101</c:v>
                </c:pt>
                <c:pt idx="16278">
                  <c:v>0.14161399999999999</c:v>
                </c:pt>
                <c:pt idx="16279">
                  <c:v>0.143986</c:v>
                </c:pt>
                <c:pt idx="16280">
                  <c:v>0.14660599999999999</c:v>
                </c:pt>
                <c:pt idx="16281">
                  <c:v>0.149446</c:v>
                </c:pt>
                <c:pt idx="16282">
                  <c:v>0.152138</c:v>
                </c:pt>
                <c:pt idx="16283">
                  <c:v>0.15521799999999999</c:v>
                </c:pt>
                <c:pt idx="16284">
                  <c:v>0.15842800000000001</c:v>
                </c:pt>
                <c:pt idx="16285">
                  <c:v>0.16154199999999999</c:v>
                </c:pt>
                <c:pt idx="16286">
                  <c:v>0.16514499999999999</c:v>
                </c:pt>
                <c:pt idx="16287">
                  <c:v>0.168573</c:v>
                </c:pt>
                <c:pt idx="16288">
                  <c:v>0.17213200000000001</c:v>
                </c:pt>
                <c:pt idx="16289">
                  <c:v>0.17612700000000001</c:v>
                </c:pt>
                <c:pt idx="16290">
                  <c:v>0.17988799999999999</c:v>
                </c:pt>
                <c:pt idx="16291">
                  <c:v>0.184089</c:v>
                </c:pt>
                <c:pt idx="16292">
                  <c:v>0.188446</c:v>
                </c:pt>
                <c:pt idx="16293">
                  <c:v>0.19264600000000001</c:v>
                </c:pt>
                <c:pt idx="16294">
                  <c:v>0.197356</c:v>
                </c:pt>
                <c:pt idx="16295">
                  <c:v>0.20200499999999999</c:v>
                </c:pt>
                <c:pt idx="16296">
                  <c:v>0.20679700000000001</c:v>
                </c:pt>
                <c:pt idx="16297">
                  <c:v>0.21202399999999999</c:v>
                </c:pt>
                <c:pt idx="16298">
                  <c:v>0.217032</c:v>
                </c:pt>
                <c:pt idx="16299">
                  <c:v>0.22243099999999999</c:v>
                </c:pt>
                <c:pt idx="16300">
                  <c:v>0.22787099999999999</c:v>
                </c:pt>
                <c:pt idx="16301">
                  <c:v>0.22944200000000001</c:v>
                </c:pt>
                <c:pt idx="16302">
                  <c:v>0.23164799999999999</c:v>
                </c:pt>
                <c:pt idx="16303">
                  <c:v>0.233319</c:v>
                </c:pt>
                <c:pt idx="16304">
                  <c:v>0.23561599999999999</c:v>
                </c:pt>
                <c:pt idx="16305">
                  <c:v>0.237286</c:v>
                </c:pt>
                <c:pt idx="16306">
                  <c:v>0.23904700000000001</c:v>
                </c:pt>
                <c:pt idx="16307">
                  <c:v>0.24046600000000001</c:v>
                </c:pt>
                <c:pt idx="16308">
                  <c:v>0.242061</c:v>
                </c:pt>
                <c:pt idx="16309">
                  <c:v>0.242507</c:v>
                </c:pt>
                <c:pt idx="16310">
                  <c:v>0.242537</c:v>
                </c:pt>
                <c:pt idx="16311">
                  <c:v>0.24235999999999999</c:v>
                </c:pt>
                <c:pt idx="16312">
                  <c:v>0.242147</c:v>
                </c:pt>
                <c:pt idx="16313">
                  <c:v>0.24202899999999999</c:v>
                </c:pt>
                <c:pt idx="16314">
                  <c:v>0.24174399999999999</c:v>
                </c:pt>
                <c:pt idx="16315">
                  <c:v>0.24141499999999999</c:v>
                </c:pt>
                <c:pt idx="16316">
                  <c:v>0.241233</c:v>
                </c:pt>
                <c:pt idx="16317">
                  <c:v>0.24075099999999999</c:v>
                </c:pt>
                <c:pt idx="16318">
                  <c:v>0.240393</c:v>
                </c:pt>
                <c:pt idx="16319">
                  <c:v>0.240007</c:v>
                </c:pt>
                <c:pt idx="16320">
                  <c:v>0.23952899999999999</c:v>
                </c:pt>
                <c:pt idx="16321">
                  <c:v>0.239091</c:v>
                </c:pt>
                <c:pt idx="16322">
                  <c:v>0.23861499999999999</c:v>
                </c:pt>
                <c:pt idx="16323">
                  <c:v>0.23810500000000001</c:v>
                </c:pt>
                <c:pt idx="16324">
                  <c:v>0.23755299999999999</c:v>
                </c:pt>
                <c:pt idx="16325">
                  <c:v>0.23696</c:v>
                </c:pt>
                <c:pt idx="16326">
                  <c:v>0.23635400000000001</c:v>
                </c:pt>
                <c:pt idx="16327">
                  <c:v>0.23568600000000001</c:v>
                </c:pt>
                <c:pt idx="16328">
                  <c:v>0.234985</c:v>
                </c:pt>
                <c:pt idx="16329">
                  <c:v>0.23424400000000001</c:v>
                </c:pt>
                <c:pt idx="16330">
                  <c:v>0.23347599999999999</c:v>
                </c:pt>
                <c:pt idx="16331">
                  <c:v>0.23271600000000001</c:v>
                </c:pt>
                <c:pt idx="16332">
                  <c:v>0.23207800000000001</c:v>
                </c:pt>
                <c:pt idx="16333">
                  <c:v>0.231625</c:v>
                </c:pt>
                <c:pt idx="16334">
                  <c:v>0.23094600000000001</c:v>
                </c:pt>
                <c:pt idx="16335">
                  <c:v>0.23048199999999999</c:v>
                </c:pt>
                <c:pt idx="16336">
                  <c:v>0.22961500000000001</c:v>
                </c:pt>
                <c:pt idx="16337">
                  <c:v>0.22881399999999999</c:v>
                </c:pt>
                <c:pt idx="16338">
                  <c:v>0.22833400000000001</c:v>
                </c:pt>
                <c:pt idx="16339">
                  <c:v>0.22866</c:v>
                </c:pt>
                <c:pt idx="16340">
                  <c:v>0.22897500000000001</c:v>
                </c:pt>
                <c:pt idx="16341">
                  <c:v>0.229549</c:v>
                </c:pt>
                <c:pt idx="16342">
                  <c:v>0.230572</c:v>
                </c:pt>
                <c:pt idx="16343">
                  <c:v>0.23180100000000001</c:v>
                </c:pt>
                <c:pt idx="16344">
                  <c:v>0.23313400000000001</c:v>
                </c:pt>
                <c:pt idx="16345">
                  <c:v>0.23493600000000001</c:v>
                </c:pt>
                <c:pt idx="16346">
                  <c:v>0.23683399999999999</c:v>
                </c:pt>
                <c:pt idx="16347">
                  <c:v>0.238924</c:v>
                </c:pt>
                <c:pt idx="16348">
                  <c:v>0.24062700000000001</c:v>
                </c:pt>
                <c:pt idx="16349">
                  <c:v>0.241532</c:v>
                </c:pt>
                <c:pt idx="16350">
                  <c:v>0.242289</c:v>
                </c:pt>
                <c:pt idx="16351">
                  <c:v>0.24190300000000001</c:v>
                </c:pt>
                <c:pt idx="16352">
                  <c:v>0.241673</c:v>
                </c:pt>
                <c:pt idx="16353">
                  <c:v>0.24120900000000001</c:v>
                </c:pt>
                <c:pt idx="16354">
                  <c:v>0.240449</c:v>
                </c:pt>
                <c:pt idx="16355">
                  <c:v>0.23918600000000001</c:v>
                </c:pt>
                <c:pt idx="16356">
                  <c:v>0.23785300000000001</c:v>
                </c:pt>
                <c:pt idx="16357">
                  <c:v>0.23697799999999999</c:v>
                </c:pt>
                <c:pt idx="16358">
                  <c:v>0.23619699999999999</c:v>
                </c:pt>
                <c:pt idx="16359">
                  <c:v>0.235294</c:v>
                </c:pt>
                <c:pt idx="16360">
                  <c:v>0.23443600000000001</c:v>
                </c:pt>
                <c:pt idx="16361">
                  <c:v>0.23327700000000001</c:v>
                </c:pt>
                <c:pt idx="16362">
                  <c:v>0.23278699999999999</c:v>
                </c:pt>
                <c:pt idx="16363">
                  <c:v>0.232128</c:v>
                </c:pt>
                <c:pt idx="16364">
                  <c:v>0.23135600000000001</c:v>
                </c:pt>
                <c:pt idx="16365">
                  <c:v>0.230292</c:v>
                </c:pt>
                <c:pt idx="16366">
                  <c:v>0.229293</c:v>
                </c:pt>
                <c:pt idx="16367">
                  <c:v>0.228487</c:v>
                </c:pt>
                <c:pt idx="16368">
                  <c:v>0.22736700000000001</c:v>
                </c:pt>
                <c:pt idx="16369">
                  <c:v>0.22630900000000001</c:v>
                </c:pt>
                <c:pt idx="16370">
                  <c:v>0.225109</c:v>
                </c:pt>
                <c:pt idx="16371">
                  <c:v>0.224162</c:v>
                </c:pt>
                <c:pt idx="16372">
                  <c:v>0.223028</c:v>
                </c:pt>
                <c:pt idx="16373">
                  <c:v>0.22194800000000001</c:v>
                </c:pt>
                <c:pt idx="16374">
                  <c:v>0.220722</c:v>
                </c:pt>
                <c:pt idx="16375">
                  <c:v>0.21974399999999999</c:v>
                </c:pt>
                <c:pt idx="16376">
                  <c:v>0.21859200000000001</c:v>
                </c:pt>
                <c:pt idx="16377">
                  <c:v>0.21729100000000001</c:v>
                </c:pt>
                <c:pt idx="16378">
                  <c:v>0.21601000000000001</c:v>
                </c:pt>
                <c:pt idx="16379">
                  <c:v>0.21482699999999999</c:v>
                </c:pt>
                <c:pt idx="16380">
                  <c:v>0.213694</c:v>
                </c:pt>
                <c:pt idx="16381">
                  <c:v>0.21251300000000001</c:v>
                </c:pt>
                <c:pt idx="16382">
                  <c:v>0.211363</c:v>
                </c:pt>
                <c:pt idx="16383">
                  <c:v>0.21027100000000001</c:v>
                </c:pt>
                <c:pt idx="16384">
                  <c:v>0.20916799999999999</c:v>
                </c:pt>
                <c:pt idx="16385">
                  <c:v>0.20807600000000001</c:v>
                </c:pt>
                <c:pt idx="16386">
                  <c:v>0.20702300000000001</c:v>
                </c:pt>
                <c:pt idx="16387">
                  <c:v>0.205841</c:v>
                </c:pt>
                <c:pt idx="16388">
                  <c:v>0.20469699999999999</c:v>
                </c:pt>
                <c:pt idx="16389">
                  <c:v>0.203622</c:v>
                </c:pt>
                <c:pt idx="16390">
                  <c:v>0.20241200000000001</c:v>
                </c:pt>
                <c:pt idx="16391">
                  <c:v>0.20131599999999999</c:v>
                </c:pt>
                <c:pt idx="16392">
                  <c:v>0.20024600000000001</c:v>
                </c:pt>
                <c:pt idx="16393">
                  <c:v>0.19908000000000001</c:v>
                </c:pt>
                <c:pt idx="16394">
                  <c:v>0.197912</c:v>
                </c:pt>
                <c:pt idx="16395">
                  <c:v>0.19689899999999999</c:v>
                </c:pt>
                <c:pt idx="16396">
                  <c:v>0.19583300000000001</c:v>
                </c:pt>
                <c:pt idx="16397">
                  <c:v>0.19470999999999999</c:v>
                </c:pt>
                <c:pt idx="16398">
                  <c:v>0.193551</c:v>
                </c:pt>
                <c:pt idx="16399">
                  <c:v>0.19250100000000001</c:v>
                </c:pt>
                <c:pt idx="16400">
                  <c:v>0.191801</c:v>
                </c:pt>
                <c:pt idx="16401">
                  <c:v>0.19239899999999999</c:v>
                </c:pt>
                <c:pt idx="16402">
                  <c:v>0.19253100000000001</c:v>
                </c:pt>
                <c:pt idx="16403">
                  <c:v>0.193018</c:v>
                </c:pt>
                <c:pt idx="16404">
                  <c:v>0.19322700000000001</c:v>
                </c:pt>
                <c:pt idx="16405">
                  <c:v>0.193855</c:v>
                </c:pt>
                <c:pt idx="16406">
                  <c:v>0.19470499999999999</c:v>
                </c:pt>
                <c:pt idx="16407">
                  <c:v>0.19538</c:v>
                </c:pt>
                <c:pt idx="16408">
                  <c:v>0.196016</c:v>
                </c:pt>
                <c:pt idx="16409">
                  <c:v>0.19692699999999999</c:v>
                </c:pt>
                <c:pt idx="16410">
                  <c:v>0.19766900000000001</c:v>
                </c:pt>
                <c:pt idx="16411">
                  <c:v>0.19836699999999999</c:v>
                </c:pt>
                <c:pt idx="16412">
                  <c:v>0.19911300000000001</c:v>
                </c:pt>
                <c:pt idx="16413">
                  <c:v>0.19982900000000001</c:v>
                </c:pt>
                <c:pt idx="16414">
                  <c:v>0.200297</c:v>
                </c:pt>
                <c:pt idx="16415">
                  <c:v>0.20106199999999999</c:v>
                </c:pt>
                <c:pt idx="16416">
                  <c:v>0.20214199999999999</c:v>
                </c:pt>
                <c:pt idx="16417">
                  <c:v>0.20289299999999999</c:v>
                </c:pt>
                <c:pt idx="16418">
                  <c:v>0.203796</c:v>
                </c:pt>
                <c:pt idx="16419">
                  <c:v>0.20463000000000001</c:v>
                </c:pt>
                <c:pt idx="16420">
                  <c:v>0.20543600000000001</c:v>
                </c:pt>
                <c:pt idx="16421">
                  <c:v>0.20619000000000001</c:v>
                </c:pt>
                <c:pt idx="16422">
                  <c:v>0.20699799999999999</c:v>
                </c:pt>
                <c:pt idx="16423">
                  <c:v>0.207675</c:v>
                </c:pt>
                <c:pt idx="16424">
                  <c:v>0.208616</c:v>
                </c:pt>
                <c:pt idx="16425">
                  <c:v>0.20937900000000001</c:v>
                </c:pt>
                <c:pt idx="16426">
                  <c:v>0.210234</c:v>
                </c:pt>
                <c:pt idx="16427">
                  <c:v>0.210983</c:v>
                </c:pt>
                <c:pt idx="16428">
                  <c:v>0.21165300000000001</c:v>
                </c:pt>
                <c:pt idx="16429">
                  <c:v>0.21254600000000001</c:v>
                </c:pt>
                <c:pt idx="16430">
                  <c:v>0.21326800000000001</c:v>
                </c:pt>
                <c:pt idx="16431">
                  <c:v>0.21412700000000001</c:v>
                </c:pt>
                <c:pt idx="16432">
                  <c:v>0.214839</c:v>
                </c:pt>
                <c:pt idx="16433">
                  <c:v>0.215672</c:v>
                </c:pt>
                <c:pt idx="16434">
                  <c:v>0.21662000000000001</c:v>
                </c:pt>
                <c:pt idx="16435">
                  <c:v>0.217416</c:v>
                </c:pt>
                <c:pt idx="16436">
                  <c:v>0.21831700000000001</c:v>
                </c:pt>
                <c:pt idx="16437">
                  <c:v>0.219031</c:v>
                </c:pt>
                <c:pt idx="16438">
                  <c:v>0.22006400000000001</c:v>
                </c:pt>
                <c:pt idx="16439">
                  <c:v>0.22100400000000001</c:v>
                </c:pt>
                <c:pt idx="16440">
                  <c:v>0.22190199999999999</c:v>
                </c:pt>
                <c:pt idx="16441">
                  <c:v>0.222798</c:v>
                </c:pt>
                <c:pt idx="16442">
                  <c:v>0.22359100000000001</c:v>
                </c:pt>
                <c:pt idx="16443">
                  <c:v>0.22464700000000001</c:v>
                </c:pt>
                <c:pt idx="16444">
                  <c:v>0.22544500000000001</c:v>
                </c:pt>
                <c:pt idx="16445">
                  <c:v>0.22644500000000001</c:v>
                </c:pt>
                <c:pt idx="16446">
                  <c:v>0.22726499999999999</c:v>
                </c:pt>
                <c:pt idx="16447">
                  <c:v>0.22819300000000001</c:v>
                </c:pt>
                <c:pt idx="16448">
                  <c:v>0.22917000000000001</c:v>
                </c:pt>
                <c:pt idx="16449">
                  <c:v>0.230074</c:v>
                </c:pt>
                <c:pt idx="16450">
                  <c:v>0.230683</c:v>
                </c:pt>
                <c:pt idx="16451">
                  <c:v>0.23074700000000001</c:v>
                </c:pt>
                <c:pt idx="16452">
                  <c:v>0.23055100000000001</c:v>
                </c:pt>
                <c:pt idx="16453">
                  <c:v>0.22962099999999999</c:v>
                </c:pt>
                <c:pt idx="16454">
                  <c:v>0.22866500000000001</c:v>
                </c:pt>
                <c:pt idx="16455">
                  <c:v>0.22723099999999999</c:v>
                </c:pt>
                <c:pt idx="16456">
                  <c:v>0.22605800000000001</c:v>
                </c:pt>
                <c:pt idx="16457">
                  <c:v>0.22468299999999999</c:v>
                </c:pt>
                <c:pt idx="16458">
                  <c:v>0.223194</c:v>
                </c:pt>
                <c:pt idx="16459">
                  <c:v>0.22181999999999999</c:v>
                </c:pt>
                <c:pt idx="16460">
                  <c:v>0.22037999999999999</c:v>
                </c:pt>
                <c:pt idx="16461">
                  <c:v>0.218864</c:v>
                </c:pt>
                <c:pt idx="16462">
                  <c:v>0.217504</c:v>
                </c:pt>
                <c:pt idx="16463">
                  <c:v>0.21622</c:v>
                </c:pt>
                <c:pt idx="16464">
                  <c:v>0.214591</c:v>
                </c:pt>
                <c:pt idx="16465">
                  <c:v>0.21301600000000001</c:v>
                </c:pt>
                <c:pt idx="16466">
                  <c:v>0.21166599999999999</c:v>
                </c:pt>
                <c:pt idx="16467">
                  <c:v>0.21013399999999999</c:v>
                </c:pt>
                <c:pt idx="16468">
                  <c:v>0.20855299999999999</c:v>
                </c:pt>
                <c:pt idx="16469">
                  <c:v>0.20712900000000001</c:v>
                </c:pt>
                <c:pt idx="16470">
                  <c:v>0.205761</c:v>
                </c:pt>
                <c:pt idx="16471">
                  <c:v>0.20405400000000001</c:v>
                </c:pt>
                <c:pt idx="16472">
                  <c:v>0.20244999999999999</c:v>
                </c:pt>
                <c:pt idx="16473">
                  <c:v>0.20100599999999999</c:v>
                </c:pt>
                <c:pt idx="16474">
                  <c:v>0.19938500000000001</c:v>
                </c:pt>
                <c:pt idx="16475">
                  <c:v>0.19777500000000001</c:v>
                </c:pt>
                <c:pt idx="16476">
                  <c:v>0.19628599999999999</c:v>
                </c:pt>
                <c:pt idx="16477">
                  <c:v>0.19481899999999999</c:v>
                </c:pt>
                <c:pt idx="16478">
                  <c:v>0.19333600000000001</c:v>
                </c:pt>
                <c:pt idx="16479">
                  <c:v>0.19175</c:v>
                </c:pt>
                <c:pt idx="16480">
                  <c:v>0.19028800000000001</c:v>
                </c:pt>
                <c:pt idx="16481">
                  <c:v>0.18890699999999999</c:v>
                </c:pt>
                <c:pt idx="16482">
                  <c:v>0.187218</c:v>
                </c:pt>
                <c:pt idx="16483">
                  <c:v>0.18553700000000001</c:v>
                </c:pt>
                <c:pt idx="16484">
                  <c:v>0.18405099999999999</c:v>
                </c:pt>
                <c:pt idx="16485">
                  <c:v>0.18240700000000001</c:v>
                </c:pt>
                <c:pt idx="16486">
                  <c:v>0.18062900000000001</c:v>
                </c:pt>
                <c:pt idx="16487">
                  <c:v>0.17901300000000001</c:v>
                </c:pt>
                <c:pt idx="16488">
                  <c:v>0.17747099999999999</c:v>
                </c:pt>
                <c:pt idx="16489">
                  <c:v>0.175622</c:v>
                </c:pt>
                <c:pt idx="16490">
                  <c:v>0.173898</c:v>
                </c:pt>
                <c:pt idx="16491">
                  <c:v>0.17238200000000001</c:v>
                </c:pt>
                <c:pt idx="16492">
                  <c:v>0.17072899999999999</c:v>
                </c:pt>
                <c:pt idx="16493">
                  <c:v>0.16884099999999999</c:v>
                </c:pt>
                <c:pt idx="16494">
                  <c:v>0.167215</c:v>
                </c:pt>
                <c:pt idx="16495">
                  <c:v>0.16564300000000001</c:v>
                </c:pt>
                <c:pt idx="16496">
                  <c:v>0.163887</c:v>
                </c:pt>
                <c:pt idx="16497">
                  <c:v>0.161995</c:v>
                </c:pt>
                <c:pt idx="16498">
                  <c:v>0.16031000000000001</c:v>
                </c:pt>
                <c:pt idx="16499">
                  <c:v>0.15858800000000001</c:v>
                </c:pt>
                <c:pt idx="16500">
                  <c:v>0.15643299999999999</c:v>
                </c:pt>
                <c:pt idx="16501">
                  <c:v>0.15456300000000001</c:v>
                </c:pt>
                <c:pt idx="16502">
                  <c:v>0.15273300000000001</c:v>
                </c:pt>
                <c:pt idx="16503">
                  <c:v>0.15078800000000001</c:v>
                </c:pt>
                <c:pt idx="16504">
                  <c:v>0.14922099999999999</c:v>
                </c:pt>
                <c:pt idx="16505">
                  <c:v>0.147816</c:v>
                </c:pt>
                <c:pt idx="16506">
                  <c:v>0.146648</c:v>
                </c:pt>
                <c:pt idx="16507">
                  <c:v>0.14533499999999999</c:v>
                </c:pt>
                <c:pt idx="16508">
                  <c:v>0.14416599999999999</c:v>
                </c:pt>
                <c:pt idx="16509">
                  <c:v>0.143149</c:v>
                </c:pt>
                <c:pt idx="16510">
                  <c:v>0.142152</c:v>
                </c:pt>
                <c:pt idx="16511">
                  <c:v>0.14140800000000001</c:v>
                </c:pt>
                <c:pt idx="16512">
                  <c:v>0.14096800000000001</c:v>
                </c:pt>
                <c:pt idx="16513">
                  <c:v>0.14079</c:v>
                </c:pt>
                <c:pt idx="16514">
                  <c:v>0.14047699999999999</c:v>
                </c:pt>
                <c:pt idx="16515">
                  <c:v>0.14052300000000001</c:v>
                </c:pt>
                <c:pt idx="16516">
                  <c:v>0.140706</c:v>
                </c:pt>
                <c:pt idx="16517">
                  <c:v>0.14080599999999999</c:v>
                </c:pt>
                <c:pt idx="16518">
                  <c:v>0.141068</c:v>
                </c:pt>
                <c:pt idx="16519">
                  <c:v>0.140737</c:v>
                </c:pt>
                <c:pt idx="16520">
                  <c:v>0.14057</c:v>
                </c:pt>
                <c:pt idx="16521">
                  <c:v>0.140434</c:v>
                </c:pt>
                <c:pt idx="16522">
                  <c:v>0.139936</c:v>
                </c:pt>
                <c:pt idx="16523">
                  <c:v>0.139407</c:v>
                </c:pt>
                <c:pt idx="16524">
                  <c:v>0.13898099999999999</c:v>
                </c:pt>
                <c:pt idx="16525">
                  <c:v>0.13839499999999999</c:v>
                </c:pt>
                <c:pt idx="16526">
                  <c:v>0.137735</c:v>
                </c:pt>
                <c:pt idx="16527">
                  <c:v>0.13728499999999999</c:v>
                </c:pt>
                <c:pt idx="16528">
                  <c:v>0.13689499999999999</c:v>
                </c:pt>
                <c:pt idx="16529">
                  <c:v>0.136375</c:v>
                </c:pt>
                <c:pt idx="16530">
                  <c:v>0.13593</c:v>
                </c:pt>
                <c:pt idx="16531">
                  <c:v>0.13559299999999999</c:v>
                </c:pt>
                <c:pt idx="16532">
                  <c:v>0.13514699999999999</c:v>
                </c:pt>
                <c:pt idx="16533">
                  <c:v>0.134661</c:v>
                </c:pt>
                <c:pt idx="16534">
                  <c:v>0.13430400000000001</c:v>
                </c:pt>
                <c:pt idx="16535">
                  <c:v>0.13395799999999999</c:v>
                </c:pt>
                <c:pt idx="16536">
                  <c:v>0.133518</c:v>
                </c:pt>
                <c:pt idx="16537">
                  <c:v>0.133161</c:v>
                </c:pt>
                <c:pt idx="16538">
                  <c:v>0.13288900000000001</c:v>
                </c:pt>
                <c:pt idx="16539">
                  <c:v>0.132523</c:v>
                </c:pt>
                <c:pt idx="16540">
                  <c:v>0.132164</c:v>
                </c:pt>
                <c:pt idx="16541">
                  <c:v>0.131909</c:v>
                </c:pt>
                <c:pt idx="16542">
                  <c:v>0.13162299999999999</c:v>
                </c:pt>
                <c:pt idx="16543">
                  <c:v>0.13128600000000001</c:v>
                </c:pt>
                <c:pt idx="16544">
                  <c:v>0.13103699999999999</c:v>
                </c:pt>
                <c:pt idx="16545">
                  <c:v>0.130828</c:v>
                </c:pt>
                <c:pt idx="16546">
                  <c:v>0.13053600000000001</c:v>
                </c:pt>
                <c:pt idx="16547">
                  <c:v>0.130302</c:v>
                </c:pt>
                <c:pt idx="16548">
                  <c:v>0.13006200000000001</c:v>
                </c:pt>
                <c:pt idx="16549">
                  <c:v>0.12973199999999999</c:v>
                </c:pt>
                <c:pt idx="16550">
                  <c:v>0.129806</c:v>
                </c:pt>
                <c:pt idx="16551">
                  <c:v>0.130324</c:v>
                </c:pt>
                <c:pt idx="16552">
                  <c:v>0.130747</c:v>
                </c:pt>
                <c:pt idx="16553">
                  <c:v>0.131937</c:v>
                </c:pt>
                <c:pt idx="16554">
                  <c:v>0.13294400000000001</c:v>
                </c:pt>
                <c:pt idx="16555">
                  <c:v>0.13380600000000001</c:v>
                </c:pt>
                <c:pt idx="16556">
                  <c:v>0.13501099999999999</c:v>
                </c:pt>
                <c:pt idx="16557">
                  <c:v>0.13567499999999999</c:v>
                </c:pt>
                <c:pt idx="16558">
                  <c:v>0.136323</c:v>
                </c:pt>
                <c:pt idx="16559">
                  <c:v>0.13689599999999999</c:v>
                </c:pt>
                <c:pt idx="16560">
                  <c:v>0.13796</c:v>
                </c:pt>
                <c:pt idx="16561">
                  <c:v>0.13918900000000001</c:v>
                </c:pt>
                <c:pt idx="16562">
                  <c:v>0.140122</c:v>
                </c:pt>
                <c:pt idx="16563">
                  <c:v>0.141402</c:v>
                </c:pt>
                <c:pt idx="16564">
                  <c:v>0.14235999999999999</c:v>
                </c:pt>
                <c:pt idx="16565">
                  <c:v>0.143431</c:v>
                </c:pt>
                <c:pt idx="16566">
                  <c:v>0.14464299999999999</c:v>
                </c:pt>
                <c:pt idx="16567">
                  <c:v>0.14568600000000001</c:v>
                </c:pt>
                <c:pt idx="16568">
                  <c:v>0.14690800000000001</c:v>
                </c:pt>
                <c:pt idx="16569">
                  <c:v>0.147948</c:v>
                </c:pt>
                <c:pt idx="16570">
                  <c:v>0.14912800000000001</c:v>
                </c:pt>
                <c:pt idx="16571">
                  <c:v>0.150169</c:v>
                </c:pt>
                <c:pt idx="16572">
                  <c:v>0.15143699999999999</c:v>
                </c:pt>
                <c:pt idx="16573">
                  <c:v>0.152529</c:v>
                </c:pt>
                <c:pt idx="16574">
                  <c:v>0.15347</c:v>
                </c:pt>
                <c:pt idx="16575">
                  <c:v>0.15473700000000001</c:v>
                </c:pt>
                <c:pt idx="16576">
                  <c:v>0.155638</c:v>
                </c:pt>
                <c:pt idx="16577">
                  <c:v>0.15685199999999999</c:v>
                </c:pt>
                <c:pt idx="16578">
                  <c:v>0.15786900000000001</c:v>
                </c:pt>
                <c:pt idx="16579">
                  <c:v>0.159077</c:v>
                </c:pt>
                <c:pt idx="16580">
                  <c:v>0.16021299999999999</c:v>
                </c:pt>
                <c:pt idx="16581">
                  <c:v>0.16128500000000001</c:v>
                </c:pt>
                <c:pt idx="16582">
                  <c:v>0.16270399999999999</c:v>
                </c:pt>
                <c:pt idx="16583">
                  <c:v>0.16353000000000001</c:v>
                </c:pt>
                <c:pt idx="16584">
                  <c:v>0.16477800000000001</c:v>
                </c:pt>
                <c:pt idx="16585">
                  <c:v>0.16586300000000001</c:v>
                </c:pt>
                <c:pt idx="16586">
                  <c:v>0.166937</c:v>
                </c:pt>
                <c:pt idx="16587">
                  <c:v>0.16816999999999999</c:v>
                </c:pt>
                <c:pt idx="16588">
                  <c:v>0.16927500000000001</c:v>
                </c:pt>
                <c:pt idx="16589">
                  <c:v>0.170353</c:v>
                </c:pt>
                <c:pt idx="16590">
                  <c:v>0.17141300000000001</c:v>
                </c:pt>
                <c:pt idx="16591">
                  <c:v>0.17266599999999999</c:v>
                </c:pt>
                <c:pt idx="16592">
                  <c:v>0.17367299999999999</c:v>
                </c:pt>
                <c:pt idx="16593">
                  <c:v>0.174958</c:v>
                </c:pt>
                <c:pt idx="16594">
                  <c:v>0.17598900000000001</c:v>
                </c:pt>
                <c:pt idx="16595">
                  <c:v>0.176978</c:v>
                </c:pt>
                <c:pt idx="16596">
                  <c:v>0.178259</c:v>
                </c:pt>
                <c:pt idx="16597">
                  <c:v>0.17908399999999999</c:v>
                </c:pt>
                <c:pt idx="16598">
                  <c:v>0.18024999999999999</c:v>
                </c:pt>
                <c:pt idx="16599">
                  <c:v>0.181342</c:v>
                </c:pt>
                <c:pt idx="16600">
                  <c:v>0.18210799999999999</c:v>
                </c:pt>
                <c:pt idx="16601">
                  <c:v>0.182981</c:v>
                </c:pt>
                <c:pt idx="16602">
                  <c:v>0.18365799999999999</c:v>
                </c:pt>
                <c:pt idx="16603">
                  <c:v>0.18418899999999999</c:v>
                </c:pt>
                <c:pt idx="16604">
                  <c:v>0.184778</c:v>
                </c:pt>
                <c:pt idx="16605">
                  <c:v>0.18538099999999999</c:v>
                </c:pt>
                <c:pt idx="16606">
                  <c:v>0.18583</c:v>
                </c:pt>
                <c:pt idx="16607">
                  <c:v>0.186477</c:v>
                </c:pt>
                <c:pt idx="16608">
                  <c:v>0.18709200000000001</c:v>
                </c:pt>
                <c:pt idx="16609">
                  <c:v>0.18749499999999999</c:v>
                </c:pt>
                <c:pt idx="16610">
                  <c:v>0.18781300000000001</c:v>
                </c:pt>
                <c:pt idx="16611">
                  <c:v>0.187861</c:v>
                </c:pt>
                <c:pt idx="16612">
                  <c:v>0.188774</c:v>
                </c:pt>
                <c:pt idx="16613">
                  <c:v>0.18982099999999999</c:v>
                </c:pt>
                <c:pt idx="16614">
                  <c:v>0.19028500000000001</c:v>
                </c:pt>
                <c:pt idx="16615">
                  <c:v>0.191056</c:v>
                </c:pt>
                <c:pt idx="16616">
                  <c:v>0.19157199999999999</c:v>
                </c:pt>
                <c:pt idx="16617">
                  <c:v>0.19204099999999999</c:v>
                </c:pt>
                <c:pt idx="16618">
                  <c:v>0.19245399999999999</c:v>
                </c:pt>
                <c:pt idx="16619">
                  <c:v>0.19304399999999999</c:v>
                </c:pt>
                <c:pt idx="16620">
                  <c:v>0.19372700000000001</c:v>
                </c:pt>
                <c:pt idx="16621">
                  <c:v>0.19436700000000001</c:v>
                </c:pt>
                <c:pt idx="16622">
                  <c:v>0.194879</c:v>
                </c:pt>
                <c:pt idx="16623">
                  <c:v>0.195711</c:v>
                </c:pt>
                <c:pt idx="16624">
                  <c:v>0.196437</c:v>
                </c:pt>
                <c:pt idx="16625">
                  <c:v>0.197356</c:v>
                </c:pt>
                <c:pt idx="16626">
                  <c:v>0.19796</c:v>
                </c:pt>
                <c:pt idx="16627">
                  <c:v>0.19884099999999999</c:v>
                </c:pt>
                <c:pt idx="16628">
                  <c:v>0.19964899999999999</c:v>
                </c:pt>
                <c:pt idx="16629">
                  <c:v>0.20008999999999999</c:v>
                </c:pt>
                <c:pt idx="16630">
                  <c:v>0.20094999999999999</c:v>
                </c:pt>
                <c:pt idx="16631">
                  <c:v>0.20144999999999999</c:v>
                </c:pt>
                <c:pt idx="16632">
                  <c:v>0.20210800000000001</c:v>
                </c:pt>
                <c:pt idx="16633">
                  <c:v>0.20305999999999999</c:v>
                </c:pt>
                <c:pt idx="16634">
                  <c:v>0.20407700000000001</c:v>
                </c:pt>
                <c:pt idx="16635">
                  <c:v>0.20535200000000001</c:v>
                </c:pt>
                <c:pt idx="16636">
                  <c:v>0.206068</c:v>
                </c:pt>
                <c:pt idx="16637">
                  <c:v>0.20688599999999999</c:v>
                </c:pt>
                <c:pt idx="16638">
                  <c:v>0.20774999999999999</c:v>
                </c:pt>
                <c:pt idx="16639">
                  <c:v>0.20847299999999999</c:v>
                </c:pt>
                <c:pt idx="16640">
                  <c:v>0.20940700000000001</c:v>
                </c:pt>
                <c:pt idx="16641">
                  <c:v>0.21010699999999999</c:v>
                </c:pt>
                <c:pt idx="16642">
                  <c:v>0.21113000000000001</c:v>
                </c:pt>
                <c:pt idx="16643">
                  <c:v>0.211975</c:v>
                </c:pt>
                <c:pt idx="16644">
                  <c:v>0.21246200000000001</c:v>
                </c:pt>
                <c:pt idx="16645">
                  <c:v>0.21334400000000001</c:v>
                </c:pt>
                <c:pt idx="16646">
                  <c:v>0.213809</c:v>
                </c:pt>
                <c:pt idx="16647">
                  <c:v>0.21452499999999999</c:v>
                </c:pt>
                <c:pt idx="16648">
                  <c:v>0.21530299999999999</c:v>
                </c:pt>
                <c:pt idx="16649">
                  <c:v>0.21620500000000001</c:v>
                </c:pt>
                <c:pt idx="16650">
                  <c:v>0.21707599999999999</c:v>
                </c:pt>
                <c:pt idx="16651">
                  <c:v>0.216922</c:v>
                </c:pt>
                <c:pt idx="16652">
                  <c:v>0.217108</c:v>
                </c:pt>
                <c:pt idx="16653">
                  <c:v>0.216976</c:v>
                </c:pt>
                <c:pt idx="16654">
                  <c:v>0.21717700000000001</c:v>
                </c:pt>
                <c:pt idx="16655">
                  <c:v>0.21740799999999999</c:v>
                </c:pt>
                <c:pt idx="16656">
                  <c:v>0.21770400000000001</c:v>
                </c:pt>
                <c:pt idx="16657">
                  <c:v>0.21815599999999999</c:v>
                </c:pt>
                <c:pt idx="16658">
                  <c:v>0.218584</c:v>
                </c:pt>
                <c:pt idx="16659">
                  <c:v>0.21903</c:v>
                </c:pt>
                <c:pt idx="16660">
                  <c:v>0.219448</c:v>
                </c:pt>
                <c:pt idx="16661">
                  <c:v>0.21982299999999999</c:v>
                </c:pt>
                <c:pt idx="16662">
                  <c:v>0.22026899999999999</c:v>
                </c:pt>
                <c:pt idx="16663">
                  <c:v>0.22064400000000001</c:v>
                </c:pt>
                <c:pt idx="16664">
                  <c:v>0.22095899999999999</c:v>
                </c:pt>
                <c:pt idx="16665">
                  <c:v>0.22134300000000001</c:v>
                </c:pt>
                <c:pt idx="16666">
                  <c:v>0.22170999999999999</c:v>
                </c:pt>
                <c:pt idx="16667">
                  <c:v>0.22201599999999999</c:v>
                </c:pt>
                <c:pt idx="16668">
                  <c:v>0.22239999999999999</c:v>
                </c:pt>
                <c:pt idx="16669">
                  <c:v>0.22276799999999999</c:v>
                </c:pt>
                <c:pt idx="16670">
                  <c:v>0.223081</c:v>
                </c:pt>
                <c:pt idx="16671">
                  <c:v>0.22348499999999999</c:v>
                </c:pt>
                <c:pt idx="16672">
                  <c:v>0.22387299999999999</c:v>
                </c:pt>
                <c:pt idx="16673">
                  <c:v>0.22418099999999999</c:v>
                </c:pt>
                <c:pt idx="16674">
                  <c:v>0.22455600000000001</c:v>
                </c:pt>
                <c:pt idx="16675">
                  <c:v>0.224942</c:v>
                </c:pt>
                <c:pt idx="16676">
                  <c:v>0.22529099999999999</c:v>
                </c:pt>
                <c:pt idx="16677">
                  <c:v>0.22566700000000001</c:v>
                </c:pt>
                <c:pt idx="16678">
                  <c:v>0.22605900000000001</c:v>
                </c:pt>
                <c:pt idx="16679">
                  <c:v>0.22640199999999999</c:v>
                </c:pt>
                <c:pt idx="16680">
                  <c:v>0.22675799999999999</c:v>
                </c:pt>
                <c:pt idx="16681">
                  <c:v>0.22715199999999999</c:v>
                </c:pt>
                <c:pt idx="16682">
                  <c:v>0.22750500000000001</c:v>
                </c:pt>
                <c:pt idx="16683">
                  <c:v>0.22783700000000001</c:v>
                </c:pt>
                <c:pt idx="16684">
                  <c:v>0.228241</c:v>
                </c:pt>
                <c:pt idx="16685">
                  <c:v>0.22859599999999999</c:v>
                </c:pt>
                <c:pt idx="16686">
                  <c:v>0.22894600000000001</c:v>
                </c:pt>
                <c:pt idx="16687">
                  <c:v>0.22934499999999999</c:v>
                </c:pt>
                <c:pt idx="16688">
                  <c:v>0.229684</c:v>
                </c:pt>
                <c:pt idx="16689">
                  <c:v>0.23005200000000001</c:v>
                </c:pt>
                <c:pt idx="16690">
                  <c:v>0.23042599999999999</c:v>
                </c:pt>
                <c:pt idx="16691">
                  <c:v>0.23077900000000001</c:v>
                </c:pt>
                <c:pt idx="16692">
                  <c:v>0.23114599999999999</c:v>
                </c:pt>
                <c:pt idx="16693">
                  <c:v>0.23150899999999999</c:v>
                </c:pt>
                <c:pt idx="16694">
                  <c:v>0.231907</c:v>
                </c:pt>
                <c:pt idx="16695">
                  <c:v>0.232267</c:v>
                </c:pt>
                <c:pt idx="16696">
                  <c:v>0.232684</c:v>
                </c:pt>
                <c:pt idx="16697">
                  <c:v>0.23311999999999999</c:v>
                </c:pt>
                <c:pt idx="16698">
                  <c:v>0.233486</c:v>
                </c:pt>
                <c:pt idx="16699">
                  <c:v>0.23388400000000001</c:v>
                </c:pt>
                <c:pt idx="16700">
                  <c:v>0.23424800000000001</c:v>
                </c:pt>
                <c:pt idx="16701">
                  <c:v>0.23479800000000001</c:v>
                </c:pt>
                <c:pt idx="16702">
                  <c:v>0.23519200000000001</c:v>
                </c:pt>
                <c:pt idx="16703">
                  <c:v>0.23613600000000001</c:v>
                </c:pt>
                <c:pt idx="16704">
                  <c:v>0.23658899999999999</c:v>
                </c:pt>
                <c:pt idx="16705">
                  <c:v>0.23733899999999999</c:v>
                </c:pt>
                <c:pt idx="16706">
                  <c:v>0.23821899999999999</c:v>
                </c:pt>
                <c:pt idx="16707">
                  <c:v>0.23873900000000001</c:v>
                </c:pt>
                <c:pt idx="16708">
                  <c:v>0.23949400000000001</c:v>
                </c:pt>
                <c:pt idx="16709">
                  <c:v>0.24038100000000001</c:v>
                </c:pt>
                <c:pt idx="16710">
                  <c:v>0.24096500000000001</c:v>
                </c:pt>
                <c:pt idx="16711">
                  <c:v>0.241898</c:v>
                </c:pt>
                <c:pt idx="16712">
                  <c:v>0.24282999999999999</c:v>
                </c:pt>
                <c:pt idx="16713">
                  <c:v>0.24374499999999999</c:v>
                </c:pt>
                <c:pt idx="16714">
                  <c:v>0.24487500000000001</c:v>
                </c:pt>
                <c:pt idx="16715">
                  <c:v>0.245976</c:v>
                </c:pt>
                <c:pt idx="16716">
                  <c:v>0.24695500000000001</c:v>
                </c:pt>
                <c:pt idx="16717">
                  <c:v>0.247304</c:v>
                </c:pt>
                <c:pt idx="16718">
                  <c:v>0.247249</c:v>
                </c:pt>
                <c:pt idx="16719">
                  <c:v>0.24771699999999999</c:v>
                </c:pt>
                <c:pt idx="16720">
                  <c:v>0.24856</c:v>
                </c:pt>
                <c:pt idx="16721">
                  <c:v>0.248915</c:v>
                </c:pt>
                <c:pt idx="16722">
                  <c:v>0.249694</c:v>
                </c:pt>
                <c:pt idx="16723">
                  <c:v>0.25043300000000002</c:v>
                </c:pt>
                <c:pt idx="16724">
                  <c:v>0.25075799999999998</c:v>
                </c:pt>
                <c:pt idx="16725">
                  <c:v>0.25134800000000002</c:v>
                </c:pt>
                <c:pt idx="16726">
                  <c:v>0.252025</c:v>
                </c:pt>
                <c:pt idx="16727">
                  <c:v>0.25237500000000002</c:v>
                </c:pt>
                <c:pt idx="16728">
                  <c:v>0.25268600000000002</c:v>
                </c:pt>
                <c:pt idx="16729">
                  <c:v>0.253104</c:v>
                </c:pt>
                <c:pt idx="16730">
                  <c:v>0.254139</c:v>
                </c:pt>
                <c:pt idx="16731">
                  <c:v>0.25473400000000002</c:v>
                </c:pt>
                <c:pt idx="16732">
                  <c:v>0.25563599999999997</c:v>
                </c:pt>
                <c:pt idx="16733">
                  <c:v>0.25651000000000002</c:v>
                </c:pt>
                <c:pt idx="16734">
                  <c:v>0.25720500000000002</c:v>
                </c:pt>
                <c:pt idx="16735">
                  <c:v>0.25792999999999999</c:v>
                </c:pt>
                <c:pt idx="16736">
                  <c:v>0.25881900000000002</c:v>
                </c:pt>
                <c:pt idx="16737">
                  <c:v>0.26010800000000001</c:v>
                </c:pt>
                <c:pt idx="16738">
                  <c:v>0.26089200000000001</c:v>
                </c:pt>
                <c:pt idx="16739">
                  <c:v>0.26181500000000002</c:v>
                </c:pt>
                <c:pt idx="16740">
                  <c:v>0.262768</c:v>
                </c:pt>
                <c:pt idx="16741">
                  <c:v>0.263598</c:v>
                </c:pt>
                <c:pt idx="16742">
                  <c:v>0.26434000000000002</c:v>
                </c:pt>
                <c:pt idx="16743">
                  <c:v>0.26535399999999998</c:v>
                </c:pt>
                <c:pt idx="16744">
                  <c:v>0.26668700000000001</c:v>
                </c:pt>
                <c:pt idx="16745">
                  <c:v>0.267785</c:v>
                </c:pt>
                <c:pt idx="16746">
                  <c:v>0.26899000000000001</c:v>
                </c:pt>
                <c:pt idx="16747">
                  <c:v>0.27015899999999998</c:v>
                </c:pt>
                <c:pt idx="16748">
                  <c:v>0.27111099999999999</c:v>
                </c:pt>
                <c:pt idx="16749">
                  <c:v>0.27198499999999998</c:v>
                </c:pt>
                <c:pt idx="16750">
                  <c:v>0.27247399999999999</c:v>
                </c:pt>
                <c:pt idx="16751">
                  <c:v>0.27246599999999999</c:v>
                </c:pt>
                <c:pt idx="16752">
                  <c:v>0.27246199999999998</c:v>
                </c:pt>
                <c:pt idx="16753">
                  <c:v>0.27233000000000002</c:v>
                </c:pt>
                <c:pt idx="16754">
                  <c:v>0.272063</c:v>
                </c:pt>
                <c:pt idx="16755">
                  <c:v>0.27199499999999999</c:v>
                </c:pt>
                <c:pt idx="16756">
                  <c:v>0.27183600000000002</c:v>
                </c:pt>
                <c:pt idx="16757">
                  <c:v>0.27161200000000002</c:v>
                </c:pt>
                <c:pt idx="16758">
                  <c:v>0.27165299999999998</c:v>
                </c:pt>
                <c:pt idx="16759">
                  <c:v>0.27149899999999999</c:v>
                </c:pt>
                <c:pt idx="16760">
                  <c:v>0.27153100000000002</c:v>
                </c:pt>
                <c:pt idx="16761">
                  <c:v>0.27147300000000002</c:v>
                </c:pt>
                <c:pt idx="16762">
                  <c:v>0.27144499999999999</c:v>
                </c:pt>
                <c:pt idx="16763">
                  <c:v>0.27145200000000003</c:v>
                </c:pt>
                <c:pt idx="16764">
                  <c:v>0.27144600000000002</c:v>
                </c:pt>
                <c:pt idx="16765">
                  <c:v>0.27134900000000001</c:v>
                </c:pt>
                <c:pt idx="16766">
                  <c:v>0.271262</c:v>
                </c:pt>
                <c:pt idx="16767">
                  <c:v>0.27113999999999999</c:v>
                </c:pt>
                <c:pt idx="16768">
                  <c:v>0.27105800000000002</c:v>
                </c:pt>
                <c:pt idx="16769">
                  <c:v>0.27071800000000001</c:v>
                </c:pt>
                <c:pt idx="16770">
                  <c:v>0.27089000000000002</c:v>
                </c:pt>
                <c:pt idx="16771">
                  <c:v>0.27069599999999999</c:v>
                </c:pt>
                <c:pt idx="16772">
                  <c:v>0.27030599999999999</c:v>
                </c:pt>
                <c:pt idx="16773">
                  <c:v>0.270179</c:v>
                </c:pt>
                <c:pt idx="16774">
                  <c:v>0.27007700000000001</c:v>
                </c:pt>
                <c:pt idx="16775">
                  <c:v>0.27012700000000001</c:v>
                </c:pt>
                <c:pt idx="16776">
                  <c:v>0.27021499999999998</c:v>
                </c:pt>
                <c:pt idx="16777">
                  <c:v>0.270285</c:v>
                </c:pt>
                <c:pt idx="16778">
                  <c:v>0.27016400000000002</c:v>
                </c:pt>
                <c:pt idx="16779">
                  <c:v>0.27001900000000001</c:v>
                </c:pt>
                <c:pt idx="16780">
                  <c:v>0.26990799999999998</c:v>
                </c:pt>
                <c:pt idx="16781">
                  <c:v>0.269876</c:v>
                </c:pt>
                <c:pt idx="16782">
                  <c:v>0.269868</c:v>
                </c:pt>
                <c:pt idx="16783">
                  <c:v>0.269924</c:v>
                </c:pt>
                <c:pt idx="16784">
                  <c:v>0.269953</c:v>
                </c:pt>
                <c:pt idx="16785">
                  <c:v>0.26999699999999999</c:v>
                </c:pt>
                <c:pt idx="16786">
                  <c:v>0.269951</c:v>
                </c:pt>
                <c:pt idx="16787">
                  <c:v>0.269845</c:v>
                </c:pt>
                <c:pt idx="16788">
                  <c:v>0.26982200000000001</c:v>
                </c:pt>
                <c:pt idx="16789">
                  <c:v>0.26976899999999998</c:v>
                </c:pt>
                <c:pt idx="16790">
                  <c:v>0.26971899999999999</c:v>
                </c:pt>
                <c:pt idx="16791">
                  <c:v>0.26947300000000002</c:v>
                </c:pt>
                <c:pt idx="16792">
                  <c:v>0.26960099999999998</c:v>
                </c:pt>
                <c:pt idx="16793">
                  <c:v>0.269426</c:v>
                </c:pt>
                <c:pt idx="16794">
                  <c:v>0.269206</c:v>
                </c:pt>
                <c:pt idx="16795">
                  <c:v>0.26908100000000001</c:v>
                </c:pt>
                <c:pt idx="16796">
                  <c:v>0.26899699999999999</c:v>
                </c:pt>
                <c:pt idx="16797">
                  <c:v>0.26894499999999999</c:v>
                </c:pt>
                <c:pt idx="16798">
                  <c:v>0.26888200000000001</c:v>
                </c:pt>
                <c:pt idx="16799">
                  <c:v>0.26886700000000002</c:v>
                </c:pt>
                <c:pt idx="16800">
                  <c:v>0.26927600000000002</c:v>
                </c:pt>
                <c:pt idx="16801">
                  <c:v>0.27040500000000001</c:v>
                </c:pt>
                <c:pt idx="16802">
                  <c:v>0.27149899999999999</c:v>
                </c:pt>
                <c:pt idx="16803">
                  <c:v>0.27278200000000002</c:v>
                </c:pt>
                <c:pt idx="16804">
                  <c:v>0.27396300000000001</c:v>
                </c:pt>
                <c:pt idx="16805">
                  <c:v>0.27491100000000002</c:v>
                </c:pt>
                <c:pt idx="16806">
                  <c:v>0.27620600000000001</c:v>
                </c:pt>
                <c:pt idx="16807">
                  <c:v>0.27748200000000001</c:v>
                </c:pt>
                <c:pt idx="16808">
                  <c:v>0.27873999999999999</c:v>
                </c:pt>
                <c:pt idx="16809">
                  <c:v>0.28004200000000001</c:v>
                </c:pt>
                <c:pt idx="16810">
                  <c:v>0.28131200000000001</c:v>
                </c:pt>
                <c:pt idx="16811">
                  <c:v>0.28260400000000002</c:v>
                </c:pt>
                <c:pt idx="16812">
                  <c:v>0.28394399999999997</c:v>
                </c:pt>
                <c:pt idx="16813">
                  <c:v>0.28526800000000002</c:v>
                </c:pt>
                <c:pt idx="16814">
                  <c:v>0.28654099999999999</c:v>
                </c:pt>
                <c:pt idx="16815">
                  <c:v>0.28782200000000002</c:v>
                </c:pt>
                <c:pt idx="16816">
                  <c:v>0.289109</c:v>
                </c:pt>
                <c:pt idx="16817">
                  <c:v>0.29035499999999997</c:v>
                </c:pt>
                <c:pt idx="16818">
                  <c:v>0.291597</c:v>
                </c:pt>
                <c:pt idx="16819">
                  <c:v>0.29287099999999999</c:v>
                </c:pt>
                <c:pt idx="16820">
                  <c:v>0.29413</c:v>
                </c:pt>
                <c:pt idx="16821">
                  <c:v>0.29536699999999999</c:v>
                </c:pt>
                <c:pt idx="16822">
                  <c:v>0.296628</c:v>
                </c:pt>
                <c:pt idx="16823">
                  <c:v>0.29789100000000002</c:v>
                </c:pt>
                <c:pt idx="16824">
                  <c:v>0.29912</c:v>
                </c:pt>
                <c:pt idx="16825">
                  <c:v>0.30035299999999998</c:v>
                </c:pt>
                <c:pt idx="16826">
                  <c:v>0.30159900000000001</c:v>
                </c:pt>
                <c:pt idx="16827">
                  <c:v>0.30281400000000003</c:v>
                </c:pt>
                <c:pt idx="16828">
                  <c:v>0.30401899999999998</c:v>
                </c:pt>
                <c:pt idx="16829">
                  <c:v>0.30524499999999999</c:v>
                </c:pt>
                <c:pt idx="16830">
                  <c:v>0.306454</c:v>
                </c:pt>
                <c:pt idx="16831">
                  <c:v>0.30764200000000003</c:v>
                </c:pt>
                <c:pt idx="16832">
                  <c:v>0.30884800000000001</c:v>
                </c:pt>
                <c:pt idx="16833">
                  <c:v>0.31005199999999999</c:v>
                </c:pt>
                <c:pt idx="16834">
                  <c:v>0.311228</c:v>
                </c:pt>
                <c:pt idx="16835">
                  <c:v>0.312413</c:v>
                </c:pt>
                <c:pt idx="16836">
                  <c:v>0.313606</c:v>
                </c:pt>
                <c:pt idx="16837">
                  <c:v>0.31476999999999999</c:v>
                </c:pt>
                <c:pt idx="16838">
                  <c:v>0.31593199999999999</c:v>
                </c:pt>
                <c:pt idx="16839">
                  <c:v>0.31710899999999997</c:v>
                </c:pt>
                <c:pt idx="16840">
                  <c:v>0.31826199999999999</c:v>
                </c:pt>
                <c:pt idx="16841">
                  <c:v>0.31940299999999999</c:v>
                </c:pt>
                <c:pt idx="16842">
                  <c:v>0.32056099999999998</c:v>
                </c:pt>
                <c:pt idx="16843">
                  <c:v>0.32170399999999999</c:v>
                </c:pt>
                <c:pt idx="16844">
                  <c:v>0.322828</c:v>
                </c:pt>
                <c:pt idx="16845">
                  <c:v>0.32396799999999998</c:v>
                </c:pt>
                <c:pt idx="16846">
                  <c:v>0.32510099999999997</c:v>
                </c:pt>
                <c:pt idx="16847">
                  <c:v>0.32621</c:v>
                </c:pt>
                <c:pt idx="16848">
                  <c:v>0.32733099999999998</c:v>
                </c:pt>
                <c:pt idx="16849">
                  <c:v>0.32845200000000002</c:v>
                </c:pt>
                <c:pt idx="16850">
                  <c:v>0.32933000000000001</c:v>
                </c:pt>
                <c:pt idx="16851">
                  <c:v>0.32973799999999998</c:v>
                </c:pt>
                <c:pt idx="16852">
                  <c:v>0.33036900000000002</c:v>
                </c:pt>
                <c:pt idx="16853">
                  <c:v>0.330928</c:v>
                </c:pt>
                <c:pt idx="16854">
                  <c:v>0.33182299999999998</c:v>
                </c:pt>
                <c:pt idx="16855">
                  <c:v>0.33255400000000002</c:v>
                </c:pt>
                <c:pt idx="16856">
                  <c:v>0.33306000000000002</c:v>
                </c:pt>
                <c:pt idx="16857">
                  <c:v>0.33329599999999998</c:v>
                </c:pt>
                <c:pt idx="16858">
                  <c:v>0.33395799999999998</c:v>
                </c:pt>
                <c:pt idx="16859">
                  <c:v>0.33449200000000001</c:v>
                </c:pt>
                <c:pt idx="16860">
                  <c:v>0.33534399999999998</c:v>
                </c:pt>
                <c:pt idx="16861">
                  <c:v>0.33626</c:v>
                </c:pt>
                <c:pt idx="16862">
                  <c:v>0.33699400000000002</c:v>
                </c:pt>
                <c:pt idx="16863">
                  <c:v>0.33721600000000002</c:v>
                </c:pt>
                <c:pt idx="16864">
                  <c:v>0.33785300000000001</c:v>
                </c:pt>
                <c:pt idx="16865">
                  <c:v>0.33862199999999998</c:v>
                </c:pt>
                <c:pt idx="16866">
                  <c:v>0.33946199999999999</c:v>
                </c:pt>
                <c:pt idx="16867">
                  <c:v>0.34048800000000001</c:v>
                </c:pt>
                <c:pt idx="16868">
                  <c:v>0.34162300000000001</c:v>
                </c:pt>
                <c:pt idx="16869">
                  <c:v>0.342501</c:v>
                </c:pt>
                <c:pt idx="16870">
                  <c:v>0.34289399999999998</c:v>
                </c:pt>
                <c:pt idx="16871">
                  <c:v>0.34343600000000002</c:v>
                </c:pt>
                <c:pt idx="16872">
                  <c:v>0.34409299999999998</c:v>
                </c:pt>
                <c:pt idx="16873">
                  <c:v>0.344725</c:v>
                </c:pt>
                <c:pt idx="16874">
                  <c:v>0.34540100000000001</c:v>
                </c:pt>
                <c:pt idx="16875">
                  <c:v>0.34594200000000003</c:v>
                </c:pt>
                <c:pt idx="16876">
                  <c:v>0.34635700000000003</c:v>
                </c:pt>
                <c:pt idx="16877">
                  <c:v>0.346993</c:v>
                </c:pt>
                <c:pt idx="16878">
                  <c:v>0.34790500000000002</c:v>
                </c:pt>
                <c:pt idx="16879">
                  <c:v>0.34862599999999999</c:v>
                </c:pt>
                <c:pt idx="16880">
                  <c:v>0.349327</c:v>
                </c:pt>
                <c:pt idx="16881">
                  <c:v>0.349744</c:v>
                </c:pt>
                <c:pt idx="16882">
                  <c:v>0.35008499999999998</c:v>
                </c:pt>
                <c:pt idx="16883">
                  <c:v>0.35057700000000003</c:v>
                </c:pt>
                <c:pt idx="16884">
                  <c:v>0.35134700000000002</c:v>
                </c:pt>
                <c:pt idx="16885">
                  <c:v>0.351883</c:v>
                </c:pt>
                <c:pt idx="16886">
                  <c:v>0.35219</c:v>
                </c:pt>
                <c:pt idx="16887">
                  <c:v>0.35289500000000001</c:v>
                </c:pt>
                <c:pt idx="16888">
                  <c:v>0.353767</c:v>
                </c:pt>
                <c:pt idx="16889">
                  <c:v>0.35450500000000001</c:v>
                </c:pt>
                <c:pt idx="16890">
                  <c:v>0.35522399999999998</c:v>
                </c:pt>
                <c:pt idx="16891">
                  <c:v>0.35555300000000001</c:v>
                </c:pt>
                <c:pt idx="16892">
                  <c:v>0.35580600000000001</c:v>
                </c:pt>
                <c:pt idx="16893">
                  <c:v>0.35624699999999998</c:v>
                </c:pt>
                <c:pt idx="16894">
                  <c:v>0.35702499999999998</c:v>
                </c:pt>
                <c:pt idx="16895">
                  <c:v>0.357769</c:v>
                </c:pt>
                <c:pt idx="16896">
                  <c:v>0.35848000000000002</c:v>
                </c:pt>
                <c:pt idx="16897">
                  <c:v>0.358931</c:v>
                </c:pt>
                <c:pt idx="16898">
                  <c:v>0.35926200000000003</c:v>
                </c:pt>
                <c:pt idx="16899">
                  <c:v>0.35981099999999999</c:v>
                </c:pt>
                <c:pt idx="16900">
                  <c:v>0.36061799999999999</c:v>
                </c:pt>
                <c:pt idx="16901">
                  <c:v>0.36186600000000002</c:v>
                </c:pt>
                <c:pt idx="16902">
                  <c:v>0.362987</c:v>
                </c:pt>
                <c:pt idx="16903">
                  <c:v>0.36419499999999999</c:v>
                </c:pt>
                <c:pt idx="16904">
                  <c:v>0.36512800000000001</c:v>
                </c:pt>
                <c:pt idx="16905">
                  <c:v>0.366147</c:v>
                </c:pt>
                <c:pt idx="16906">
                  <c:v>0.36699199999999998</c:v>
                </c:pt>
                <c:pt idx="16907">
                  <c:v>0.36792900000000001</c:v>
                </c:pt>
                <c:pt idx="16908">
                  <c:v>0.36895699999999998</c:v>
                </c:pt>
                <c:pt idx="16909">
                  <c:v>0.369867</c:v>
                </c:pt>
                <c:pt idx="16910">
                  <c:v>0.37081500000000001</c:v>
                </c:pt>
                <c:pt idx="16911">
                  <c:v>0.37179600000000002</c:v>
                </c:pt>
                <c:pt idx="16912">
                  <c:v>0.37267400000000001</c:v>
                </c:pt>
                <c:pt idx="16913">
                  <c:v>0.37361899999999998</c:v>
                </c:pt>
                <c:pt idx="16914">
                  <c:v>0.37460100000000002</c:v>
                </c:pt>
                <c:pt idx="16915">
                  <c:v>0.375498</c:v>
                </c:pt>
                <c:pt idx="16916">
                  <c:v>0.37645400000000001</c:v>
                </c:pt>
                <c:pt idx="16917">
                  <c:v>0.37740899999999999</c:v>
                </c:pt>
                <c:pt idx="16918">
                  <c:v>0.37828499999999998</c:v>
                </c:pt>
                <c:pt idx="16919">
                  <c:v>0.37922800000000001</c:v>
                </c:pt>
                <c:pt idx="16920">
                  <c:v>0.380162</c:v>
                </c:pt>
                <c:pt idx="16921">
                  <c:v>0.38104500000000002</c:v>
                </c:pt>
                <c:pt idx="16922">
                  <c:v>0.381996</c:v>
                </c:pt>
                <c:pt idx="16923">
                  <c:v>0.382913</c:v>
                </c:pt>
                <c:pt idx="16924">
                  <c:v>0.38378699999999999</c:v>
                </c:pt>
                <c:pt idx="16925">
                  <c:v>0.38472000000000001</c:v>
                </c:pt>
                <c:pt idx="16926">
                  <c:v>0.38561000000000001</c:v>
                </c:pt>
                <c:pt idx="16927">
                  <c:v>0.38648700000000002</c:v>
                </c:pt>
                <c:pt idx="16928">
                  <c:v>0.38741700000000001</c:v>
                </c:pt>
                <c:pt idx="16929">
                  <c:v>0.388295</c:v>
                </c:pt>
                <c:pt idx="16930">
                  <c:v>0.38917099999999999</c:v>
                </c:pt>
                <c:pt idx="16931">
                  <c:v>0.39008199999999998</c:v>
                </c:pt>
                <c:pt idx="16932">
                  <c:v>0.39093600000000001</c:v>
                </c:pt>
                <c:pt idx="16933">
                  <c:v>0.39181199999999999</c:v>
                </c:pt>
                <c:pt idx="16934">
                  <c:v>0.39271</c:v>
                </c:pt>
                <c:pt idx="16935">
                  <c:v>0.39355499999999999</c:v>
                </c:pt>
                <c:pt idx="16936">
                  <c:v>0.39443299999999998</c:v>
                </c:pt>
                <c:pt idx="16937">
                  <c:v>0.39530999999999999</c:v>
                </c:pt>
                <c:pt idx="16938">
                  <c:v>0.39614100000000002</c:v>
                </c:pt>
                <c:pt idx="16939">
                  <c:v>0.39701500000000001</c:v>
                </c:pt>
                <c:pt idx="16940">
                  <c:v>0.39787</c:v>
                </c:pt>
                <c:pt idx="16941">
                  <c:v>0.39869900000000003</c:v>
                </c:pt>
                <c:pt idx="16942">
                  <c:v>0.39956900000000001</c:v>
                </c:pt>
                <c:pt idx="16943">
                  <c:v>0.40040100000000001</c:v>
                </c:pt>
                <c:pt idx="16944">
                  <c:v>0.40122600000000003</c:v>
                </c:pt>
                <c:pt idx="16945">
                  <c:v>0.40208199999999999</c:v>
                </c:pt>
                <c:pt idx="16946">
                  <c:v>0.402895</c:v>
                </c:pt>
                <c:pt idx="16947">
                  <c:v>0.40372200000000003</c:v>
                </c:pt>
                <c:pt idx="16948">
                  <c:v>0.40456399999999998</c:v>
                </c:pt>
                <c:pt idx="16949">
                  <c:v>0.40536100000000003</c:v>
                </c:pt>
                <c:pt idx="16950">
                  <c:v>0.40597800000000001</c:v>
                </c:pt>
                <c:pt idx="16951">
                  <c:v>0.40610800000000002</c:v>
                </c:pt>
                <c:pt idx="16952">
                  <c:v>0.40628300000000001</c:v>
                </c:pt>
                <c:pt idx="16953">
                  <c:v>0.406499</c:v>
                </c:pt>
                <c:pt idx="16954">
                  <c:v>0.40687000000000001</c:v>
                </c:pt>
                <c:pt idx="16955">
                  <c:v>0.407447</c:v>
                </c:pt>
                <c:pt idx="16956">
                  <c:v>0.40799200000000002</c:v>
                </c:pt>
                <c:pt idx="16957">
                  <c:v>0.40864499999999998</c:v>
                </c:pt>
                <c:pt idx="16958">
                  <c:v>0.40933700000000001</c:v>
                </c:pt>
                <c:pt idx="16959">
                  <c:v>0.40965800000000002</c:v>
                </c:pt>
                <c:pt idx="16960">
                  <c:v>0.40957500000000002</c:v>
                </c:pt>
                <c:pt idx="16961">
                  <c:v>0.40978799999999999</c:v>
                </c:pt>
                <c:pt idx="16962">
                  <c:v>0.410028</c:v>
                </c:pt>
                <c:pt idx="16963">
                  <c:v>0.41013100000000002</c:v>
                </c:pt>
                <c:pt idx="16964">
                  <c:v>0.41062199999999999</c:v>
                </c:pt>
                <c:pt idx="16965">
                  <c:v>0.41115000000000002</c:v>
                </c:pt>
                <c:pt idx="16966">
                  <c:v>0.41161799999999998</c:v>
                </c:pt>
                <c:pt idx="16967">
                  <c:v>0.41187400000000002</c:v>
                </c:pt>
                <c:pt idx="16968">
                  <c:v>0.41193400000000002</c:v>
                </c:pt>
                <c:pt idx="16969">
                  <c:v>0.41233999999999998</c:v>
                </c:pt>
                <c:pt idx="16970">
                  <c:v>0.41267599999999999</c:v>
                </c:pt>
                <c:pt idx="16971">
                  <c:v>0.41294999999999998</c:v>
                </c:pt>
                <c:pt idx="16972">
                  <c:v>0.41355599999999998</c:v>
                </c:pt>
                <c:pt idx="16973">
                  <c:v>0.414132</c:v>
                </c:pt>
                <c:pt idx="16974">
                  <c:v>0.41437099999999999</c:v>
                </c:pt>
                <c:pt idx="16975">
                  <c:v>0.41459299999999999</c:v>
                </c:pt>
                <c:pt idx="16976">
                  <c:v>0.41503899999999999</c:v>
                </c:pt>
                <c:pt idx="16977">
                  <c:v>0.41545100000000001</c:v>
                </c:pt>
                <c:pt idx="16978">
                  <c:v>0.41592600000000002</c:v>
                </c:pt>
                <c:pt idx="16979">
                  <c:v>0.41649599999999998</c:v>
                </c:pt>
                <c:pt idx="16980">
                  <c:v>0.41673700000000002</c:v>
                </c:pt>
                <c:pt idx="16981">
                  <c:v>0.41672199999999998</c:v>
                </c:pt>
                <c:pt idx="16982">
                  <c:v>0.41713499999999998</c:v>
                </c:pt>
                <c:pt idx="16983">
                  <c:v>0.41742600000000002</c:v>
                </c:pt>
                <c:pt idx="16984">
                  <c:v>0.417661</c:v>
                </c:pt>
                <c:pt idx="16985">
                  <c:v>0.41824899999999998</c:v>
                </c:pt>
                <c:pt idx="16986">
                  <c:v>0.41880400000000001</c:v>
                </c:pt>
                <c:pt idx="16987">
                  <c:v>0.41897400000000001</c:v>
                </c:pt>
                <c:pt idx="16988">
                  <c:v>0.41903099999999999</c:v>
                </c:pt>
                <c:pt idx="16989">
                  <c:v>0.41942499999999999</c:v>
                </c:pt>
                <c:pt idx="16990">
                  <c:v>0.41974400000000001</c:v>
                </c:pt>
                <c:pt idx="16991">
                  <c:v>0.420122</c:v>
                </c:pt>
                <c:pt idx="16992">
                  <c:v>0.42080699999999999</c:v>
                </c:pt>
                <c:pt idx="16993">
                  <c:v>0.42124299999999998</c:v>
                </c:pt>
                <c:pt idx="16994">
                  <c:v>0.42135400000000001</c:v>
                </c:pt>
                <c:pt idx="16995">
                  <c:v>0.42148799999999997</c:v>
                </c:pt>
                <c:pt idx="16996">
                  <c:v>0.42185400000000001</c:v>
                </c:pt>
                <c:pt idx="16997">
                  <c:v>0.42214000000000002</c:v>
                </c:pt>
                <c:pt idx="16998">
                  <c:v>0.42256700000000003</c:v>
                </c:pt>
                <c:pt idx="16999">
                  <c:v>0.42317700000000003</c:v>
                </c:pt>
                <c:pt idx="17000">
                  <c:v>0.42338599999999998</c:v>
                </c:pt>
                <c:pt idx="17001">
                  <c:v>0.42254599999999998</c:v>
                </c:pt>
                <c:pt idx="17002">
                  <c:v>0.42153499999999999</c:v>
                </c:pt>
                <c:pt idx="17003">
                  <c:v>0.42077700000000001</c:v>
                </c:pt>
                <c:pt idx="17004">
                  <c:v>0.420373</c:v>
                </c:pt>
                <c:pt idx="17005">
                  <c:v>0.42004200000000003</c:v>
                </c:pt>
                <c:pt idx="17006">
                  <c:v>0.41959400000000002</c:v>
                </c:pt>
                <c:pt idx="17007">
                  <c:v>0.41948999999999997</c:v>
                </c:pt>
                <c:pt idx="17008">
                  <c:v>0.41864200000000001</c:v>
                </c:pt>
                <c:pt idx="17009">
                  <c:v>0.41762100000000002</c:v>
                </c:pt>
                <c:pt idx="17010">
                  <c:v>0.41685899999999998</c:v>
                </c:pt>
                <c:pt idx="17011">
                  <c:v>0.416157</c:v>
                </c:pt>
                <c:pt idx="17012">
                  <c:v>0.41578999999999999</c:v>
                </c:pt>
                <c:pt idx="17013">
                  <c:v>0.41549199999999997</c:v>
                </c:pt>
                <c:pt idx="17014">
                  <c:v>0.415381</c:v>
                </c:pt>
                <c:pt idx="17015">
                  <c:v>0.41472500000000001</c:v>
                </c:pt>
                <c:pt idx="17016">
                  <c:v>0.41370200000000001</c:v>
                </c:pt>
                <c:pt idx="17017">
                  <c:v>0.413217</c:v>
                </c:pt>
                <c:pt idx="17018">
                  <c:v>0.41256199999999998</c:v>
                </c:pt>
                <c:pt idx="17019">
                  <c:v>0.41209400000000002</c:v>
                </c:pt>
                <c:pt idx="17020">
                  <c:v>0.41128599999999998</c:v>
                </c:pt>
                <c:pt idx="17021">
                  <c:v>0.41011399999999998</c:v>
                </c:pt>
                <c:pt idx="17022">
                  <c:v>0.409391</c:v>
                </c:pt>
                <c:pt idx="17023">
                  <c:v>0.40870699999999999</c:v>
                </c:pt>
                <c:pt idx="17024">
                  <c:v>0.40805900000000001</c:v>
                </c:pt>
                <c:pt idx="17025">
                  <c:v>0.40728900000000001</c:v>
                </c:pt>
                <c:pt idx="17026">
                  <c:v>0.406192</c:v>
                </c:pt>
                <c:pt idx="17027">
                  <c:v>0.40533400000000003</c:v>
                </c:pt>
                <c:pt idx="17028">
                  <c:v>0.40455400000000002</c:v>
                </c:pt>
                <c:pt idx="17029">
                  <c:v>0.403669</c:v>
                </c:pt>
                <c:pt idx="17030">
                  <c:v>0.402694</c:v>
                </c:pt>
                <c:pt idx="17031">
                  <c:v>0.40174399999999999</c:v>
                </c:pt>
                <c:pt idx="17032">
                  <c:v>0.40104499999999998</c:v>
                </c:pt>
                <c:pt idx="17033">
                  <c:v>0.40020499999999998</c:v>
                </c:pt>
                <c:pt idx="17034">
                  <c:v>0.399204</c:v>
                </c:pt>
                <c:pt idx="17035">
                  <c:v>0.39843200000000001</c:v>
                </c:pt>
                <c:pt idx="17036">
                  <c:v>0.39768700000000001</c:v>
                </c:pt>
                <c:pt idx="17037">
                  <c:v>0.39688600000000002</c:v>
                </c:pt>
                <c:pt idx="17038">
                  <c:v>0.395953</c:v>
                </c:pt>
                <c:pt idx="17039">
                  <c:v>0.39547599999999999</c:v>
                </c:pt>
                <c:pt idx="17040">
                  <c:v>0.394764</c:v>
                </c:pt>
                <c:pt idx="17041">
                  <c:v>0.39398300000000003</c:v>
                </c:pt>
                <c:pt idx="17042">
                  <c:v>0.393179</c:v>
                </c:pt>
                <c:pt idx="17043">
                  <c:v>0.39277699999999999</c:v>
                </c:pt>
                <c:pt idx="17044">
                  <c:v>0.39203500000000002</c:v>
                </c:pt>
                <c:pt idx="17045">
                  <c:v>0.39121600000000001</c:v>
                </c:pt>
                <c:pt idx="17046">
                  <c:v>0.390405</c:v>
                </c:pt>
                <c:pt idx="17047">
                  <c:v>0.38989000000000001</c:v>
                </c:pt>
                <c:pt idx="17048">
                  <c:v>0.38914799999999999</c:v>
                </c:pt>
                <c:pt idx="17049">
                  <c:v>0.388401</c:v>
                </c:pt>
                <c:pt idx="17050">
                  <c:v>0.387743</c:v>
                </c:pt>
                <c:pt idx="17051">
                  <c:v>0.38763999999999998</c:v>
                </c:pt>
                <c:pt idx="17052">
                  <c:v>0.38744699999999999</c:v>
                </c:pt>
                <c:pt idx="17053">
                  <c:v>0.387297</c:v>
                </c:pt>
                <c:pt idx="17054">
                  <c:v>0.386994</c:v>
                </c:pt>
                <c:pt idx="17055">
                  <c:v>0.38673999999999997</c:v>
                </c:pt>
                <c:pt idx="17056">
                  <c:v>0.38646799999999998</c:v>
                </c:pt>
                <c:pt idx="17057">
                  <c:v>0.38624599999999998</c:v>
                </c:pt>
                <c:pt idx="17058">
                  <c:v>0.38605299999999998</c:v>
                </c:pt>
                <c:pt idx="17059">
                  <c:v>0.38579400000000003</c:v>
                </c:pt>
                <c:pt idx="17060">
                  <c:v>0.38553199999999999</c:v>
                </c:pt>
                <c:pt idx="17061">
                  <c:v>0.38528499999999999</c:v>
                </c:pt>
                <c:pt idx="17062">
                  <c:v>0.385017</c:v>
                </c:pt>
                <c:pt idx="17063">
                  <c:v>0.38474399999999997</c:v>
                </c:pt>
                <c:pt idx="17064">
                  <c:v>0.38449699999999998</c:v>
                </c:pt>
                <c:pt idx="17065">
                  <c:v>0.38425799999999999</c:v>
                </c:pt>
                <c:pt idx="17066">
                  <c:v>0.38400499999999999</c:v>
                </c:pt>
                <c:pt idx="17067">
                  <c:v>0.38375599999999999</c:v>
                </c:pt>
                <c:pt idx="17068">
                  <c:v>0.38350200000000001</c:v>
                </c:pt>
                <c:pt idx="17069">
                  <c:v>0.38323299999999999</c:v>
                </c:pt>
                <c:pt idx="17070">
                  <c:v>0.38297300000000001</c:v>
                </c:pt>
                <c:pt idx="17071">
                  <c:v>0.38272</c:v>
                </c:pt>
                <c:pt idx="17072">
                  <c:v>0.38246000000000002</c:v>
                </c:pt>
                <c:pt idx="17073">
                  <c:v>0.38220599999999999</c:v>
                </c:pt>
                <c:pt idx="17074">
                  <c:v>0.38194899999999998</c:v>
                </c:pt>
                <c:pt idx="17075">
                  <c:v>0.38168099999999999</c:v>
                </c:pt>
                <c:pt idx="17076">
                  <c:v>0.38141599999999998</c:v>
                </c:pt>
                <c:pt idx="17077">
                  <c:v>0.38115199999999999</c:v>
                </c:pt>
                <c:pt idx="17078">
                  <c:v>0.380884</c:v>
                </c:pt>
                <c:pt idx="17079">
                  <c:v>0.38062200000000002</c:v>
                </c:pt>
                <c:pt idx="17080">
                  <c:v>0.380359</c:v>
                </c:pt>
                <c:pt idx="17081">
                  <c:v>0.38008799999999998</c:v>
                </c:pt>
                <c:pt idx="17082">
                  <c:v>0.37981900000000002</c:v>
                </c:pt>
                <c:pt idx="17083">
                  <c:v>0.379548</c:v>
                </c:pt>
                <c:pt idx="17084">
                  <c:v>0.379274</c:v>
                </c:pt>
                <c:pt idx="17085">
                  <c:v>0.37900400000000001</c:v>
                </c:pt>
                <c:pt idx="17086">
                  <c:v>0.37873200000000001</c:v>
                </c:pt>
                <c:pt idx="17087">
                  <c:v>0.37845699999999999</c:v>
                </c:pt>
                <c:pt idx="17088">
                  <c:v>0.37818299999999999</c:v>
                </c:pt>
                <c:pt idx="17089">
                  <c:v>0.37790499999999999</c:v>
                </c:pt>
                <c:pt idx="17090">
                  <c:v>0.37762400000000002</c:v>
                </c:pt>
                <c:pt idx="17091">
                  <c:v>0.37734699999999999</c:v>
                </c:pt>
                <c:pt idx="17092">
                  <c:v>0.37706699999999999</c:v>
                </c:pt>
                <c:pt idx="17093">
                  <c:v>0.37678499999999998</c:v>
                </c:pt>
                <c:pt idx="17094">
                  <c:v>0.37650499999999998</c:v>
                </c:pt>
                <c:pt idx="17095">
                  <c:v>0.37622</c:v>
                </c:pt>
                <c:pt idx="17096">
                  <c:v>0.37593399999999999</c:v>
                </c:pt>
                <c:pt idx="17097">
                  <c:v>0.37564900000000001</c:v>
                </c:pt>
                <c:pt idx="17098">
                  <c:v>0.375361</c:v>
                </c:pt>
                <c:pt idx="17099">
                  <c:v>0.37507200000000002</c:v>
                </c:pt>
                <c:pt idx="17100">
                  <c:v>0.37492300000000001</c:v>
                </c:pt>
                <c:pt idx="17101">
                  <c:v>0.37486999999999998</c:v>
                </c:pt>
                <c:pt idx="17102">
                  <c:v>0.37542300000000001</c:v>
                </c:pt>
                <c:pt idx="17103">
                  <c:v>0.376554</c:v>
                </c:pt>
                <c:pt idx="17104">
                  <c:v>0.37769799999999998</c:v>
                </c:pt>
                <c:pt idx="17105">
                  <c:v>0.37917000000000001</c:v>
                </c:pt>
                <c:pt idx="17106">
                  <c:v>0.380772</c:v>
                </c:pt>
                <c:pt idx="17107">
                  <c:v>0.38214999999999999</c:v>
                </c:pt>
                <c:pt idx="17108">
                  <c:v>0.38413199999999997</c:v>
                </c:pt>
                <c:pt idx="17109">
                  <c:v>0.38589000000000001</c:v>
                </c:pt>
                <c:pt idx="17110">
                  <c:v>0.387768</c:v>
                </c:pt>
                <c:pt idx="17111">
                  <c:v>0.38997700000000002</c:v>
                </c:pt>
                <c:pt idx="17112">
                  <c:v>0.392125</c:v>
                </c:pt>
                <c:pt idx="17113">
                  <c:v>0.39451799999999998</c:v>
                </c:pt>
                <c:pt idx="17114">
                  <c:v>0.39693800000000001</c:v>
                </c:pt>
                <c:pt idx="17115">
                  <c:v>0.39942</c:v>
                </c:pt>
                <c:pt idx="17116">
                  <c:v>0.40194999999999997</c:v>
                </c:pt>
                <c:pt idx="17117">
                  <c:v>0.40459200000000001</c:v>
                </c:pt>
                <c:pt idx="17118">
                  <c:v>0.40681499999999998</c:v>
                </c:pt>
                <c:pt idx="17119">
                  <c:v>0.408138</c:v>
                </c:pt>
                <c:pt idx="17120">
                  <c:v>0.40903400000000001</c:v>
                </c:pt>
                <c:pt idx="17121">
                  <c:v>0.41048000000000001</c:v>
                </c:pt>
                <c:pt idx="17122">
                  <c:v>0.412078</c:v>
                </c:pt>
                <c:pt idx="17123">
                  <c:v>0.41332799999999997</c:v>
                </c:pt>
                <c:pt idx="17124">
                  <c:v>0.414524</c:v>
                </c:pt>
                <c:pt idx="17125">
                  <c:v>0.415827</c:v>
                </c:pt>
                <c:pt idx="17126">
                  <c:v>0.41680800000000001</c:v>
                </c:pt>
                <c:pt idx="17127">
                  <c:v>0.41833700000000001</c:v>
                </c:pt>
                <c:pt idx="17128">
                  <c:v>0.42010999999999998</c:v>
                </c:pt>
                <c:pt idx="17129">
                  <c:v>0.42163</c:v>
                </c:pt>
                <c:pt idx="17130">
                  <c:v>0.42372900000000002</c:v>
                </c:pt>
                <c:pt idx="17131">
                  <c:v>0.42590800000000001</c:v>
                </c:pt>
                <c:pt idx="17132">
                  <c:v>0.42748199999999997</c:v>
                </c:pt>
                <c:pt idx="17133">
                  <c:v>0.42875400000000002</c:v>
                </c:pt>
                <c:pt idx="17134">
                  <c:v>0.43034</c:v>
                </c:pt>
                <c:pt idx="17135">
                  <c:v>0.43219299999999999</c:v>
                </c:pt>
                <c:pt idx="17136">
                  <c:v>0.433865</c:v>
                </c:pt>
                <c:pt idx="17137">
                  <c:v>0.43584099999999998</c:v>
                </c:pt>
                <c:pt idx="17138">
                  <c:v>0.43793199999999999</c:v>
                </c:pt>
                <c:pt idx="17139">
                  <c:v>0.43945299999999998</c:v>
                </c:pt>
                <c:pt idx="17140">
                  <c:v>0.441083</c:v>
                </c:pt>
                <c:pt idx="17141">
                  <c:v>0.44289000000000001</c:v>
                </c:pt>
                <c:pt idx="17142">
                  <c:v>0.44490000000000002</c:v>
                </c:pt>
                <c:pt idx="17143">
                  <c:v>0.44711600000000001</c:v>
                </c:pt>
                <c:pt idx="17144">
                  <c:v>0.449299</c:v>
                </c:pt>
                <c:pt idx="17145">
                  <c:v>0.45090999999999998</c:v>
                </c:pt>
                <c:pt idx="17146">
                  <c:v>0.45241700000000001</c:v>
                </c:pt>
                <c:pt idx="17147">
                  <c:v>0.45440000000000003</c:v>
                </c:pt>
                <c:pt idx="17148">
                  <c:v>0.456316</c:v>
                </c:pt>
                <c:pt idx="17149">
                  <c:v>0.45816699999999999</c:v>
                </c:pt>
                <c:pt idx="17150">
                  <c:v>0.459922</c:v>
                </c:pt>
                <c:pt idx="17151">
                  <c:v>0.46102799999999999</c:v>
                </c:pt>
                <c:pt idx="17152">
                  <c:v>0.46152399999999999</c:v>
                </c:pt>
                <c:pt idx="17153">
                  <c:v>0.46191500000000002</c:v>
                </c:pt>
                <c:pt idx="17154">
                  <c:v>0.46181899999999998</c:v>
                </c:pt>
                <c:pt idx="17155">
                  <c:v>0.46168799999999999</c:v>
                </c:pt>
                <c:pt idx="17156">
                  <c:v>0.46095700000000001</c:v>
                </c:pt>
                <c:pt idx="17157">
                  <c:v>0.46007700000000001</c:v>
                </c:pt>
                <c:pt idx="17158">
                  <c:v>0.45840700000000001</c:v>
                </c:pt>
                <c:pt idx="17159">
                  <c:v>0.45684000000000002</c:v>
                </c:pt>
                <c:pt idx="17160">
                  <c:v>0.45519799999999999</c:v>
                </c:pt>
                <c:pt idx="17161">
                  <c:v>0.45337100000000002</c:v>
                </c:pt>
                <c:pt idx="17162">
                  <c:v>0.45173200000000002</c:v>
                </c:pt>
                <c:pt idx="17163">
                  <c:v>0.44999</c:v>
                </c:pt>
                <c:pt idx="17164">
                  <c:v>0.44825700000000002</c:v>
                </c:pt>
                <c:pt idx="17165">
                  <c:v>0.44668600000000003</c:v>
                </c:pt>
                <c:pt idx="17166">
                  <c:v>0.44503500000000001</c:v>
                </c:pt>
                <c:pt idx="17167">
                  <c:v>0.44334600000000002</c:v>
                </c:pt>
                <c:pt idx="17168">
                  <c:v>0.44176199999999999</c:v>
                </c:pt>
                <c:pt idx="17169">
                  <c:v>0.440104</c:v>
                </c:pt>
                <c:pt idx="17170">
                  <c:v>0.43841999999999998</c:v>
                </c:pt>
                <c:pt idx="17171">
                  <c:v>0.43685299999999999</c:v>
                </c:pt>
                <c:pt idx="17172">
                  <c:v>0.43524299999999999</c:v>
                </c:pt>
                <c:pt idx="17173">
                  <c:v>0.433612</c:v>
                </c:pt>
                <c:pt idx="17174">
                  <c:v>0.43206</c:v>
                </c:pt>
                <c:pt idx="17175">
                  <c:v>0.430452</c:v>
                </c:pt>
                <c:pt idx="17176">
                  <c:v>0.42882700000000001</c:v>
                </c:pt>
                <c:pt idx="17177">
                  <c:v>0.427282</c:v>
                </c:pt>
                <c:pt idx="17178">
                  <c:v>0.42569699999999999</c:v>
                </c:pt>
                <c:pt idx="17179">
                  <c:v>0.42411500000000002</c:v>
                </c:pt>
                <c:pt idx="17180">
                  <c:v>0.42260300000000001</c:v>
                </c:pt>
                <c:pt idx="17181">
                  <c:v>0.42103499999999999</c:v>
                </c:pt>
                <c:pt idx="17182">
                  <c:v>0.41946600000000001</c:v>
                </c:pt>
                <c:pt idx="17183">
                  <c:v>0.41795599999999999</c:v>
                </c:pt>
                <c:pt idx="17184">
                  <c:v>0.41639700000000002</c:v>
                </c:pt>
                <c:pt idx="17185">
                  <c:v>0.41485899999999998</c:v>
                </c:pt>
                <c:pt idx="17186">
                  <c:v>0.413381</c:v>
                </c:pt>
                <c:pt idx="17187">
                  <c:v>0.41184799999999999</c:v>
                </c:pt>
                <c:pt idx="17188">
                  <c:v>0.41033500000000001</c:v>
                </c:pt>
                <c:pt idx="17189">
                  <c:v>0.40886299999999998</c:v>
                </c:pt>
                <c:pt idx="17190">
                  <c:v>0.407335</c:v>
                </c:pt>
                <c:pt idx="17191">
                  <c:v>0.40584599999999998</c:v>
                </c:pt>
                <c:pt idx="17192">
                  <c:v>0.40439599999999998</c:v>
                </c:pt>
                <c:pt idx="17193">
                  <c:v>0.40289599999999998</c:v>
                </c:pt>
                <c:pt idx="17194">
                  <c:v>0.40144000000000002</c:v>
                </c:pt>
                <c:pt idx="17195">
                  <c:v>0.400001</c:v>
                </c:pt>
                <c:pt idx="17196">
                  <c:v>0.398511</c:v>
                </c:pt>
                <c:pt idx="17197">
                  <c:v>0.39707599999999998</c:v>
                </c:pt>
                <c:pt idx="17198">
                  <c:v>0.395648</c:v>
                </c:pt>
                <c:pt idx="17199">
                  <c:v>0.39418500000000001</c:v>
                </c:pt>
                <c:pt idx="17200">
                  <c:v>0.39313900000000002</c:v>
                </c:pt>
                <c:pt idx="17201">
                  <c:v>0.39267200000000002</c:v>
                </c:pt>
                <c:pt idx="17202">
                  <c:v>0.39226100000000003</c:v>
                </c:pt>
                <c:pt idx="17203">
                  <c:v>0.39277099999999998</c:v>
                </c:pt>
                <c:pt idx="17204">
                  <c:v>0.39296900000000001</c:v>
                </c:pt>
                <c:pt idx="17205">
                  <c:v>0.393681</c:v>
                </c:pt>
                <c:pt idx="17206">
                  <c:v>0.39449200000000001</c:v>
                </c:pt>
                <c:pt idx="17207">
                  <c:v>0.39531100000000002</c:v>
                </c:pt>
                <c:pt idx="17208">
                  <c:v>0.39635900000000002</c:v>
                </c:pt>
                <c:pt idx="17209">
                  <c:v>0.39754400000000001</c:v>
                </c:pt>
                <c:pt idx="17210">
                  <c:v>0.39878000000000002</c:v>
                </c:pt>
                <c:pt idx="17211">
                  <c:v>0.39937899999999998</c:v>
                </c:pt>
                <c:pt idx="17212">
                  <c:v>0.39977699999999999</c:v>
                </c:pt>
                <c:pt idx="17213">
                  <c:v>0.40040300000000001</c:v>
                </c:pt>
                <c:pt idx="17214">
                  <c:v>0.40119300000000002</c:v>
                </c:pt>
                <c:pt idx="17215">
                  <c:v>0.401999</c:v>
                </c:pt>
                <c:pt idx="17216">
                  <c:v>0.402449</c:v>
                </c:pt>
                <c:pt idx="17217">
                  <c:v>0.40270299999999998</c:v>
                </c:pt>
                <c:pt idx="17218">
                  <c:v>0.403086</c:v>
                </c:pt>
                <c:pt idx="17219">
                  <c:v>0.40329300000000001</c:v>
                </c:pt>
                <c:pt idx="17220">
                  <c:v>0.40357599999999999</c:v>
                </c:pt>
                <c:pt idx="17221">
                  <c:v>0.40384599999999998</c:v>
                </c:pt>
                <c:pt idx="17222">
                  <c:v>0.40431400000000001</c:v>
                </c:pt>
                <c:pt idx="17223">
                  <c:v>0.404472</c:v>
                </c:pt>
                <c:pt idx="17224">
                  <c:v>0.40468700000000002</c:v>
                </c:pt>
                <c:pt idx="17225">
                  <c:v>0.40492899999999998</c:v>
                </c:pt>
                <c:pt idx="17226">
                  <c:v>0.40515899999999999</c:v>
                </c:pt>
                <c:pt idx="17227">
                  <c:v>0.40521000000000001</c:v>
                </c:pt>
                <c:pt idx="17228">
                  <c:v>0.405333</c:v>
                </c:pt>
                <c:pt idx="17229">
                  <c:v>0.40541100000000002</c:v>
                </c:pt>
                <c:pt idx="17230">
                  <c:v>0.40557799999999999</c:v>
                </c:pt>
                <c:pt idx="17231">
                  <c:v>0.40571000000000002</c:v>
                </c:pt>
                <c:pt idx="17232">
                  <c:v>0.405918</c:v>
                </c:pt>
                <c:pt idx="17233">
                  <c:v>0.40609600000000001</c:v>
                </c:pt>
                <c:pt idx="17234">
                  <c:v>0.406387</c:v>
                </c:pt>
                <c:pt idx="17235">
                  <c:v>0.40666400000000003</c:v>
                </c:pt>
                <c:pt idx="17236">
                  <c:v>0.40709600000000001</c:v>
                </c:pt>
                <c:pt idx="17237">
                  <c:v>0.40742699999999998</c:v>
                </c:pt>
                <c:pt idx="17238">
                  <c:v>0.40798699999999999</c:v>
                </c:pt>
                <c:pt idx="17239">
                  <c:v>0.40838000000000002</c:v>
                </c:pt>
                <c:pt idx="17240">
                  <c:v>0.40891499999999997</c:v>
                </c:pt>
                <c:pt idx="17241">
                  <c:v>0.40930899999999998</c:v>
                </c:pt>
                <c:pt idx="17242">
                  <c:v>0.40981499999999998</c:v>
                </c:pt>
                <c:pt idx="17243">
                  <c:v>0.41019800000000001</c:v>
                </c:pt>
                <c:pt idx="17244">
                  <c:v>0.41056399999999998</c:v>
                </c:pt>
                <c:pt idx="17245">
                  <c:v>0.41096199999999999</c:v>
                </c:pt>
                <c:pt idx="17246">
                  <c:v>0.411408</c:v>
                </c:pt>
                <c:pt idx="17247">
                  <c:v>0.41178199999999998</c:v>
                </c:pt>
                <c:pt idx="17248">
                  <c:v>0.41220600000000002</c:v>
                </c:pt>
                <c:pt idx="17249">
                  <c:v>0.41272300000000001</c:v>
                </c:pt>
                <c:pt idx="17250">
                  <c:v>0.41313299999999997</c:v>
                </c:pt>
                <c:pt idx="17251">
                  <c:v>0.41375000000000001</c:v>
                </c:pt>
                <c:pt idx="17252">
                  <c:v>0.41457100000000002</c:v>
                </c:pt>
                <c:pt idx="17253">
                  <c:v>0.41572599999999998</c:v>
                </c:pt>
                <c:pt idx="17254">
                  <c:v>0.41649599999999998</c:v>
                </c:pt>
                <c:pt idx="17255">
                  <c:v>0.41752499999999998</c:v>
                </c:pt>
                <c:pt idx="17256">
                  <c:v>0.41831000000000002</c:v>
                </c:pt>
                <c:pt idx="17257">
                  <c:v>0.41897299999999998</c:v>
                </c:pt>
                <c:pt idx="17258">
                  <c:v>0.41947800000000002</c:v>
                </c:pt>
                <c:pt idx="17259">
                  <c:v>0.41982599999999998</c:v>
                </c:pt>
                <c:pt idx="17260">
                  <c:v>0.42082599999999998</c:v>
                </c:pt>
                <c:pt idx="17261">
                  <c:v>0.42164800000000002</c:v>
                </c:pt>
                <c:pt idx="17262">
                  <c:v>0.42234699999999997</c:v>
                </c:pt>
                <c:pt idx="17263">
                  <c:v>0.42315900000000001</c:v>
                </c:pt>
                <c:pt idx="17264">
                  <c:v>0.42426700000000001</c:v>
                </c:pt>
                <c:pt idx="17265">
                  <c:v>0.424925</c:v>
                </c:pt>
                <c:pt idx="17266">
                  <c:v>0.42588500000000001</c:v>
                </c:pt>
                <c:pt idx="17267">
                  <c:v>0.42654300000000001</c:v>
                </c:pt>
                <c:pt idx="17268">
                  <c:v>0.427176</c:v>
                </c:pt>
                <c:pt idx="17269">
                  <c:v>0.42778699999999997</c:v>
                </c:pt>
                <c:pt idx="17270">
                  <c:v>0.42876500000000001</c:v>
                </c:pt>
                <c:pt idx="17271">
                  <c:v>0.42981900000000001</c:v>
                </c:pt>
                <c:pt idx="17272">
                  <c:v>0.43068600000000001</c:v>
                </c:pt>
                <c:pt idx="17273">
                  <c:v>0.43162299999999998</c:v>
                </c:pt>
                <c:pt idx="17274">
                  <c:v>0.43235499999999999</c:v>
                </c:pt>
                <c:pt idx="17275">
                  <c:v>0.43306099999999997</c:v>
                </c:pt>
                <c:pt idx="17276">
                  <c:v>0.43356299999999998</c:v>
                </c:pt>
                <c:pt idx="17277">
                  <c:v>0.433917</c:v>
                </c:pt>
                <c:pt idx="17278">
                  <c:v>0.43473099999999998</c:v>
                </c:pt>
                <c:pt idx="17279">
                  <c:v>0.43577199999999999</c:v>
                </c:pt>
                <c:pt idx="17280">
                  <c:v>0.43676900000000002</c:v>
                </c:pt>
                <c:pt idx="17281">
                  <c:v>0.437502</c:v>
                </c:pt>
                <c:pt idx="17282">
                  <c:v>0.43868400000000002</c:v>
                </c:pt>
                <c:pt idx="17283">
                  <c:v>0.43951299999999999</c:v>
                </c:pt>
                <c:pt idx="17284">
                  <c:v>0.440444</c:v>
                </c:pt>
                <c:pt idx="17285">
                  <c:v>0.44127</c:v>
                </c:pt>
                <c:pt idx="17286">
                  <c:v>0.44192700000000001</c:v>
                </c:pt>
                <c:pt idx="17287">
                  <c:v>0.44262299999999999</c:v>
                </c:pt>
                <c:pt idx="17288">
                  <c:v>0.44340499999999999</c:v>
                </c:pt>
                <c:pt idx="17289">
                  <c:v>0.44453399999999998</c:v>
                </c:pt>
                <c:pt idx="17290">
                  <c:v>0.44552900000000001</c:v>
                </c:pt>
                <c:pt idx="17291">
                  <c:v>0.44659399999999999</c:v>
                </c:pt>
                <c:pt idx="17292">
                  <c:v>0.44756499999999999</c:v>
                </c:pt>
                <c:pt idx="17293">
                  <c:v>0.44856299999999999</c:v>
                </c:pt>
                <c:pt idx="17294">
                  <c:v>0.44949800000000001</c:v>
                </c:pt>
                <c:pt idx="17295">
                  <c:v>0.45021</c:v>
                </c:pt>
                <c:pt idx="17296">
                  <c:v>0.45119700000000001</c:v>
                </c:pt>
                <c:pt idx="17297">
                  <c:v>0.45191799999999999</c:v>
                </c:pt>
                <c:pt idx="17298">
                  <c:v>0.45309199999999999</c:v>
                </c:pt>
                <c:pt idx="17299">
                  <c:v>0.45404499999999998</c:v>
                </c:pt>
                <c:pt idx="17300">
                  <c:v>0.45492700000000003</c:v>
                </c:pt>
                <c:pt idx="17301">
                  <c:v>0.455343</c:v>
                </c:pt>
                <c:pt idx="17302">
                  <c:v>0.45573200000000003</c:v>
                </c:pt>
                <c:pt idx="17303">
                  <c:v>0.45558399999999999</c:v>
                </c:pt>
                <c:pt idx="17304">
                  <c:v>0.45603900000000003</c:v>
                </c:pt>
                <c:pt idx="17305">
                  <c:v>0.456094</c:v>
                </c:pt>
                <c:pt idx="17306">
                  <c:v>0.45630399999999999</c:v>
                </c:pt>
                <c:pt idx="17307">
                  <c:v>0.45636500000000002</c:v>
                </c:pt>
                <c:pt idx="17308">
                  <c:v>0.45647700000000002</c:v>
                </c:pt>
                <c:pt idx="17309">
                  <c:v>0.45644200000000001</c:v>
                </c:pt>
                <c:pt idx="17310">
                  <c:v>0.45644499999999999</c:v>
                </c:pt>
                <c:pt idx="17311">
                  <c:v>0.45650400000000002</c:v>
                </c:pt>
                <c:pt idx="17312">
                  <c:v>0.456571</c:v>
                </c:pt>
                <c:pt idx="17313">
                  <c:v>0.45657999999999999</c:v>
                </c:pt>
                <c:pt idx="17314">
                  <c:v>0.45654099999999997</c:v>
                </c:pt>
                <c:pt idx="17315">
                  <c:v>0.45661600000000002</c:v>
                </c:pt>
                <c:pt idx="17316">
                  <c:v>0.45658599999999999</c:v>
                </c:pt>
                <c:pt idx="17317">
                  <c:v>0.45663399999999998</c:v>
                </c:pt>
                <c:pt idx="17318">
                  <c:v>0.45649699999999999</c:v>
                </c:pt>
                <c:pt idx="17319">
                  <c:v>0.45668900000000001</c:v>
                </c:pt>
                <c:pt idx="17320">
                  <c:v>0.45669799999999999</c:v>
                </c:pt>
                <c:pt idx="17321">
                  <c:v>0.45671299999999998</c:v>
                </c:pt>
                <c:pt idx="17322">
                  <c:v>0.45656600000000003</c:v>
                </c:pt>
                <c:pt idx="17323">
                  <c:v>0.45666299999999999</c:v>
                </c:pt>
                <c:pt idx="17324">
                  <c:v>0.45644099999999999</c:v>
                </c:pt>
                <c:pt idx="17325">
                  <c:v>0.456648</c:v>
                </c:pt>
                <c:pt idx="17326">
                  <c:v>0.45664300000000002</c:v>
                </c:pt>
                <c:pt idx="17327">
                  <c:v>0.45687699999999998</c:v>
                </c:pt>
                <c:pt idx="17328">
                  <c:v>0.456816</c:v>
                </c:pt>
                <c:pt idx="17329">
                  <c:v>0.45711499999999999</c:v>
                </c:pt>
                <c:pt idx="17330">
                  <c:v>0.45730300000000002</c:v>
                </c:pt>
                <c:pt idx="17331">
                  <c:v>0.457536</c:v>
                </c:pt>
                <c:pt idx="17332">
                  <c:v>0.45766299999999999</c:v>
                </c:pt>
                <c:pt idx="17333">
                  <c:v>0.45780599999999999</c:v>
                </c:pt>
                <c:pt idx="17334">
                  <c:v>0.45791199999999999</c:v>
                </c:pt>
                <c:pt idx="17335">
                  <c:v>0.45780599999999999</c:v>
                </c:pt>
                <c:pt idx="17336">
                  <c:v>0.45802599999999999</c:v>
                </c:pt>
                <c:pt idx="17337">
                  <c:v>0.45800200000000002</c:v>
                </c:pt>
                <c:pt idx="17338">
                  <c:v>0.45819399999999999</c:v>
                </c:pt>
                <c:pt idx="17339">
                  <c:v>0.45811499999999999</c:v>
                </c:pt>
                <c:pt idx="17340">
                  <c:v>0.458289</c:v>
                </c:pt>
                <c:pt idx="17341">
                  <c:v>0.45812999999999998</c:v>
                </c:pt>
                <c:pt idx="17342">
                  <c:v>0.45830199999999999</c:v>
                </c:pt>
                <c:pt idx="17343">
                  <c:v>0.45810499999999998</c:v>
                </c:pt>
                <c:pt idx="17344">
                  <c:v>0.458206</c:v>
                </c:pt>
                <c:pt idx="17345">
                  <c:v>0.45795400000000003</c:v>
                </c:pt>
                <c:pt idx="17346">
                  <c:v>0.45800000000000002</c:v>
                </c:pt>
                <c:pt idx="17347">
                  <c:v>0.45794499999999999</c:v>
                </c:pt>
                <c:pt idx="17348">
                  <c:v>0.45804899999999998</c:v>
                </c:pt>
                <c:pt idx="17349">
                  <c:v>0.457818</c:v>
                </c:pt>
                <c:pt idx="17350">
                  <c:v>0.45787099999999997</c:v>
                </c:pt>
                <c:pt idx="17351">
                  <c:v>0.45756999999999998</c:v>
                </c:pt>
                <c:pt idx="17352">
                  <c:v>0.45752100000000001</c:v>
                </c:pt>
                <c:pt idx="17353">
                  <c:v>0.45715699999999998</c:v>
                </c:pt>
                <c:pt idx="17354">
                  <c:v>0.45712199999999997</c:v>
                </c:pt>
                <c:pt idx="17355">
                  <c:v>0.45697900000000002</c:v>
                </c:pt>
                <c:pt idx="17356">
                  <c:v>0.45693600000000001</c:v>
                </c:pt>
                <c:pt idx="17357">
                  <c:v>0.45665299999999998</c:v>
                </c:pt>
                <c:pt idx="17358">
                  <c:v>0.45625300000000002</c:v>
                </c:pt>
                <c:pt idx="17359">
                  <c:v>0.45599800000000001</c:v>
                </c:pt>
                <c:pt idx="17360">
                  <c:v>0.45554699999999998</c:v>
                </c:pt>
                <c:pt idx="17361">
                  <c:v>0.455121</c:v>
                </c:pt>
                <c:pt idx="17362">
                  <c:v>0.45482099999999998</c:v>
                </c:pt>
                <c:pt idx="17363">
                  <c:v>0.45449200000000001</c:v>
                </c:pt>
                <c:pt idx="17364">
                  <c:v>0.45418599999999998</c:v>
                </c:pt>
                <c:pt idx="17365">
                  <c:v>0.45389000000000002</c:v>
                </c:pt>
                <c:pt idx="17366">
                  <c:v>0.45355600000000001</c:v>
                </c:pt>
                <c:pt idx="17367">
                  <c:v>0.45325199999999999</c:v>
                </c:pt>
                <c:pt idx="17368">
                  <c:v>0.45296700000000001</c:v>
                </c:pt>
                <c:pt idx="17369">
                  <c:v>0.452652</c:v>
                </c:pt>
                <c:pt idx="17370">
                  <c:v>0.45236700000000002</c:v>
                </c:pt>
                <c:pt idx="17371">
                  <c:v>0.45207399999999998</c:v>
                </c:pt>
                <c:pt idx="17372">
                  <c:v>0.45174999999999998</c:v>
                </c:pt>
                <c:pt idx="17373">
                  <c:v>0.45145800000000003</c:v>
                </c:pt>
                <c:pt idx="17374">
                  <c:v>0.451156</c:v>
                </c:pt>
                <c:pt idx="17375">
                  <c:v>0.45083899999999999</c:v>
                </c:pt>
                <c:pt idx="17376">
                  <c:v>0.45055499999999998</c:v>
                </c:pt>
                <c:pt idx="17377">
                  <c:v>0.45024599999999998</c:v>
                </c:pt>
                <c:pt idx="17378">
                  <c:v>0.44992700000000002</c:v>
                </c:pt>
                <c:pt idx="17379">
                  <c:v>0.449633</c:v>
                </c:pt>
                <c:pt idx="17380">
                  <c:v>0.44931100000000002</c:v>
                </c:pt>
                <c:pt idx="17381">
                  <c:v>0.44899699999999998</c:v>
                </c:pt>
                <c:pt idx="17382">
                  <c:v>0.44870300000000002</c:v>
                </c:pt>
                <c:pt idx="17383">
                  <c:v>0.448376</c:v>
                </c:pt>
                <c:pt idx="17384">
                  <c:v>0.44806499999999999</c:v>
                </c:pt>
                <c:pt idx="17385">
                  <c:v>0.44775799999999999</c:v>
                </c:pt>
                <c:pt idx="17386">
                  <c:v>0.44742199999999999</c:v>
                </c:pt>
                <c:pt idx="17387">
                  <c:v>0.44711499999999998</c:v>
                </c:pt>
                <c:pt idx="17388">
                  <c:v>0.44679799999999997</c:v>
                </c:pt>
                <c:pt idx="17389">
                  <c:v>0.446463</c:v>
                </c:pt>
                <c:pt idx="17390">
                  <c:v>0.44615700000000003</c:v>
                </c:pt>
                <c:pt idx="17391">
                  <c:v>0.445826</c:v>
                </c:pt>
                <c:pt idx="17392">
                  <c:v>0.44549100000000003</c:v>
                </c:pt>
                <c:pt idx="17393">
                  <c:v>0.44518099999999999</c:v>
                </c:pt>
                <c:pt idx="17394">
                  <c:v>0.44483699999999998</c:v>
                </c:pt>
                <c:pt idx="17395">
                  <c:v>0.44451000000000002</c:v>
                </c:pt>
                <c:pt idx="17396">
                  <c:v>0.444191</c:v>
                </c:pt>
                <c:pt idx="17397">
                  <c:v>0.44383899999999998</c:v>
                </c:pt>
                <c:pt idx="17398">
                  <c:v>0.44351800000000002</c:v>
                </c:pt>
                <c:pt idx="17399">
                  <c:v>0.44318200000000002</c:v>
                </c:pt>
                <c:pt idx="17400">
                  <c:v>0.44300400000000001</c:v>
                </c:pt>
                <c:pt idx="17401">
                  <c:v>0.443388</c:v>
                </c:pt>
                <c:pt idx="17402">
                  <c:v>0.44418000000000002</c:v>
                </c:pt>
                <c:pt idx="17403">
                  <c:v>0.44524599999999998</c:v>
                </c:pt>
                <c:pt idx="17404">
                  <c:v>0.44603300000000001</c:v>
                </c:pt>
                <c:pt idx="17405">
                  <c:v>0.44711499999999998</c:v>
                </c:pt>
                <c:pt idx="17406">
                  <c:v>0.44843699999999997</c:v>
                </c:pt>
                <c:pt idx="17407">
                  <c:v>0.44999899999999998</c:v>
                </c:pt>
                <c:pt idx="17408">
                  <c:v>0.45150400000000002</c:v>
                </c:pt>
                <c:pt idx="17409">
                  <c:v>0.45322400000000002</c:v>
                </c:pt>
                <c:pt idx="17410">
                  <c:v>0.45493899999999998</c:v>
                </c:pt>
                <c:pt idx="17411">
                  <c:v>0.45689200000000002</c:v>
                </c:pt>
                <c:pt idx="17412">
                  <c:v>0.45902199999999999</c:v>
                </c:pt>
                <c:pt idx="17413">
                  <c:v>0.46114100000000002</c:v>
                </c:pt>
                <c:pt idx="17414">
                  <c:v>0.46346199999999999</c:v>
                </c:pt>
                <c:pt idx="17415">
                  <c:v>0.465862</c:v>
                </c:pt>
                <c:pt idx="17416">
                  <c:v>0.468144</c:v>
                </c:pt>
                <c:pt idx="17417">
                  <c:v>0.46967700000000001</c:v>
                </c:pt>
                <c:pt idx="17418">
                  <c:v>0.471049</c:v>
                </c:pt>
                <c:pt idx="17419">
                  <c:v>0.47270000000000001</c:v>
                </c:pt>
                <c:pt idx="17420">
                  <c:v>0.47453800000000002</c:v>
                </c:pt>
                <c:pt idx="17421">
                  <c:v>0.476159</c:v>
                </c:pt>
                <c:pt idx="17422">
                  <c:v>0.47826800000000003</c:v>
                </c:pt>
                <c:pt idx="17423">
                  <c:v>0.48029100000000002</c:v>
                </c:pt>
                <c:pt idx="17424">
                  <c:v>0.48249799999999998</c:v>
                </c:pt>
                <c:pt idx="17425">
                  <c:v>0.48464600000000002</c:v>
                </c:pt>
                <c:pt idx="17426">
                  <c:v>0.48615199999999997</c:v>
                </c:pt>
                <c:pt idx="17427">
                  <c:v>0.48755300000000001</c:v>
                </c:pt>
                <c:pt idx="17428">
                  <c:v>0.48927100000000001</c:v>
                </c:pt>
                <c:pt idx="17429">
                  <c:v>0.49102600000000002</c:v>
                </c:pt>
                <c:pt idx="17430">
                  <c:v>0.49286099999999999</c:v>
                </c:pt>
                <c:pt idx="17431">
                  <c:v>0.49498399999999998</c:v>
                </c:pt>
                <c:pt idx="17432">
                  <c:v>0.49716199999999999</c:v>
                </c:pt>
                <c:pt idx="17433">
                  <c:v>0.499</c:v>
                </c:pt>
                <c:pt idx="17434">
                  <c:v>0.50053800000000004</c:v>
                </c:pt>
                <c:pt idx="17435">
                  <c:v>0.50239999999999996</c:v>
                </c:pt>
                <c:pt idx="17436">
                  <c:v>0.50439900000000004</c:v>
                </c:pt>
                <c:pt idx="17437">
                  <c:v>0.50657600000000003</c:v>
                </c:pt>
                <c:pt idx="17438">
                  <c:v>0.50867200000000001</c:v>
                </c:pt>
                <c:pt idx="17439">
                  <c:v>0.51034199999999996</c:v>
                </c:pt>
                <c:pt idx="17440">
                  <c:v>0.51183999999999996</c:v>
                </c:pt>
                <c:pt idx="17441">
                  <c:v>0.51372600000000002</c:v>
                </c:pt>
                <c:pt idx="17442">
                  <c:v>0.51574900000000001</c:v>
                </c:pt>
                <c:pt idx="17443">
                  <c:v>0.51783900000000005</c:v>
                </c:pt>
                <c:pt idx="17444">
                  <c:v>0.52025399999999999</c:v>
                </c:pt>
                <c:pt idx="17445">
                  <c:v>0.52230600000000005</c:v>
                </c:pt>
                <c:pt idx="17446">
                  <c:v>0.524034</c:v>
                </c:pt>
                <c:pt idx="17447">
                  <c:v>0.52612300000000001</c:v>
                </c:pt>
                <c:pt idx="17448">
                  <c:v>0.52816799999999997</c:v>
                </c:pt>
                <c:pt idx="17449">
                  <c:v>0.53041000000000005</c:v>
                </c:pt>
                <c:pt idx="17450">
                  <c:v>0.53223399999999998</c:v>
                </c:pt>
                <c:pt idx="17451">
                  <c:v>0.53306600000000004</c:v>
                </c:pt>
                <c:pt idx="17452">
                  <c:v>0.53371900000000005</c:v>
                </c:pt>
                <c:pt idx="17453">
                  <c:v>0.53401900000000002</c:v>
                </c:pt>
                <c:pt idx="17454">
                  <c:v>0.53471599999999997</c:v>
                </c:pt>
                <c:pt idx="17455">
                  <c:v>0.53527199999999997</c:v>
                </c:pt>
                <c:pt idx="17456">
                  <c:v>0.53565200000000002</c:v>
                </c:pt>
                <c:pt idx="17457">
                  <c:v>0.53551400000000005</c:v>
                </c:pt>
                <c:pt idx="17458">
                  <c:v>0.53557500000000002</c:v>
                </c:pt>
                <c:pt idx="17459">
                  <c:v>0.53546700000000003</c:v>
                </c:pt>
                <c:pt idx="17460">
                  <c:v>0.53546000000000005</c:v>
                </c:pt>
                <c:pt idx="17461">
                  <c:v>0.53532800000000003</c:v>
                </c:pt>
                <c:pt idx="17462">
                  <c:v>0.53533799999999998</c:v>
                </c:pt>
                <c:pt idx="17463">
                  <c:v>0.53511699999999995</c:v>
                </c:pt>
                <c:pt idx="17464">
                  <c:v>0.53520999999999996</c:v>
                </c:pt>
                <c:pt idx="17465">
                  <c:v>0.53517400000000004</c:v>
                </c:pt>
                <c:pt idx="17466">
                  <c:v>0.53527000000000002</c:v>
                </c:pt>
                <c:pt idx="17467">
                  <c:v>0.53512099999999996</c:v>
                </c:pt>
                <c:pt idx="17468">
                  <c:v>0.53516300000000006</c:v>
                </c:pt>
                <c:pt idx="17469">
                  <c:v>0.53520900000000005</c:v>
                </c:pt>
                <c:pt idx="17470">
                  <c:v>0.53530800000000001</c:v>
                </c:pt>
                <c:pt idx="17471">
                  <c:v>0.53529499999999997</c:v>
                </c:pt>
                <c:pt idx="17472">
                  <c:v>0.53524300000000002</c:v>
                </c:pt>
                <c:pt idx="17473">
                  <c:v>0.535246</c:v>
                </c:pt>
                <c:pt idx="17474">
                  <c:v>0.53518399999999999</c:v>
                </c:pt>
                <c:pt idx="17475">
                  <c:v>0.53523900000000002</c:v>
                </c:pt>
                <c:pt idx="17476">
                  <c:v>0.53508100000000003</c:v>
                </c:pt>
                <c:pt idx="17477">
                  <c:v>0.535084</c:v>
                </c:pt>
                <c:pt idx="17478">
                  <c:v>0.534964</c:v>
                </c:pt>
                <c:pt idx="17479">
                  <c:v>0.535277</c:v>
                </c:pt>
                <c:pt idx="17480">
                  <c:v>0.53542500000000004</c:v>
                </c:pt>
                <c:pt idx="17481">
                  <c:v>0.53603199999999995</c:v>
                </c:pt>
                <c:pt idx="17482">
                  <c:v>0.53633500000000001</c:v>
                </c:pt>
                <c:pt idx="17483">
                  <c:v>0.536582</c:v>
                </c:pt>
                <c:pt idx="17484">
                  <c:v>0.53650699999999996</c:v>
                </c:pt>
                <c:pt idx="17485">
                  <c:v>0.53664900000000004</c:v>
                </c:pt>
                <c:pt idx="17486">
                  <c:v>0.53666899999999995</c:v>
                </c:pt>
                <c:pt idx="17487">
                  <c:v>0.53671000000000002</c:v>
                </c:pt>
                <c:pt idx="17488">
                  <c:v>0.53663099999999997</c:v>
                </c:pt>
                <c:pt idx="17489">
                  <c:v>0.53673199999999999</c:v>
                </c:pt>
                <c:pt idx="17490">
                  <c:v>0.53670799999999996</c:v>
                </c:pt>
                <c:pt idx="17491">
                  <c:v>0.53660399999999997</c:v>
                </c:pt>
                <c:pt idx="17492">
                  <c:v>0.53683700000000001</c:v>
                </c:pt>
                <c:pt idx="17493">
                  <c:v>0.53703000000000001</c:v>
                </c:pt>
                <c:pt idx="17494">
                  <c:v>0.537296</c:v>
                </c:pt>
                <c:pt idx="17495">
                  <c:v>0.53725999999999996</c:v>
                </c:pt>
                <c:pt idx="17496">
                  <c:v>0.53757900000000003</c:v>
                </c:pt>
                <c:pt idx="17497">
                  <c:v>0.53775300000000004</c:v>
                </c:pt>
                <c:pt idx="17498">
                  <c:v>0.53810000000000002</c:v>
                </c:pt>
                <c:pt idx="17499">
                  <c:v>0.53838699999999995</c:v>
                </c:pt>
                <c:pt idx="17500">
                  <c:v>0.53856199999999999</c:v>
                </c:pt>
                <c:pt idx="17501">
                  <c:v>0.53856899999999996</c:v>
                </c:pt>
                <c:pt idx="17502">
                  <c:v>0.53855500000000001</c:v>
                </c:pt>
                <c:pt idx="17503">
                  <c:v>0.53838900000000001</c:v>
                </c:pt>
                <c:pt idx="17504">
                  <c:v>0.53796999999999995</c:v>
                </c:pt>
                <c:pt idx="17505">
                  <c:v>0.53780899999999998</c:v>
                </c:pt>
                <c:pt idx="17506">
                  <c:v>0.53751599999999999</c:v>
                </c:pt>
                <c:pt idx="17507">
                  <c:v>0.53698900000000005</c:v>
                </c:pt>
                <c:pt idx="17508">
                  <c:v>0.53634199999999999</c:v>
                </c:pt>
                <c:pt idx="17509">
                  <c:v>0.53550900000000001</c:v>
                </c:pt>
                <c:pt idx="17510">
                  <c:v>0.53466999999999998</c:v>
                </c:pt>
                <c:pt idx="17511">
                  <c:v>0.53405899999999995</c:v>
                </c:pt>
                <c:pt idx="17512">
                  <c:v>0.53317700000000001</c:v>
                </c:pt>
                <c:pt idx="17513">
                  <c:v>0.53222599999999998</c:v>
                </c:pt>
                <c:pt idx="17514">
                  <c:v>0.531393</c:v>
                </c:pt>
                <c:pt idx="17515">
                  <c:v>0.53041400000000005</c:v>
                </c:pt>
                <c:pt idx="17516">
                  <c:v>0.52930500000000003</c:v>
                </c:pt>
                <c:pt idx="17517">
                  <c:v>0.52823200000000003</c:v>
                </c:pt>
                <c:pt idx="17518">
                  <c:v>0.527169</c:v>
                </c:pt>
                <c:pt idx="17519">
                  <c:v>0.52641899999999997</c:v>
                </c:pt>
                <c:pt idx="17520">
                  <c:v>0.52580099999999996</c:v>
                </c:pt>
                <c:pt idx="17521">
                  <c:v>0.52495199999999997</c:v>
                </c:pt>
                <c:pt idx="17522">
                  <c:v>0.52433300000000005</c:v>
                </c:pt>
                <c:pt idx="17523">
                  <c:v>0.52335900000000002</c:v>
                </c:pt>
                <c:pt idx="17524">
                  <c:v>0.52237699999999998</c:v>
                </c:pt>
                <c:pt idx="17525">
                  <c:v>0.521289</c:v>
                </c:pt>
                <c:pt idx="17526">
                  <c:v>0.52022000000000002</c:v>
                </c:pt>
                <c:pt idx="17527">
                  <c:v>0.51966900000000005</c:v>
                </c:pt>
                <c:pt idx="17528">
                  <c:v>0.51897499999999996</c:v>
                </c:pt>
                <c:pt idx="17529">
                  <c:v>0.51827599999999996</c:v>
                </c:pt>
                <c:pt idx="17530">
                  <c:v>0.51728799999999997</c:v>
                </c:pt>
                <c:pt idx="17531">
                  <c:v>0.51661400000000002</c:v>
                </c:pt>
                <c:pt idx="17532">
                  <c:v>0.51558000000000004</c:v>
                </c:pt>
                <c:pt idx="17533">
                  <c:v>0.51464399999999999</c:v>
                </c:pt>
                <c:pt idx="17534">
                  <c:v>0.51388999999999996</c:v>
                </c:pt>
                <c:pt idx="17535">
                  <c:v>0.51321700000000003</c:v>
                </c:pt>
                <c:pt idx="17536">
                  <c:v>0.51256100000000004</c:v>
                </c:pt>
                <c:pt idx="17537">
                  <c:v>0.51177099999999998</c:v>
                </c:pt>
                <c:pt idx="17538">
                  <c:v>0.511127</c:v>
                </c:pt>
                <c:pt idx="17539">
                  <c:v>0.51030699999999996</c:v>
                </c:pt>
                <c:pt idx="17540">
                  <c:v>0.50956900000000005</c:v>
                </c:pt>
                <c:pt idx="17541">
                  <c:v>0.50879399999999997</c:v>
                </c:pt>
                <c:pt idx="17542">
                  <c:v>0.50803200000000004</c:v>
                </c:pt>
                <c:pt idx="17543">
                  <c:v>0.50698699999999997</c:v>
                </c:pt>
                <c:pt idx="17544">
                  <c:v>0.50615399999999999</c:v>
                </c:pt>
                <c:pt idx="17545">
                  <c:v>0.50529900000000005</c:v>
                </c:pt>
                <c:pt idx="17546">
                  <c:v>0.50454900000000003</c:v>
                </c:pt>
                <c:pt idx="17547">
                  <c:v>0.50393200000000005</c:v>
                </c:pt>
                <c:pt idx="17548">
                  <c:v>0.50349500000000003</c:v>
                </c:pt>
                <c:pt idx="17549">
                  <c:v>0.50281500000000001</c:v>
                </c:pt>
                <c:pt idx="17550">
                  <c:v>0.50258499999999995</c:v>
                </c:pt>
                <c:pt idx="17551">
                  <c:v>0.50200699999999998</c:v>
                </c:pt>
                <c:pt idx="17552">
                  <c:v>0.50186799999999998</c:v>
                </c:pt>
                <c:pt idx="17553">
                  <c:v>0.50147799999999998</c:v>
                </c:pt>
                <c:pt idx="17554">
                  <c:v>0.50127699999999997</c:v>
                </c:pt>
                <c:pt idx="17555">
                  <c:v>0.50077799999999995</c:v>
                </c:pt>
                <c:pt idx="17556">
                  <c:v>0.50008300000000006</c:v>
                </c:pt>
                <c:pt idx="17557">
                  <c:v>0.49941999999999998</c:v>
                </c:pt>
                <c:pt idx="17558">
                  <c:v>0.498747</c:v>
                </c:pt>
                <c:pt idx="17559">
                  <c:v>0.49807699999999999</c:v>
                </c:pt>
                <c:pt idx="17560">
                  <c:v>0.49739299999999997</c:v>
                </c:pt>
                <c:pt idx="17561">
                  <c:v>0.49689800000000001</c:v>
                </c:pt>
                <c:pt idx="17562">
                  <c:v>0.496338</c:v>
                </c:pt>
                <c:pt idx="17563">
                  <c:v>0.49583899999999997</c:v>
                </c:pt>
                <c:pt idx="17564">
                  <c:v>0.49523899999999998</c:v>
                </c:pt>
                <c:pt idx="17565">
                  <c:v>0.49479200000000001</c:v>
                </c:pt>
                <c:pt idx="17566">
                  <c:v>0.49426300000000001</c:v>
                </c:pt>
                <c:pt idx="17567">
                  <c:v>0.49386000000000002</c:v>
                </c:pt>
                <c:pt idx="17568">
                  <c:v>0.49337500000000001</c:v>
                </c:pt>
                <c:pt idx="17569">
                  <c:v>0.49300100000000002</c:v>
                </c:pt>
                <c:pt idx="17570">
                  <c:v>0.492564</c:v>
                </c:pt>
                <c:pt idx="17571">
                  <c:v>0.49220599999999998</c:v>
                </c:pt>
                <c:pt idx="17572">
                  <c:v>0.49181200000000003</c:v>
                </c:pt>
                <c:pt idx="17573">
                  <c:v>0.491448</c:v>
                </c:pt>
                <c:pt idx="17574">
                  <c:v>0.49109599999999998</c:v>
                </c:pt>
                <c:pt idx="17575">
                  <c:v>0.49068800000000001</c:v>
                </c:pt>
                <c:pt idx="17576">
                  <c:v>0.49027599999999999</c:v>
                </c:pt>
                <c:pt idx="17577">
                  <c:v>0.48980099999999999</c:v>
                </c:pt>
                <c:pt idx="17578">
                  <c:v>0.48946800000000001</c:v>
                </c:pt>
                <c:pt idx="17579">
                  <c:v>0.48899799999999999</c:v>
                </c:pt>
                <c:pt idx="17580">
                  <c:v>0.48873299999999997</c:v>
                </c:pt>
                <c:pt idx="17581">
                  <c:v>0.488259</c:v>
                </c:pt>
                <c:pt idx="17582">
                  <c:v>0.48802099999999998</c:v>
                </c:pt>
                <c:pt idx="17583">
                  <c:v>0.48751299999999997</c:v>
                </c:pt>
                <c:pt idx="17584">
                  <c:v>0.48721500000000001</c:v>
                </c:pt>
                <c:pt idx="17585">
                  <c:v>0.48663099999999998</c:v>
                </c:pt>
                <c:pt idx="17586">
                  <c:v>0.48631799999999997</c:v>
                </c:pt>
                <c:pt idx="17587">
                  <c:v>0.48579899999999998</c:v>
                </c:pt>
                <c:pt idx="17588">
                  <c:v>0.48543500000000001</c:v>
                </c:pt>
                <c:pt idx="17589">
                  <c:v>0.48495700000000003</c:v>
                </c:pt>
                <c:pt idx="17590">
                  <c:v>0.48472999999999999</c:v>
                </c:pt>
                <c:pt idx="17591">
                  <c:v>0.48444300000000001</c:v>
                </c:pt>
                <c:pt idx="17592">
                  <c:v>0.48414200000000002</c:v>
                </c:pt>
                <c:pt idx="17593">
                  <c:v>0.48380899999999999</c:v>
                </c:pt>
                <c:pt idx="17594">
                  <c:v>0.48363800000000001</c:v>
                </c:pt>
                <c:pt idx="17595">
                  <c:v>0.48333500000000001</c:v>
                </c:pt>
                <c:pt idx="17596">
                  <c:v>0.483099</c:v>
                </c:pt>
                <c:pt idx="17597">
                  <c:v>0.48296600000000001</c:v>
                </c:pt>
                <c:pt idx="17598">
                  <c:v>0.48284100000000002</c:v>
                </c:pt>
                <c:pt idx="17599">
                  <c:v>0.48285600000000001</c:v>
                </c:pt>
                <c:pt idx="17600">
                  <c:v>0.482931</c:v>
                </c:pt>
                <c:pt idx="17601">
                  <c:v>0.48321799999999998</c:v>
                </c:pt>
                <c:pt idx="17602">
                  <c:v>0.48418</c:v>
                </c:pt>
                <c:pt idx="17603">
                  <c:v>0.48529099999999997</c:v>
                </c:pt>
                <c:pt idx="17604">
                  <c:v>0.48660500000000001</c:v>
                </c:pt>
                <c:pt idx="17605">
                  <c:v>0.48812100000000003</c:v>
                </c:pt>
                <c:pt idx="17606">
                  <c:v>0.48955399999999999</c:v>
                </c:pt>
                <c:pt idx="17607">
                  <c:v>0.49092200000000003</c:v>
                </c:pt>
                <c:pt idx="17608">
                  <c:v>0.49202899999999999</c:v>
                </c:pt>
                <c:pt idx="17609">
                  <c:v>0.49288900000000002</c:v>
                </c:pt>
                <c:pt idx="17610">
                  <c:v>0.494197</c:v>
                </c:pt>
                <c:pt idx="17611">
                  <c:v>0.49532500000000002</c:v>
                </c:pt>
                <c:pt idx="17612">
                  <c:v>0.49617699999999998</c:v>
                </c:pt>
                <c:pt idx="17613">
                  <c:v>0.49761499999999997</c:v>
                </c:pt>
                <c:pt idx="17614">
                  <c:v>0.49873899999999999</c:v>
                </c:pt>
                <c:pt idx="17615">
                  <c:v>0.49984899999999999</c:v>
                </c:pt>
                <c:pt idx="17616">
                  <c:v>0.50073199999999995</c:v>
                </c:pt>
                <c:pt idx="17617">
                  <c:v>0.50190000000000001</c:v>
                </c:pt>
                <c:pt idx="17618">
                  <c:v>0.50319899999999995</c:v>
                </c:pt>
                <c:pt idx="17619">
                  <c:v>0.504077</c:v>
                </c:pt>
                <c:pt idx="17620">
                  <c:v>0.50516700000000003</c:v>
                </c:pt>
                <c:pt idx="17621">
                  <c:v>0.50617400000000001</c:v>
                </c:pt>
                <c:pt idx="17622">
                  <c:v>0.50750099999999998</c:v>
                </c:pt>
                <c:pt idx="17623">
                  <c:v>0.50859299999999996</c:v>
                </c:pt>
                <c:pt idx="17624">
                  <c:v>0.50946400000000003</c:v>
                </c:pt>
                <c:pt idx="17625">
                  <c:v>0.51062700000000005</c:v>
                </c:pt>
                <c:pt idx="17626">
                  <c:v>0.51190500000000005</c:v>
                </c:pt>
                <c:pt idx="17627">
                  <c:v>0.51312999999999998</c:v>
                </c:pt>
                <c:pt idx="17628">
                  <c:v>0.51460700000000004</c:v>
                </c:pt>
                <c:pt idx="17629">
                  <c:v>0.51614300000000002</c:v>
                </c:pt>
                <c:pt idx="17630">
                  <c:v>0.51721899999999998</c:v>
                </c:pt>
                <c:pt idx="17631">
                  <c:v>0.51820299999999997</c:v>
                </c:pt>
                <c:pt idx="17632">
                  <c:v>0.51946199999999998</c:v>
                </c:pt>
                <c:pt idx="17633">
                  <c:v>0.52094399999999996</c:v>
                </c:pt>
                <c:pt idx="17634">
                  <c:v>0.52223399999999998</c:v>
                </c:pt>
                <c:pt idx="17635">
                  <c:v>0.523976</c:v>
                </c:pt>
                <c:pt idx="17636">
                  <c:v>0.52531099999999997</c:v>
                </c:pt>
                <c:pt idx="17637">
                  <c:v>0.52634000000000003</c:v>
                </c:pt>
                <c:pt idx="17638">
                  <c:v>0.52737500000000004</c:v>
                </c:pt>
                <c:pt idx="17639">
                  <c:v>0.52870700000000004</c:v>
                </c:pt>
                <c:pt idx="17640">
                  <c:v>0.53007300000000002</c:v>
                </c:pt>
                <c:pt idx="17641">
                  <c:v>0.53137699999999999</c:v>
                </c:pt>
                <c:pt idx="17642">
                  <c:v>0.53293100000000004</c:v>
                </c:pt>
                <c:pt idx="17643">
                  <c:v>0.53406699999999996</c:v>
                </c:pt>
                <c:pt idx="17644">
                  <c:v>0.53502700000000003</c:v>
                </c:pt>
                <c:pt idx="17645">
                  <c:v>0.53625699999999998</c:v>
                </c:pt>
                <c:pt idx="17646">
                  <c:v>0.53752500000000003</c:v>
                </c:pt>
                <c:pt idx="17647">
                  <c:v>0.53877900000000001</c:v>
                </c:pt>
                <c:pt idx="17648">
                  <c:v>0.54042299999999999</c:v>
                </c:pt>
                <c:pt idx="17649">
                  <c:v>0.54207499999999997</c:v>
                </c:pt>
                <c:pt idx="17650">
                  <c:v>0.54306500000000002</c:v>
                </c:pt>
                <c:pt idx="17651">
                  <c:v>0.54327400000000003</c:v>
                </c:pt>
                <c:pt idx="17652">
                  <c:v>0.54359400000000002</c:v>
                </c:pt>
                <c:pt idx="17653">
                  <c:v>0.54354400000000003</c:v>
                </c:pt>
                <c:pt idx="17654">
                  <c:v>0.54381599999999997</c:v>
                </c:pt>
                <c:pt idx="17655">
                  <c:v>0.54399699999999995</c:v>
                </c:pt>
                <c:pt idx="17656">
                  <c:v>0.54414799999999997</c:v>
                </c:pt>
                <c:pt idx="17657">
                  <c:v>0.54436700000000005</c:v>
                </c:pt>
                <c:pt idx="17658">
                  <c:v>0.54457500000000003</c:v>
                </c:pt>
                <c:pt idx="17659">
                  <c:v>0.54468499999999997</c:v>
                </c:pt>
                <c:pt idx="17660">
                  <c:v>0.544875</c:v>
                </c:pt>
                <c:pt idx="17661">
                  <c:v>0.545095</c:v>
                </c:pt>
                <c:pt idx="17662">
                  <c:v>0.54544899999999996</c:v>
                </c:pt>
                <c:pt idx="17663">
                  <c:v>0.54571999999999998</c:v>
                </c:pt>
                <c:pt idx="17664">
                  <c:v>0.54594200000000004</c:v>
                </c:pt>
                <c:pt idx="17665">
                  <c:v>0.54620899999999994</c:v>
                </c:pt>
                <c:pt idx="17666">
                  <c:v>0.54654700000000001</c:v>
                </c:pt>
                <c:pt idx="17667">
                  <c:v>0.54687200000000002</c:v>
                </c:pt>
                <c:pt idx="17668">
                  <c:v>0.54715400000000003</c:v>
                </c:pt>
                <c:pt idx="17669">
                  <c:v>0.54744899999999996</c:v>
                </c:pt>
                <c:pt idx="17670">
                  <c:v>0.54780099999999998</c:v>
                </c:pt>
                <c:pt idx="17671">
                  <c:v>0.54815700000000001</c:v>
                </c:pt>
                <c:pt idx="17672">
                  <c:v>0.54847699999999999</c:v>
                </c:pt>
                <c:pt idx="17673">
                  <c:v>0.548821</c:v>
                </c:pt>
                <c:pt idx="17674">
                  <c:v>0.54920999999999998</c:v>
                </c:pt>
                <c:pt idx="17675">
                  <c:v>0.54962599999999995</c:v>
                </c:pt>
                <c:pt idx="17676">
                  <c:v>0.54995300000000003</c:v>
                </c:pt>
                <c:pt idx="17677">
                  <c:v>0.55030999999999997</c:v>
                </c:pt>
                <c:pt idx="17678">
                  <c:v>0.55071300000000001</c:v>
                </c:pt>
                <c:pt idx="17679">
                  <c:v>0.55114700000000005</c:v>
                </c:pt>
                <c:pt idx="17680">
                  <c:v>0.55150600000000005</c:v>
                </c:pt>
                <c:pt idx="17681">
                  <c:v>0.55187799999999998</c:v>
                </c:pt>
                <c:pt idx="17682">
                  <c:v>0.552284</c:v>
                </c:pt>
                <c:pt idx="17683">
                  <c:v>0.55268200000000001</c:v>
                </c:pt>
                <c:pt idx="17684">
                  <c:v>0.55309200000000003</c:v>
                </c:pt>
                <c:pt idx="17685">
                  <c:v>0.55348299999999995</c:v>
                </c:pt>
                <c:pt idx="17686">
                  <c:v>0.55388099999999996</c:v>
                </c:pt>
                <c:pt idx="17687">
                  <c:v>0.554284</c:v>
                </c:pt>
                <c:pt idx="17688">
                  <c:v>0.55466199999999999</c:v>
                </c:pt>
                <c:pt idx="17689">
                  <c:v>0.55506500000000003</c:v>
                </c:pt>
                <c:pt idx="17690">
                  <c:v>0.55545199999999995</c:v>
                </c:pt>
                <c:pt idx="17691">
                  <c:v>0.55582299999999996</c:v>
                </c:pt>
                <c:pt idx="17692">
                  <c:v>0.55623800000000001</c:v>
                </c:pt>
                <c:pt idx="17693">
                  <c:v>0.55659999999999998</c:v>
                </c:pt>
                <c:pt idx="17694">
                  <c:v>0.55698599999999998</c:v>
                </c:pt>
                <c:pt idx="17695">
                  <c:v>0.55740100000000004</c:v>
                </c:pt>
                <c:pt idx="17696">
                  <c:v>0.55773200000000001</c:v>
                </c:pt>
                <c:pt idx="17697">
                  <c:v>0.55815499999999996</c:v>
                </c:pt>
                <c:pt idx="17698">
                  <c:v>0.55852599999999997</c:v>
                </c:pt>
                <c:pt idx="17699">
                  <c:v>0.558836</c:v>
                </c:pt>
                <c:pt idx="17700">
                  <c:v>0.55904200000000004</c:v>
                </c:pt>
                <c:pt idx="17701">
                  <c:v>0.55893899999999996</c:v>
                </c:pt>
                <c:pt idx="17702">
                  <c:v>0.55878300000000003</c:v>
                </c:pt>
                <c:pt idx="17703">
                  <c:v>0.55842800000000004</c:v>
                </c:pt>
                <c:pt idx="17704">
                  <c:v>0.55769199999999997</c:v>
                </c:pt>
                <c:pt idx="17705">
                  <c:v>0.556836</c:v>
                </c:pt>
                <c:pt idx="17706">
                  <c:v>0.55588000000000004</c:v>
                </c:pt>
                <c:pt idx="17707">
                  <c:v>0.55501199999999995</c:v>
                </c:pt>
                <c:pt idx="17708">
                  <c:v>0.55396100000000004</c:v>
                </c:pt>
                <c:pt idx="17709">
                  <c:v>0.55292399999999997</c:v>
                </c:pt>
                <c:pt idx="17710">
                  <c:v>0.55185399999999996</c:v>
                </c:pt>
                <c:pt idx="17711">
                  <c:v>0.55086900000000005</c:v>
                </c:pt>
                <c:pt idx="17712">
                  <c:v>0.54992099999999999</c:v>
                </c:pt>
                <c:pt idx="17713">
                  <c:v>0.54895300000000002</c:v>
                </c:pt>
                <c:pt idx="17714">
                  <c:v>0.54790799999999995</c:v>
                </c:pt>
                <c:pt idx="17715">
                  <c:v>0.54700700000000002</c:v>
                </c:pt>
                <c:pt idx="17716">
                  <c:v>0.54596199999999995</c:v>
                </c:pt>
                <c:pt idx="17717">
                  <c:v>0.544906</c:v>
                </c:pt>
                <c:pt idx="17718">
                  <c:v>0.54379299999999997</c:v>
                </c:pt>
                <c:pt idx="17719">
                  <c:v>0.54256199999999999</c:v>
                </c:pt>
                <c:pt idx="17720">
                  <c:v>0.54158200000000001</c:v>
                </c:pt>
                <c:pt idx="17721">
                  <c:v>0.54045900000000002</c:v>
                </c:pt>
                <c:pt idx="17722">
                  <c:v>0.53940399999999999</c:v>
                </c:pt>
                <c:pt idx="17723">
                  <c:v>0.53839599999999999</c:v>
                </c:pt>
                <c:pt idx="17724">
                  <c:v>0.53714099999999998</c:v>
                </c:pt>
                <c:pt idx="17725">
                  <c:v>0.53612000000000004</c:v>
                </c:pt>
                <c:pt idx="17726">
                  <c:v>0.53498900000000005</c:v>
                </c:pt>
                <c:pt idx="17727">
                  <c:v>0.53385000000000005</c:v>
                </c:pt>
                <c:pt idx="17728">
                  <c:v>0.53288599999999997</c:v>
                </c:pt>
                <c:pt idx="17729">
                  <c:v>0.53170899999999999</c:v>
                </c:pt>
                <c:pt idx="17730">
                  <c:v>0.530555</c:v>
                </c:pt>
                <c:pt idx="17731">
                  <c:v>0.52949400000000002</c:v>
                </c:pt>
                <c:pt idx="17732">
                  <c:v>0.52835100000000002</c:v>
                </c:pt>
                <c:pt idx="17733">
                  <c:v>0.52728799999999998</c:v>
                </c:pt>
                <c:pt idx="17734">
                  <c:v>0.52618799999999999</c:v>
                </c:pt>
                <c:pt idx="17735">
                  <c:v>0.52492700000000003</c:v>
                </c:pt>
                <c:pt idx="17736">
                  <c:v>0.52393199999999995</c:v>
                </c:pt>
                <c:pt idx="17737">
                  <c:v>0.52277600000000002</c:v>
                </c:pt>
                <c:pt idx="17738">
                  <c:v>0.52164100000000002</c:v>
                </c:pt>
                <c:pt idx="17739">
                  <c:v>0.52053099999999997</c:v>
                </c:pt>
                <c:pt idx="17740">
                  <c:v>0.51932599999999995</c:v>
                </c:pt>
                <c:pt idx="17741">
                  <c:v>0.51824700000000001</c:v>
                </c:pt>
                <c:pt idx="17742">
                  <c:v>0.517092</c:v>
                </c:pt>
                <c:pt idx="17743">
                  <c:v>0.515961</c:v>
                </c:pt>
                <c:pt idx="17744">
                  <c:v>0.51483400000000001</c:v>
                </c:pt>
                <c:pt idx="17745">
                  <c:v>0.51361900000000005</c:v>
                </c:pt>
                <c:pt idx="17746">
                  <c:v>0.51245099999999999</c:v>
                </c:pt>
                <c:pt idx="17747">
                  <c:v>0.51138399999999995</c:v>
                </c:pt>
                <c:pt idx="17748">
                  <c:v>0.51015699999999997</c:v>
                </c:pt>
                <c:pt idx="17749">
                  <c:v>0.50905100000000003</c:v>
                </c:pt>
                <c:pt idx="17750">
                  <c:v>0.50831899999999997</c:v>
                </c:pt>
                <c:pt idx="17751">
                  <c:v>0.50836999999999999</c:v>
                </c:pt>
                <c:pt idx="17752">
                  <c:v>0.50834900000000005</c:v>
                </c:pt>
                <c:pt idx="17753">
                  <c:v>0.50904400000000005</c:v>
                </c:pt>
                <c:pt idx="17754">
                  <c:v>0.50953599999999999</c:v>
                </c:pt>
                <c:pt idx="17755">
                  <c:v>0.50988599999999995</c:v>
                </c:pt>
                <c:pt idx="17756">
                  <c:v>0.51023499999999999</c:v>
                </c:pt>
                <c:pt idx="17757">
                  <c:v>0.51073400000000002</c:v>
                </c:pt>
                <c:pt idx="17758">
                  <c:v>0.51126499999999997</c:v>
                </c:pt>
                <c:pt idx="17759">
                  <c:v>0.51142600000000005</c:v>
                </c:pt>
                <c:pt idx="17760">
                  <c:v>0.51177799999999996</c:v>
                </c:pt>
                <c:pt idx="17761">
                  <c:v>0.512432</c:v>
                </c:pt>
                <c:pt idx="17762">
                  <c:v>0.51288800000000001</c:v>
                </c:pt>
                <c:pt idx="17763">
                  <c:v>0.51331599999999999</c:v>
                </c:pt>
                <c:pt idx="17764">
                  <c:v>0.51388699999999998</c:v>
                </c:pt>
                <c:pt idx="17765">
                  <c:v>0.51466199999999995</c:v>
                </c:pt>
                <c:pt idx="17766">
                  <c:v>0.51507999999999998</c:v>
                </c:pt>
                <c:pt idx="17767">
                  <c:v>0.51520500000000002</c:v>
                </c:pt>
                <c:pt idx="17768">
                  <c:v>0.51591399999999998</c:v>
                </c:pt>
                <c:pt idx="17769">
                  <c:v>0.51654100000000003</c:v>
                </c:pt>
                <c:pt idx="17770">
                  <c:v>0.51689399999999996</c:v>
                </c:pt>
                <c:pt idx="17771">
                  <c:v>0.51717299999999999</c:v>
                </c:pt>
                <c:pt idx="17772">
                  <c:v>0.51786200000000004</c:v>
                </c:pt>
                <c:pt idx="17773">
                  <c:v>0.518451</c:v>
                </c:pt>
                <c:pt idx="17774">
                  <c:v>0.51880099999999996</c:v>
                </c:pt>
                <c:pt idx="17775">
                  <c:v>0.51913500000000001</c:v>
                </c:pt>
                <c:pt idx="17776">
                  <c:v>0.52001799999999998</c:v>
                </c:pt>
                <c:pt idx="17777">
                  <c:v>0.520509</c:v>
                </c:pt>
                <c:pt idx="17778">
                  <c:v>0.52094300000000004</c:v>
                </c:pt>
                <c:pt idx="17779">
                  <c:v>0.52154800000000001</c:v>
                </c:pt>
                <c:pt idx="17780">
                  <c:v>0.522235</c:v>
                </c:pt>
                <c:pt idx="17781">
                  <c:v>0.52275899999999997</c:v>
                </c:pt>
                <c:pt idx="17782">
                  <c:v>0.52295899999999995</c:v>
                </c:pt>
                <c:pt idx="17783">
                  <c:v>0.52375499999999997</c:v>
                </c:pt>
                <c:pt idx="17784">
                  <c:v>0.52450200000000002</c:v>
                </c:pt>
                <c:pt idx="17785">
                  <c:v>0.52485800000000005</c:v>
                </c:pt>
                <c:pt idx="17786">
                  <c:v>0.52525599999999995</c:v>
                </c:pt>
                <c:pt idx="17787">
                  <c:v>0.52599200000000002</c:v>
                </c:pt>
                <c:pt idx="17788">
                  <c:v>0.52654100000000004</c:v>
                </c:pt>
                <c:pt idx="17789">
                  <c:v>0.52696500000000002</c:v>
                </c:pt>
                <c:pt idx="17790">
                  <c:v>0.52737800000000001</c:v>
                </c:pt>
                <c:pt idx="17791">
                  <c:v>0.52828299999999995</c:v>
                </c:pt>
                <c:pt idx="17792">
                  <c:v>0.52887700000000004</c:v>
                </c:pt>
                <c:pt idx="17793">
                  <c:v>0.52927800000000003</c:v>
                </c:pt>
                <c:pt idx="17794">
                  <c:v>0.52985899999999997</c:v>
                </c:pt>
                <c:pt idx="17795">
                  <c:v>0.53037400000000001</c:v>
                </c:pt>
                <c:pt idx="17796">
                  <c:v>0.530837</c:v>
                </c:pt>
                <c:pt idx="17797">
                  <c:v>0.531196</c:v>
                </c:pt>
                <c:pt idx="17798">
                  <c:v>0.53200999999999998</c:v>
                </c:pt>
                <c:pt idx="17799">
                  <c:v>0.53276100000000004</c:v>
                </c:pt>
                <c:pt idx="17800">
                  <c:v>0.532968</c:v>
                </c:pt>
                <c:pt idx="17801">
                  <c:v>0.53308500000000003</c:v>
                </c:pt>
                <c:pt idx="17802">
                  <c:v>0.53325400000000001</c:v>
                </c:pt>
                <c:pt idx="17803">
                  <c:v>0.53311699999999995</c:v>
                </c:pt>
                <c:pt idx="17804">
                  <c:v>0.53331499999999998</c:v>
                </c:pt>
                <c:pt idx="17805">
                  <c:v>0.53345100000000001</c:v>
                </c:pt>
                <c:pt idx="17806">
                  <c:v>0.53319000000000005</c:v>
                </c:pt>
                <c:pt idx="17807">
                  <c:v>0.53301900000000002</c:v>
                </c:pt>
                <c:pt idx="17808">
                  <c:v>0.53300800000000004</c:v>
                </c:pt>
                <c:pt idx="17809">
                  <c:v>0.53320400000000001</c:v>
                </c:pt>
                <c:pt idx="17810">
                  <c:v>0.53312000000000004</c:v>
                </c:pt>
                <c:pt idx="17811">
                  <c:v>0.53329000000000004</c:v>
                </c:pt>
                <c:pt idx="17812">
                  <c:v>0.53339800000000004</c:v>
                </c:pt>
                <c:pt idx="17813">
                  <c:v>0.53310299999999999</c:v>
                </c:pt>
                <c:pt idx="17814">
                  <c:v>0.53294699999999995</c:v>
                </c:pt>
                <c:pt idx="17815">
                  <c:v>0.53305100000000005</c:v>
                </c:pt>
                <c:pt idx="17816">
                  <c:v>0.533246</c:v>
                </c:pt>
                <c:pt idx="17817">
                  <c:v>0.53332400000000002</c:v>
                </c:pt>
                <c:pt idx="17818">
                  <c:v>0.53356899999999996</c:v>
                </c:pt>
                <c:pt idx="17819">
                  <c:v>0.53373899999999996</c:v>
                </c:pt>
                <c:pt idx="17820">
                  <c:v>0.53351400000000004</c:v>
                </c:pt>
                <c:pt idx="17821">
                  <c:v>0.53325100000000003</c:v>
                </c:pt>
                <c:pt idx="17822">
                  <c:v>0.533134</c:v>
                </c:pt>
                <c:pt idx="17823">
                  <c:v>0.53335299999999997</c:v>
                </c:pt>
                <c:pt idx="17824">
                  <c:v>0.53337500000000004</c:v>
                </c:pt>
                <c:pt idx="17825">
                  <c:v>0.53341799999999995</c:v>
                </c:pt>
                <c:pt idx="17826">
                  <c:v>0.53366800000000003</c:v>
                </c:pt>
                <c:pt idx="17827">
                  <c:v>0.53352900000000003</c:v>
                </c:pt>
                <c:pt idx="17828">
                  <c:v>0.53327100000000005</c:v>
                </c:pt>
                <c:pt idx="17829">
                  <c:v>0.53296600000000005</c:v>
                </c:pt>
                <c:pt idx="17830">
                  <c:v>0.53309899999999999</c:v>
                </c:pt>
                <c:pt idx="17831">
                  <c:v>0.533142</c:v>
                </c:pt>
                <c:pt idx="17832">
                  <c:v>0.53290499999999996</c:v>
                </c:pt>
                <c:pt idx="17833">
                  <c:v>0.53329499999999996</c:v>
                </c:pt>
                <c:pt idx="17834">
                  <c:v>0.53304200000000002</c:v>
                </c:pt>
                <c:pt idx="17835">
                  <c:v>0.53278599999999998</c:v>
                </c:pt>
                <c:pt idx="17836">
                  <c:v>0.53264699999999998</c:v>
                </c:pt>
                <c:pt idx="17837">
                  <c:v>0.53275300000000003</c:v>
                </c:pt>
                <c:pt idx="17838">
                  <c:v>0.53283599999999998</c:v>
                </c:pt>
                <c:pt idx="17839">
                  <c:v>0.53295000000000003</c:v>
                </c:pt>
                <c:pt idx="17840">
                  <c:v>0.53335999999999995</c:v>
                </c:pt>
                <c:pt idx="17841">
                  <c:v>0.53309399999999996</c:v>
                </c:pt>
                <c:pt idx="17842">
                  <c:v>0.53280000000000005</c:v>
                </c:pt>
                <c:pt idx="17843">
                  <c:v>0.53259999999999996</c:v>
                </c:pt>
                <c:pt idx="17844">
                  <c:v>0.53267900000000001</c:v>
                </c:pt>
                <c:pt idx="17845">
                  <c:v>0.53276800000000002</c:v>
                </c:pt>
                <c:pt idx="17846">
                  <c:v>0.53278999999999999</c:v>
                </c:pt>
                <c:pt idx="17847">
                  <c:v>0.53301299999999996</c:v>
                </c:pt>
                <c:pt idx="17848">
                  <c:v>0.53286199999999995</c:v>
                </c:pt>
                <c:pt idx="17849">
                  <c:v>0.53258000000000005</c:v>
                </c:pt>
                <c:pt idx="17850">
                  <c:v>0.53232299999999999</c:v>
                </c:pt>
                <c:pt idx="17851">
                  <c:v>0.53326899999999999</c:v>
                </c:pt>
                <c:pt idx="17852">
                  <c:v>0.53423299999999996</c:v>
                </c:pt>
                <c:pt idx="17853">
                  <c:v>0.53535200000000005</c:v>
                </c:pt>
                <c:pt idx="17854">
                  <c:v>0.53691800000000001</c:v>
                </c:pt>
                <c:pt idx="17855">
                  <c:v>0.53836600000000001</c:v>
                </c:pt>
                <c:pt idx="17856">
                  <c:v>0.54008500000000004</c:v>
                </c:pt>
                <c:pt idx="17857">
                  <c:v>0.54198900000000005</c:v>
                </c:pt>
                <c:pt idx="17858">
                  <c:v>0.54393599999999998</c:v>
                </c:pt>
                <c:pt idx="17859">
                  <c:v>0.54547400000000001</c:v>
                </c:pt>
                <c:pt idx="17860">
                  <c:v>0.54624799999999996</c:v>
                </c:pt>
                <c:pt idx="17861">
                  <c:v>0.54690499999999997</c:v>
                </c:pt>
                <c:pt idx="17862">
                  <c:v>0.54805599999999999</c:v>
                </c:pt>
                <c:pt idx="17863">
                  <c:v>0.54936300000000005</c:v>
                </c:pt>
                <c:pt idx="17864">
                  <c:v>0.55035999999999996</c:v>
                </c:pt>
                <c:pt idx="17865">
                  <c:v>0.55181100000000005</c:v>
                </c:pt>
                <c:pt idx="17866">
                  <c:v>0.55306900000000003</c:v>
                </c:pt>
                <c:pt idx="17867">
                  <c:v>0.55402799999999996</c:v>
                </c:pt>
                <c:pt idx="17868">
                  <c:v>0.55552599999999996</c:v>
                </c:pt>
                <c:pt idx="17869">
                  <c:v>0.55680399999999997</c:v>
                </c:pt>
                <c:pt idx="17870">
                  <c:v>0.55784</c:v>
                </c:pt>
                <c:pt idx="17871">
                  <c:v>0.55878399999999995</c:v>
                </c:pt>
                <c:pt idx="17872">
                  <c:v>0.560388</c:v>
                </c:pt>
                <c:pt idx="17873">
                  <c:v>0.56199100000000002</c:v>
                </c:pt>
                <c:pt idx="17874">
                  <c:v>0.56332800000000005</c:v>
                </c:pt>
                <c:pt idx="17875">
                  <c:v>0.56512300000000004</c:v>
                </c:pt>
                <c:pt idx="17876">
                  <c:v>0.56668200000000002</c:v>
                </c:pt>
                <c:pt idx="17877">
                  <c:v>0.56794999999999995</c:v>
                </c:pt>
                <c:pt idx="17878">
                  <c:v>0.56908700000000001</c:v>
                </c:pt>
                <c:pt idx="17879">
                  <c:v>0.57003000000000004</c:v>
                </c:pt>
                <c:pt idx="17880">
                  <c:v>0.57175900000000002</c:v>
                </c:pt>
                <c:pt idx="17881">
                  <c:v>0.57336200000000004</c:v>
                </c:pt>
                <c:pt idx="17882">
                  <c:v>0.57477900000000004</c:v>
                </c:pt>
                <c:pt idx="17883">
                  <c:v>0.57652599999999998</c:v>
                </c:pt>
                <c:pt idx="17884">
                  <c:v>0.57791000000000003</c:v>
                </c:pt>
                <c:pt idx="17885">
                  <c:v>0.57921699999999998</c:v>
                </c:pt>
                <c:pt idx="17886">
                  <c:v>0.58089199999999996</c:v>
                </c:pt>
                <c:pt idx="17887">
                  <c:v>0.582009</c:v>
                </c:pt>
                <c:pt idx="17888">
                  <c:v>0.58323599999999998</c:v>
                </c:pt>
                <c:pt idx="17889">
                  <c:v>0.58468399999999998</c:v>
                </c:pt>
                <c:pt idx="17890">
                  <c:v>0.58635000000000004</c:v>
                </c:pt>
                <c:pt idx="17891">
                  <c:v>0.58790100000000001</c:v>
                </c:pt>
                <c:pt idx="17892">
                  <c:v>0.589808</c:v>
                </c:pt>
                <c:pt idx="17893">
                  <c:v>0.59163399999999999</c:v>
                </c:pt>
                <c:pt idx="17894">
                  <c:v>0.59342799999999996</c:v>
                </c:pt>
                <c:pt idx="17895">
                  <c:v>0.59566200000000002</c:v>
                </c:pt>
                <c:pt idx="17896">
                  <c:v>0.59778299999999995</c:v>
                </c:pt>
                <c:pt idx="17897">
                  <c:v>0.59955099999999995</c:v>
                </c:pt>
                <c:pt idx="17898">
                  <c:v>0.60076300000000005</c:v>
                </c:pt>
                <c:pt idx="17899">
                  <c:v>0.601711</c:v>
                </c:pt>
                <c:pt idx="17900">
                  <c:v>0.60223400000000005</c:v>
                </c:pt>
                <c:pt idx="17901">
                  <c:v>0.60248800000000002</c:v>
                </c:pt>
                <c:pt idx="17902">
                  <c:v>0.60258900000000004</c:v>
                </c:pt>
                <c:pt idx="17903">
                  <c:v>0.60259499999999999</c:v>
                </c:pt>
                <c:pt idx="17904">
                  <c:v>0.60263800000000001</c:v>
                </c:pt>
                <c:pt idx="17905">
                  <c:v>0.60263900000000004</c:v>
                </c:pt>
                <c:pt idx="17906">
                  <c:v>0.60252499999999998</c:v>
                </c:pt>
                <c:pt idx="17907">
                  <c:v>0.60246599999999995</c:v>
                </c:pt>
                <c:pt idx="17908">
                  <c:v>0.60246900000000003</c:v>
                </c:pt>
                <c:pt idx="17909">
                  <c:v>0.60246999999999995</c:v>
                </c:pt>
                <c:pt idx="17910">
                  <c:v>0.60243400000000003</c:v>
                </c:pt>
                <c:pt idx="17911">
                  <c:v>0.60234799999999999</c:v>
                </c:pt>
                <c:pt idx="17912">
                  <c:v>0.60226800000000003</c:v>
                </c:pt>
                <c:pt idx="17913">
                  <c:v>0.60216199999999998</c:v>
                </c:pt>
                <c:pt idx="17914">
                  <c:v>0.60208899999999999</c:v>
                </c:pt>
                <c:pt idx="17915">
                  <c:v>0.60207599999999994</c:v>
                </c:pt>
                <c:pt idx="17916">
                  <c:v>0.60207599999999994</c:v>
                </c:pt>
                <c:pt idx="17917">
                  <c:v>0.60203799999999996</c:v>
                </c:pt>
                <c:pt idx="17918">
                  <c:v>0.60196300000000003</c:v>
                </c:pt>
                <c:pt idx="17919">
                  <c:v>0.60188699999999995</c:v>
                </c:pt>
                <c:pt idx="17920">
                  <c:v>0.60177700000000001</c:v>
                </c:pt>
                <c:pt idx="17921">
                  <c:v>0.601719</c:v>
                </c:pt>
                <c:pt idx="17922">
                  <c:v>0.60171200000000002</c:v>
                </c:pt>
                <c:pt idx="17923">
                  <c:v>0.601715</c:v>
                </c:pt>
                <c:pt idx="17924">
                  <c:v>0.60167099999999996</c:v>
                </c:pt>
                <c:pt idx="17925">
                  <c:v>0.60159499999999999</c:v>
                </c:pt>
                <c:pt idx="17926">
                  <c:v>0.60152099999999997</c:v>
                </c:pt>
                <c:pt idx="17927">
                  <c:v>0.601414</c:v>
                </c:pt>
                <c:pt idx="17928">
                  <c:v>0.60137300000000005</c:v>
                </c:pt>
                <c:pt idx="17929">
                  <c:v>0.60138000000000003</c:v>
                </c:pt>
                <c:pt idx="17930">
                  <c:v>0.60137700000000005</c:v>
                </c:pt>
                <c:pt idx="17931">
                  <c:v>0.60131800000000002</c:v>
                </c:pt>
                <c:pt idx="17932">
                  <c:v>0.60124299999999997</c:v>
                </c:pt>
                <c:pt idx="17933">
                  <c:v>0.601163</c:v>
                </c:pt>
                <c:pt idx="17934">
                  <c:v>0.60107299999999997</c:v>
                </c:pt>
                <c:pt idx="17935">
                  <c:v>0.60105600000000003</c:v>
                </c:pt>
                <c:pt idx="17936">
                  <c:v>0.60106800000000005</c:v>
                </c:pt>
                <c:pt idx="17937">
                  <c:v>0.60104900000000006</c:v>
                </c:pt>
                <c:pt idx="17938">
                  <c:v>0.60097599999999995</c:v>
                </c:pt>
                <c:pt idx="17939">
                  <c:v>0.60091000000000006</c:v>
                </c:pt>
                <c:pt idx="17940">
                  <c:v>0.60082000000000002</c:v>
                </c:pt>
                <c:pt idx="17941">
                  <c:v>0.60076200000000002</c:v>
                </c:pt>
                <c:pt idx="17942">
                  <c:v>0.60076399999999996</c:v>
                </c:pt>
                <c:pt idx="17943">
                  <c:v>0.60077100000000005</c:v>
                </c:pt>
                <c:pt idx="17944">
                  <c:v>0.60072999999999999</c:v>
                </c:pt>
                <c:pt idx="17945">
                  <c:v>0.60065400000000002</c:v>
                </c:pt>
                <c:pt idx="17946">
                  <c:v>0.60059099999999999</c:v>
                </c:pt>
                <c:pt idx="17947">
                  <c:v>0.60050199999999998</c:v>
                </c:pt>
                <c:pt idx="17948">
                  <c:v>0.60047899999999998</c:v>
                </c:pt>
                <c:pt idx="17949">
                  <c:v>0.60049399999999997</c:v>
                </c:pt>
                <c:pt idx="17950">
                  <c:v>0.60048100000000004</c:v>
                </c:pt>
                <c:pt idx="17951">
                  <c:v>0.60041299999999997</c:v>
                </c:pt>
                <c:pt idx="17952">
                  <c:v>0.60035400000000005</c:v>
                </c:pt>
                <c:pt idx="17953">
                  <c:v>0.60026999999999997</c:v>
                </c:pt>
                <c:pt idx="17954">
                  <c:v>0.60021999999999998</c:v>
                </c:pt>
                <c:pt idx="17955">
                  <c:v>0.60022699999999996</c:v>
                </c:pt>
                <c:pt idx="17956">
                  <c:v>0.60023300000000002</c:v>
                </c:pt>
                <c:pt idx="17957">
                  <c:v>0.60018800000000005</c:v>
                </c:pt>
                <c:pt idx="17958">
                  <c:v>0.60012200000000004</c:v>
                </c:pt>
                <c:pt idx="17959">
                  <c:v>0.60005799999999998</c:v>
                </c:pt>
                <c:pt idx="17960">
                  <c:v>0.59998499999999999</c:v>
                </c:pt>
                <c:pt idx="17961">
                  <c:v>0.59997999999999996</c:v>
                </c:pt>
                <c:pt idx="17962">
                  <c:v>0.59999499999999995</c:v>
                </c:pt>
                <c:pt idx="17963">
                  <c:v>0.59997</c:v>
                </c:pt>
                <c:pt idx="17964">
                  <c:v>0.59990200000000005</c:v>
                </c:pt>
                <c:pt idx="17965">
                  <c:v>0.59985200000000005</c:v>
                </c:pt>
                <c:pt idx="17966">
                  <c:v>0.59977100000000005</c:v>
                </c:pt>
                <c:pt idx="17967">
                  <c:v>0.59975400000000001</c:v>
                </c:pt>
                <c:pt idx="17968">
                  <c:v>0.59977000000000003</c:v>
                </c:pt>
                <c:pt idx="17969">
                  <c:v>0.59975800000000001</c:v>
                </c:pt>
                <c:pt idx="17970">
                  <c:v>0.59969600000000001</c:v>
                </c:pt>
                <c:pt idx="17971">
                  <c:v>0.59965000000000002</c:v>
                </c:pt>
                <c:pt idx="17972">
                  <c:v>0.59957099999999997</c:v>
                </c:pt>
                <c:pt idx="17973">
                  <c:v>0.59954600000000002</c:v>
                </c:pt>
                <c:pt idx="17974">
                  <c:v>0.59955800000000004</c:v>
                </c:pt>
                <c:pt idx="17975">
                  <c:v>0.599553</c:v>
                </c:pt>
                <c:pt idx="17976">
                  <c:v>0.59950099999999995</c:v>
                </c:pt>
                <c:pt idx="17977">
                  <c:v>0.59945000000000004</c:v>
                </c:pt>
                <c:pt idx="17978">
                  <c:v>0.59936699999999998</c:v>
                </c:pt>
                <c:pt idx="17979">
                  <c:v>0.59932399999999997</c:v>
                </c:pt>
                <c:pt idx="17980">
                  <c:v>0.59933400000000003</c:v>
                </c:pt>
                <c:pt idx="17981">
                  <c:v>0.59933899999999996</c:v>
                </c:pt>
                <c:pt idx="17982">
                  <c:v>0.59929500000000002</c:v>
                </c:pt>
                <c:pt idx="17983">
                  <c:v>0.59924100000000002</c:v>
                </c:pt>
                <c:pt idx="17984">
                  <c:v>0.59917399999999998</c:v>
                </c:pt>
                <c:pt idx="17985">
                  <c:v>0.59912100000000001</c:v>
                </c:pt>
                <c:pt idx="17986">
                  <c:v>0.59912799999999999</c:v>
                </c:pt>
                <c:pt idx="17987">
                  <c:v>0.59913799999999995</c:v>
                </c:pt>
                <c:pt idx="17988">
                  <c:v>0.59910399999999997</c:v>
                </c:pt>
                <c:pt idx="17989">
                  <c:v>0.59904999999999997</c:v>
                </c:pt>
                <c:pt idx="17990">
                  <c:v>0.598993</c:v>
                </c:pt>
                <c:pt idx="17991">
                  <c:v>0.59893700000000005</c:v>
                </c:pt>
                <c:pt idx="17992">
                  <c:v>0.598943</c:v>
                </c:pt>
                <c:pt idx="17993">
                  <c:v>0.59895299999999996</c:v>
                </c:pt>
                <c:pt idx="17994">
                  <c:v>0.59892100000000004</c:v>
                </c:pt>
                <c:pt idx="17995">
                  <c:v>0.59887000000000001</c:v>
                </c:pt>
                <c:pt idx="17996">
                  <c:v>0.59881700000000004</c:v>
                </c:pt>
                <c:pt idx="17997">
                  <c:v>0.59876600000000002</c:v>
                </c:pt>
                <c:pt idx="17998">
                  <c:v>0.59877400000000003</c:v>
                </c:pt>
                <c:pt idx="17999">
                  <c:v>0.59877999999999998</c:v>
                </c:pt>
                <c:pt idx="18000">
                  <c:v>0.59872999999999998</c:v>
                </c:pt>
                <c:pt idx="18001">
                  <c:v>0.59868699999999997</c:v>
                </c:pt>
                <c:pt idx="18002">
                  <c:v>0.59862499999999996</c:v>
                </c:pt>
                <c:pt idx="18003">
                  <c:v>0.59847499999999998</c:v>
                </c:pt>
                <c:pt idx="18004">
                  <c:v>0.59830799999999995</c:v>
                </c:pt>
                <c:pt idx="18005">
                  <c:v>0.59811700000000001</c:v>
                </c:pt>
                <c:pt idx="18006">
                  <c:v>0.59802900000000003</c:v>
                </c:pt>
                <c:pt idx="18007">
                  <c:v>0.59780699999999998</c:v>
                </c:pt>
                <c:pt idx="18008">
                  <c:v>0.59749799999999997</c:v>
                </c:pt>
                <c:pt idx="18009">
                  <c:v>0.59718700000000002</c:v>
                </c:pt>
                <c:pt idx="18010">
                  <c:v>0.59693700000000005</c:v>
                </c:pt>
                <c:pt idx="18011">
                  <c:v>0.59670000000000001</c:v>
                </c:pt>
                <c:pt idx="18012">
                  <c:v>0.59639200000000003</c:v>
                </c:pt>
                <c:pt idx="18013">
                  <c:v>0.596082</c:v>
                </c:pt>
                <c:pt idx="18014">
                  <c:v>0.59561200000000003</c:v>
                </c:pt>
                <c:pt idx="18015">
                  <c:v>0.59504999999999997</c:v>
                </c:pt>
                <c:pt idx="18016">
                  <c:v>0.594638</c:v>
                </c:pt>
                <c:pt idx="18017">
                  <c:v>0.59411499999999995</c:v>
                </c:pt>
                <c:pt idx="18018">
                  <c:v>0.59352300000000002</c:v>
                </c:pt>
                <c:pt idx="18019">
                  <c:v>0.59288300000000005</c:v>
                </c:pt>
                <c:pt idx="18020">
                  <c:v>0.59218899999999997</c:v>
                </c:pt>
                <c:pt idx="18021">
                  <c:v>0.59157700000000002</c:v>
                </c:pt>
                <c:pt idx="18022">
                  <c:v>0.59092699999999998</c:v>
                </c:pt>
                <c:pt idx="18023">
                  <c:v>0.59006700000000001</c:v>
                </c:pt>
                <c:pt idx="18024">
                  <c:v>0.58931199999999995</c:v>
                </c:pt>
                <c:pt idx="18025">
                  <c:v>0.58848100000000003</c:v>
                </c:pt>
                <c:pt idx="18026">
                  <c:v>0.58776300000000004</c:v>
                </c:pt>
                <c:pt idx="18027">
                  <c:v>0.58687100000000003</c:v>
                </c:pt>
                <c:pt idx="18028">
                  <c:v>0.58597100000000002</c:v>
                </c:pt>
                <c:pt idx="18029">
                  <c:v>0.58516500000000005</c:v>
                </c:pt>
                <c:pt idx="18030">
                  <c:v>0.58429200000000003</c:v>
                </c:pt>
                <c:pt idx="18031">
                  <c:v>0.58362199999999997</c:v>
                </c:pt>
                <c:pt idx="18032">
                  <c:v>0.58266799999999996</c:v>
                </c:pt>
                <c:pt idx="18033">
                  <c:v>0.58183300000000004</c:v>
                </c:pt>
                <c:pt idx="18034">
                  <c:v>0.58111900000000005</c:v>
                </c:pt>
                <c:pt idx="18035">
                  <c:v>0.58044600000000002</c:v>
                </c:pt>
                <c:pt idx="18036">
                  <c:v>0.579739</c:v>
                </c:pt>
                <c:pt idx="18037">
                  <c:v>0.57874000000000003</c:v>
                </c:pt>
                <c:pt idx="18038">
                  <c:v>0.57808000000000004</c:v>
                </c:pt>
                <c:pt idx="18039">
                  <c:v>0.57744499999999999</c:v>
                </c:pt>
                <c:pt idx="18040">
                  <c:v>0.57682299999999997</c:v>
                </c:pt>
                <c:pt idx="18041">
                  <c:v>0.57599100000000003</c:v>
                </c:pt>
                <c:pt idx="18042">
                  <c:v>0.57510899999999998</c:v>
                </c:pt>
                <c:pt idx="18043">
                  <c:v>0.57452700000000001</c:v>
                </c:pt>
                <c:pt idx="18044">
                  <c:v>0.57394199999999995</c:v>
                </c:pt>
                <c:pt idx="18045">
                  <c:v>0.57328999999999997</c:v>
                </c:pt>
                <c:pt idx="18046">
                  <c:v>0.57236699999999996</c:v>
                </c:pt>
                <c:pt idx="18047">
                  <c:v>0.571654</c:v>
                </c:pt>
                <c:pt idx="18048">
                  <c:v>0.57106800000000002</c:v>
                </c:pt>
                <c:pt idx="18049">
                  <c:v>0.57046200000000002</c:v>
                </c:pt>
                <c:pt idx="18050">
                  <c:v>0.56996500000000005</c:v>
                </c:pt>
                <c:pt idx="18051">
                  <c:v>0.57028599999999996</c:v>
                </c:pt>
                <c:pt idx="18052">
                  <c:v>0.57074400000000003</c:v>
                </c:pt>
                <c:pt idx="18053">
                  <c:v>0.57152599999999998</c:v>
                </c:pt>
                <c:pt idx="18054">
                  <c:v>0.57277500000000003</c:v>
                </c:pt>
                <c:pt idx="18055">
                  <c:v>0.574272</c:v>
                </c:pt>
                <c:pt idx="18056">
                  <c:v>0.57602900000000001</c:v>
                </c:pt>
                <c:pt idx="18057">
                  <c:v>0.57762500000000006</c:v>
                </c:pt>
                <c:pt idx="18058">
                  <c:v>0.57910399999999995</c:v>
                </c:pt>
                <c:pt idx="18059">
                  <c:v>0.58081000000000005</c:v>
                </c:pt>
                <c:pt idx="18060">
                  <c:v>0.58249899999999999</c:v>
                </c:pt>
                <c:pt idx="18061">
                  <c:v>0.58401899999999995</c:v>
                </c:pt>
                <c:pt idx="18062">
                  <c:v>0.58570800000000001</c:v>
                </c:pt>
                <c:pt idx="18063">
                  <c:v>0.58742000000000005</c:v>
                </c:pt>
                <c:pt idx="18064">
                  <c:v>0.58899599999999996</c:v>
                </c:pt>
                <c:pt idx="18065">
                  <c:v>0.59074599999999999</c:v>
                </c:pt>
                <c:pt idx="18066">
                  <c:v>0.59247499999999997</c:v>
                </c:pt>
                <c:pt idx="18067">
                  <c:v>0.59405799999999997</c:v>
                </c:pt>
                <c:pt idx="18068">
                  <c:v>0.59581600000000001</c:v>
                </c:pt>
                <c:pt idx="18069">
                  <c:v>0.597522</c:v>
                </c:pt>
                <c:pt idx="18070">
                  <c:v>0.59914999999999996</c:v>
                </c:pt>
                <c:pt idx="18071">
                  <c:v>0.60096099999999997</c:v>
                </c:pt>
                <c:pt idx="18072">
                  <c:v>0.60263699999999998</c:v>
                </c:pt>
                <c:pt idx="18073">
                  <c:v>0.60426400000000002</c:v>
                </c:pt>
                <c:pt idx="18074">
                  <c:v>0.60608799999999996</c:v>
                </c:pt>
                <c:pt idx="18075">
                  <c:v>0.60775699999999999</c:v>
                </c:pt>
                <c:pt idx="18076">
                  <c:v>0.60943899999999995</c:v>
                </c:pt>
                <c:pt idx="18077">
                  <c:v>0.61127900000000002</c:v>
                </c:pt>
                <c:pt idx="18078">
                  <c:v>0.61290599999999995</c:v>
                </c:pt>
                <c:pt idx="18079">
                  <c:v>0.61456900000000003</c:v>
                </c:pt>
                <c:pt idx="18080">
                  <c:v>0.61642699999999995</c:v>
                </c:pt>
                <c:pt idx="18081">
                  <c:v>0.61803699999999995</c:v>
                </c:pt>
                <c:pt idx="18082">
                  <c:v>0.61970899999999995</c:v>
                </c:pt>
                <c:pt idx="18083">
                  <c:v>0.62158500000000005</c:v>
                </c:pt>
                <c:pt idx="18084">
                  <c:v>0.62320600000000004</c:v>
                </c:pt>
                <c:pt idx="18085">
                  <c:v>0.62481299999999995</c:v>
                </c:pt>
                <c:pt idx="18086">
                  <c:v>0.62668000000000001</c:v>
                </c:pt>
                <c:pt idx="18087">
                  <c:v>0.62835700000000005</c:v>
                </c:pt>
                <c:pt idx="18088">
                  <c:v>0.62995000000000001</c:v>
                </c:pt>
                <c:pt idx="18089">
                  <c:v>0.63181600000000004</c:v>
                </c:pt>
                <c:pt idx="18090">
                  <c:v>0.63354500000000002</c:v>
                </c:pt>
                <c:pt idx="18091">
                  <c:v>0.63510599999999995</c:v>
                </c:pt>
                <c:pt idx="18092">
                  <c:v>0.63694799999999996</c:v>
                </c:pt>
                <c:pt idx="18093">
                  <c:v>0.63872899999999999</c:v>
                </c:pt>
                <c:pt idx="18094">
                  <c:v>0.640289</c:v>
                </c:pt>
                <c:pt idx="18095">
                  <c:v>0.64213100000000001</c:v>
                </c:pt>
                <c:pt idx="18096">
                  <c:v>0.64395000000000002</c:v>
                </c:pt>
                <c:pt idx="18097">
                  <c:v>0.64551099999999995</c:v>
                </c:pt>
                <c:pt idx="18098">
                  <c:v>0.64733300000000005</c:v>
                </c:pt>
                <c:pt idx="18099">
                  <c:v>0.64918100000000001</c:v>
                </c:pt>
                <c:pt idx="18100">
                  <c:v>0.65064999999999995</c:v>
                </c:pt>
                <c:pt idx="18101">
                  <c:v>0.65208999999999995</c:v>
                </c:pt>
                <c:pt idx="18102">
                  <c:v>0.65322899999999995</c:v>
                </c:pt>
                <c:pt idx="18103">
                  <c:v>0.65425900000000003</c:v>
                </c:pt>
                <c:pt idx="18104">
                  <c:v>0.65509499999999998</c:v>
                </c:pt>
                <c:pt idx="18105">
                  <c:v>0.65590999999999999</c:v>
                </c:pt>
                <c:pt idx="18106">
                  <c:v>0.65657299999999996</c:v>
                </c:pt>
                <c:pt idx="18107">
                  <c:v>0.65722499999999995</c:v>
                </c:pt>
                <c:pt idx="18108">
                  <c:v>0.65778499999999995</c:v>
                </c:pt>
                <c:pt idx="18109">
                  <c:v>0.65834300000000001</c:v>
                </c:pt>
                <c:pt idx="18110">
                  <c:v>0.658914</c:v>
                </c:pt>
                <c:pt idx="18111">
                  <c:v>0.65951000000000004</c:v>
                </c:pt>
                <c:pt idx="18112">
                  <c:v>0.659995</c:v>
                </c:pt>
                <c:pt idx="18113">
                  <c:v>0.66056300000000001</c:v>
                </c:pt>
                <c:pt idx="18114">
                  <c:v>0.66137999999999997</c:v>
                </c:pt>
                <c:pt idx="18115">
                  <c:v>0.66202399999999995</c:v>
                </c:pt>
                <c:pt idx="18116">
                  <c:v>0.66250900000000001</c:v>
                </c:pt>
                <c:pt idx="18117">
                  <c:v>0.66310199999999997</c:v>
                </c:pt>
                <c:pt idx="18118">
                  <c:v>0.66387300000000005</c:v>
                </c:pt>
                <c:pt idx="18119">
                  <c:v>0.66434300000000002</c:v>
                </c:pt>
                <c:pt idx="18120">
                  <c:v>0.66473099999999996</c:v>
                </c:pt>
                <c:pt idx="18121">
                  <c:v>0.66526300000000005</c:v>
                </c:pt>
                <c:pt idx="18122">
                  <c:v>0.66589200000000004</c:v>
                </c:pt>
                <c:pt idx="18123">
                  <c:v>0.66658700000000004</c:v>
                </c:pt>
                <c:pt idx="18124">
                  <c:v>0.66729499999999997</c:v>
                </c:pt>
                <c:pt idx="18125">
                  <c:v>0.66785300000000003</c:v>
                </c:pt>
                <c:pt idx="18126">
                  <c:v>0.66847199999999996</c:v>
                </c:pt>
                <c:pt idx="18127">
                  <c:v>0.66914499999999999</c:v>
                </c:pt>
                <c:pt idx="18128">
                  <c:v>0.66957199999999994</c:v>
                </c:pt>
                <c:pt idx="18129">
                  <c:v>0.67010000000000003</c:v>
                </c:pt>
                <c:pt idx="18130">
                  <c:v>0.67071800000000004</c:v>
                </c:pt>
                <c:pt idx="18131">
                  <c:v>0.67141200000000001</c:v>
                </c:pt>
                <c:pt idx="18132">
                  <c:v>0.67198800000000003</c:v>
                </c:pt>
                <c:pt idx="18133">
                  <c:v>0.67248399999999997</c:v>
                </c:pt>
                <c:pt idx="18134">
                  <c:v>0.67303000000000002</c:v>
                </c:pt>
                <c:pt idx="18135">
                  <c:v>0.67365299999999995</c:v>
                </c:pt>
                <c:pt idx="18136">
                  <c:v>0.67398199999999997</c:v>
                </c:pt>
                <c:pt idx="18137">
                  <c:v>0.67427199999999998</c:v>
                </c:pt>
                <c:pt idx="18138">
                  <c:v>0.67472299999999996</c:v>
                </c:pt>
                <c:pt idx="18139">
                  <c:v>0.67532899999999996</c:v>
                </c:pt>
                <c:pt idx="18140">
                  <c:v>0.67591299999999999</c:v>
                </c:pt>
                <c:pt idx="18141">
                  <c:v>0.676427</c:v>
                </c:pt>
                <c:pt idx="18142">
                  <c:v>0.67693099999999995</c:v>
                </c:pt>
                <c:pt idx="18143">
                  <c:v>0.677512</c:v>
                </c:pt>
                <c:pt idx="18144">
                  <c:v>0.67795700000000003</c:v>
                </c:pt>
                <c:pt idx="18145">
                  <c:v>0.678392</c:v>
                </c:pt>
                <c:pt idx="18146">
                  <c:v>0.67886999999999997</c:v>
                </c:pt>
                <c:pt idx="18147">
                  <c:v>0.67944700000000002</c:v>
                </c:pt>
                <c:pt idx="18148">
                  <c:v>0.67987399999999998</c:v>
                </c:pt>
                <c:pt idx="18149">
                  <c:v>0.68023100000000003</c:v>
                </c:pt>
                <c:pt idx="18150">
                  <c:v>0.68060399999999999</c:v>
                </c:pt>
                <c:pt idx="18151">
                  <c:v>0.68119499999999999</c:v>
                </c:pt>
                <c:pt idx="18152">
                  <c:v>0.68152299999999999</c:v>
                </c:pt>
                <c:pt idx="18153">
                  <c:v>0.68193400000000004</c:v>
                </c:pt>
                <c:pt idx="18154">
                  <c:v>0.68255299999999997</c:v>
                </c:pt>
                <c:pt idx="18155">
                  <c:v>0.68345900000000004</c:v>
                </c:pt>
                <c:pt idx="18156">
                  <c:v>0.68403999999999998</c:v>
                </c:pt>
                <c:pt idx="18157">
                  <c:v>0.68465399999999998</c:v>
                </c:pt>
                <c:pt idx="18158">
                  <c:v>0.68540500000000004</c:v>
                </c:pt>
                <c:pt idx="18159">
                  <c:v>0.68633299999999997</c:v>
                </c:pt>
                <c:pt idx="18160">
                  <c:v>0.68713299999999999</c:v>
                </c:pt>
                <c:pt idx="18161">
                  <c:v>0.68786899999999995</c:v>
                </c:pt>
                <c:pt idx="18162">
                  <c:v>0.68870799999999999</c:v>
                </c:pt>
                <c:pt idx="18163">
                  <c:v>0.68969400000000003</c:v>
                </c:pt>
                <c:pt idx="18164">
                  <c:v>0.69042700000000001</c:v>
                </c:pt>
                <c:pt idx="18165">
                  <c:v>0.69118900000000005</c:v>
                </c:pt>
                <c:pt idx="18166">
                  <c:v>0.69197500000000001</c:v>
                </c:pt>
                <c:pt idx="18167">
                  <c:v>0.69296199999999997</c:v>
                </c:pt>
                <c:pt idx="18168">
                  <c:v>0.69381899999999996</c:v>
                </c:pt>
                <c:pt idx="18169">
                  <c:v>0.69461499999999998</c:v>
                </c:pt>
                <c:pt idx="18170">
                  <c:v>0.69545900000000005</c:v>
                </c:pt>
                <c:pt idx="18171">
                  <c:v>0.69646799999999998</c:v>
                </c:pt>
                <c:pt idx="18172">
                  <c:v>0.69727600000000001</c:v>
                </c:pt>
                <c:pt idx="18173">
                  <c:v>0.69836200000000004</c:v>
                </c:pt>
                <c:pt idx="18174">
                  <c:v>0.69925700000000002</c:v>
                </c:pt>
                <c:pt idx="18175">
                  <c:v>0.70024299999999995</c:v>
                </c:pt>
                <c:pt idx="18176">
                  <c:v>0.70132000000000005</c:v>
                </c:pt>
                <c:pt idx="18177">
                  <c:v>0.70223800000000003</c:v>
                </c:pt>
                <c:pt idx="18178">
                  <c:v>0.70327899999999999</c:v>
                </c:pt>
                <c:pt idx="18179">
                  <c:v>0.70435599999999998</c:v>
                </c:pt>
                <c:pt idx="18180">
                  <c:v>0.70531500000000003</c:v>
                </c:pt>
                <c:pt idx="18181">
                  <c:v>0.70644700000000005</c:v>
                </c:pt>
                <c:pt idx="18182">
                  <c:v>0.70752599999999999</c:v>
                </c:pt>
                <c:pt idx="18183">
                  <c:v>0.70846799999999999</c:v>
                </c:pt>
                <c:pt idx="18184">
                  <c:v>0.70963299999999996</c:v>
                </c:pt>
                <c:pt idx="18185">
                  <c:v>0.71068100000000001</c:v>
                </c:pt>
                <c:pt idx="18186">
                  <c:v>0.71161099999999999</c:v>
                </c:pt>
                <c:pt idx="18187">
                  <c:v>0.71277999999999997</c:v>
                </c:pt>
                <c:pt idx="18188">
                  <c:v>0.71380900000000003</c:v>
                </c:pt>
                <c:pt idx="18189">
                  <c:v>0.71475500000000003</c:v>
                </c:pt>
                <c:pt idx="18190">
                  <c:v>0.71593499999999999</c:v>
                </c:pt>
                <c:pt idx="18191">
                  <c:v>0.71693499999999999</c:v>
                </c:pt>
                <c:pt idx="18192">
                  <c:v>0.71787900000000004</c:v>
                </c:pt>
                <c:pt idx="18193">
                  <c:v>0.71905799999999997</c:v>
                </c:pt>
                <c:pt idx="18194">
                  <c:v>0.72002900000000003</c:v>
                </c:pt>
                <c:pt idx="18195">
                  <c:v>0.72097800000000001</c:v>
                </c:pt>
                <c:pt idx="18196">
                  <c:v>0.72216199999999997</c:v>
                </c:pt>
                <c:pt idx="18197">
                  <c:v>0.72311400000000003</c:v>
                </c:pt>
                <c:pt idx="18198">
                  <c:v>0.72407999999999995</c:v>
                </c:pt>
                <c:pt idx="18199">
                  <c:v>0.72526100000000004</c:v>
                </c:pt>
                <c:pt idx="18200">
                  <c:v>0.72617399999999999</c:v>
                </c:pt>
                <c:pt idx="18201">
                  <c:v>0.726966</c:v>
                </c:pt>
                <c:pt idx="18202">
                  <c:v>0.72791499999999998</c:v>
                </c:pt>
                <c:pt idx="18203">
                  <c:v>0.72879099999999997</c:v>
                </c:pt>
                <c:pt idx="18204">
                  <c:v>0.72958299999999998</c:v>
                </c:pt>
                <c:pt idx="18205">
                  <c:v>0.73037399999999997</c:v>
                </c:pt>
                <c:pt idx="18206">
                  <c:v>0.73088600000000004</c:v>
                </c:pt>
                <c:pt idx="18207">
                  <c:v>0.731595</c:v>
                </c:pt>
                <c:pt idx="18208">
                  <c:v>0.73204800000000003</c:v>
                </c:pt>
                <c:pt idx="18209">
                  <c:v>0.73248100000000005</c:v>
                </c:pt>
                <c:pt idx="18210">
                  <c:v>0.73298799999999997</c:v>
                </c:pt>
                <c:pt idx="18211">
                  <c:v>0.73329699999999998</c:v>
                </c:pt>
                <c:pt idx="18212">
                  <c:v>0.73372700000000002</c:v>
                </c:pt>
                <c:pt idx="18213">
                  <c:v>0.73393799999999998</c:v>
                </c:pt>
                <c:pt idx="18214">
                  <c:v>0.73430399999999996</c:v>
                </c:pt>
                <c:pt idx="18215">
                  <c:v>0.73438300000000001</c:v>
                </c:pt>
                <c:pt idx="18216">
                  <c:v>0.73470299999999999</c:v>
                </c:pt>
                <c:pt idx="18217">
                  <c:v>0.73466699999999996</c:v>
                </c:pt>
                <c:pt idx="18218">
                  <c:v>0.734954</c:v>
                </c:pt>
                <c:pt idx="18219">
                  <c:v>0.73496499999999998</c:v>
                </c:pt>
                <c:pt idx="18220">
                  <c:v>0.73526100000000005</c:v>
                </c:pt>
                <c:pt idx="18221">
                  <c:v>0.73546699999999998</c:v>
                </c:pt>
                <c:pt idx="18222">
                  <c:v>0.73560800000000004</c:v>
                </c:pt>
                <c:pt idx="18223">
                  <c:v>0.736066</c:v>
                </c:pt>
                <c:pt idx="18224">
                  <c:v>0.73606300000000002</c:v>
                </c:pt>
                <c:pt idx="18225">
                  <c:v>0.73666799999999999</c:v>
                </c:pt>
                <c:pt idx="18226">
                  <c:v>0.73658900000000005</c:v>
                </c:pt>
                <c:pt idx="18227">
                  <c:v>0.73721099999999995</c:v>
                </c:pt>
                <c:pt idx="18228">
                  <c:v>0.73717100000000002</c:v>
                </c:pt>
                <c:pt idx="18229">
                  <c:v>0.73772700000000002</c:v>
                </c:pt>
                <c:pt idx="18230">
                  <c:v>0.73786700000000005</c:v>
                </c:pt>
                <c:pt idx="18231">
                  <c:v>0.73834299999999997</c:v>
                </c:pt>
                <c:pt idx="18232">
                  <c:v>0.73877300000000001</c:v>
                </c:pt>
                <c:pt idx="18233">
                  <c:v>0.73918200000000001</c:v>
                </c:pt>
                <c:pt idx="18234">
                  <c:v>0.74</c:v>
                </c:pt>
                <c:pt idx="18235">
                  <c:v>0.74033099999999996</c:v>
                </c:pt>
                <c:pt idx="18236">
                  <c:v>0.74128700000000003</c:v>
                </c:pt>
                <c:pt idx="18237">
                  <c:v>0.741568</c:v>
                </c:pt>
                <c:pt idx="18238">
                  <c:v>0.74250300000000002</c:v>
                </c:pt>
                <c:pt idx="18239">
                  <c:v>0.74287400000000003</c:v>
                </c:pt>
                <c:pt idx="18240">
                  <c:v>0.74365400000000004</c:v>
                </c:pt>
                <c:pt idx="18241">
                  <c:v>0.74420399999999998</c:v>
                </c:pt>
                <c:pt idx="18242">
                  <c:v>0.74474499999999999</c:v>
                </c:pt>
                <c:pt idx="18243">
                  <c:v>0.74538899999999997</c:v>
                </c:pt>
                <c:pt idx="18244">
                  <c:v>0.74571500000000002</c:v>
                </c:pt>
                <c:pt idx="18245">
                  <c:v>0.74641400000000002</c:v>
                </c:pt>
                <c:pt idx="18246">
                  <c:v>0.74662300000000004</c:v>
                </c:pt>
                <c:pt idx="18247">
                  <c:v>0.74746599999999996</c:v>
                </c:pt>
                <c:pt idx="18248">
                  <c:v>0.74774399999999996</c:v>
                </c:pt>
                <c:pt idx="18249">
                  <c:v>0.74858499999999994</c:v>
                </c:pt>
                <c:pt idx="18250">
                  <c:v>0.748838</c:v>
                </c:pt>
                <c:pt idx="18251">
                  <c:v>0.74846599999999996</c:v>
                </c:pt>
                <c:pt idx="18252">
                  <c:v>0.74839199999999995</c:v>
                </c:pt>
                <c:pt idx="18253">
                  <c:v>0.748027</c:v>
                </c:pt>
                <c:pt idx="18254">
                  <c:v>0.74794700000000003</c:v>
                </c:pt>
                <c:pt idx="18255">
                  <c:v>0.74714700000000001</c:v>
                </c:pt>
                <c:pt idx="18256">
                  <c:v>0.746116</c:v>
                </c:pt>
                <c:pt idx="18257">
                  <c:v>0.74468299999999998</c:v>
                </c:pt>
                <c:pt idx="18258">
                  <c:v>0.74331599999999998</c:v>
                </c:pt>
                <c:pt idx="18259">
                  <c:v>0.742641</c:v>
                </c:pt>
                <c:pt idx="18260">
                  <c:v>0.74204899999999996</c:v>
                </c:pt>
                <c:pt idx="18261">
                  <c:v>0.74135300000000004</c:v>
                </c:pt>
                <c:pt idx="18262">
                  <c:v>0.74003399999999997</c:v>
                </c:pt>
                <c:pt idx="18263">
                  <c:v>0.73856500000000003</c:v>
                </c:pt>
                <c:pt idx="18264">
                  <c:v>0.73677300000000001</c:v>
                </c:pt>
                <c:pt idx="18265">
                  <c:v>0.73559099999999999</c:v>
                </c:pt>
                <c:pt idx="18266">
                  <c:v>0.73477300000000001</c:v>
                </c:pt>
                <c:pt idx="18267">
                  <c:v>0.73394099999999995</c:v>
                </c:pt>
                <c:pt idx="18268">
                  <c:v>0.73267499999999997</c:v>
                </c:pt>
                <c:pt idx="18269">
                  <c:v>0.73108499999999998</c:v>
                </c:pt>
                <c:pt idx="18270">
                  <c:v>0.73011000000000004</c:v>
                </c:pt>
                <c:pt idx="18271">
                  <c:v>0.72930499999999998</c:v>
                </c:pt>
                <c:pt idx="18272">
                  <c:v>0.72882100000000005</c:v>
                </c:pt>
                <c:pt idx="18273">
                  <c:v>0.72784199999999999</c:v>
                </c:pt>
                <c:pt idx="18274">
                  <c:v>0.72645499999999996</c:v>
                </c:pt>
                <c:pt idx="18275">
                  <c:v>0.72485599999999994</c:v>
                </c:pt>
                <c:pt idx="18276">
                  <c:v>0.72351799999999999</c:v>
                </c:pt>
                <c:pt idx="18277">
                  <c:v>0.72262999999999999</c:v>
                </c:pt>
                <c:pt idx="18278">
                  <c:v>0.72207600000000005</c:v>
                </c:pt>
                <c:pt idx="18279">
                  <c:v>0.72135899999999997</c:v>
                </c:pt>
                <c:pt idx="18280">
                  <c:v>0.72012699999999996</c:v>
                </c:pt>
                <c:pt idx="18281">
                  <c:v>0.718499</c:v>
                </c:pt>
                <c:pt idx="18282">
                  <c:v>0.71715600000000002</c:v>
                </c:pt>
                <c:pt idx="18283">
                  <c:v>0.71622799999999998</c:v>
                </c:pt>
                <c:pt idx="18284">
                  <c:v>0.71516000000000002</c:v>
                </c:pt>
                <c:pt idx="18285">
                  <c:v>0.71369700000000003</c:v>
                </c:pt>
                <c:pt idx="18286">
                  <c:v>0.71225099999999997</c:v>
                </c:pt>
                <c:pt idx="18287">
                  <c:v>0.71132899999999999</c:v>
                </c:pt>
                <c:pt idx="18288">
                  <c:v>0.71038500000000004</c:v>
                </c:pt>
                <c:pt idx="18289">
                  <c:v>0.70915799999999996</c:v>
                </c:pt>
                <c:pt idx="18290">
                  <c:v>0.707542</c:v>
                </c:pt>
                <c:pt idx="18291">
                  <c:v>0.70644200000000001</c:v>
                </c:pt>
                <c:pt idx="18292">
                  <c:v>0.70559000000000005</c:v>
                </c:pt>
                <c:pt idx="18293">
                  <c:v>0.70484800000000003</c:v>
                </c:pt>
                <c:pt idx="18294">
                  <c:v>0.70369499999999996</c:v>
                </c:pt>
                <c:pt idx="18295">
                  <c:v>0.702206</c:v>
                </c:pt>
                <c:pt idx="18296">
                  <c:v>0.70114799999999999</c:v>
                </c:pt>
                <c:pt idx="18297">
                  <c:v>0.70026699999999997</c:v>
                </c:pt>
                <c:pt idx="18298">
                  <c:v>0.69940599999999997</c:v>
                </c:pt>
                <c:pt idx="18299">
                  <c:v>0.69797799999999999</c:v>
                </c:pt>
                <c:pt idx="18300">
                  <c:v>0.69697100000000001</c:v>
                </c:pt>
                <c:pt idx="18301">
                  <c:v>0.69718199999999997</c:v>
                </c:pt>
                <c:pt idx="18302">
                  <c:v>0.69741600000000004</c:v>
                </c:pt>
                <c:pt idx="18303">
                  <c:v>0.698125</c:v>
                </c:pt>
                <c:pt idx="18304">
                  <c:v>0.69870399999999999</c:v>
                </c:pt>
                <c:pt idx="18305">
                  <c:v>0.69932099999999997</c:v>
                </c:pt>
                <c:pt idx="18306">
                  <c:v>0.69949600000000001</c:v>
                </c:pt>
                <c:pt idx="18307">
                  <c:v>0.69919600000000004</c:v>
                </c:pt>
                <c:pt idx="18308">
                  <c:v>0.69875699999999996</c:v>
                </c:pt>
                <c:pt idx="18309">
                  <c:v>0.69864999999999999</c:v>
                </c:pt>
                <c:pt idx="18310">
                  <c:v>0.69831100000000002</c:v>
                </c:pt>
                <c:pt idx="18311">
                  <c:v>0.69820400000000005</c:v>
                </c:pt>
                <c:pt idx="18312">
                  <c:v>0.69781899999999997</c:v>
                </c:pt>
                <c:pt idx="18313">
                  <c:v>0.69746799999999998</c:v>
                </c:pt>
                <c:pt idx="18314">
                  <c:v>0.697245</c:v>
                </c:pt>
                <c:pt idx="18315">
                  <c:v>0.69693300000000002</c:v>
                </c:pt>
                <c:pt idx="18316">
                  <c:v>0.69678899999999999</c:v>
                </c:pt>
                <c:pt idx="18317">
                  <c:v>0.69629399999999997</c:v>
                </c:pt>
                <c:pt idx="18318">
                  <c:v>0.695828</c:v>
                </c:pt>
                <c:pt idx="18319">
                  <c:v>0.69554099999999996</c:v>
                </c:pt>
                <c:pt idx="18320">
                  <c:v>0.69492399999999999</c:v>
                </c:pt>
                <c:pt idx="18321">
                  <c:v>0.69470699999999996</c:v>
                </c:pt>
                <c:pt idx="18322">
                  <c:v>0.69449000000000005</c:v>
                </c:pt>
                <c:pt idx="18323">
                  <c:v>0.69468099999999999</c:v>
                </c:pt>
                <c:pt idx="18324">
                  <c:v>0.69487200000000005</c:v>
                </c:pt>
                <c:pt idx="18325">
                  <c:v>0.69468799999999997</c:v>
                </c:pt>
                <c:pt idx="18326">
                  <c:v>0.69408899999999996</c:v>
                </c:pt>
                <c:pt idx="18327">
                  <c:v>0.69339200000000001</c:v>
                </c:pt>
                <c:pt idx="18328">
                  <c:v>0.69342400000000004</c:v>
                </c:pt>
                <c:pt idx="18329">
                  <c:v>0.69359599999999999</c:v>
                </c:pt>
                <c:pt idx="18330">
                  <c:v>0.69385699999999995</c:v>
                </c:pt>
                <c:pt idx="18331">
                  <c:v>0.69353299999999996</c:v>
                </c:pt>
                <c:pt idx="18332">
                  <c:v>0.69312799999999997</c:v>
                </c:pt>
                <c:pt idx="18333">
                  <c:v>0.69309600000000005</c:v>
                </c:pt>
                <c:pt idx="18334">
                  <c:v>0.69290200000000002</c:v>
                </c:pt>
                <c:pt idx="18335">
                  <c:v>0.69283300000000003</c:v>
                </c:pt>
                <c:pt idx="18336">
                  <c:v>0.69248200000000004</c:v>
                </c:pt>
                <c:pt idx="18337">
                  <c:v>0.69236900000000001</c:v>
                </c:pt>
                <c:pt idx="18338">
                  <c:v>0.69192900000000002</c:v>
                </c:pt>
                <c:pt idx="18339">
                  <c:v>0.69134300000000004</c:v>
                </c:pt>
                <c:pt idx="18340">
                  <c:v>0.69097299999999995</c:v>
                </c:pt>
                <c:pt idx="18341">
                  <c:v>0.690527</c:v>
                </c:pt>
                <c:pt idx="18342">
                  <c:v>0.69048799999999999</c:v>
                </c:pt>
                <c:pt idx="18343">
                  <c:v>0.69024099999999999</c:v>
                </c:pt>
                <c:pt idx="18344">
                  <c:v>0.69002200000000002</c:v>
                </c:pt>
                <c:pt idx="18345">
                  <c:v>0.68962999999999997</c:v>
                </c:pt>
                <c:pt idx="18346">
                  <c:v>0.68935800000000003</c:v>
                </c:pt>
                <c:pt idx="18347">
                  <c:v>0.68964499999999995</c:v>
                </c:pt>
                <c:pt idx="18348">
                  <c:v>0.68986800000000004</c:v>
                </c:pt>
                <c:pt idx="18349">
                  <c:v>0.68989699999999998</c:v>
                </c:pt>
                <c:pt idx="18350">
                  <c:v>0.68942499999999995</c:v>
                </c:pt>
                <c:pt idx="18351">
                  <c:v>0.68874199999999997</c:v>
                </c:pt>
                <c:pt idx="18352">
                  <c:v>0.68784500000000004</c:v>
                </c:pt>
                <c:pt idx="18353">
                  <c:v>0.68689699999999998</c:v>
                </c:pt>
                <c:pt idx="18354">
                  <c:v>0.68544000000000005</c:v>
                </c:pt>
                <c:pt idx="18355">
                  <c:v>0.68363799999999997</c:v>
                </c:pt>
                <c:pt idx="18356">
                  <c:v>0.68223299999999998</c:v>
                </c:pt>
                <c:pt idx="18357">
                  <c:v>0.68106100000000003</c:v>
                </c:pt>
                <c:pt idx="18358">
                  <c:v>0.68002700000000005</c:v>
                </c:pt>
                <c:pt idx="18359">
                  <c:v>0.67836600000000002</c:v>
                </c:pt>
                <c:pt idx="18360">
                  <c:v>0.67655900000000002</c:v>
                </c:pt>
                <c:pt idx="18361">
                  <c:v>0.67490499999999998</c:v>
                </c:pt>
                <c:pt idx="18362">
                  <c:v>0.67328600000000005</c:v>
                </c:pt>
                <c:pt idx="18363">
                  <c:v>0.67187699999999995</c:v>
                </c:pt>
                <c:pt idx="18364">
                  <c:v>0.67004300000000006</c:v>
                </c:pt>
                <c:pt idx="18365">
                  <c:v>0.66848799999999997</c:v>
                </c:pt>
                <c:pt idx="18366">
                  <c:v>0.66676000000000002</c:v>
                </c:pt>
                <c:pt idx="18367">
                  <c:v>0.66509200000000002</c:v>
                </c:pt>
                <c:pt idx="18368">
                  <c:v>0.66361000000000003</c:v>
                </c:pt>
                <c:pt idx="18369">
                  <c:v>0.66201299999999996</c:v>
                </c:pt>
                <c:pt idx="18370">
                  <c:v>0.66071899999999995</c:v>
                </c:pt>
                <c:pt idx="18371">
                  <c:v>0.65908299999999997</c:v>
                </c:pt>
                <c:pt idx="18372">
                  <c:v>0.65770799999999996</c:v>
                </c:pt>
                <c:pt idx="18373">
                  <c:v>0.65650600000000003</c:v>
                </c:pt>
                <c:pt idx="18374">
                  <c:v>0.65522899999999995</c:v>
                </c:pt>
                <c:pt idx="18375">
                  <c:v>0.65356000000000003</c:v>
                </c:pt>
                <c:pt idx="18376">
                  <c:v>0.65189399999999997</c:v>
                </c:pt>
                <c:pt idx="18377">
                  <c:v>0.650482</c:v>
                </c:pt>
                <c:pt idx="18378">
                  <c:v>0.64885000000000004</c:v>
                </c:pt>
                <c:pt idx="18379">
                  <c:v>0.64725100000000002</c:v>
                </c:pt>
                <c:pt idx="18380">
                  <c:v>0.645791</c:v>
                </c:pt>
                <c:pt idx="18381">
                  <c:v>0.64457299999999995</c:v>
                </c:pt>
                <c:pt idx="18382">
                  <c:v>0.64327900000000005</c:v>
                </c:pt>
                <c:pt idx="18383">
                  <c:v>0.64168000000000003</c:v>
                </c:pt>
                <c:pt idx="18384">
                  <c:v>0.640011</c:v>
                </c:pt>
                <c:pt idx="18385">
                  <c:v>0.63863300000000001</c:v>
                </c:pt>
                <c:pt idx="18386">
                  <c:v>0.63744900000000004</c:v>
                </c:pt>
                <c:pt idx="18387">
                  <c:v>0.63625399999999999</c:v>
                </c:pt>
                <c:pt idx="18388">
                  <c:v>0.63463599999999998</c:v>
                </c:pt>
                <c:pt idx="18389">
                  <c:v>0.63308799999999998</c:v>
                </c:pt>
                <c:pt idx="18390">
                  <c:v>0.63182000000000005</c:v>
                </c:pt>
                <c:pt idx="18391">
                  <c:v>0.63070400000000004</c:v>
                </c:pt>
                <c:pt idx="18392">
                  <c:v>0.62964799999999999</c:v>
                </c:pt>
                <c:pt idx="18393">
                  <c:v>0.62804599999999999</c:v>
                </c:pt>
                <c:pt idx="18394">
                  <c:v>0.62656999999999996</c:v>
                </c:pt>
                <c:pt idx="18395">
                  <c:v>0.62516300000000002</c:v>
                </c:pt>
                <c:pt idx="18396">
                  <c:v>0.62392599999999998</c:v>
                </c:pt>
                <c:pt idx="18397">
                  <c:v>0.62261100000000003</c:v>
                </c:pt>
                <c:pt idx="18398">
                  <c:v>0.62108399999999997</c:v>
                </c:pt>
                <c:pt idx="18399">
                  <c:v>0.619726</c:v>
                </c:pt>
                <c:pt idx="18400">
                  <c:v>0.61841699999999999</c:v>
                </c:pt>
                <c:pt idx="18401">
                  <c:v>0.61754600000000004</c:v>
                </c:pt>
                <c:pt idx="18402">
                  <c:v>0.616757</c:v>
                </c:pt>
                <c:pt idx="18403">
                  <c:v>0.61626599999999998</c:v>
                </c:pt>
                <c:pt idx="18404">
                  <c:v>0.61602000000000001</c:v>
                </c:pt>
                <c:pt idx="18405">
                  <c:v>0.61572700000000002</c:v>
                </c:pt>
                <c:pt idx="18406">
                  <c:v>0.61555300000000002</c:v>
                </c:pt>
                <c:pt idx="18407">
                  <c:v>0.61540499999999998</c:v>
                </c:pt>
                <c:pt idx="18408">
                  <c:v>0.615232</c:v>
                </c:pt>
                <c:pt idx="18409">
                  <c:v>0.61500200000000005</c:v>
                </c:pt>
                <c:pt idx="18410">
                  <c:v>0.61484799999999995</c:v>
                </c:pt>
                <c:pt idx="18411">
                  <c:v>0.61471399999999998</c:v>
                </c:pt>
                <c:pt idx="18412">
                  <c:v>0.61456500000000003</c:v>
                </c:pt>
                <c:pt idx="18413">
                  <c:v>0.61432699999999996</c:v>
                </c:pt>
                <c:pt idx="18414">
                  <c:v>0.61415500000000001</c:v>
                </c:pt>
                <c:pt idx="18415">
                  <c:v>0.61398799999999998</c:v>
                </c:pt>
                <c:pt idx="18416">
                  <c:v>0.61382800000000004</c:v>
                </c:pt>
                <c:pt idx="18417">
                  <c:v>0.61357799999999996</c:v>
                </c:pt>
                <c:pt idx="18418">
                  <c:v>0.61340700000000004</c:v>
                </c:pt>
                <c:pt idx="18419">
                  <c:v>0.61324199999999995</c:v>
                </c:pt>
                <c:pt idx="18420">
                  <c:v>0.61313200000000001</c:v>
                </c:pt>
                <c:pt idx="18421">
                  <c:v>0.61295100000000002</c:v>
                </c:pt>
                <c:pt idx="18422">
                  <c:v>0.61282199999999998</c:v>
                </c:pt>
                <c:pt idx="18423">
                  <c:v>0.61270500000000006</c:v>
                </c:pt>
                <c:pt idx="18424">
                  <c:v>0.61261500000000002</c:v>
                </c:pt>
                <c:pt idx="18425">
                  <c:v>0.61243999999999998</c:v>
                </c:pt>
                <c:pt idx="18426">
                  <c:v>0.61227699999999996</c:v>
                </c:pt>
                <c:pt idx="18427">
                  <c:v>0.61221499999999995</c:v>
                </c:pt>
                <c:pt idx="18428">
                  <c:v>0.61217100000000002</c:v>
                </c:pt>
                <c:pt idx="18429">
                  <c:v>0.61206700000000003</c:v>
                </c:pt>
                <c:pt idx="18430">
                  <c:v>0.61187100000000005</c:v>
                </c:pt>
                <c:pt idx="18431">
                  <c:v>0.61182499999999995</c:v>
                </c:pt>
                <c:pt idx="18432">
                  <c:v>0.61174799999999996</c:v>
                </c:pt>
                <c:pt idx="18433">
                  <c:v>0.61173</c:v>
                </c:pt>
                <c:pt idx="18434">
                  <c:v>0.61154900000000001</c:v>
                </c:pt>
                <c:pt idx="18435">
                  <c:v>0.61150599999999999</c:v>
                </c:pt>
                <c:pt idx="18436">
                  <c:v>0.611433</c:v>
                </c:pt>
                <c:pt idx="18437">
                  <c:v>0.61157399999999995</c:v>
                </c:pt>
                <c:pt idx="18438">
                  <c:v>0.61159300000000005</c:v>
                </c:pt>
                <c:pt idx="18439">
                  <c:v>0.61161100000000002</c:v>
                </c:pt>
                <c:pt idx="18440">
                  <c:v>0.61166399999999999</c:v>
                </c:pt>
                <c:pt idx="18441">
                  <c:v>0.61195699999999997</c:v>
                </c:pt>
                <c:pt idx="18442">
                  <c:v>0.61221300000000001</c:v>
                </c:pt>
                <c:pt idx="18443">
                  <c:v>0.61270599999999997</c:v>
                </c:pt>
                <c:pt idx="18444">
                  <c:v>0.61311000000000004</c:v>
                </c:pt>
                <c:pt idx="18445">
                  <c:v>0.61356100000000002</c:v>
                </c:pt>
                <c:pt idx="18446">
                  <c:v>0.61404499999999995</c:v>
                </c:pt>
                <c:pt idx="18447">
                  <c:v>0.61438000000000004</c:v>
                </c:pt>
                <c:pt idx="18448">
                  <c:v>0.61458900000000005</c:v>
                </c:pt>
                <c:pt idx="18449">
                  <c:v>0.61490699999999998</c:v>
                </c:pt>
                <c:pt idx="18450">
                  <c:v>0.61540399999999995</c:v>
                </c:pt>
                <c:pt idx="18451">
                  <c:v>0.61588600000000004</c:v>
                </c:pt>
                <c:pt idx="18452">
                  <c:v>0.61588399999999999</c:v>
                </c:pt>
                <c:pt idx="18453">
                  <c:v>0.61571600000000004</c:v>
                </c:pt>
                <c:pt idx="18454">
                  <c:v>0.61563800000000002</c:v>
                </c:pt>
                <c:pt idx="18455">
                  <c:v>0.61562700000000004</c:v>
                </c:pt>
                <c:pt idx="18456">
                  <c:v>0.61557300000000004</c:v>
                </c:pt>
                <c:pt idx="18457">
                  <c:v>0.61544200000000004</c:v>
                </c:pt>
                <c:pt idx="18458">
                  <c:v>0.61523899999999998</c:v>
                </c:pt>
                <c:pt idx="18459">
                  <c:v>0.61516000000000004</c:v>
                </c:pt>
                <c:pt idx="18460">
                  <c:v>0.61514199999999997</c:v>
                </c:pt>
                <c:pt idx="18461">
                  <c:v>0.61504499999999995</c:v>
                </c:pt>
                <c:pt idx="18462">
                  <c:v>0.61486399999999997</c:v>
                </c:pt>
                <c:pt idx="18463">
                  <c:v>0.61472700000000002</c:v>
                </c:pt>
                <c:pt idx="18464">
                  <c:v>0.61469700000000005</c:v>
                </c:pt>
                <c:pt idx="18465">
                  <c:v>0.61467799999999995</c:v>
                </c:pt>
                <c:pt idx="18466">
                  <c:v>0.61455199999999999</c:v>
                </c:pt>
                <c:pt idx="18467">
                  <c:v>0.61431400000000003</c:v>
                </c:pt>
                <c:pt idx="18468">
                  <c:v>0.61417500000000003</c:v>
                </c:pt>
                <c:pt idx="18469">
                  <c:v>0.61411499999999997</c:v>
                </c:pt>
                <c:pt idx="18470">
                  <c:v>0.614097</c:v>
                </c:pt>
                <c:pt idx="18471">
                  <c:v>0.61399499999999996</c:v>
                </c:pt>
                <c:pt idx="18472">
                  <c:v>0.61375000000000002</c:v>
                </c:pt>
                <c:pt idx="18473">
                  <c:v>0.61353999999999997</c:v>
                </c:pt>
                <c:pt idx="18474">
                  <c:v>0.61346999999999996</c:v>
                </c:pt>
                <c:pt idx="18475">
                  <c:v>0.61339600000000005</c:v>
                </c:pt>
                <c:pt idx="18476">
                  <c:v>0.61339100000000002</c:v>
                </c:pt>
                <c:pt idx="18477">
                  <c:v>0.61326700000000001</c:v>
                </c:pt>
                <c:pt idx="18478">
                  <c:v>0.61301799999999995</c:v>
                </c:pt>
                <c:pt idx="18479">
                  <c:v>0.61281699999999995</c:v>
                </c:pt>
                <c:pt idx="18480">
                  <c:v>0.61275500000000005</c:v>
                </c:pt>
                <c:pt idx="18481">
                  <c:v>0.61266699999999996</c:v>
                </c:pt>
                <c:pt idx="18482">
                  <c:v>0.61266299999999996</c:v>
                </c:pt>
                <c:pt idx="18483">
                  <c:v>0.61258000000000001</c:v>
                </c:pt>
                <c:pt idx="18484">
                  <c:v>0.612348</c:v>
                </c:pt>
                <c:pt idx="18485">
                  <c:v>0.612124</c:v>
                </c:pt>
                <c:pt idx="18486">
                  <c:v>0.61207</c:v>
                </c:pt>
                <c:pt idx="18487">
                  <c:v>0.61201300000000003</c:v>
                </c:pt>
                <c:pt idx="18488">
                  <c:v>0.61200500000000002</c:v>
                </c:pt>
                <c:pt idx="18489">
                  <c:v>0.611846</c:v>
                </c:pt>
                <c:pt idx="18490">
                  <c:v>0.61153100000000005</c:v>
                </c:pt>
                <c:pt idx="18491">
                  <c:v>0.61143000000000003</c:v>
                </c:pt>
                <c:pt idx="18492">
                  <c:v>0.61134299999999997</c:v>
                </c:pt>
                <c:pt idx="18493">
                  <c:v>0.611263</c:v>
                </c:pt>
                <c:pt idx="18494">
                  <c:v>0.61124599999999996</c:v>
                </c:pt>
                <c:pt idx="18495">
                  <c:v>0.61110399999999998</c:v>
                </c:pt>
                <c:pt idx="18496">
                  <c:v>0.61086799999999997</c:v>
                </c:pt>
                <c:pt idx="18497">
                  <c:v>0.61074899999999999</c:v>
                </c:pt>
                <c:pt idx="18498">
                  <c:v>0.61069300000000004</c:v>
                </c:pt>
                <c:pt idx="18499">
                  <c:v>0.61068199999999995</c:v>
                </c:pt>
                <c:pt idx="18500">
                  <c:v>0.61076900000000001</c:v>
                </c:pt>
                <c:pt idx="18501">
                  <c:v>0.611147</c:v>
                </c:pt>
                <c:pt idx="18502">
                  <c:v>0.61143800000000004</c:v>
                </c:pt>
                <c:pt idx="18503">
                  <c:v>0.61203200000000002</c:v>
                </c:pt>
                <c:pt idx="18504">
                  <c:v>0.61217600000000005</c:v>
                </c:pt>
                <c:pt idx="18505">
                  <c:v>0.61264099999999999</c:v>
                </c:pt>
                <c:pt idx="18506">
                  <c:v>0.61278699999999997</c:v>
                </c:pt>
                <c:pt idx="18507">
                  <c:v>0.61286399999999996</c:v>
                </c:pt>
                <c:pt idx="18508">
                  <c:v>0.61269799999999996</c:v>
                </c:pt>
                <c:pt idx="18509">
                  <c:v>0.61246500000000004</c:v>
                </c:pt>
                <c:pt idx="18510">
                  <c:v>0.61251500000000003</c:v>
                </c:pt>
                <c:pt idx="18511">
                  <c:v>0.61264200000000002</c:v>
                </c:pt>
                <c:pt idx="18512">
                  <c:v>0.61289800000000005</c:v>
                </c:pt>
                <c:pt idx="18513">
                  <c:v>0.61282300000000001</c:v>
                </c:pt>
                <c:pt idx="18514">
                  <c:v>0.61302000000000001</c:v>
                </c:pt>
                <c:pt idx="18515">
                  <c:v>0.61295200000000005</c:v>
                </c:pt>
                <c:pt idx="18516">
                  <c:v>0.61298799999999998</c:v>
                </c:pt>
                <c:pt idx="18517">
                  <c:v>0.612842</c:v>
                </c:pt>
                <c:pt idx="18518">
                  <c:v>0.61274799999999996</c:v>
                </c:pt>
                <c:pt idx="18519">
                  <c:v>0.61247099999999999</c:v>
                </c:pt>
                <c:pt idx="18520">
                  <c:v>0.61214400000000002</c:v>
                </c:pt>
                <c:pt idx="18521">
                  <c:v>0.61190199999999995</c:v>
                </c:pt>
                <c:pt idx="18522">
                  <c:v>0.61197500000000005</c:v>
                </c:pt>
                <c:pt idx="18523">
                  <c:v>0.61204099999999995</c:v>
                </c:pt>
                <c:pt idx="18524">
                  <c:v>0.61207199999999995</c:v>
                </c:pt>
                <c:pt idx="18525">
                  <c:v>0.61203300000000005</c:v>
                </c:pt>
                <c:pt idx="18526">
                  <c:v>0.61203099999999999</c:v>
                </c:pt>
                <c:pt idx="18527">
                  <c:v>0.61186099999999999</c:v>
                </c:pt>
                <c:pt idx="18528">
                  <c:v>0.61170800000000003</c:v>
                </c:pt>
                <c:pt idx="18529">
                  <c:v>0.61156299999999997</c:v>
                </c:pt>
                <c:pt idx="18530">
                  <c:v>0.61136900000000005</c:v>
                </c:pt>
                <c:pt idx="18531">
                  <c:v>0.61105200000000004</c:v>
                </c:pt>
                <c:pt idx="18532">
                  <c:v>0.61080800000000002</c:v>
                </c:pt>
                <c:pt idx="18533">
                  <c:v>0.61055300000000001</c:v>
                </c:pt>
                <c:pt idx="18534">
                  <c:v>0.61035499999999998</c:v>
                </c:pt>
                <c:pt idx="18535">
                  <c:v>0.60997400000000002</c:v>
                </c:pt>
                <c:pt idx="18536">
                  <c:v>0.60978500000000002</c:v>
                </c:pt>
                <c:pt idx="18537">
                  <c:v>0.60955000000000004</c:v>
                </c:pt>
                <c:pt idx="18538">
                  <c:v>0.60937699999999995</c:v>
                </c:pt>
                <c:pt idx="18539">
                  <c:v>0.60908899999999999</c:v>
                </c:pt>
                <c:pt idx="18540">
                  <c:v>0.608927</c:v>
                </c:pt>
                <c:pt idx="18541">
                  <c:v>0.60857600000000001</c:v>
                </c:pt>
                <c:pt idx="18542">
                  <c:v>0.60843000000000003</c:v>
                </c:pt>
                <c:pt idx="18543">
                  <c:v>0.60815399999999997</c:v>
                </c:pt>
                <c:pt idx="18544">
                  <c:v>0.60789800000000005</c:v>
                </c:pt>
                <c:pt idx="18545">
                  <c:v>0.60772800000000005</c:v>
                </c:pt>
                <c:pt idx="18546">
                  <c:v>0.60745400000000005</c:v>
                </c:pt>
                <c:pt idx="18547">
                  <c:v>0.60729699999999998</c:v>
                </c:pt>
                <c:pt idx="18548">
                  <c:v>0.60707999999999995</c:v>
                </c:pt>
                <c:pt idx="18549">
                  <c:v>0.60680800000000001</c:v>
                </c:pt>
                <c:pt idx="18550">
                  <c:v>0.60667000000000004</c:v>
                </c:pt>
                <c:pt idx="18551">
                  <c:v>0.60648400000000002</c:v>
                </c:pt>
                <c:pt idx="18552">
                  <c:v>0.60628599999999999</c:v>
                </c:pt>
                <c:pt idx="18553">
                  <c:v>0.60619000000000001</c:v>
                </c:pt>
                <c:pt idx="18554">
                  <c:v>0.60606300000000002</c:v>
                </c:pt>
                <c:pt idx="18555">
                  <c:v>0.60592199999999996</c:v>
                </c:pt>
                <c:pt idx="18556">
                  <c:v>0.60587800000000003</c:v>
                </c:pt>
                <c:pt idx="18557">
                  <c:v>0.60576799999999997</c:v>
                </c:pt>
                <c:pt idx="18558">
                  <c:v>0.60578399999999999</c:v>
                </c:pt>
                <c:pt idx="18559">
                  <c:v>0.60563599999999995</c:v>
                </c:pt>
                <c:pt idx="18560">
                  <c:v>0.60575699999999999</c:v>
                </c:pt>
                <c:pt idx="18561">
                  <c:v>0.60572199999999998</c:v>
                </c:pt>
                <c:pt idx="18562">
                  <c:v>0.60601899999999997</c:v>
                </c:pt>
                <c:pt idx="18563">
                  <c:v>0.60584099999999996</c:v>
                </c:pt>
                <c:pt idx="18564">
                  <c:v>0.60615399999999997</c:v>
                </c:pt>
                <c:pt idx="18565">
                  <c:v>0.60627900000000001</c:v>
                </c:pt>
                <c:pt idx="18566">
                  <c:v>0.60646199999999995</c:v>
                </c:pt>
                <c:pt idx="18567">
                  <c:v>0.60684300000000002</c:v>
                </c:pt>
                <c:pt idx="18568">
                  <c:v>0.60722900000000002</c:v>
                </c:pt>
                <c:pt idx="18569">
                  <c:v>0.60753199999999996</c:v>
                </c:pt>
                <c:pt idx="18570">
                  <c:v>0.60818899999999998</c:v>
                </c:pt>
                <c:pt idx="18571">
                  <c:v>0.60856600000000005</c:v>
                </c:pt>
                <c:pt idx="18572">
                  <c:v>0.609012</c:v>
                </c:pt>
                <c:pt idx="18573">
                  <c:v>0.60929699999999998</c:v>
                </c:pt>
                <c:pt idx="18574">
                  <c:v>0.61003799999999997</c:v>
                </c:pt>
                <c:pt idx="18575">
                  <c:v>0.61024599999999996</c:v>
                </c:pt>
                <c:pt idx="18576">
                  <c:v>0.61083799999999999</c:v>
                </c:pt>
                <c:pt idx="18577">
                  <c:v>0.61119999999999997</c:v>
                </c:pt>
                <c:pt idx="18578">
                  <c:v>0.61168</c:v>
                </c:pt>
                <c:pt idx="18579">
                  <c:v>0.61207199999999995</c:v>
                </c:pt>
                <c:pt idx="18580">
                  <c:v>0.61265400000000003</c:v>
                </c:pt>
                <c:pt idx="18581">
                  <c:v>0.61313200000000001</c:v>
                </c:pt>
                <c:pt idx="18582">
                  <c:v>0.61341699999999999</c:v>
                </c:pt>
                <c:pt idx="18583">
                  <c:v>0.61396499999999998</c:v>
                </c:pt>
                <c:pt idx="18584">
                  <c:v>0.61426499999999995</c:v>
                </c:pt>
                <c:pt idx="18585">
                  <c:v>0.61472000000000004</c:v>
                </c:pt>
                <c:pt idx="18586">
                  <c:v>0.61533400000000005</c:v>
                </c:pt>
                <c:pt idx="18587">
                  <c:v>0.61563400000000001</c:v>
                </c:pt>
                <c:pt idx="18588">
                  <c:v>0.61624100000000004</c:v>
                </c:pt>
                <c:pt idx="18589">
                  <c:v>0.61681699999999995</c:v>
                </c:pt>
                <c:pt idx="18590">
                  <c:v>0.61726000000000003</c:v>
                </c:pt>
                <c:pt idx="18591">
                  <c:v>0.61769600000000002</c:v>
                </c:pt>
                <c:pt idx="18592">
                  <c:v>0.618205</c:v>
                </c:pt>
                <c:pt idx="18593">
                  <c:v>0.618946</c:v>
                </c:pt>
                <c:pt idx="18594">
                  <c:v>0.61933099999999996</c:v>
                </c:pt>
                <c:pt idx="18595">
                  <c:v>0.62010200000000004</c:v>
                </c:pt>
                <c:pt idx="18596">
                  <c:v>0.62055000000000005</c:v>
                </c:pt>
                <c:pt idx="18597">
                  <c:v>0.62116400000000005</c:v>
                </c:pt>
                <c:pt idx="18598">
                  <c:v>0.62178800000000001</c:v>
                </c:pt>
                <c:pt idx="18599">
                  <c:v>0.62233899999999998</c:v>
                </c:pt>
                <c:pt idx="18600">
                  <c:v>0.62267799999999995</c:v>
                </c:pt>
                <c:pt idx="18601">
                  <c:v>0.62260599999999999</c:v>
                </c:pt>
                <c:pt idx="18602">
                  <c:v>0.62239100000000003</c:v>
                </c:pt>
                <c:pt idx="18603">
                  <c:v>0.622035</c:v>
                </c:pt>
                <c:pt idx="18604">
                  <c:v>0.62131499999999995</c:v>
                </c:pt>
                <c:pt idx="18605">
                  <c:v>0.62058599999999997</c:v>
                </c:pt>
                <c:pt idx="18606">
                  <c:v>0.62</c:v>
                </c:pt>
                <c:pt idx="18607">
                  <c:v>0.61915399999999998</c:v>
                </c:pt>
                <c:pt idx="18608">
                  <c:v>0.61830300000000005</c:v>
                </c:pt>
                <c:pt idx="18609">
                  <c:v>0.61753199999999997</c:v>
                </c:pt>
                <c:pt idx="18610">
                  <c:v>0.61665800000000004</c:v>
                </c:pt>
                <c:pt idx="18611">
                  <c:v>0.61576900000000001</c:v>
                </c:pt>
                <c:pt idx="18612">
                  <c:v>0.614954</c:v>
                </c:pt>
                <c:pt idx="18613">
                  <c:v>0.61405699999999996</c:v>
                </c:pt>
                <c:pt idx="18614">
                  <c:v>0.61322699999999997</c:v>
                </c:pt>
                <c:pt idx="18615">
                  <c:v>0.61244500000000002</c:v>
                </c:pt>
                <c:pt idx="18616">
                  <c:v>0.61161900000000002</c:v>
                </c:pt>
                <c:pt idx="18617">
                  <c:v>0.610819</c:v>
                </c:pt>
                <c:pt idx="18618">
                  <c:v>0.610016</c:v>
                </c:pt>
                <c:pt idx="18619">
                  <c:v>0.60921999999999998</c:v>
                </c:pt>
                <c:pt idx="18620">
                  <c:v>0.60847099999999998</c:v>
                </c:pt>
                <c:pt idx="18621">
                  <c:v>0.607653</c:v>
                </c:pt>
                <c:pt idx="18622">
                  <c:v>0.60670299999999999</c:v>
                </c:pt>
                <c:pt idx="18623">
                  <c:v>0.60567800000000005</c:v>
                </c:pt>
                <c:pt idx="18624">
                  <c:v>0.60466500000000001</c:v>
                </c:pt>
                <c:pt idx="18625">
                  <c:v>0.60355599999999998</c:v>
                </c:pt>
                <c:pt idx="18626">
                  <c:v>0.60255400000000003</c:v>
                </c:pt>
                <c:pt idx="18627">
                  <c:v>0.60149200000000003</c:v>
                </c:pt>
                <c:pt idx="18628">
                  <c:v>0.60049300000000005</c:v>
                </c:pt>
                <c:pt idx="18629">
                  <c:v>0.59959899999999999</c:v>
                </c:pt>
                <c:pt idx="18630">
                  <c:v>0.59861399999999998</c:v>
                </c:pt>
                <c:pt idx="18631">
                  <c:v>0.59776700000000005</c:v>
                </c:pt>
                <c:pt idx="18632">
                  <c:v>0.59681499999999998</c:v>
                </c:pt>
                <c:pt idx="18633">
                  <c:v>0.59578900000000001</c:v>
                </c:pt>
                <c:pt idx="18634">
                  <c:v>0.59489499999999995</c:v>
                </c:pt>
                <c:pt idx="18635">
                  <c:v>0.59387199999999996</c:v>
                </c:pt>
                <c:pt idx="18636">
                  <c:v>0.59297699999999998</c:v>
                </c:pt>
                <c:pt idx="18637">
                  <c:v>0.592028</c:v>
                </c:pt>
                <c:pt idx="18638">
                  <c:v>0.59098099999999998</c:v>
                </c:pt>
                <c:pt idx="18639">
                  <c:v>0.58996099999999996</c:v>
                </c:pt>
                <c:pt idx="18640">
                  <c:v>0.58895600000000004</c:v>
                </c:pt>
                <c:pt idx="18641">
                  <c:v>0.58784000000000003</c:v>
                </c:pt>
                <c:pt idx="18642">
                  <c:v>0.58682100000000004</c:v>
                </c:pt>
                <c:pt idx="18643">
                  <c:v>0.58577599999999996</c:v>
                </c:pt>
                <c:pt idx="18644">
                  <c:v>0.58461200000000002</c:v>
                </c:pt>
                <c:pt idx="18645">
                  <c:v>0.58355900000000005</c:v>
                </c:pt>
                <c:pt idx="18646">
                  <c:v>0.58240899999999995</c:v>
                </c:pt>
                <c:pt idx="18647">
                  <c:v>0.58124200000000004</c:v>
                </c:pt>
                <c:pt idx="18648">
                  <c:v>0.58013899999999996</c:v>
                </c:pt>
                <c:pt idx="18649">
                  <c:v>0.57905399999999996</c:v>
                </c:pt>
                <c:pt idx="18650">
                  <c:v>0.57830499999999996</c:v>
                </c:pt>
                <c:pt idx="18651">
                  <c:v>0.57765999999999995</c:v>
                </c:pt>
                <c:pt idx="18652">
                  <c:v>0.57765900000000003</c:v>
                </c:pt>
                <c:pt idx="18653">
                  <c:v>0.57820000000000005</c:v>
                </c:pt>
                <c:pt idx="18654">
                  <c:v>0.578708</c:v>
                </c:pt>
                <c:pt idx="18655">
                  <c:v>0.57975100000000002</c:v>
                </c:pt>
                <c:pt idx="18656">
                  <c:v>0.58072400000000002</c:v>
                </c:pt>
                <c:pt idx="18657">
                  <c:v>0.58191599999999999</c:v>
                </c:pt>
                <c:pt idx="18658">
                  <c:v>0.58306500000000006</c:v>
                </c:pt>
                <c:pt idx="18659">
                  <c:v>0.58466600000000002</c:v>
                </c:pt>
                <c:pt idx="18660">
                  <c:v>0.58599100000000004</c:v>
                </c:pt>
                <c:pt idx="18661">
                  <c:v>0.58732899999999999</c:v>
                </c:pt>
                <c:pt idx="18662">
                  <c:v>0.58830099999999996</c:v>
                </c:pt>
                <c:pt idx="18663">
                  <c:v>0.58897200000000005</c:v>
                </c:pt>
                <c:pt idx="18664">
                  <c:v>0.58933999999999997</c:v>
                </c:pt>
                <c:pt idx="18665">
                  <c:v>0.58970900000000004</c:v>
                </c:pt>
                <c:pt idx="18666">
                  <c:v>0.59041900000000003</c:v>
                </c:pt>
                <c:pt idx="18667">
                  <c:v>0.591279</c:v>
                </c:pt>
                <c:pt idx="18668">
                  <c:v>0.59260800000000002</c:v>
                </c:pt>
                <c:pt idx="18669">
                  <c:v>0.59347700000000003</c:v>
                </c:pt>
                <c:pt idx="18670">
                  <c:v>0.59427300000000005</c:v>
                </c:pt>
                <c:pt idx="18671">
                  <c:v>0.59475199999999995</c:v>
                </c:pt>
                <c:pt idx="18672">
                  <c:v>0.59521100000000005</c:v>
                </c:pt>
                <c:pt idx="18673">
                  <c:v>0.59633800000000003</c:v>
                </c:pt>
                <c:pt idx="18674">
                  <c:v>0.59740400000000005</c:v>
                </c:pt>
                <c:pt idx="18675">
                  <c:v>0.59874799999999995</c:v>
                </c:pt>
                <c:pt idx="18676">
                  <c:v>0.59953199999999995</c:v>
                </c:pt>
                <c:pt idx="18677">
                  <c:v>0.60006199999999998</c:v>
                </c:pt>
                <c:pt idx="18678">
                  <c:v>0.60031199999999996</c:v>
                </c:pt>
                <c:pt idx="18679">
                  <c:v>0.60006300000000001</c:v>
                </c:pt>
                <c:pt idx="18680">
                  <c:v>0.60006000000000004</c:v>
                </c:pt>
                <c:pt idx="18681">
                  <c:v>0.60041900000000004</c:v>
                </c:pt>
                <c:pt idx="18682">
                  <c:v>0.60101499999999997</c:v>
                </c:pt>
                <c:pt idx="18683">
                  <c:v>0.60198499999999999</c:v>
                </c:pt>
                <c:pt idx="18684">
                  <c:v>0.60303799999999996</c:v>
                </c:pt>
                <c:pt idx="18685">
                  <c:v>0.60436900000000005</c:v>
                </c:pt>
                <c:pt idx="18686">
                  <c:v>0.605738</c:v>
                </c:pt>
                <c:pt idx="18687">
                  <c:v>0.60735399999999995</c:v>
                </c:pt>
                <c:pt idx="18688">
                  <c:v>0.60832299999999995</c:v>
                </c:pt>
                <c:pt idx="18689">
                  <c:v>0.60894199999999998</c:v>
                </c:pt>
                <c:pt idx="18690">
                  <c:v>0.60931400000000002</c:v>
                </c:pt>
                <c:pt idx="18691">
                  <c:v>0.60942799999999997</c:v>
                </c:pt>
                <c:pt idx="18692">
                  <c:v>0.60925799999999997</c:v>
                </c:pt>
                <c:pt idx="18693">
                  <c:v>0.60877800000000004</c:v>
                </c:pt>
                <c:pt idx="18694">
                  <c:v>0.60848400000000002</c:v>
                </c:pt>
                <c:pt idx="18695">
                  <c:v>0.60878900000000002</c:v>
                </c:pt>
                <c:pt idx="18696">
                  <c:v>0.60927100000000001</c:v>
                </c:pt>
                <c:pt idx="18697">
                  <c:v>0.61014000000000002</c:v>
                </c:pt>
                <c:pt idx="18698">
                  <c:v>0.61104899999999995</c:v>
                </c:pt>
                <c:pt idx="18699">
                  <c:v>0.61228800000000005</c:v>
                </c:pt>
                <c:pt idx="18700">
                  <c:v>0.61344299999999996</c:v>
                </c:pt>
                <c:pt idx="18701">
                  <c:v>0.61468699999999998</c:v>
                </c:pt>
                <c:pt idx="18702">
                  <c:v>0.61577700000000002</c:v>
                </c:pt>
                <c:pt idx="18703">
                  <c:v>0.61709499999999995</c:v>
                </c:pt>
                <c:pt idx="18704">
                  <c:v>0.618116</c:v>
                </c:pt>
                <c:pt idx="18705">
                  <c:v>0.61919100000000005</c:v>
                </c:pt>
                <c:pt idx="18706">
                  <c:v>0.62026400000000004</c:v>
                </c:pt>
                <c:pt idx="18707">
                  <c:v>0.62103399999999997</c:v>
                </c:pt>
                <c:pt idx="18708">
                  <c:v>0.62157499999999999</c:v>
                </c:pt>
                <c:pt idx="18709">
                  <c:v>0.62159799999999998</c:v>
                </c:pt>
                <c:pt idx="18710">
                  <c:v>0.62175599999999998</c:v>
                </c:pt>
                <c:pt idx="18711">
                  <c:v>0.62177300000000002</c:v>
                </c:pt>
                <c:pt idx="18712">
                  <c:v>0.62146199999999996</c:v>
                </c:pt>
                <c:pt idx="18713">
                  <c:v>0.62144600000000005</c:v>
                </c:pt>
                <c:pt idx="18714">
                  <c:v>0.62173400000000001</c:v>
                </c:pt>
                <c:pt idx="18715">
                  <c:v>0.62168199999999996</c:v>
                </c:pt>
                <c:pt idx="18716">
                  <c:v>0.62164900000000001</c:v>
                </c:pt>
                <c:pt idx="18717">
                  <c:v>0.62178800000000001</c:v>
                </c:pt>
                <c:pt idx="18718">
                  <c:v>0.62151599999999996</c:v>
                </c:pt>
                <c:pt idx="18719">
                  <c:v>0.62138899999999997</c:v>
                </c:pt>
                <c:pt idx="18720">
                  <c:v>0.62140700000000004</c:v>
                </c:pt>
                <c:pt idx="18721">
                  <c:v>0.62110799999999999</c:v>
                </c:pt>
                <c:pt idx="18722">
                  <c:v>0.62095599999999995</c:v>
                </c:pt>
                <c:pt idx="18723">
                  <c:v>0.62073599999999995</c:v>
                </c:pt>
                <c:pt idx="18724">
                  <c:v>0.62051400000000001</c:v>
                </c:pt>
                <c:pt idx="18725">
                  <c:v>0.62038099999999996</c:v>
                </c:pt>
                <c:pt idx="18726">
                  <c:v>0.62038899999999997</c:v>
                </c:pt>
                <c:pt idx="18727">
                  <c:v>0.61997800000000003</c:v>
                </c:pt>
                <c:pt idx="18728">
                  <c:v>0.62011799999999995</c:v>
                </c:pt>
                <c:pt idx="18729">
                  <c:v>0.61992199999999997</c:v>
                </c:pt>
                <c:pt idx="18730">
                  <c:v>0.61978999999999995</c:v>
                </c:pt>
                <c:pt idx="18731">
                  <c:v>0.61980999999999997</c:v>
                </c:pt>
                <c:pt idx="18732">
                  <c:v>0.61959699999999995</c:v>
                </c:pt>
                <c:pt idx="18733">
                  <c:v>0.61912299999999998</c:v>
                </c:pt>
                <c:pt idx="18734">
                  <c:v>0.61889499999999997</c:v>
                </c:pt>
                <c:pt idx="18735">
                  <c:v>0.61845600000000001</c:v>
                </c:pt>
                <c:pt idx="18736">
                  <c:v>0.61809199999999997</c:v>
                </c:pt>
                <c:pt idx="18737">
                  <c:v>0.61772400000000005</c:v>
                </c:pt>
                <c:pt idx="18738">
                  <c:v>0.61737600000000004</c:v>
                </c:pt>
                <c:pt idx="18739">
                  <c:v>0.61694800000000005</c:v>
                </c:pt>
                <c:pt idx="18740">
                  <c:v>0.61675500000000005</c:v>
                </c:pt>
                <c:pt idx="18741">
                  <c:v>0.61650400000000005</c:v>
                </c:pt>
                <c:pt idx="18742">
                  <c:v>0.616093</c:v>
                </c:pt>
                <c:pt idx="18743">
                  <c:v>0.61591799999999997</c:v>
                </c:pt>
                <c:pt idx="18744">
                  <c:v>0.61565999999999999</c:v>
                </c:pt>
                <c:pt idx="18745">
                  <c:v>0.61538300000000001</c:v>
                </c:pt>
                <c:pt idx="18746">
                  <c:v>0.61531000000000002</c:v>
                </c:pt>
                <c:pt idx="18747">
                  <c:v>0.61510100000000001</c:v>
                </c:pt>
                <c:pt idx="18748">
                  <c:v>0.61483399999999999</c:v>
                </c:pt>
                <c:pt idx="18749">
                  <c:v>0.614676</c:v>
                </c:pt>
                <c:pt idx="18750">
                  <c:v>0.61543499999999995</c:v>
                </c:pt>
                <c:pt idx="18751">
                  <c:v>0.61675400000000002</c:v>
                </c:pt>
                <c:pt idx="18752">
                  <c:v>0.61776799999999998</c:v>
                </c:pt>
                <c:pt idx="18753">
                  <c:v>0.61897199999999997</c:v>
                </c:pt>
                <c:pt idx="18754">
                  <c:v>0.62017500000000003</c:v>
                </c:pt>
                <c:pt idx="18755">
                  <c:v>0.62161900000000003</c:v>
                </c:pt>
                <c:pt idx="18756">
                  <c:v>0.62284099999999998</c:v>
                </c:pt>
                <c:pt idx="18757">
                  <c:v>0.62410900000000002</c:v>
                </c:pt>
                <c:pt idx="18758">
                  <c:v>0.62549900000000003</c:v>
                </c:pt>
                <c:pt idx="18759">
                  <c:v>0.62681299999999995</c:v>
                </c:pt>
                <c:pt idx="18760">
                  <c:v>0.62799000000000005</c:v>
                </c:pt>
                <c:pt idx="18761">
                  <c:v>0.62919800000000004</c:v>
                </c:pt>
                <c:pt idx="18762">
                  <c:v>0.63045700000000005</c:v>
                </c:pt>
                <c:pt idx="18763">
                  <c:v>0.63183999999999996</c:v>
                </c:pt>
                <c:pt idx="18764">
                  <c:v>0.63300100000000004</c:v>
                </c:pt>
                <c:pt idx="18765">
                  <c:v>0.63413399999999998</c:v>
                </c:pt>
                <c:pt idx="18766">
                  <c:v>0.63528600000000002</c:v>
                </c:pt>
                <c:pt idx="18767">
                  <c:v>0.63647500000000001</c:v>
                </c:pt>
                <c:pt idx="18768">
                  <c:v>0.63776500000000003</c:v>
                </c:pt>
                <c:pt idx="18769">
                  <c:v>0.638791</c:v>
                </c:pt>
                <c:pt idx="18770">
                  <c:v>0.63982799999999995</c:v>
                </c:pt>
                <c:pt idx="18771">
                  <c:v>0.64069500000000001</c:v>
                </c:pt>
                <c:pt idx="18772">
                  <c:v>0.64172099999999999</c:v>
                </c:pt>
                <c:pt idx="18773">
                  <c:v>0.64251800000000003</c:v>
                </c:pt>
                <c:pt idx="18774">
                  <c:v>0.64354199999999995</c:v>
                </c:pt>
                <c:pt idx="18775">
                  <c:v>0.64436499999999997</c:v>
                </c:pt>
                <c:pt idx="18776">
                  <c:v>0.64534800000000003</c:v>
                </c:pt>
                <c:pt idx="18777">
                  <c:v>0.64612800000000004</c:v>
                </c:pt>
                <c:pt idx="18778">
                  <c:v>0.64697300000000002</c:v>
                </c:pt>
                <c:pt idx="18779">
                  <c:v>0.64780300000000002</c:v>
                </c:pt>
                <c:pt idx="18780">
                  <c:v>0.64859199999999995</c:v>
                </c:pt>
                <c:pt idx="18781">
                  <c:v>0.64951099999999995</c:v>
                </c:pt>
                <c:pt idx="18782">
                  <c:v>0.65031499999999998</c:v>
                </c:pt>
                <c:pt idx="18783">
                  <c:v>0.65125299999999997</c:v>
                </c:pt>
                <c:pt idx="18784">
                  <c:v>0.65196500000000002</c:v>
                </c:pt>
                <c:pt idx="18785">
                  <c:v>0.65289299999999995</c:v>
                </c:pt>
                <c:pt idx="18786">
                  <c:v>0.653528</c:v>
                </c:pt>
                <c:pt idx="18787">
                  <c:v>0.65448899999999999</c:v>
                </c:pt>
                <c:pt idx="18788">
                  <c:v>0.65515299999999999</c:v>
                </c:pt>
                <c:pt idx="18789">
                  <c:v>0.65614799999999995</c:v>
                </c:pt>
                <c:pt idx="18790">
                  <c:v>0.65678599999999998</c:v>
                </c:pt>
                <c:pt idx="18791">
                  <c:v>0.65775700000000004</c:v>
                </c:pt>
                <c:pt idx="18792">
                  <c:v>0.65839599999999998</c:v>
                </c:pt>
                <c:pt idx="18793">
                  <c:v>0.65930699999999998</c:v>
                </c:pt>
                <c:pt idx="18794">
                  <c:v>0.65996900000000003</c:v>
                </c:pt>
                <c:pt idx="18795">
                  <c:v>0.66075200000000001</c:v>
                </c:pt>
                <c:pt idx="18796">
                  <c:v>0.66151599999999999</c:v>
                </c:pt>
                <c:pt idx="18797">
                  <c:v>0.66217899999999996</c:v>
                </c:pt>
                <c:pt idx="18798">
                  <c:v>0.66298199999999996</c:v>
                </c:pt>
                <c:pt idx="18799">
                  <c:v>0.66353499999999999</c:v>
                </c:pt>
                <c:pt idx="18800">
                  <c:v>0.66398999999999997</c:v>
                </c:pt>
                <c:pt idx="18801">
                  <c:v>0.664103</c:v>
                </c:pt>
                <c:pt idx="18802">
                  <c:v>0.66411299999999995</c:v>
                </c:pt>
                <c:pt idx="18803">
                  <c:v>0.66404700000000005</c:v>
                </c:pt>
                <c:pt idx="18804">
                  <c:v>0.66368099999999997</c:v>
                </c:pt>
                <c:pt idx="18805">
                  <c:v>0.66304099999999999</c:v>
                </c:pt>
                <c:pt idx="18806">
                  <c:v>0.66216699999999995</c:v>
                </c:pt>
                <c:pt idx="18807">
                  <c:v>0.66106900000000002</c:v>
                </c:pt>
                <c:pt idx="18808">
                  <c:v>0.66000800000000004</c:v>
                </c:pt>
                <c:pt idx="18809">
                  <c:v>0.65885800000000005</c:v>
                </c:pt>
                <c:pt idx="18810">
                  <c:v>0.65756899999999996</c:v>
                </c:pt>
                <c:pt idx="18811">
                  <c:v>0.65646000000000004</c:v>
                </c:pt>
                <c:pt idx="18812">
                  <c:v>0.65528200000000003</c:v>
                </c:pt>
                <c:pt idx="18813">
                  <c:v>0.654088</c:v>
                </c:pt>
                <c:pt idx="18814">
                  <c:v>0.65290899999999996</c:v>
                </c:pt>
                <c:pt idx="18815">
                  <c:v>0.65175899999999998</c:v>
                </c:pt>
                <c:pt idx="18816">
                  <c:v>0.65054999999999996</c:v>
                </c:pt>
                <c:pt idx="18817">
                  <c:v>0.64941199999999999</c:v>
                </c:pt>
                <c:pt idx="18818">
                  <c:v>0.648231</c:v>
                </c:pt>
                <c:pt idx="18819">
                  <c:v>0.64695800000000003</c:v>
                </c:pt>
                <c:pt idx="18820">
                  <c:v>0.64573999999999998</c:v>
                </c:pt>
                <c:pt idx="18821">
                  <c:v>0.64449400000000001</c:v>
                </c:pt>
                <c:pt idx="18822">
                  <c:v>0.64334899999999995</c:v>
                </c:pt>
                <c:pt idx="18823">
                  <c:v>0.64204399999999995</c:v>
                </c:pt>
                <c:pt idx="18824">
                  <c:v>0.64080400000000004</c:v>
                </c:pt>
                <c:pt idx="18825">
                  <c:v>0.639544</c:v>
                </c:pt>
                <c:pt idx="18826">
                  <c:v>0.63832100000000003</c:v>
                </c:pt>
                <c:pt idx="18827">
                  <c:v>0.63707400000000003</c:v>
                </c:pt>
                <c:pt idx="18828">
                  <c:v>0.635791</c:v>
                </c:pt>
                <c:pt idx="18829">
                  <c:v>0.634463</c:v>
                </c:pt>
                <c:pt idx="18830">
                  <c:v>0.63319499999999995</c:v>
                </c:pt>
                <c:pt idx="18831">
                  <c:v>0.631969</c:v>
                </c:pt>
                <c:pt idx="18832">
                  <c:v>0.63077399999999995</c:v>
                </c:pt>
                <c:pt idx="18833">
                  <c:v>0.62951900000000005</c:v>
                </c:pt>
                <c:pt idx="18834">
                  <c:v>0.628382</c:v>
                </c:pt>
                <c:pt idx="18835">
                  <c:v>0.62715699999999996</c:v>
                </c:pt>
                <c:pt idx="18836">
                  <c:v>0.62584899999999999</c:v>
                </c:pt>
                <c:pt idx="18837">
                  <c:v>0.62450099999999997</c:v>
                </c:pt>
                <c:pt idx="18838">
                  <c:v>0.62318399999999996</c:v>
                </c:pt>
                <c:pt idx="18839">
                  <c:v>0.62190199999999995</c:v>
                </c:pt>
                <c:pt idx="18840">
                  <c:v>0.62061200000000005</c:v>
                </c:pt>
                <c:pt idx="18841">
                  <c:v>0.61923399999999995</c:v>
                </c:pt>
                <c:pt idx="18842">
                  <c:v>0.61794700000000002</c:v>
                </c:pt>
                <c:pt idx="18843">
                  <c:v>0.61661500000000002</c:v>
                </c:pt>
                <c:pt idx="18844">
                  <c:v>0.61533899999999997</c:v>
                </c:pt>
                <c:pt idx="18845">
                  <c:v>0.61400900000000003</c:v>
                </c:pt>
                <c:pt idx="18846">
                  <c:v>0.61282499999999995</c:v>
                </c:pt>
                <c:pt idx="18847">
                  <c:v>0.61160300000000001</c:v>
                </c:pt>
                <c:pt idx="18848">
                  <c:v>0.61047700000000005</c:v>
                </c:pt>
                <c:pt idx="18849">
                  <c:v>0.60923000000000005</c:v>
                </c:pt>
                <c:pt idx="18850">
                  <c:v>0.60801300000000003</c:v>
                </c:pt>
                <c:pt idx="18851">
                  <c:v>0.60731599999999997</c:v>
                </c:pt>
                <c:pt idx="18852">
                  <c:v>0.60684499999999997</c:v>
                </c:pt>
                <c:pt idx="18853">
                  <c:v>0.60660199999999997</c:v>
                </c:pt>
                <c:pt idx="18854">
                  <c:v>0.60663599999999995</c:v>
                </c:pt>
                <c:pt idx="18855">
                  <c:v>0.60707199999999994</c:v>
                </c:pt>
                <c:pt idx="18856">
                  <c:v>0.60766600000000004</c:v>
                </c:pt>
                <c:pt idx="18857">
                  <c:v>0.608572</c:v>
                </c:pt>
                <c:pt idx="18858">
                  <c:v>0.60949299999999995</c:v>
                </c:pt>
                <c:pt idx="18859">
                  <c:v>0.61046299999999998</c:v>
                </c:pt>
                <c:pt idx="18860">
                  <c:v>0.61071600000000004</c:v>
                </c:pt>
                <c:pt idx="18861">
                  <c:v>0.61055800000000005</c:v>
                </c:pt>
                <c:pt idx="18862">
                  <c:v>0.61019100000000004</c:v>
                </c:pt>
                <c:pt idx="18863">
                  <c:v>0.60951699999999998</c:v>
                </c:pt>
                <c:pt idx="18864">
                  <c:v>0.60877899999999996</c:v>
                </c:pt>
                <c:pt idx="18865">
                  <c:v>0.60865000000000002</c:v>
                </c:pt>
                <c:pt idx="18866">
                  <c:v>0.60903700000000005</c:v>
                </c:pt>
                <c:pt idx="18867">
                  <c:v>0.60929800000000001</c:v>
                </c:pt>
                <c:pt idx="18868">
                  <c:v>0.60910299999999995</c:v>
                </c:pt>
                <c:pt idx="18869">
                  <c:v>0.60836199999999996</c:v>
                </c:pt>
                <c:pt idx="18870">
                  <c:v>0.60738599999999998</c:v>
                </c:pt>
                <c:pt idx="18871">
                  <c:v>0.60721599999999998</c:v>
                </c:pt>
                <c:pt idx="18872">
                  <c:v>0.606854</c:v>
                </c:pt>
                <c:pt idx="18873">
                  <c:v>0.60690599999999995</c:v>
                </c:pt>
                <c:pt idx="18874">
                  <c:v>0.60716599999999998</c:v>
                </c:pt>
                <c:pt idx="18875">
                  <c:v>0.60751999999999995</c:v>
                </c:pt>
                <c:pt idx="18876">
                  <c:v>0.60807500000000003</c:v>
                </c:pt>
                <c:pt idx="18877">
                  <c:v>0.60856299999999997</c:v>
                </c:pt>
                <c:pt idx="18878">
                  <c:v>0.60858000000000001</c:v>
                </c:pt>
                <c:pt idx="18879">
                  <c:v>0.60816999999999999</c:v>
                </c:pt>
                <c:pt idx="18880">
                  <c:v>0.60795900000000003</c:v>
                </c:pt>
                <c:pt idx="18881">
                  <c:v>0.60767400000000005</c:v>
                </c:pt>
                <c:pt idx="18882">
                  <c:v>0.60729</c:v>
                </c:pt>
                <c:pt idx="18883">
                  <c:v>0.60736800000000002</c:v>
                </c:pt>
                <c:pt idx="18884">
                  <c:v>0.60761600000000004</c:v>
                </c:pt>
                <c:pt idx="18885">
                  <c:v>0.60797400000000001</c:v>
                </c:pt>
                <c:pt idx="18886">
                  <c:v>0.60859399999999997</c:v>
                </c:pt>
                <c:pt idx="18887">
                  <c:v>0.60940300000000003</c:v>
                </c:pt>
                <c:pt idx="18888">
                  <c:v>0.61002900000000004</c:v>
                </c:pt>
                <c:pt idx="18889">
                  <c:v>0.60999199999999998</c:v>
                </c:pt>
                <c:pt idx="18890">
                  <c:v>0.60970199999999997</c:v>
                </c:pt>
                <c:pt idx="18891">
                  <c:v>0.60934699999999997</c:v>
                </c:pt>
                <c:pt idx="18892">
                  <c:v>0.60904599999999998</c:v>
                </c:pt>
                <c:pt idx="18893">
                  <c:v>0.60868199999999995</c:v>
                </c:pt>
                <c:pt idx="18894">
                  <c:v>0.60888299999999995</c:v>
                </c:pt>
                <c:pt idx="18895">
                  <c:v>0.60882099999999995</c:v>
                </c:pt>
                <c:pt idx="18896">
                  <c:v>0.60893699999999995</c:v>
                </c:pt>
                <c:pt idx="18897">
                  <c:v>0.60937399999999997</c:v>
                </c:pt>
                <c:pt idx="18898">
                  <c:v>0.60974399999999995</c:v>
                </c:pt>
                <c:pt idx="18899">
                  <c:v>0.60951999999999995</c:v>
                </c:pt>
                <c:pt idx="18900">
                  <c:v>0.60905100000000001</c:v>
                </c:pt>
                <c:pt idx="18901">
                  <c:v>0.60808499999999999</c:v>
                </c:pt>
                <c:pt idx="18902">
                  <c:v>0.60693200000000003</c:v>
                </c:pt>
                <c:pt idx="18903">
                  <c:v>0.60541999999999996</c:v>
                </c:pt>
                <c:pt idx="18904">
                  <c:v>0.60387900000000005</c:v>
                </c:pt>
                <c:pt idx="18905">
                  <c:v>0.60238400000000003</c:v>
                </c:pt>
                <c:pt idx="18906">
                  <c:v>0.60085299999999997</c:v>
                </c:pt>
                <c:pt idx="18907">
                  <c:v>0.59936100000000003</c:v>
                </c:pt>
                <c:pt idx="18908">
                  <c:v>0.59781799999999996</c:v>
                </c:pt>
                <c:pt idx="18909">
                  <c:v>0.59634600000000004</c:v>
                </c:pt>
                <c:pt idx="18910">
                  <c:v>0.59482699999999999</c:v>
                </c:pt>
                <c:pt idx="18911">
                  <c:v>0.59332200000000002</c:v>
                </c:pt>
                <c:pt idx="18912">
                  <c:v>0.59179800000000005</c:v>
                </c:pt>
                <c:pt idx="18913">
                  <c:v>0.59025300000000003</c:v>
                </c:pt>
                <c:pt idx="18914">
                  <c:v>0.58872800000000003</c:v>
                </c:pt>
                <c:pt idx="18915">
                  <c:v>0.58728899999999995</c:v>
                </c:pt>
                <c:pt idx="18916">
                  <c:v>0.58574400000000004</c:v>
                </c:pt>
                <c:pt idx="18917">
                  <c:v>0.58412900000000001</c:v>
                </c:pt>
                <c:pt idx="18918">
                  <c:v>0.58256399999999997</c:v>
                </c:pt>
                <c:pt idx="18919">
                  <c:v>0.58099199999999995</c:v>
                </c:pt>
                <c:pt idx="18920">
                  <c:v>0.57943</c:v>
                </c:pt>
                <c:pt idx="18921">
                  <c:v>0.57788600000000001</c:v>
                </c:pt>
                <c:pt idx="18922">
                  <c:v>0.57630800000000004</c:v>
                </c:pt>
                <c:pt idx="18923">
                  <c:v>0.57472500000000004</c:v>
                </c:pt>
                <c:pt idx="18924">
                  <c:v>0.57324399999999998</c:v>
                </c:pt>
                <c:pt idx="18925">
                  <c:v>0.57174899999999995</c:v>
                </c:pt>
                <c:pt idx="18926">
                  <c:v>0.57025899999999996</c:v>
                </c:pt>
                <c:pt idx="18927">
                  <c:v>0.56879299999999999</c:v>
                </c:pt>
                <c:pt idx="18928">
                  <c:v>0.567326</c:v>
                </c:pt>
                <c:pt idx="18929">
                  <c:v>0.56587200000000004</c:v>
                </c:pt>
                <c:pt idx="18930">
                  <c:v>0.56445900000000004</c:v>
                </c:pt>
                <c:pt idx="18931">
                  <c:v>0.56303099999999995</c:v>
                </c:pt>
                <c:pt idx="18932">
                  <c:v>0.56157500000000005</c:v>
                </c:pt>
                <c:pt idx="18933">
                  <c:v>0.56012499999999998</c:v>
                </c:pt>
                <c:pt idx="18934">
                  <c:v>0.55869199999999997</c:v>
                </c:pt>
                <c:pt idx="18935">
                  <c:v>0.557257</c:v>
                </c:pt>
                <c:pt idx="18936">
                  <c:v>0.55578099999999997</c:v>
                </c:pt>
                <c:pt idx="18937">
                  <c:v>0.55428699999999997</c:v>
                </c:pt>
                <c:pt idx="18938">
                  <c:v>0.55280799999999997</c:v>
                </c:pt>
                <c:pt idx="18939">
                  <c:v>0.55134700000000003</c:v>
                </c:pt>
                <c:pt idx="18940">
                  <c:v>0.54989399999999999</c:v>
                </c:pt>
                <c:pt idx="18941">
                  <c:v>0.54847000000000001</c:v>
                </c:pt>
                <c:pt idx="18942">
                  <c:v>0.54704699999999995</c:v>
                </c:pt>
                <c:pt idx="18943">
                  <c:v>0.54563099999999998</c:v>
                </c:pt>
                <c:pt idx="18944">
                  <c:v>0.544184</c:v>
                </c:pt>
                <c:pt idx="18945">
                  <c:v>0.54283300000000001</c:v>
                </c:pt>
                <c:pt idx="18946">
                  <c:v>0.54148799999999997</c:v>
                </c:pt>
                <c:pt idx="18947">
                  <c:v>0.54013599999999995</c:v>
                </c:pt>
                <c:pt idx="18948">
                  <c:v>0.53882300000000005</c:v>
                </c:pt>
                <c:pt idx="18949">
                  <c:v>0.53749599999999997</c:v>
                </c:pt>
                <c:pt idx="18950">
                  <c:v>0.53640399999999999</c:v>
                </c:pt>
                <c:pt idx="18951">
                  <c:v>0.53592899999999999</c:v>
                </c:pt>
                <c:pt idx="18952">
                  <c:v>0.53574900000000003</c:v>
                </c:pt>
                <c:pt idx="18953">
                  <c:v>0.53641099999999997</c:v>
                </c:pt>
                <c:pt idx="18954">
                  <c:v>0.536999</c:v>
                </c:pt>
                <c:pt idx="18955">
                  <c:v>0.53812599999999999</c:v>
                </c:pt>
                <c:pt idx="18956">
                  <c:v>0.53944300000000001</c:v>
                </c:pt>
                <c:pt idx="18957">
                  <c:v>0.54065300000000005</c:v>
                </c:pt>
                <c:pt idx="18958">
                  <c:v>0.54245699999999997</c:v>
                </c:pt>
                <c:pt idx="18959">
                  <c:v>0.54417199999999999</c:v>
                </c:pt>
                <c:pt idx="18960">
                  <c:v>0.54581400000000002</c:v>
                </c:pt>
                <c:pt idx="18961">
                  <c:v>0.546844</c:v>
                </c:pt>
                <c:pt idx="18962">
                  <c:v>0.547404</c:v>
                </c:pt>
                <c:pt idx="18963">
                  <c:v>0.54858799999999996</c:v>
                </c:pt>
                <c:pt idx="18964">
                  <c:v>0.54957599999999995</c:v>
                </c:pt>
                <c:pt idx="18965">
                  <c:v>0.550404</c:v>
                </c:pt>
                <c:pt idx="18966">
                  <c:v>0.551539</c:v>
                </c:pt>
                <c:pt idx="18967">
                  <c:v>0.55308999999999997</c:v>
                </c:pt>
                <c:pt idx="18968">
                  <c:v>0.55447900000000006</c:v>
                </c:pt>
                <c:pt idx="18969">
                  <c:v>0.55632499999999996</c:v>
                </c:pt>
                <c:pt idx="18970">
                  <c:v>0.55752699999999999</c:v>
                </c:pt>
                <c:pt idx="18971">
                  <c:v>0.55817499999999998</c:v>
                </c:pt>
                <c:pt idx="18972">
                  <c:v>0.55888400000000005</c:v>
                </c:pt>
                <c:pt idx="18973">
                  <c:v>0.55993899999999996</c:v>
                </c:pt>
                <c:pt idx="18974">
                  <c:v>0.56117899999999998</c:v>
                </c:pt>
                <c:pt idx="18975">
                  <c:v>0.56235599999999997</c:v>
                </c:pt>
                <c:pt idx="18976">
                  <c:v>0.56395700000000004</c:v>
                </c:pt>
                <c:pt idx="18977">
                  <c:v>0.56567400000000001</c:v>
                </c:pt>
                <c:pt idx="18978">
                  <c:v>0.56740699999999999</c:v>
                </c:pt>
                <c:pt idx="18979">
                  <c:v>0.56942700000000002</c:v>
                </c:pt>
                <c:pt idx="18980">
                  <c:v>0.57035899999999995</c:v>
                </c:pt>
                <c:pt idx="18981">
                  <c:v>0.57075900000000002</c:v>
                </c:pt>
                <c:pt idx="18982">
                  <c:v>0.57135800000000003</c:v>
                </c:pt>
                <c:pt idx="18983">
                  <c:v>0.57267299999999999</c:v>
                </c:pt>
                <c:pt idx="18984">
                  <c:v>0.57365299999999997</c:v>
                </c:pt>
                <c:pt idx="18985">
                  <c:v>0.57487900000000003</c:v>
                </c:pt>
                <c:pt idx="18986">
                  <c:v>0.576569</c:v>
                </c:pt>
                <c:pt idx="18987">
                  <c:v>0.57792900000000003</c:v>
                </c:pt>
                <c:pt idx="18988">
                  <c:v>0.57972100000000004</c:v>
                </c:pt>
                <c:pt idx="18989">
                  <c:v>0.58156300000000005</c:v>
                </c:pt>
                <c:pt idx="18990">
                  <c:v>0.58225099999999996</c:v>
                </c:pt>
                <c:pt idx="18991">
                  <c:v>0.58288499999999999</c:v>
                </c:pt>
                <c:pt idx="18992">
                  <c:v>0.58372900000000005</c:v>
                </c:pt>
                <c:pt idx="18993">
                  <c:v>0.58498499999999998</c:v>
                </c:pt>
                <c:pt idx="18994">
                  <c:v>0.58595799999999998</c:v>
                </c:pt>
                <c:pt idx="18995">
                  <c:v>0.58769300000000002</c:v>
                </c:pt>
                <c:pt idx="18996">
                  <c:v>0.58938400000000002</c:v>
                </c:pt>
                <c:pt idx="18997">
                  <c:v>0.59092</c:v>
                </c:pt>
                <c:pt idx="18998">
                  <c:v>0.59209699999999998</c:v>
                </c:pt>
                <c:pt idx="18999">
                  <c:v>0.59278900000000001</c:v>
                </c:pt>
                <c:pt idx="19000">
                  <c:v>0.59397</c:v>
                </c:pt>
                <c:pt idx="19001">
                  <c:v>0.59467499999999995</c:v>
                </c:pt>
                <c:pt idx="19002">
                  <c:v>0.59539500000000001</c:v>
                </c:pt>
                <c:pt idx="19003">
                  <c:v>0.59603399999999995</c:v>
                </c:pt>
                <c:pt idx="19004">
                  <c:v>0.59675999999999996</c:v>
                </c:pt>
                <c:pt idx="19005">
                  <c:v>0.59736</c:v>
                </c:pt>
                <c:pt idx="19006">
                  <c:v>0.59806499999999996</c:v>
                </c:pt>
                <c:pt idx="19007">
                  <c:v>0.59862199999999999</c:v>
                </c:pt>
                <c:pt idx="19008">
                  <c:v>0.59935099999999997</c:v>
                </c:pt>
                <c:pt idx="19009">
                  <c:v>0.60000299999999995</c:v>
                </c:pt>
                <c:pt idx="19010">
                  <c:v>0.60068500000000002</c:v>
                </c:pt>
                <c:pt idx="19011">
                  <c:v>0.60138899999999995</c:v>
                </c:pt>
                <c:pt idx="19012">
                  <c:v>0.60208899999999999</c:v>
                </c:pt>
                <c:pt idx="19013">
                  <c:v>0.60275500000000004</c:v>
                </c:pt>
                <c:pt idx="19014">
                  <c:v>0.60340400000000005</c:v>
                </c:pt>
                <c:pt idx="19015">
                  <c:v>0.60412500000000002</c:v>
                </c:pt>
                <c:pt idx="19016">
                  <c:v>0.60484300000000002</c:v>
                </c:pt>
                <c:pt idx="19017">
                  <c:v>0.60551699999999997</c:v>
                </c:pt>
                <c:pt idx="19018">
                  <c:v>0.60621000000000003</c:v>
                </c:pt>
                <c:pt idx="19019">
                  <c:v>0.606935</c:v>
                </c:pt>
                <c:pt idx="19020">
                  <c:v>0.60762300000000002</c:v>
                </c:pt>
                <c:pt idx="19021">
                  <c:v>0.60829800000000001</c:v>
                </c:pt>
                <c:pt idx="19022">
                  <c:v>0.60901499999999997</c:v>
                </c:pt>
                <c:pt idx="19023">
                  <c:v>0.60972199999999999</c:v>
                </c:pt>
                <c:pt idx="19024">
                  <c:v>0.61039399999999999</c:v>
                </c:pt>
                <c:pt idx="19025">
                  <c:v>0.61109199999999997</c:v>
                </c:pt>
                <c:pt idx="19026">
                  <c:v>0.61180999999999996</c:v>
                </c:pt>
                <c:pt idx="19027">
                  <c:v>0.61249100000000001</c:v>
                </c:pt>
                <c:pt idx="19028">
                  <c:v>0.61317100000000002</c:v>
                </c:pt>
                <c:pt idx="19029">
                  <c:v>0.61388399999999999</c:v>
                </c:pt>
                <c:pt idx="19030">
                  <c:v>0.61457899999999999</c:v>
                </c:pt>
                <c:pt idx="19031">
                  <c:v>0.61525099999999999</c:v>
                </c:pt>
                <c:pt idx="19032">
                  <c:v>0.61595200000000006</c:v>
                </c:pt>
                <c:pt idx="19033">
                  <c:v>0.61665899999999996</c:v>
                </c:pt>
                <c:pt idx="19034">
                  <c:v>0.61733400000000005</c:v>
                </c:pt>
                <c:pt idx="19035">
                  <c:v>0.61802199999999996</c:v>
                </c:pt>
                <c:pt idx="19036">
                  <c:v>0.61873100000000003</c:v>
                </c:pt>
                <c:pt idx="19037">
                  <c:v>0.61941400000000002</c:v>
                </c:pt>
                <c:pt idx="19038">
                  <c:v>0.62009000000000003</c:v>
                </c:pt>
                <c:pt idx="19039">
                  <c:v>0.62079200000000001</c:v>
                </c:pt>
                <c:pt idx="19040">
                  <c:v>0.62147300000000005</c:v>
                </c:pt>
                <c:pt idx="19041">
                  <c:v>0.62214599999999998</c:v>
                </c:pt>
                <c:pt idx="19042">
                  <c:v>0.62284499999999998</c:v>
                </c:pt>
                <c:pt idx="19043">
                  <c:v>0.62353499999999995</c:v>
                </c:pt>
                <c:pt idx="19044">
                  <c:v>0.62420399999999998</c:v>
                </c:pt>
                <c:pt idx="19045">
                  <c:v>0.624892</c:v>
                </c:pt>
                <c:pt idx="19046">
                  <c:v>0.62559600000000004</c:v>
                </c:pt>
                <c:pt idx="19047">
                  <c:v>0.62626499999999996</c:v>
                </c:pt>
                <c:pt idx="19048">
                  <c:v>0.62693600000000005</c:v>
                </c:pt>
                <c:pt idx="19049">
                  <c:v>0.62763899999999995</c:v>
                </c:pt>
                <c:pt idx="19050">
                  <c:v>0.62811700000000004</c:v>
                </c:pt>
                <c:pt idx="19051">
                  <c:v>0.62823600000000002</c:v>
                </c:pt>
                <c:pt idx="19052">
                  <c:v>0.62858599999999998</c:v>
                </c:pt>
                <c:pt idx="19053">
                  <c:v>0.628548</c:v>
                </c:pt>
                <c:pt idx="19054">
                  <c:v>0.62880199999999997</c:v>
                </c:pt>
                <c:pt idx="19055">
                  <c:v>0.62868299999999999</c:v>
                </c:pt>
                <c:pt idx="19056">
                  <c:v>0.62897899999999995</c:v>
                </c:pt>
                <c:pt idx="19057">
                  <c:v>0.62886500000000001</c:v>
                </c:pt>
                <c:pt idx="19058">
                  <c:v>0.62904000000000004</c:v>
                </c:pt>
                <c:pt idx="19059">
                  <c:v>0.62886699999999995</c:v>
                </c:pt>
                <c:pt idx="19060">
                  <c:v>0.62904899999999997</c:v>
                </c:pt>
                <c:pt idx="19061">
                  <c:v>0.62894899999999998</c:v>
                </c:pt>
                <c:pt idx="19062">
                  <c:v>0.62902499999999995</c:v>
                </c:pt>
                <c:pt idx="19063">
                  <c:v>0.628942</c:v>
                </c:pt>
                <c:pt idx="19064">
                  <c:v>0.62893200000000005</c:v>
                </c:pt>
                <c:pt idx="19065">
                  <c:v>0.62895900000000005</c:v>
                </c:pt>
                <c:pt idx="19066">
                  <c:v>0.62888200000000005</c:v>
                </c:pt>
                <c:pt idx="19067">
                  <c:v>0.62892999999999999</c:v>
                </c:pt>
                <c:pt idx="19068">
                  <c:v>0.62869900000000001</c:v>
                </c:pt>
                <c:pt idx="19069">
                  <c:v>0.62873100000000004</c:v>
                </c:pt>
                <c:pt idx="19070">
                  <c:v>0.62842200000000004</c:v>
                </c:pt>
                <c:pt idx="19071">
                  <c:v>0.62852600000000003</c:v>
                </c:pt>
                <c:pt idx="19072">
                  <c:v>0.62829900000000005</c:v>
                </c:pt>
                <c:pt idx="19073">
                  <c:v>0.62842200000000004</c:v>
                </c:pt>
                <c:pt idx="19074">
                  <c:v>0.628216</c:v>
                </c:pt>
                <c:pt idx="19075">
                  <c:v>0.62833700000000003</c:v>
                </c:pt>
                <c:pt idx="19076">
                  <c:v>0.62802899999999995</c:v>
                </c:pt>
                <c:pt idx="19077">
                  <c:v>0.62813099999999999</c:v>
                </c:pt>
                <c:pt idx="19078">
                  <c:v>0.62790900000000005</c:v>
                </c:pt>
                <c:pt idx="19079">
                  <c:v>0.62794899999999998</c:v>
                </c:pt>
                <c:pt idx="19080">
                  <c:v>0.62780199999999997</c:v>
                </c:pt>
                <c:pt idx="19081">
                  <c:v>0.62779600000000002</c:v>
                </c:pt>
                <c:pt idx="19082">
                  <c:v>0.62763500000000005</c:v>
                </c:pt>
                <c:pt idx="19083">
                  <c:v>0.62754799999999999</c:v>
                </c:pt>
                <c:pt idx="19084">
                  <c:v>0.62746000000000002</c:v>
                </c:pt>
                <c:pt idx="19085">
                  <c:v>0.62730300000000006</c:v>
                </c:pt>
                <c:pt idx="19086">
                  <c:v>0.62722800000000001</c:v>
                </c:pt>
                <c:pt idx="19087">
                  <c:v>0.62697800000000004</c:v>
                </c:pt>
                <c:pt idx="19088">
                  <c:v>0.62699300000000002</c:v>
                </c:pt>
                <c:pt idx="19089">
                  <c:v>0.62678100000000003</c:v>
                </c:pt>
                <c:pt idx="19090">
                  <c:v>0.62680100000000005</c:v>
                </c:pt>
                <c:pt idx="19091">
                  <c:v>0.62645099999999998</c:v>
                </c:pt>
                <c:pt idx="19092">
                  <c:v>0.62650700000000004</c:v>
                </c:pt>
                <c:pt idx="19093">
                  <c:v>0.62618700000000005</c:v>
                </c:pt>
                <c:pt idx="19094">
                  <c:v>0.62624599999999997</c:v>
                </c:pt>
                <c:pt idx="19095">
                  <c:v>0.62586699999999995</c:v>
                </c:pt>
                <c:pt idx="19096">
                  <c:v>0.62593699999999997</c:v>
                </c:pt>
                <c:pt idx="19097">
                  <c:v>0.62562099999999998</c:v>
                </c:pt>
                <c:pt idx="19098">
                  <c:v>0.62564799999999998</c:v>
                </c:pt>
                <c:pt idx="19099">
                  <c:v>0.62538899999999997</c:v>
                </c:pt>
                <c:pt idx="19100">
                  <c:v>0.62526199999999998</c:v>
                </c:pt>
                <c:pt idx="19101">
                  <c:v>0.62525200000000003</c:v>
                </c:pt>
                <c:pt idx="19102">
                  <c:v>0.62538899999999997</c:v>
                </c:pt>
                <c:pt idx="19103">
                  <c:v>0.62590800000000002</c:v>
                </c:pt>
                <c:pt idx="19104">
                  <c:v>0.625911</c:v>
                </c:pt>
                <c:pt idx="19105">
                  <c:v>0.62639299999999998</c:v>
                </c:pt>
                <c:pt idx="19106">
                  <c:v>0.62626700000000002</c:v>
                </c:pt>
                <c:pt idx="19107">
                  <c:v>0.62655899999999998</c:v>
                </c:pt>
                <c:pt idx="19108">
                  <c:v>0.62612699999999999</c:v>
                </c:pt>
                <c:pt idx="19109">
                  <c:v>0.62558499999999995</c:v>
                </c:pt>
                <c:pt idx="19110">
                  <c:v>0.62517699999999998</c:v>
                </c:pt>
                <c:pt idx="19111">
                  <c:v>0.62503200000000003</c:v>
                </c:pt>
                <c:pt idx="19112">
                  <c:v>0.62467899999999998</c:v>
                </c:pt>
                <c:pt idx="19113">
                  <c:v>0.62457200000000002</c:v>
                </c:pt>
                <c:pt idx="19114">
                  <c:v>0.62460800000000005</c:v>
                </c:pt>
                <c:pt idx="19115">
                  <c:v>0.62454799999999999</c:v>
                </c:pt>
                <c:pt idx="19116">
                  <c:v>0.62420799999999999</c:v>
                </c:pt>
                <c:pt idx="19117">
                  <c:v>0.62355899999999997</c:v>
                </c:pt>
                <c:pt idx="19118">
                  <c:v>0.62318499999999999</c:v>
                </c:pt>
                <c:pt idx="19119">
                  <c:v>0.62312900000000004</c:v>
                </c:pt>
                <c:pt idx="19120">
                  <c:v>0.62305999999999995</c:v>
                </c:pt>
                <c:pt idx="19121">
                  <c:v>0.62282499999999996</c:v>
                </c:pt>
                <c:pt idx="19122">
                  <c:v>0.62280500000000005</c:v>
                </c:pt>
                <c:pt idx="19123">
                  <c:v>0.62269600000000003</c:v>
                </c:pt>
                <c:pt idx="19124">
                  <c:v>0.62249399999999999</c:v>
                </c:pt>
                <c:pt idx="19125">
                  <c:v>0.62254100000000001</c:v>
                </c:pt>
                <c:pt idx="19126">
                  <c:v>0.62216800000000005</c:v>
                </c:pt>
                <c:pt idx="19127">
                  <c:v>0.62191799999999997</c:v>
                </c:pt>
                <c:pt idx="19128">
                  <c:v>0.62156</c:v>
                </c:pt>
                <c:pt idx="19129">
                  <c:v>0.62161200000000005</c:v>
                </c:pt>
                <c:pt idx="19130">
                  <c:v>0.62191700000000005</c:v>
                </c:pt>
                <c:pt idx="19131">
                  <c:v>0.62232900000000002</c:v>
                </c:pt>
                <c:pt idx="19132">
                  <c:v>0.62259100000000001</c:v>
                </c:pt>
                <c:pt idx="19133">
                  <c:v>0.62274799999999997</c:v>
                </c:pt>
                <c:pt idx="19134">
                  <c:v>0.62284700000000004</c:v>
                </c:pt>
                <c:pt idx="19135">
                  <c:v>0.62285100000000004</c:v>
                </c:pt>
                <c:pt idx="19136">
                  <c:v>0.62291300000000005</c:v>
                </c:pt>
                <c:pt idx="19137">
                  <c:v>0.62284099999999998</c:v>
                </c:pt>
                <c:pt idx="19138">
                  <c:v>0.62271799999999999</c:v>
                </c:pt>
                <c:pt idx="19139">
                  <c:v>0.62260499999999996</c:v>
                </c:pt>
                <c:pt idx="19140">
                  <c:v>0.62265800000000004</c:v>
                </c:pt>
                <c:pt idx="19141">
                  <c:v>0.62282400000000004</c:v>
                </c:pt>
                <c:pt idx="19142">
                  <c:v>0.62305100000000002</c:v>
                </c:pt>
                <c:pt idx="19143">
                  <c:v>0.62319199999999997</c:v>
                </c:pt>
                <c:pt idx="19144">
                  <c:v>0.62336899999999995</c:v>
                </c:pt>
                <c:pt idx="19145">
                  <c:v>0.62323200000000001</c:v>
                </c:pt>
                <c:pt idx="19146">
                  <c:v>0.62316000000000005</c:v>
                </c:pt>
                <c:pt idx="19147">
                  <c:v>0.62300599999999995</c:v>
                </c:pt>
                <c:pt idx="19148">
                  <c:v>0.62302400000000002</c:v>
                </c:pt>
                <c:pt idx="19149">
                  <c:v>0.62319100000000005</c:v>
                </c:pt>
                <c:pt idx="19150">
                  <c:v>0.62345200000000001</c:v>
                </c:pt>
                <c:pt idx="19151">
                  <c:v>0.62394400000000005</c:v>
                </c:pt>
                <c:pt idx="19152">
                  <c:v>0.62450499999999998</c:v>
                </c:pt>
                <c:pt idx="19153">
                  <c:v>0.62514700000000001</c:v>
                </c:pt>
                <c:pt idx="19154">
                  <c:v>0.62571500000000002</c:v>
                </c:pt>
                <c:pt idx="19155">
                  <c:v>0.62620200000000004</c:v>
                </c:pt>
                <c:pt idx="19156">
                  <c:v>0.62677899999999998</c:v>
                </c:pt>
                <c:pt idx="19157">
                  <c:v>0.62721499999999997</c:v>
                </c:pt>
                <c:pt idx="19158">
                  <c:v>0.62777799999999995</c:v>
                </c:pt>
                <c:pt idx="19159">
                  <c:v>0.62832600000000005</c:v>
                </c:pt>
                <c:pt idx="19160">
                  <c:v>0.62902000000000002</c:v>
                </c:pt>
                <c:pt idx="19161">
                  <c:v>0.62966699999999998</c:v>
                </c:pt>
                <c:pt idx="19162">
                  <c:v>0.63021300000000002</c:v>
                </c:pt>
                <c:pt idx="19163">
                  <c:v>0.63093100000000002</c:v>
                </c:pt>
                <c:pt idx="19164">
                  <c:v>0.63144</c:v>
                </c:pt>
                <c:pt idx="19165">
                  <c:v>0.63217999999999996</c:v>
                </c:pt>
                <c:pt idx="19166">
                  <c:v>0.63274699999999995</c:v>
                </c:pt>
                <c:pt idx="19167">
                  <c:v>0.63331899999999997</c:v>
                </c:pt>
                <c:pt idx="19168">
                  <c:v>0.63396399999999997</c:v>
                </c:pt>
                <c:pt idx="19169">
                  <c:v>0.63447200000000004</c:v>
                </c:pt>
                <c:pt idx="19170">
                  <c:v>0.63514300000000001</c:v>
                </c:pt>
                <c:pt idx="19171">
                  <c:v>0.63569699999999996</c:v>
                </c:pt>
                <c:pt idx="19172">
                  <c:v>0.63620399999999999</c:v>
                </c:pt>
                <c:pt idx="19173">
                  <c:v>0.63658999999999999</c:v>
                </c:pt>
                <c:pt idx="19174">
                  <c:v>0.63706200000000002</c:v>
                </c:pt>
                <c:pt idx="19175">
                  <c:v>0.63754599999999995</c:v>
                </c:pt>
                <c:pt idx="19176">
                  <c:v>0.63827</c:v>
                </c:pt>
                <c:pt idx="19177">
                  <c:v>0.63890100000000005</c:v>
                </c:pt>
                <c:pt idx="19178">
                  <c:v>0.63959999999999995</c:v>
                </c:pt>
                <c:pt idx="19179">
                  <c:v>0.64024899999999996</c:v>
                </c:pt>
                <c:pt idx="19180">
                  <c:v>0.64088100000000003</c:v>
                </c:pt>
                <c:pt idx="19181">
                  <c:v>0.64155099999999998</c:v>
                </c:pt>
                <c:pt idx="19182">
                  <c:v>0.64223399999999997</c:v>
                </c:pt>
                <c:pt idx="19183">
                  <c:v>0.64281100000000002</c:v>
                </c:pt>
                <c:pt idx="19184">
                  <c:v>0.64344900000000005</c:v>
                </c:pt>
                <c:pt idx="19185">
                  <c:v>0.644065</c:v>
                </c:pt>
                <c:pt idx="19186">
                  <c:v>0.64462299999999995</c:v>
                </c:pt>
                <c:pt idx="19187">
                  <c:v>0.64533099999999999</c:v>
                </c:pt>
                <c:pt idx="19188">
                  <c:v>0.64587600000000001</c:v>
                </c:pt>
                <c:pt idx="19189">
                  <c:v>0.64632999999999996</c:v>
                </c:pt>
                <c:pt idx="19190">
                  <c:v>0.64670300000000003</c:v>
                </c:pt>
                <c:pt idx="19191">
                  <c:v>0.64718900000000001</c:v>
                </c:pt>
                <c:pt idx="19192">
                  <c:v>0.64776</c:v>
                </c:pt>
                <c:pt idx="19193">
                  <c:v>0.64840500000000001</c:v>
                </c:pt>
                <c:pt idx="19194">
                  <c:v>0.64904899999999999</c:v>
                </c:pt>
                <c:pt idx="19195">
                  <c:v>0.64949999999999997</c:v>
                </c:pt>
                <c:pt idx="19196">
                  <c:v>0.64993299999999998</c:v>
                </c:pt>
                <c:pt idx="19197">
                  <c:v>0.65037999999999996</c:v>
                </c:pt>
                <c:pt idx="19198">
                  <c:v>0.65093299999999998</c:v>
                </c:pt>
                <c:pt idx="19199">
                  <c:v>0.65166199999999996</c:v>
                </c:pt>
                <c:pt idx="19200">
                  <c:v>0.65243600000000002</c:v>
                </c:pt>
                <c:pt idx="19201">
                  <c:v>0.65261899999999995</c:v>
                </c:pt>
                <c:pt idx="19202">
                  <c:v>0.65253499999999998</c:v>
                </c:pt>
                <c:pt idx="19203">
                  <c:v>0.65273800000000004</c:v>
                </c:pt>
                <c:pt idx="19204">
                  <c:v>0.65317000000000003</c:v>
                </c:pt>
                <c:pt idx="19205">
                  <c:v>0.65402899999999997</c:v>
                </c:pt>
                <c:pt idx="19206">
                  <c:v>0.65460200000000002</c:v>
                </c:pt>
                <c:pt idx="19207">
                  <c:v>0.65488100000000005</c:v>
                </c:pt>
                <c:pt idx="19208">
                  <c:v>0.65487399999999996</c:v>
                </c:pt>
                <c:pt idx="19209">
                  <c:v>0.65524899999999997</c:v>
                </c:pt>
                <c:pt idx="19210">
                  <c:v>0.65552100000000002</c:v>
                </c:pt>
                <c:pt idx="19211">
                  <c:v>0.65547</c:v>
                </c:pt>
                <c:pt idx="19212">
                  <c:v>0.655447</c:v>
                </c:pt>
                <c:pt idx="19213">
                  <c:v>0.65572600000000003</c:v>
                </c:pt>
                <c:pt idx="19214">
                  <c:v>0.65598100000000004</c:v>
                </c:pt>
                <c:pt idx="19215">
                  <c:v>0.65593900000000005</c:v>
                </c:pt>
                <c:pt idx="19216">
                  <c:v>0.65614899999999998</c:v>
                </c:pt>
                <c:pt idx="19217">
                  <c:v>0.65626799999999996</c:v>
                </c:pt>
                <c:pt idx="19218">
                  <c:v>0.65668700000000002</c:v>
                </c:pt>
                <c:pt idx="19219">
                  <c:v>0.65690300000000001</c:v>
                </c:pt>
                <c:pt idx="19220">
                  <c:v>0.65725299999999998</c:v>
                </c:pt>
                <c:pt idx="19221">
                  <c:v>0.65759999999999996</c:v>
                </c:pt>
                <c:pt idx="19222">
                  <c:v>0.65767299999999995</c:v>
                </c:pt>
                <c:pt idx="19223">
                  <c:v>0.65811399999999998</c:v>
                </c:pt>
                <c:pt idx="19224">
                  <c:v>0.65840100000000001</c:v>
                </c:pt>
                <c:pt idx="19225">
                  <c:v>0.65870499999999998</c:v>
                </c:pt>
                <c:pt idx="19226">
                  <c:v>0.65899600000000003</c:v>
                </c:pt>
                <c:pt idx="19227">
                  <c:v>0.65922599999999998</c:v>
                </c:pt>
                <c:pt idx="19228">
                  <c:v>0.65986100000000003</c:v>
                </c:pt>
                <c:pt idx="19229">
                  <c:v>0.660555</c:v>
                </c:pt>
                <c:pt idx="19230">
                  <c:v>0.66090899999999997</c:v>
                </c:pt>
                <c:pt idx="19231">
                  <c:v>0.66108199999999995</c:v>
                </c:pt>
                <c:pt idx="19232">
                  <c:v>0.66130299999999997</c:v>
                </c:pt>
                <c:pt idx="19233">
                  <c:v>0.66194500000000001</c:v>
                </c:pt>
                <c:pt idx="19234">
                  <c:v>0.66233699999999995</c:v>
                </c:pt>
                <c:pt idx="19235">
                  <c:v>0.66232199999999997</c:v>
                </c:pt>
                <c:pt idx="19236">
                  <c:v>0.66226300000000005</c:v>
                </c:pt>
                <c:pt idx="19237">
                  <c:v>0.66273300000000002</c:v>
                </c:pt>
                <c:pt idx="19238">
                  <c:v>0.66322099999999995</c:v>
                </c:pt>
                <c:pt idx="19239">
                  <c:v>0.66357500000000003</c:v>
                </c:pt>
                <c:pt idx="19240">
                  <c:v>0.66383199999999998</c:v>
                </c:pt>
                <c:pt idx="19241">
                  <c:v>0.66418999999999995</c:v>
                </c:pt>
                <c:pt idx="19242">
                  <c:v>0.66488999999999998</c:v>
                </c:pt>
                <c:pt idx="19243">
                  <c:v>0.66553499999999999</c:v>
                </c:pt>
                <c:pt idx="19244">
                  <c:v>0.66595599999999999</c:v>
                </c:pt>
                <c:pt idx="19245">
                  <c:v>0.66619099999999998</c:v>
                </c:pt>
                <c:pt idx="19246">
                  <c:v>0.66691299999999998</c:v>
                </c:pt>
                <c:pt idx="19247">
                  <c:v>0.66762699999999997</c:v>
                </c:pt>
                <c:pt idx="19248">
                  <c:v>0.66819300000000004</c:v>
                </c:pt>
                <c:pt idx="19249">
                  <c:v>0.66858700000000004</c:v>
                </c:pt>
                <c:pt idx="19250">
                  <c:v>0.66895000000000004</c:v>
                </c:pt>
                <c:pt idx="19251">
                  <c:v>0.66978099999999996</c:v>
                </c:pt>
                <c:pt idx="19252">
                  <c:v>0.67083000000000004</c:v>
                </c:pt>
                <c:pt idx="19253">
                  <c:v>0.67219499999999999</c:v>
                </c:pt>
                <c:pt idx="19254">
                  <c:v>0.67362599999999995</c:v>
                </c:pt>
                <c:pt idx="19255">
                  <c:v>0.67538500000000001</c:v>
                </c:pt>
                <c:pt idx="19256">
                  <c:v>0.67652699999999999</c:v>
                </c:pt>
                <c:pt idx="19257">
                  <c:v>0.67728100000000002</c:v>
                </c:pt>
                <c:pt idx="19258">
                  <c:v>0.67778700000000003</c:v>
                </c:pt>
                <c:pt idx="19259">
                  <c:v>0.67862900000000004</c:v>
                </c:pt>
                <c:pt idx="19260">
                  <c:v>0.67955399999999999</c:v>
                </c:pt>
                <c:pt idx="19261">
                  <c:v>0.68080600000000002</c:v>
                </c:pt>
                <c:pt idx="19262">
                  <c:v>0.68194100000000002</c:v>
                </c:pt>
                <c:pt idx="19263">
                  <c:v>0.68295399999999995</c:v>
                </c:pt>
                <c:pt idx="19264">
                  <c:v>0.68398400000000004</c:v>
                </c:pt>
                <c:pt idx="19265">
                  <c:v>0.685562</c:v>
                </c:pt>
                <c:pt idx="19266">
                  <c:v>0.68703899999999996</c:v>
                </c:pt>
                <c:pt idx="19267">
                  <c:v>0.68848600000000004</c:v>
                </c:pt>
                <c:pt idx="19268">
                  <c:v>0.68944300000000003</c:v>
                </c:pt>
                <c:pt idx="19269">
                  <c:v>0.69015599999999999</c:v>
                </c:pt>
                <c:pt idx="19270">
                  <c:v>0.691442</c:v>
                </c:pt>
                <c:pt idx="19271">
                  <c:v>0.69264099999999995</c:v>
                </c:pt>
                <c:pt idx="19272">
                  <c:v>0.694021</c:v>
                </c:pt>
                <c:pt idx="19273">
                  <c:v>0.69547800000000004</c:v>
                </c:pt>
                <c:pt idx="19274">
                  <c:v>0.69654799999999994</c:v>
                </c:pt>
                <c:pt idx="19275">
                  <c:v>0.69736100000000001</c:v>
                </c:pt>
                <c:pt idx="19276">
                  <c:v>0.69852899999999996</c:v>
                </c:pt>
                <c:pt idx="19277">
                  <c:v>0.69981599999999999</c:v>
                </c:pt>
                <c:pt idx="19278">
                  <c:v>0.70117399999999996</c:v>
                </c:pt>
                <c:pt idx="19279">
                  <c:v>0.702878</c:v>
                </c:pt>
                <c:pt idx="19280">
                  <c:v>0.70480799999999999</c:v>
                </c:pt>
                <c:pt idx="19281">
                  <c:v>0.70674999999999999</c:v>
                </c:pt>
                <c:pt idx="19282">
                  <c:v>0.70792699999999997</c:v>
                </c:pt>
                <c:pt idx="19283">
                  <c:v>0.70882999999999996</c:v>
                </c:pt>
                <c:pt idx="19284">
                  <c:v>0.71010499999999999</c:v>
                </c:pt>
                <c:pt idx="19285">
                  <c:v>0.71133199999999996</c:v>
                </c:pt>
                <c:pt idx="19286">
                  <c:v>0.71257700000000002</c:v>
                </c:pt>
                <c:pt idx="19287">
                  <c:v>0.714032</c:v>
                </c:pt>
                <c:pt idx="19288">
                  <c:v>0.71509</c:v>
                </c:pt>
                <c:pt idx="19289">
                  <c:v>0.71587500000000004</c:v>
                </c:pt>
                <c:pt idx="19290">
                  <c:v>0.71700799999999998</c:v>
                </c:pt>
                <c:pt idx="19291">
                  <c:v>0.71831299999999998</c:v>
                </c:pt>
                <c:pt idx="19292">
                  <c:v>0.71975500000000003</c:v>
                </c:pt>
                <c:pt idx="19293">
                  <c:v>0.72141500000000003</c:v>
                </c:pt>
                <c:pt idx="19294">
                  <c:v>0.723298</c:v>
                </c:pt>
                <c:pt idx="19295">
                  <c:v>0.72484700000000002</c:v>
                </c:pt>
                <c:pt idx="19296">
                  <c:v>0.72596400000000005</c:v>
                </c:pt>
                <c:pt idx="19297">
                  <c:v>0.72719400000000001</c:v>
                </c:pt>
                <c:pt idx="19298">
                  <c:v>0.72849200000000003</c:v>
                </c:pt>
                <c:pt idx="19299">
                  <c:v>0.72989099999999996</c:v>
                </c:pt>
                <c:pt idx="19300">
                  <c:v>0.73099000000000003</c:v>
                </c:pt>
                <c:pt idx="19301">
                  <c:v>0.73194499999999996</c:v>
                </c:pt>
                <c:pt idx="19302">
                  <c:v>0.73255499999999996</c:v>
                </c:pt>
                <c:pt idx="19303">
                  <c:v>0.73311400000000004</c:v>
                </c:pt>
                <c:pt idx="19304">
                  <c:v>0.73355300000000001</c:v>
                </c:pt>
                <c:pt idx="19305">
                  <c:v>0.73403700000000005</c:v>
                </c:pt>
                <c:pt idx="19306">
                  <c:v>0.73440499999999997</c:v>
                </c:pt>
                <c:pt idx="19307">
                  <c:v>0.73449900000000001</c:v>
                </c:pt>
                <c:pt idx="19308">
                  <c:v>0.73502000000000001</c:v>
                </c:pt>
                <c:pt idx="19309">
                  <c:v>0.73576900000000001</c:v>
                </c:pt>
                <c:pt idx="19310">
                  <c:v>0.73639100000000002</c:v>
                </c:pt>
                <c:pt idx="19311">
                  <c:v>0.73701700000000003</c:v>
                </c:pt>
                <c:pt idx="19312">
                  <c:v>0.73757600000000001</c:v>
                </c:pt>
                <c:pt idx="19313">
                  <c:v>0.73811300000000002</c:v>
                </c:pt>
                <c:pt idx="19314">
                  <c:v>0.73890699999999998</c:v>
                </c:pt>
                <c:pt idx="19315">
                  <c:v>0.73963199999999996</c:v>
                </c:pt>
                <c:pt idx="19316">
                  <c:v>0.74028799999999995</c:v>
                </c:pt>
                <c:pt idx="19317">
                  <c:v>0.74106300000000003</c:v>
                </c:pt>
                <c:pt idx="19318">
                  <c:v>0.74180199999999996</c:v>
                </c:pt>
                <c:pt idx="19319">
                  <c:v>0.74248599999999998</c:v>
                </c:pt>
                <c:pt idx="19320">
                  <c:v>0.743286</c:v>
                </c:pt>
                <c:pt idx="19321">
                  <c:v>0.74407000000000001</c:v>
                </c:pt>
                <c:pt idx="19322">
                  <c:v>0.74474799999999997</c:v>
                </c:pt>
                <c:pt idx="19323">
                  <c:v>0.74545600000000001</c:v>
                </c:pt>
                <c:pt idx="19324">
                  <c:v>0.74617999999999995</c:v>
                </c:pt>
                <c:pt idx="19325">
                  <c:v>0.746861</c:v>
                </c:pt>
                <c:pt idx="19326">
                  <c:v>0.74759399999999998</c:v>
                </c:pt>
                <c:pt idx="19327">
                  <c:v>0.74833400000000005</c:v>
                </c:pt>
                <c:pt idx="19328">
                  <c:v>0.74898500000000001</c:v>
                </c:pt>
                <c:pt idx="19329">
                  <c:v>0.74962799999999996</c:v>
                </c:pt>
                <c:pt idx="19330">
                  <c:v>0.75028399999999995</c:v>
                </c:pt>
                <c:pt idx="19331">
                  <c:v>0.75091399999999997</c:v>
                </c:pt>
                <c:pt idx="19332">
                  <c:v>0.75157399999999996</c:v>
                </c:pt>
                <c:pt idx="19333">
                  <c:v>0.75224599999999997</c:v>
                </c:pt>
                <c:pt idx="19334">
                  <c:v>0.75285299999999999</c:v>
                </c:pt>
                <c:pt idx="19335">
                  <c:v>0.75343300000000002</c:v>
                </c:pt>
                <c:pt idx="19336">
                  <c:v>0.75400999999999996</c:v>
                </c:pt>
                <c:pt idx="19337">
                  <c:v>0.754579</c:v>
                </c:pt>
                <c:pt idx="19338">
                  <c:v>0.75516799999999995</c:v>
                </c:pt>
                <c:pt idx="19339">
                  <c:v>0.755745</c:v>
                </c:pt>
                <c:pt idx="19340">
                  <c:v>0.756328</c:v>
                </c:pt>
                <c:pt idx="19341">
                  <c:v>0.75695999999999997</c:v>
                </c:pt>
                <c:pt idx="19342">
                  <c:v>0.75748599999999999</c:v>
                </c:pt>
                <c:pt idx="19343">
                  <c:v>0.75804300000000002</c:v>
                </c:pt>
                <c:pt idx="19344">
                  <c:v>0.75868599999999997</c:v>
                </c:pt>
                <c:pt idx="19345">
                  <c:v>0.75925299999999996</c:v>
                </c:pt>
                <c:pt idx="19346">
                  <c:v>0.75981100000000001</c:v>
                </c:pt>
                <c:pt idx="19347">
                  <c:v>0.76039299999999999</c:v>
                </c:pt>
                <c:pt idx="19348">
                  <c:v>0.76088599999999995</c:v>
                </c:pt>
                <c:pt idx="19349">
                  <c:v>0.76139000000000001</c:v>
                </c:pt>
                <c:pt idx="19350">
                  <c:v>0.76214400000000004</c:v>
                </c:pt>
                <c:pt idx="19351">
                  <c:v>0.76279799999999998</c:v>
                </c:pt>
                <c:pt idx="19352">
                  <c:v>0.76360799999999995</c:v>
                </c:pt>
                <c:pt idx="19353">
                  <c:v>0.76437299999999997</c:v>
                </c:pt>
                <c:pt idx="19354">
                  <c:v>0.76499700000000004</c:v>
                </c:pt>
                <c:pt idx="19355">
                  <c:v>0.76577499999999998</c:v>
                </c:pt>
                <c:pt idx="19356">
                  <c:v>0.76656199999999997</c:v>
                </c:pt>
                <c:pt idx="19357">
                  <c:v>0.76718299999999995</c:v>
                </c:pt>
                <c:pt idx="19358">
                  <c:v>0.76791399999999999</c:v>
                </c:pt>
                <c:pt idx="19359">
                  <c:v>0.76831799999999995</c:v>
                </c:pt>
                <c:pt idx="19360">
                  <c:v>0.76892000000000005</c:v>
                </c:pt>
                <c:pt idx="19361">
                  <c:v>0.76955899999999999</c:v>
                </c:pt>
                <c:pt idx="19362">
                  <c:v>0.77013900000000002</c:v>
                </c:pt>
                <c:pt idx="19363">
                  <c:v>0.77087499999999998</c:v>
                </c:pt>
                <c:pt idx="19364">
                  <c:v>0.771347</c:v>
                </c:pt>
                <c:pt idx="19365">
                  <c:v>0.77221799999999996</c:v>
                </c:pt>
                <c:pt idx="19366">
                  <c:v>0.77285800000000004</c:v>
                </c:pt>
                <c:pt idx="19367">
                  <c:v>0.77369100000000002</c:v>
                </c:pt>
                <c:pt idx="19368">
                  <c:v>0.77441499999999996</c:v>
                </c:pt>
                <c:pt idx="19369">
                  <c:v>0.77500899999999995</c:v>
                </c:pt>
                <c:pt idx="19370">
                  <c:v>0.77572300000000005</c:v>
                </c:pt>
                <c:pt idx="19371">
                  <c:v>0.77623699999999995</c:v>
                </c:pt>
                <c:pt idx="19372">
                  <c:v>0.77702300000000002</c:v>
                </c:pt>
                <c:pt idx="19373">
                  <c:v>0.77760700000000005</c:v>
                </c:pt>
                <c:pt idx="19374">
                  <c:v>0.77820400000000001</c:v>
                </c:pt>
                <c:pt idx="19375">
                  <c:v>0.77857900000000002</c:v>
                </c:pt>
                <c:pt idx="19376">
                  <c:v>0.77895000000000003</c:v>
                </c:pt>
                <c:pt idx="19377">
                  <c:v>0.77956599999999998</c:v>
                </c:pt>
                <c:pt idx="19378">
                  <c:v>0.77992799999999995</c:v>
                </c:pt>
                <c:pt idx="19379">
                  <c:v>0.780501</c:v>
                </c:pt>
                <c:pt idx="19380">
                  <c:v>0.78071800000000002</c:v>
                </c:pt>
                <c:pt idx="19381">
                  <c:v>0.78139700000000001</c:v>
                </c:pt>
                <c:pt idx="19382">
                  <c:v>0.78189900000000001</c:v>
                </c:pt>
                <c:pt idx="19383">
                  <c:v>0.78244499999999995</c:v>
                </c:pt>
                <c:pt idx="19384">
                  <c:v>0.78270399999999996</c:v>
                </c:pt>
                <c:pt idx="19385">
                  <c:v>0.78313699999999997</c:v>
                </c:pt>
                <c:pt idx="19386">
                  <c:v>0.78369200000000006</c:v>
                </c:pt>
                <c:pt idx="19387">
                  <c:v>0.78409300000000004</c:v>
                </c:pt>
                <c:pt idx="19388">
                  <c:v>0.78438399999999997</c:v>
                </c:pt>
                <c:pt idx="19389">
                  <c:v>0.78457900000000003</c:v>
                </c:pt>
                <c:pt idx="19390">
                  <c:v>0.78500499999999995</c:v>
                </c:pt>
                <c:pt idx="19391">
                  <c:v>0.78529499999999997</c:v>
                </c:pt>
                <c:pt idx="19392">
                  <c:v>0.78571899999999995</c:v>
                </c:pt>
                <c:pt idx="19393">
                  <c:v>0.785829</c:v>
                </c:pt>
                <c:pt idx="19394">
                  <c:v>0.78625</c:v>
                </c:pt>
                <c:pt idx="19395">
                  <c:v>0.78647500000000004</c:v>
                </c:pt>
                <c:pt idx="19396">
                  <c:v>0.78687200000000002</c:v>
                </c:pt>
                <c:pt idx="19397">
                  <c:v>0.78739400000000004</c:v>
                </c:pt>
                <c:pt idx="19398">
                  <c:v>0.78774599999999995</c:v>
                </c:pt>
                <c:pt idx="19399">
                  <c:v>0.787995</c:v>
                </c:pt>
                <c:pt idx="19400">
                  <c:v>0.78769800000000001</c:v>
                </c:pt>
                <c:pt idx="19401">
                  <c:v>0.78714099999999998</c:v>
                </c:pt>
                <c:pt idx="19402">
                  <c:v>0.78629899999999997</c:v>
                </c:pt>
                <c:pt idx="19403">
                  <c:v>0.785547</c:v>
                </c:pt>
                <c:pt idx="19404">
                  <c:v>0.78476599999999996</c:v>
                </c:pt>
                <c:pt idx="19405">
                  <c:v>0.78400599999999998</c:v>
                </c:pt>
                <c:pt idx="19406">
                  <c:v>0.78325199999999995</c:v>
                </c:pt>
                <c:pt idx="19407">
                  <c:v>0.78251899999999996</c:v>
                </c:pt>
                <c:pt idx="19408">
                  <c:v>0.78201900000000002</c:v>
                </c:pt>
                <c:pt idx="19409">
                  <c:v>0.78144599999999997</c:v>
                </c:pt>
                <c:pt idx="19410">
                  <c:v>0.78109600000000001</c:v>
                </c:pt>
                <c:pt idx="19411">
                  <c:v>0.780806</c:v>
                </c:pt>
                <c:pt idx="19412">
                  <c:v>0.78048200000000001</c:v>
                </c:pt>
                <c:pt idx="19413">
                  <c:v>0.78019899999999998</c:v>
                </c:pt>
                <c:pt idx="19414">
                  <c:v>0.77978400000000003</c:v>
                </c:pt>
                <c:pt idx="19415">
                  <c:v>0.77963199999999999</c:v>
                </c:pt>
                <c:pt idx="19416">
                  <c:v>0.77941099999999996</c:v>
                </c:pt>
                <c:pt idx="19417">
                  <c:v>0.77914700000000003</c:v>
                </c:pt>
                <c:pt idx="19418">
                  <c:v>0.77876599999999996</c:v>
                </c:pt>
                <c:pt idx="19419">
                  <c:v>0.77860499999999999</c:v>
                </c:pt>
                <c:pt idx="19420">
                  <c:v>0.77835600000000005</c:v>
                </c:pt>
                <c:pt idx="19421">
                  <c:v>0.77819300000000002</c:v>
                </c:pt>
                <c:pt idx="19422">
                  <c:v>0.77781</c:v>
                </c:pt>
                <c:pt idx="19423">
                  <c:v>0.77763800000000005</c:v>
                </c:pt>
                <c:pt idx="19424">
                  <c:v>0.77739800000000003</c:v>
                </c:pt>
                <c:pt idx="19425">
                  <c:v>0.7772</c:v>
                </c:pt>
                <c:pt idx="19426">
                  <c:v>0.77675300000000003</c:v>
                </c:pt>
                <c:pt idx="19427">
                  <c:v>0.77649800000000002</c:v>
                </c:pt>
                <c:pt idx="19428">
                  <c:v>0.776231</c:v>
                </c:pt>
                <c:pt idx="19429">
                  <c:v>0.77605800000000003</c:v>
                </c:pt>
                <c:pt idx="19430">
                  <c:v>0.77561800000000003</c:v>
                </c:pt>
                <c:pt idx="19431">
                  <c:v>0.77533200000000002</c:v>
                </c:pt>
                <c:pt idx="19432">
                  <c:v>0.77510699999999999</c:v>
                </c:pt>
                <c:pt idx="19433">
                  <c:v>0.77495099999999995</c:v>
                </c:pt>
                <c:pt idx="19434">
                  <c:v>0.77453700000000003</c:v>
                </c:pt>
                <c:pt idx="19435">
                  <c:v>0.774335</c:v>
                </c:pt>
                <c:pt idx="19436">
                  <c:v>0.77407300000000001</c:v>
                </c:pt>
                <c:pt idx="19437">
                  <c:v>0.77381</c:v>
                </c:pt>
                <c:pt idx="19438">
                  <c:v>0.77331799999999995</c:v>
                </c:pt>
                <c:pt idx="19439">
                  <c:v>0.77301200000000003</c:v>
                </c:pt>
                <c:pt idx="19440">
                  <c:v>0.77264299999999997</c:v>
                </c:pt>
                <c:pt idx="19441">
                  <c:v>0.77239599999999997</c:v>
                </c:pt>
                <c:pt idx="19442">
                  <c:v>0.77186100000000002</c:v>
                </c:pt>
                <c:pt idx="19443">
                  <c:v>0.77146899999999996</c:v>
                </c:pt>
                <c:pt idx="19444">
                  <c:v>0.77113100000000001</c:v>
                </c:pt>
                <c:pt idx="19445">
                  <c:v>0.77094099999999999</c:v>
                </c:pt>
                <c:pt idx="19446">
                  <c:v>0.77042699999999997</c:v>
                </c:pt>
                <c:pt idx="19447">
                  <c:v>0.77007499999999995</c:v>
                </c:pt>
                <c:pt idx="19448">
                  <c:v>0.76984300000000006</c:v>
                </c:pt>
                <c:pt idx="19449">
                  <c:v>0.76956999999999998</c:v>
                </c:pt>
                <c:pt idx="19450">
                  <c:v>0.76940200000000003</c:v>
                </c:pt>
                <c:pt idx="19451">
                  <c:v>0.76980700000000002</c:v>
                </c:pt>
                <c:pt idx="19452">
                  <c:v>0.76995800000000003</c:v>
                </c:pt>
                <c:pt idx="19453">
                  <c:v>0.77016799999999996</c:v>
                </c:pt>
                <c:pt idx="19454">
                  <c:v>0.77083000000000002</c:v>
                </c:pt>
                <c:pt idx="19455">
                  <c:v>0.77134400000000003</c:v>
                </c:pt>
                <c:pt idx="19456">
                  <c:v>0.77202099999999996</c:v>
                </c:pt>
                <c:pt idx="19457">
                  <c:v>0.77283599999999997</c:v>
                </c:pt>
                <c:pt idx="19458">
                  <c:v>0.77363499999999996</c:v>
                </c:pt>
                <c:pt idx="19459">
                  <c:v>0.77478100000000005</c:v>
                </c:pt>
                <c:pt idx="19460">
                  <c:v>0.77567900000000001</c:v>
                </c:pt>
                <c:pt idx="19461">
                  <c:v>0.77701600000000004</c:v>
                </c:pt>
                <c:pt idx="19462">
                  <c:v>0.77800000000000002</c:v>
                </c:pt>
                <c:pt idx="19463">
                  <c:v>0.779501</c:v>
                </c:pt>
                <c:pt idx="19464">
                  <c:v>0.78053399999999995</c:v>
                </c:pt>
                <c:pt idx="19465">
                  <c:v>0.78200599999999998</c:v>
                </c:pt>
                <c:pt idx="19466">
                  <c:v>0.78314499999999998</c:v>
                </c:pt>
                <c:pt idx="19467">
                  <c:v>0.78450699999999995</c:v>
                </c:pt>
                <c:pt idx="19468">
                  <c:v>0.78581100000000004</c:v>
                </c:pt>
                <c:pt idx="19469">
                  <c:v>0.787026</c:v>
                </c:pt>
                <c:pt idx="19470">
                  <c:v>0.78848600000000002</c:v>
                </c:pt>
                <c:pt idx="19471">
                  <c:v>0.78958799999999996</c:v>
                </c:pt>
                <c:pt idx="19472">
                  <c:v>0.79114099999999998</c:v>
                </c:pt>
                <c:pt idx="19473">
                  <c:v>0.79220900000000005</c:v>
                </c:pt>
                <c:pt idx="19474">
                  <c:v>0.79376500000000005</c:v>
                </c:pt>
                <c:pt idx="19475">
                  <c:v>0.79488599999999998</c:v>
                </c:pt>
                <c:pt idx="19476">
                  <c:v>0.79638399999999998</c:v>
                </c:pt>
                <c:pt idx="19477">
                  <c:v>0.79762</c:v>
                </c:pt>
                <c:pt idx="19478">
                  <c:v>0.79899699999999996</c:v>
                </c:pt>
                <c:pt idx="19479">
                  <c:v>0.800396</c:v>
                </c:pt>
                <c:pt idx="19480">
                  <c:v>0.80168499999999998</c:v>
                </c:pt>
                <c:pt idx="19481">
                  <c:v>0.803226</c:v>
                </c:pt>
                <c:pt idx="19482">
                  <c:v>0.80445999999999995</c:v>
                </c:pt>
                <c:pt idx="19483">
                  <c:v>0.806087</c:v>
                </c:pt>
                <c:pt idx="19484">
                  <c:v>0.80734300000000003</c:v>
                </c:pt>
                <c:pt idx="19485">
                  <c:v>0.809002</c:v>
                </c:pt>
                <c:pt idx="19486">
                  <c:v>0.81033999999999995</c:v>
                </c:pt>
                <c:pt idx="19487">
                  <c:v>0.81198000000000004</c:v>
                </c:pt>
                <c:pt idx="19488">
                  <c:v>0.81346399999999996</c:v>
                </c:pt>
                <c:pt idx="19489">
                  <c:v>0.81507799999999997</c:v>
                </c:pt>
                <c:pt idx="19490">
                  <c:v>0.81672699999999998</c:v>
                </c:pt>
                <c:pt idx="19491">
                  <c:v>0.81835400000000003</c:v>
                </c:pt>
                <c:pt idx="19492">
                  <c:v>0.82014299999999996</c:v>
                </c:pt>
                <c:pt idx="19493">
                  <c:v>0.82182699999999997</c:v>
                </c:pt>
                <c:pt idx="19494">
                  <c:v>0.82371700000000003</c:v>
                </c:pt>
                <c:pt idx="19495">
                  <c:v>0.82548900000000003</c:v>
                </c:pt>
                <c:pt idx="19496">
                  <c:v>0.82745299999999999</c:v>
                </c:pt>
                <c:pt idx="19497">
                  <c:v>0.82933100000000004</c:v>
                </c:pt>
                <c:pt idx="19498">
                  <c:v>0.83135899999999996</c:v>
                </c:pt>
                <c:pt idx="19499">
                  <c:v>0.83334600000000003</c:v>
                </c:pt>
                <c:pt idx="19500">
                  <c:v>0.83490299999999995</c:v>
                </c:pt>
                <c:pt idx="19501">
                  <c:v>0.83508099999999996</c:v>
                </c:pt>
                <c:pt idx="19502">
                  <c:v>0.835202</c:v>
                </c:pt>
                <c:pt idx="19503">
                  <c:v>0.834843</c:v>
                </c:pt>
                <c:pt idx="19504">
                  <c:v>0.83446799999999999</c:v>
                </c:pt>
                <c:pt idx="19505">
                  <c:v>0.83388899999999999</c:v>
                </c:pt>
                <c:pt idx="19506">
                  <c:v>0.83302600000000004</c:v>
                </c:pt>
                <c:pt idx="19507">
                  <c:v>0.831592</c:v>
                </c:pt>
                <c:pt idx="19508">
                  <c:v>0.83004699999999998</c:v>
                </c:pt>
                <c:pt idx="19509">
                  <c:v>0.82880500000000001</c:v>
                </c:pt>
                <c:pt idx="19510">
                  <c:v>0.82699999999999996</c:v>
                </c:pt>
                <c:pt idx="19511">
                  <c:v>0.82529399999999997</c:v>
                </c:pt>
                <c:pt idx="19512">
                  <c:v>0.82410000000000005</c:v>
                </c:pt>
                <c:pt idx="19513">
                  <c:v>0.82296599999999998</c:v>
                </c:pt>
                <c:pt idx="19514">
                  <c:v>0.82189900000000005</c:v>
                </c:pt>
                <c:pt idx="19515">
                  <c:v>0.821133</c:v>
                </c:pt>
                <c:pt idx="19516">
                  <c:v>0.82036699999999996</c:v>
                </c:pt>
                <c:pt idx="19517">
                  <c:v>0.819442</c:v>
                </c:pt>
                <c:pt idx="19518">
                  <c:v>0.81814900000000002</c:v>
                </c:pt>
                <c:pt idx="19519">
                  <c:v>0.81710499999999997</c:v>
                </c:pt>
                <c:pt idx="19520">
                  <c:v>0.81623699999999999</c:v>
                </c:pt>
                <c:pt idx="19521">
                  <c:v>0.815585</c:v>
                </c:pt>
                <c:pt idx="19522">
                  <c:v>0.81473099999999998</c:v>
                </c:pt>
                <c:pt idx="19523">
                  <c:v>0.81351099999999998</c:v>
                </c:pt>
                <c:pt idx="19524">
                  <c:v>0.81218900000000005</c:v>
                </c:pt>
                <c:pt idx="19525">
                  <c:v>0.81126100000000001</c:v>
                </c:pt>
                <c:pt idx="19526">
                  <c:v>0.81024300000000005</c:v>
                </c:pt>
                <c:pt idx="19527">
                  <c:v>0.80924200000000002</c:v>
                </c:pt>
                <c:pt idx="19528">
                  <c:v>0.80813699999999999</c:v>
                </c:pt>
                <c:pt idx="19529">
                  <c:v>0.80720899999999995</c:v>
                </c:pt>
                <c:pt idx="19530">
                  <c:v>0.80618199999999995</c:v>
                </c:pt>
                <c:pt idx="19531">
                  <c:v>0.80517000000000005</c:v>
                </c:pt>
                <c:pt idx="19532">
                  <c:v>0.80408800000000002</c:v>
                </c:pt>
                <c:pt idx="19533">
                  <c:v>0.80316799999999999</c:v>
                </c:pt>
                <c:pt idx="19534">
                  <c:v>0.80209900000000001</c:v>
                </c:pt>
                <c:pt idx="19535">
                  <c:v>0.80110400000000004</c:v>
                </c:pt>
                <c:pt idx="19536">
                  <c:v>0.80008199999999996</c:v>
                </c:pt>
                <c:pt idx="19537">
                  <c:v>0.799072</c:v>
                </c:pt>
                <c:pt idx="19538">
                  <c:v>0.79806600000000005</c:v>
                </c:pt>
                <c:pt idx="19539">
                  <c:v>0.797045</c:v>
                </c:pt>
                <c:pt idx="19540">
                  <c:v>0.796014</c:v>
                </c:pt>
                <c:pt idx="19541">
                  <c:v>0.795041</c:v>
                </c:pt>
                <c:pt idx="19542">
                  <c:v>0.79397899999999999</c:v>
                </c:pt>
                <c:pt idx="19543">
                  <c:v>0.79299399999999998</c:v>
                </c:pt>
                <c:pt idx="19544">
                  <c:v>0.79195400000000005</c:v>
                </c:pt>
                <c:pt idx="19545">
                  <c:v>0.79093899999999995</c:v>
                </c:pt>
                <c:pt idx="19546">
                  <c:v>0.78993899999999995</c:v>
                </c:pt>
                <c:pt idx="19547">
                  <c:v>0.78890000000000005</c:v>
                </c:pt>
                <c:pt idx="19548">
                  <c:v>0.78793400000000002</c:v>
                </c:pt>
                <c:pt idx="19549">
                  <c:v>0.78685300000000002</c:v>
                </c:pt>
                <c:pt idx="19550">
                  <c:v>0.78627499999999995</c:v>
                </c:pt>
                <c:pt idx="19551">
                  <c:v>0.78564699999999998</c:v>
                </c:pt>
                <c:pt idx="19552">
                  <c:v>0.78548099999999998</c:v>
                </c:pt>
                <c:pt idx="19553">
                  <c:v>0.78544000000000003</c:v>
                </c:pt>
                <c:pt idx="19554">
                  <c:v>0.78549599999999997</c:v>
                </c:pt>
                <c:pt idx="19555">
                  <c:v>0.78590400000000005</c:v>
                </c:pt>
                <c:pt idx="19556">
                  <c:v>0.78589900000000001</c:v>
                </c:pt>
                <c:pt idx="19557">
                  <c:v>0.78578899999999996</c:v>
                </c:pt>
                <c:pt idx="19558">
                  <c:v>0.78553899999999999</c:v>
                </c:pt>
                <c:pt idx="19559">
                  <c:v>0.78558799999999995</c:v>
                </c:pt>
                <c:pt idx="19560">
                  <c:v>0.78577399999999997</c:v>
                </c:pt>
                <c:pt idx="19561">
                  <c:v>0.78591900000000003</c:v>
                </c:pt>
                <c:pt idx="19562">
                  <c:v>0.78577300000000005</c:v>
                </c:pt>
                <c:pt idx="19563">
                  <c:v>0.785636</c:v>
                </c:pt>
                <c:pt idx="19564">
                  <c:v>0.78565300000000005</c:v>
                </c:pt>
                <c:pt idx="19565">
                  <c:v>0.78575200000000001</c:v>
                </c:pt>
                <c:pt idx="19566">
                  <c:v>0.78573899999999997</c:v>
                </c:pt>
                <c:pt idx="19567">
                  <c:v>0.78565200000000002</c:v>
                </c:pt>
                <c:pt idx="19568">
                  <c:v>0.78567500000000001</c:v>
                </c:pt>
                <c:pt idx="19569">
                  <c:v>0.78578700000000001</c:v>
                </c:pt>
                <c:pt idx="19570">
                  <c:v>0.78575099999999998</c:v>
                </c:pt>
                <c:pt idx="19571">
                  <c:v>0.78564199999999995</c:v>
                </c:pt>
                <c:pt idx="19572">
                  <c:v>0.78568899999999997</c:v>
                </c:pt>
                <c:pt idx="19573">
                  <c:v>0.78578099999999995</c:v>
                </c:pt>
                <c:pt idx="19574">
                  <c:v>0.78572699999999995</c:v>
                </c:pt>
                <c:pt idx="19575">
                  <c:v>0.78564199999999995</c:v>
                </c:pt>
                <c:pt idx="19576">
                  <c:v>0.78570499999999999</c:v>
                </c:pt>
                <c:pt idx="19577">
                  <c:v>0.78578700000000001</c:v>
                </c:pt>
                <c:pt idx="19578">
                  <c:v>0.785717</c:v>
                </c:pt>
                <c:pt idx="19579">
                  <c:v>0.78564500000000004</c:v>
                </c:pt>
                <c:pt idx="19580">
                  <c:v>0.78572299999999995</c:v>
                </c:pt>
                <c:pt idx="19581">
                  <c:v>0.78578599999999998</c:v>
                </c:pt>
                <c:pt idx="19582">
                  <c:v>0.78570099999999998</c:v>
                </c:pt>
                <c:pt idx="19583">
                  <c:v>0.78564699999999998</c:v>
                </c:pt>
                <c:pt idx="19584">
                  <c:v>0.78573499999999996</c:v>
                </c:pt>
                <c:pt idx="19585">
                  <c:v>0.78577900000000001</c:v>
                </c:pt>
                <c:pt idx="19586">
                  <c:v>0.78568800000000005</c:v>
                </c:pt>
                <c:pt idx="19587">
                  <c:v>0.78565600000000002</c:v>
                </c:pt>
                <c:pt idx="19588">
                  <c:v>0.78574900000000003</c:v>
                </c:pt>
                <c:pt idx="19589">
                  <c:v>0.78577200000000003</c:v>
                </c:pt>
                <c:pt idx="19590">
                  <c:v>0.78567699999999996</c:v>
                </c:pt>
                <c:pt idx="19591">
                  <c:v>0.78566400000000003</c:v>
                </c:pt>
                <c:pt idx="19592">
                  <c:v>0.78575799999999996</c:v>
                </c:pt>
                <c:pt idx="19593">
                  <c:v>0.78576000000000001</c:v>
                </c:pt>
                <c:pt idx="19594">
                  <c:v>0.78566800000000003</c:v>
                </c:pt>
                <c:pt idx="19595">
                  <c:v>0.78567600000000004</c:v>
                </c:pt>
                <c:pt idx="19596">
                  <c:v>0.78576599999999996</c:v>
                </c:pt>
                <c:pt idx="19597">
                  <c:v>0.78574900000000003</c:v>
                </c:pt>
                <c:pt idx="19598">
                  <c:v>0.785663</c:v>
                </c:pt>
                <c:pt idx="19599">
                  <c:v>0.78568899999999997</c:v>
                </c:pt>
                <c:pt idx="19600">
                  <c:v>0.78557299999999997</c:v>
                </c:pt>
                <c:pt idx="19601">
                  <c:v>0.78494799999999998</c:v>
                </c:pt>
                <c:pt idx="19602">
                  <c:v>0.78434199999999998</c:v>
                </c:pt>
                <c:pt idx="19603">
                  <c:v>0.783439</c:v>
                </c:pt>
                <c:pt idx="19604">
                  <c:v>0.78234899999999996</c:v>
                </c:pt>
                <c:pt idx="19605">
                  <c:v>0.78097399999999995</c:v>
                </c:pt>
                <c:pt idx="19606">
                  <c:v>0.78034899999999996</c:v>
                </c:pt>
                <c:pt idx="19607">
                  <c:v>0.77998299999999998</c:v>
                </c:pt>
                <c:pt idx="19608">
                  <c:v>0.77987899999999999</c:v>
                </c:pt>
                <c:pt idx="19609">
                  <c:v>0.77988500000000005</c:v>
                </c:pt>
                <c:pt idx="19610">
                  <c:v>0.77946800000000005</c:v>
                </c:pt>
                <c:pt idx="19611">
                  <c:v>0.77863300000000002</c:v>
                </c:pt>
                <c:pt idx="19612">
                  <c:v>0.777443</c:v>
                </c:pt>
                <c:pt idx="19613">
                  <c:v>0.77608100000000002</c:v>
                </c:pt>
                <c:pt idx="19614">
                  <c:v>0.77446199999999998</c:v>
                </c:pt>
                <c:pt idx="19615">
                  <c:v>0.77266100000000004</c:v>
                </c:pt>
                <c:pt idx="19616">
                  <c:v>0.77191900000000002</c:v>
                </c:pt>
                <c:pt idx="19617">
                  <c:v>0.77145699999999995</c:v>
                </c:pt>
                <c:pt idx="19618">
                  <c:v>0.77143300000000004</c:v>
                </c:pt>
                <c:pt idx="19619">
                  <c:v>0.77133700000000005</c:v>
                </c:pt>
                <c:pt idx="19620">
                  <c:v>0.77129899999999996</c:v>
                </c:pt>
                <c:pt idx="19621">
                  <c:v>0.77075400000000005</c:v>
                </c:pt>
                <c:pt idx="19622">
                  <c:v>0.76966699999999999</c:v>
                </c:pt>
                <c:pt idx="19623">
                  <c:v>0.76825299999999996</c:v>
                </c:pt>
                <c:pt idx="19624">
                  <c:v>0.76661900000000005</c:v>
                </c:pt>
                <c:pt idx="19625">
                  <c:v>0.764984</c:v>
                </c:pt>
                <c:pt idx="19626">
                  <c:v>0.76300900000000005</c:v>
                </c:pt>
                <c:pt idx="19627">
                  <c:v>0.76191299999999995</c:v>
                </c:pt>
                <c:pt idx="19628">
                  <c:v>0.76141199999999998</c:v>
                </c:pt>
                <c:pt idx="19629">
                  <c:v>0.76121000000000005</c:v>
                </c:pt>
                <c:pt idx="19630">
                  <c:v>0.761127</c:v>
                </c:pt>
                <c:pt idx="19631">
                  <c:v>0.76106399999999996</c:v>
                </c:pt>
                <c:pt idx="19632">
                  <c:v>0.76126099999999997</c:v>
                </c:pt>
                <c:pt idx="19633">
                  <c:v>0.76073400000000002</c:v>
                </c:pt>
                <c:pt idx="19634">
                  <c:v>0.75995999999999997</c:v>
                </c:pt>
                <c:pt idx="19635">
                  <c:v>0.75900699999999999</c:v>
                </c:pt>
                <c:pt idx="19636">
                  <c:v>0.75784700000000005</c:v>
                </c:pt>
                <c:pt idx="19637">
                  <c:v>0.75633300000000003</c:v>
                </c:pt>
                <c:pt idx="19638">
                  <c:v>0.75476799999999999</c:v>
                </c:pt>
                <c:pt idx="19639">
                  <c:v>0.754</c:v>
                </c:pt>
                <c:pt idx="19640">
                  <c:v>0.75339299999999998</c:v>
                </c:pt>
                <c:pt idx="19641">
                  <c:v>0.75310600000000005</c:v>
                </c:pt>
                <c:pt idx="19642">
                  <c:v>0.752915</c:v>
                </c:pt>
                <c:pt idx="19643">
                  <c:v>0.75290400000000002</c:v>
                </c:pt>
                <c:pt idx="19644">
                  <c:v>0.75217999999999996</c:v>
                </c:pt>
                <c:pt idx="19645">
                  <c:v>0.75107599999999997</c:v>
                </c:pt>
                <c:pt idx="19646">
                  <c:v>0.74979799999999996</c:v>
                </c:pt>
                <c:pt idx="19647">
                  <c:v>0.74824900000000005</c:v>
                </c:pt>
                <c:pt idx="19648">
                  <c:v>0.74676699999999996</c:v>
                </c:pt>
                <c:pt idx="19649">
                  <c:v>0.74604899999999996</c:v>
                </c:pt>
                <c:pt idx="19650">
                  <c:v>0.74588699999999997</c:v>
                </c:pt>
                <c:pt idx="19651">
                  <c:v>0.74678900000000004</c:v>
                </c:pt>
                <c:pt idx="19652">
                  <c:v>0.74807900000000005</c:v>
                </c:pt>
                <c:pt idx="19653">
                  <c:v>0.749641</c:v>
                </c:pt>
                <c:pt idx="19654">
                  <c:v>0.751695</c:v>
                </c:pt>
                <c:pt idx="19655">
                  <c:v>0.75441100000000005</c:v>
                </c:pt>
                <c:pt idx="19656">
                  <c:v>0.75694799999999995</c:v>
                </c:pt>
                <c:pt idx="19657">
                  <c:v>0.75959500000000002</c:v>
                </c:pt>
                <c:pt idx="19658">
                  <c:v>0.76247200000000004</c:v>
                </c:pt>
                <c:pt idx="19659">
                  <c:v>0.76558700000000002</c:v>
                </c:pt>
                <c:pt idx="19660">
                  <c:v>0.76878000000000002</c:v>
                </c:pt>
                <c:pt idx="19661">
                  <c:v>0.77230900000000002</c:v>
                </c:pt>
                <c:pt idx="19662">
                  <c:v>0.77538799999999997</c:v>
                </c:pt>
                <c:pt idx="19663">
                  <c:v>0.77774799999999999</c:v>
                </c:pt>
                <c:pt idx="19664">
                  <c:v>0.78000100000000006</c:v>
                </c:pt>
                <c:pt idx="19665">
                  <c:v>0.78190800000000005</c:v>
                </c:pt>
                <c:pt idx="19666">
                  <c:v>0.78344999999999998</c:v>
                </c:pt>
                <c:pt idx="19667">
                  <c:v>0.78562399999999999</c:v>
                </c:pt>
                <c:pt idx="19668">
                  <c:v>0.78822499999999995</c:v>
                </c:pt>
                <c:pt idx="19669">
                  <c:v>0.79097700000000004</c:v>
                </c:pt>
                <c:pt idx="19670">
                  <c:v>0.79383400000000004</c:v>
                </c:pt>
                <c:pt idx="19671">
                  <c:v>0.797072</c:v>
                </c:pt>
                <c:pt idx="19672">
                  <c:v>0.80049300000000001</c:v>
                </c:pt>
                <c:pt idx="19673">
                  <c:v>0.80325000000000002</c:v>
                </c:pt>
                <c:pt idx="19674">
                  <c:v>0.80532300000000001</c:v>
                </c:pt>
                <c:pt idx="19675">
                  <c:v>0.80727499999999996</c:v>
                </c:pt>
                <c:pt idx="19676">
                  <c:v>0.80916500000000002</c:v>
                </c:pt>
                <c:pt idx="19677">
                  <c:v>0.81085300000000005</c:v>
                </c:pt>
                <c:pt idx="19678">
                  <c:v>0.81317700000000004</c:v>
                </c:pt>
                <c:pt idx="19679">
                  <c:v>0.81612700000000005</c:v>
                </c:pt>
                <c:pt idx="19680">
                  <c:v>0.81880699999999995</c:v>
                </c:pt>
                <c:pt idx="19681">
                  <c:v>0.82124299999999995</c:v>
                </c:pt>
                <c:pt idx="19682">
                  <c:v>0.82366700000000004</c:v>
                </c:pt>
                <c:pt idx="19683">
                  <c:v>0.82608899999999996</c:v>
                </c:pt>
                <c:pt idx="19684">
                  <c:v>0.82837000000000005</c:v>
                </c:pt>
                <c:pt idx="19685">
                  <c:v>0.83125199999999999</c:v>
                </c:pt>
                <c:pt idx="19686">
                  <c:v>0.83437399999999995</c:v>
                </c:pt>
                <c:pt idx="19687">
                  <c:v>0.83701800000000004</c:v>
                </c:pt>
                <c:pt idx="19688">
                  <c:v>0.83899000000000001</c:v>
                </c:pt>
                <c:pt idx="19689">
                  <c:v>0.84097100000000002</c:v>
                </c:pt>
                <c:pt idx="19690">
                  <c:v>0.84284700000000001</c:v>
                </c:pt>
                <c:pt idx="19691">
                  <c:v>0.84474099999999996</c:v>
                </c:pt>
                <c:pt idx="19692">
                  <c:v>0.84730099999999997</c:v>
                </c:pt>
                <c:pt idx="19693">
                  <c:v>0.85014900000000004</c:v>
                </c:pt>
                <c:pt idx="19694">
                  <c:v>0.85301000000000005</c:v>
                </c:pt>
                <c:pt idx="19695">
                  <c:v>0.85516499999999995</c:v>
                </c:pt>
                <c:pt idx="19696">
                  <c:v>0.85742600000000002</c:v>
                </c:pt>
                <c:pt idx="19697">
                  <c:v>0.85994700000000002</c:v>
                </c:pt>
                <c:pt idx="19698">
                  <c:v>0.86243700000000001</c:v>
                </c:pt>
                <c:pt idx="19699">
                  <c:v>0.86543199999999998</c:v>
                </c:pt>
                <c:pt idx="19700">
                  <c:v>0.86760300000000001</c:v>
                </c:pt>
                <c:pt idx="19701">
                  <c:v>0.86815200000000003</c:v>
                </c:pt>
                <c:pt idx="19702">
                  <c:v>0.86875800000000003</c:v>
                </c:pt>
                <c:pt idx="19703">
                  <c:v>0.86902000000000001</c:v>
                </c:pt>
                <c:pt idx="19704">
                  <c:v>0.86919900000000005</c:v>
                </c:pt>
                <c:pt idx="19705">
                  <c:v>0.86901499999999998</c:v>
                </c:pt>
                <c:pt idx="19706">
                  <c:v>0.868483</c:v>
                </c:pt>
                <c:pt idx="19707">
                  <c:v>0.86789499999999997</c:v>
                </c:pt>
                <c:pt idx="19708">
                  <c:v>0.86682599999999999</c:v>
                </c:pt>
                <c:pt idx="19709">
                  <c:v>0.86536199999999996</c:v>
                </c:pt>
                <c:pt idx="19710">
                  <c:v>0.86358400000000002</c:v>
                </c:pt>
                <c:pt idx="19711">
                  <c:v>0.86165499999999995</c:v>
                </c:pt>
                <c:pt idx="19712">
                  <c:v>0.85947200000000001</c:v>
                </c:pt>
                <c:pt idx="19713">
                  <c:v>0.85697299999999998</c:v>
                </c:pt>
                <c:pt idx="19714">
                  <c:v>0.85425799999999996</c:v>
                </c:pt>
                <c:pt idx="19715">
                  <c:v>0.85126199999999996</c:v>
                </c:pt>
                <c:pt idx="19716">
                  <c:v>0.85011199999999998</c:v>
                </c:pt>
                <c:pt idx="19717">
                  <c:v>0.84922600000000004</c:v>
                </c:pt>
                <c:pt idx="19718">
                  <c:v>0.84865900000000005</c:v>
                </c:pt>
                <c:pt idx="19719">
                  <c:v>0.84856100000000001</c:v>
                </c:pt>
                <c:pt idx="19720">
                  <c:v>0.84853599999999996</c:v>
                </c:pt>
                <c:pt idx="19721">
                  <c:v>0.84880100000000003</c:v>
                </c:pt>
                <c:pt idx="19722">
                  <c:v>0.84957300000000002</c:v>
                </c:pt>
                <c:pt idx="19723">
                  <c:v>0.85081700000000005</c:v>
                </c:pt>
                <c:pt idx="19724">
                  <c:v>0.85181499999999999</c:v>
                </c:pt>
                <c:pt idx="19725">
                  <c:v>0.85206700000000002</c:v>
                </c:pt>
                <c:pt idx="19726">
                  <c:v>0.85153599999999996</c:v>
                </c:pt>
                <c:pt idx="19727">
                  <c:v>0.85091099999999997</c:v>
                </c:pt>
                <c:pt idx="19728">
                  <c:v>0.84998200000000002</c:v>
                </c:pt>
                <c:pt idx="19729">
                  <c:v>0.84874499999999997</c:v>
                </c:pt>
                <c:pt idx="19730">
                  <c:v>0.84737600000000002</c:v>
                </c:pt>
                <c:pt idx="19731">
                  <c:v>0.845634</c:v>
                </c:pt>
                <c:pt idx="19732">
                  <c:v>0.84358999999999995</c:v>
                </c:pt>
                <c:pt idx="19733">
                  <c:v>0.84129600000000004</c:v>
                </c:pt>
                <c:pt idx="19734">
                  <c:v>0.83865500000000004</c:v>
                </c:pt>
                <c:pt idx="19735">
                  <c:v>0.83574700000000002</c:v>
                </c:pt>
                <c:pt idx="19736">
                  <c:v>0.832592</c:v>
                </c:pt>
                <c:pt idx="19737">
                  <c:v>0.830461</c:v>
                </c:pt>
                <c:pt idx="19738">
                  <c:v>0.82972000000000001</c:v>
                </c:pt>
                <c:pt idx="19739">
                  <c:v>0.829233</c:v>
                </c:pt>
                <c:pt idx="19740">
                  <c:v>0.82918899999999995</c:v>
                </c:pt>
                <c:pt idx="19741">
                  <c:v>0.82980299999999996</c:v>
                </c:pt>
                <c:pt idx="19742">
                  <c:v>0.830565</c:v>
                </c:pt>
                <c:pt idx="19743">
                  <c:v>0.83160999999999996</c:v>
                </c:pt>
                <c:pt idx="19744">
                  <c:v>0.83274000000000004</c:v>
                </c:pt>
                <c:pt idx="19745">
                  <c:v>0.83397600000000005</c:v>
                </c:pt>
                <c:pt idx="19746">
                  <c:v>0.83532600000000001</c:v>
                </c:pt>
                <c:pt idx="19747">
                  <c:v>0.83682000000000001</c:v>
                </c:pt>
                <c:pt idx="19748">
                  <c:v>0.83769099999999996</c:v>
                </c:pt>
                <c:pt idx="19749">
                  <c:v>0.837843</c:v>
                </c:pt>
                <c:pt idx="19750">
                  <c:v>0.83820899999999998</c:v>
                </c:pt>
                <c:pt idx="19751">
                  <c:v>0.83881799999999995</c:v>
                </c:pt>
                <c:pt idx="19752">
                  <c:v>0.83943699999999999</c:v>
                </c:pt>
                <c:pt idx="19753">
                  <c:v>0.83983699999999994</c:v>
                </c:pt>
                <c:pt idx="19754">
                  <c:v>0.84001499999999996</c:v>
                </c:pt>
                <c:pt idx="19755">
                  <c:v>0.83993099999999998</c:v>
                </c:pt>
                <c:pt idx="19756">
                  <c:v>0.83973299999999995</c:v>
                </c:pt>
                <c:pt idx="19757">
                  <c:v>0.83875500000000003</c:v>
                </c:pt>
                <c:pt idx="19758">
                  <c:v>0.83809199999999995</c:v>
                </c:pt>
                <c:pt idx="19759">
                  <c:v>0.83724900000000002</c:v>
                </c:pt>
                <c:pt idx="19760">
                  <c:v>0.83653999999999995</c:v>
                </c:pt>
                <c:pt idx="19761">
                  <c:v>0.83568399999999998</c:v>
                </c:pt>
                <c:pt idx="19762">
                  <c:v>0.83491400000000004</c:v>
                </c:pt>
                <c:pt idx="19763">
                  <c:v>0.83429699999999996</c:v>
                </c:pt>
                <c:pt idx="19764">
                  <c:v>0.83354700000000004</c:v>
                </c:pt>
                <c:pt idx="19765">
                  <c:v>0.83291800000000005</c:v>
                </c:pt>
                <c:pt idx="19766">
                  <c:v>0.83224900000000002</c:v>
                </c:pt>
                <c:pt idx="19767">
                  <c:v>0.83158699999999997</c:v>
                </c:pt>
                <c:pt idx="19768">
                  <c:v>0.83106599999999997</c:v>
                </c:pt>
                <c:pt idx="19769">
                  <c:v>0.83047000000000004</c:v>
                </c:pt>
                <c:pt idx="19770">
                  <c:v>0.82991700000000002</c:v>
                </c:pt>
                <c:pt idx="19771">
                  <c:v>0.82937700000000003</c:v>
                </c:pt>
                <c:pt idx="19772">
                  <c:v>0.82874899999999996</c:v>
                </c:pt>
                <c:pt idx="19773">
                  <c:v>0.82826299999999997</c:v>
                </c:pt>
                <c:pt idx="19774">
                  <c:v>0.82772400000000002</c:v>
                </c:pt>
                <c:pt idx="19775">
                  <c:v>0.82719699999999996</c:v>
                </c:pt>
                <c:pt idx="19776">
                  <c:v>0.82675100000000001</c:v>
                </c:pt>
                <c:pt idx="19777">
                  <c:v>0.82615099999999997</c:v>
                </c:pt>
                <c:pt idx="19778">
                  <c:v>0.82566399999999995</c:v>
                </c:pt>
                <c:pt idx="19779">
                  <c:v>0.82515300000000003</c:v>
                </c:pt>
                <c:pt idx="19780">
                  <c:v>0.82459300000000002</c:v>
                </c:pt>
                <c:pt idx="19781">
                  <c:v>0.82419200000000004</c:v>
                </c:pt>
                <c:pt idx="19782">
                  <c:v>0.82361899999999999</c:v>
                </c:pt>
                <c:pt idx="19783">
                  <c:v>0.82312200000000002</c:v>
                </c:pt>
                <c:pt idx="19784">
                  <c:v>0.82264700000000002</c:v>
                </c:pt>
                <c:pt idx="19785">
                  <c:v>0.82203499999999996</c:v>
                </c:pt>
                <c:pt idx="19786">
                  <c:v>0.82163699999999995</c:v>
                </c:pt>
                <c:pt idx="19787">
                  <c:v>0.82108000000000003</c:v>
                </c:pt>
                <c:pt idx="19788">
                  <c:v>0.82051799999999997</c:v>
                </c:pt>
                <c:pt idx="19789">
                  <c:v>0.82007300000000005</c:v>
                </c:pt>
                <c:pt idx="19790">
                  <c:v>0.81941600000000003</c:v>
                </c:pt>
                <c:pt idx="19791">
                  <c:v>0.81891199999999997</c:v>
                </c:pt>
                <c:pt idx="19792">
                  <c:v>0.818411</c:v>
                </c:pt>
                <c:pt idx="19793">
                  <c:v>0.81780299999999995</c:v>
                </c:pt>
                <c:pt idx="19794">
                  <c:v>0.81741699999999995</c:v>
                </c:pt>
                <c:pt idx="19795">
                  <c:v>0.816801</c:v>
                </c:pt>
                <c:pt idx="19796">
                  <c:v>0.81629499999999999</c:v>
                </c:pt>
                <c:pt idx="19797">
                  <c:v>0.81584199999999996</c:v>
                </c:pt>
                <c:pt idx="19798">
                  <c:v>0.81519600000000003</c:v>
                </c:pt>
                <c:pt idx="19799">
                  <c:v>0.81484800000000002</c:v>
                </c:pt>
                <c:pt idx="19800">
                  <c:v>0.81479299999999999</c:v>
                </c:pt>
                <c:pt idx="19801">
                  <c:v>0.81503099999999995</c:v>
                </c:pt>
                <c:pt idx="19802">
                  <c:v>0.81607799999999997</c:v>
                </c:pt>
                <c:pt idx="19803">
                  <c:v>0.81761300000000003</c:v>
                </c:pt>
                <c:pt idx="19804">
                  <c:v>0.81925899999999996</c:v>
                </c:pt>
                <c:pt idx="19805">
                  <c:v>0.82131299999999996</c:v>
                </c:pt>
                <c:pt idx="19806">
                  <c:v>0.82345599999999997</c:v>
                </c:pt>
                <c:pt idx="19807">
                  <c:v>0.82578399999999996</c:v>
                </c:pt>
                <c:pt idx="19808">
                  <c:v>0.82844300000000004</c:v>
                </c:pt>
                <c:pt idx="19809">
                  <c:v>0.83125599999999999</c:v>
                </c:pt>
                <c:pt idx="19810">
                  <c:v>0.83427099999999998</c:v>
                </c:pt>
                <c:pt idx="19811">
                  <c:v>0.83751299999999995</c:v>
                </c:pt>
                <c:pt idx="19812">
                  <c:v>0.84094000000000002</c:v>
                </c:pt>
                <c:pt idx="19813">
                  <c:v>0.84440800000000005</c:v>
                </c:pt>
                <c:pt idx="19814">
                  <c:v>0.84812600000000005</c:v>
                </c:pt>
                <c:pt idx="19815">
                  <c:v>0.85207900000000003</c:v>
                </c:pt>
                <c:pt idx="19816">
                  <c:v>0.85606800000000005</c:v>
                </c:pt>
                <c:pt idx="19817">
                  <c:v>0.86022100000000001</c:v>
                </c:pt>
                <c:pt idx="19818">
                  <c:v>0.86405600000000005</c:v>
                </c:pt>
                <c:pt idx="19819">
                  <c:v>0.86688399999999999</c:v>
                </c:pt>
                <c:pt idx="19820">
                  <c:v>0.86925699999999995</c:v>
                </c:pt>
                <c:pt idx="19821">
                  <c:v>0.87159600000000004</c:v>
                </c:pt>
                <c:pt idx="19822">
                  <c:v>0.87341000000000002</c:v>
                </c:pt>
                <c:pt idx="19823">
                  <c:v>0.87485400000000002</c:v>
                </c:pt>
                <c:pt idx="19824">
                  <c:v>0.87619899999999995</c:v>
                </c:pt>
                <c:pt idx="19825">
                  <c:v>0.87752300000000005</c:v>
                </c:pt>
                <c:pt idx="19826">
                  <c:v>0.87849999999999995</c:v>
                </c:pt>
                <c:pt idx="19827">
                  <c:v>0.879695</c:v>
                </c:pt>
                <c:pt idx="19828">
                  <c:v>0.88236499999999995</c:v>
                </c:pt>
                <c:pt idx="19829">
                  <c:v>0.88463599999999998</c:v>
                </c:pt>
                <c:pt idx="19830">
                  <c:v>0.886656</c:v>
                </c:pt>
                <c:pt idx="19831">
                  <c:v>0.88883500000000004</c:v>
                </c:pt>
                <c:pt idx="19832">
                  <c:v>0.89095500000000005</c:v>
                </c:pt>
                <c:pt idx="19833">
                  <c:v>0.89345600000000003</c:v>
                </c:pt>
                <c:pt idx="19834">
                  <c:v>0.89543600000000001</c:v>
                </c:pt>
                <c:pt idx="19835">
                  <c:v>0.896787</c:v>
                </c:pt>
                <c:pt idx="19836">
                  <c:v>0.89760799999999996</c:v>
                </c:pt>
                <c:pt idx="19837">
                  <c:v>0.89832999999999996</c:v>
                </c:pt>
                <c:pt idx="19838">
                  <c:v>0.89979900000000002</c:v>
                </c:pt>
                <c:pt idx="19839">
                  <c:v>0.90193800000000002</c:v>
                </c:pt>
                <c:pt idx="19840">
                  <c:v>0.904277</c:v>
                </c:pt>
                <c:pt idx="19841">
                  <c:v>0.90715599999999996</c:v>
                </c:pt>
                <c:pt idx="19842">
                  <c:v>0.90998599999999996</c:v>
                </c:pt>
                <c:pt idx="19843">
                  <c:v>0.91308900000000004</c:v>
                </c:pt>
                <c:pt idx="19844">
                  <c:v>0.91606399999999999</c:v>
                </c:pt>
                <c:pt idx="19845">
                  <c:v>0.91838299999999995</c:v>
                </c:pt>
                <c:pt idx="19846">
                  <c:v>0.92033100000000001</c:v>
                </c:pt>
                <c:pt idx="19847">
                  <c:v>0.92211500000000002</c:v>
                </c:pt>
                <c:pt idx="19848">
                  <c:v>0.92360699999999996</c:v>
                </c:pt>
                <c:pt idx="19849">
                  <c:v>0.92463899999999999</c:v>
                </c:pt>
                <c:pt idx="19850">
                  <c:v>0.92545599999999995</c:v>
                </c:pt>
                <c:pt idx="19851">
                  <c:v>0.92567900000000003</c:v>
                </c:pt>
                <c:pt idx="19852">
                  <c:v>0.92593400000000003</c:v>
                </c:pt>
                <c:pt idx="19853">
                  <c:v>0.92561899999999997</c:v>
                </c:pt>
                <c:pt idx="19854">
                  <c:v>0.92527700000000002</c:v>
                </c:pt>
                <c:pt idx="19855">
                  <c:v>0.92476599999999998</c:v>
                </c:pt>
                <c:pt idx="19856">
                  <c:v>0.92420999999999998</c:v>
                </c:pt>
                <c:pt idx="19857">
                  <c:v>0.92369199999999996</c:v>
                </c:pt>
                <c:pt idx="19858">
                  <c:v>0.92302399999999996</c:v>
                </c:pt>
                <c:pt idx="19859">
                  <c:v>0.92244199999999998</c:v>
                </c:pt>
                <c:pt idx="19860">
                  <c:v>0.92193599999999998</c:v>
                </c:pt>
                <c:pt idx="19861">
                  <c:v>0.92144899999999996</c:v>
                </c:pt>
                <c:pt idx="19862">
                  <c:v>0.92100899999999997</c:v>
                </c:pt>
                <c:pt idx="19863">
                  <c:v>0.92068300000000003</c:v>
                </c:pt>
                <c:pt idx="19864">
                  <c:v>0.92027899999999996</c:v>
                </c:pt>
                <c:pt idx="19865">
                  <c:v>0.91980499999999998</c:v>
                </c:pt>
                <c:pt idx="19866">
                  <c:v>0.919346</c:v>
                </c:pt>
                <c:pt idx="19867">
                  <c:v>0.91885499999999998</c:v>
                </c:pt>
                <c:pt idx="19868">
                  <c:v>0.918346</c:v>
                </c:pt>
                <c:pt idx="19869">
                  <c:v>0.91787099999999999</c:v>
                </c:pt>
                <c:pt idx="19870">
                  <c:v>0.91739700000000002</c:v>
                </c:pt>
                <c:pt idx="19871">
                  <c:v>0.91687399999999997</c:v>
                </c:pt>
                <c:pt idx="19872">
                  <c:v>0.91634400000000005</c:v>
                </c:pt>
                <c:pt idx="19873">
                  <c:v>0.91581500000000005</c:v>
                </c:pt>
                <c:pt idx="19874">
                  <c:v>0.91524899999999998</c:v>
                </c:pt>
                <c:pt idx="19875">
                  <c:v>0.91466999999999998</c:v>
                </c:pt>
                <c:pt idx="19876">
                  <c:v>0.91411600000000004</c:v>
                </c:pt>
                <c:pt idx="19877">
                  <c:v>0.91354400000000002</c:v>
                </c:pt>
                <c:pt idx="19878">
                  <c:v>0.91294699999999995</c:v>
                </c:pt>
                <c:pt idx="19879">
                  <c:v>0.91235299999999997</c:v>
                </c:pt>
                <c:pt idx="19880">
                  <c:v>0.911744</c:v>
                </c:pt>
                <c:pt idx="19881">
                  <c:v>0.91110800000000003</c:v>
                </c:pt>
                <c:pt idx="19882">
                  <c:v>0.91047199999999995</c:v>
                </c:pt>
                <c:pt idx="19883">
                  <c:v>0.90983400000000003</c:v>
                </c:pt>
                <c:pt idx="19884">
                  <c:v>0.90918100000000002</c:v>
                </c:pt>
                <c:pt idx="19885">
                  <c:v>0.90851300000000001</c:v>
                </c:pt>
                <c:pt idx="19886">
                  <c:v>0.90784299999999996</c:v>
                </c:pt>
                <c:pt idx="19887">
                  <c:v>0.90715900000000005</c:v>
                </c:pt>
                <c:pt idx="19888">
                  <c:v>0.90645699999999996</c:v>
                </c:pt>
                <c:pt idx="19889">
                  <c:v>0.905752</c:v>
                </c:pt>
                <c:pt idx="19890">
                  <c:v>0.90504099999999998</c:v>
                </c:pt>
                <c:pt idx="19891">
                  <c:v>0.90431300000000003</c:v>
                </c:pt>
                <c:pt idx="19892">
                  <c:v>0.90357699999999996</c:v>
                </c:pt>
                <c:pt idx="19893">
                  <c:v>0.90283400000000003</c:v>
                </c:pt>
                <c:pt idx="19894">
                  <c:v>0.90209099999999998</c:v>
                </c:pt>
                <c:pt idx="19895">
                  <c:v>0.90147999999999995</c:v>
                </c:pt>
                <c:pt idx="19896">
                  <c:v>0.90094399999999997</c:v>
                </c:pt>
                <c:pt idx="19897">
                  <c:v>0.90040699999999996</c:v>
                </c:pt>
                <c:pt idx="19898">
                  <c:v>0.89985800000000005</c:v>
                </c:pt>
                <c:pt idx="19899">
                  <c:v>0.89926200000000001</c:v>
                </c:pt>
                <c:pt idx="19900">
                  <c:v>0.89912000000000003</c:v>
                </c:pt>
                <c:pt idx="19901">
                  <c:v>0.89919899999999997</c:v>
                </c:pt>
                <c:pt idx="19902">
                  <c:v>0.89900400000000003</c:v>
                </c:pt>
                <c:pt idx="19903">
                  <c:v>0.89906200000000003</c:v>
                </c:pt>
                <c:pt idx="19904">
                  <c:v>0.89915599999999996</c:v>
                </c:pt>
                <c:pt idx="19905">
                  <c:v>0.89924099999999996</c:v>
                </c:pt>
                <c:pt idx="19906">
                  <c:v>0.89910199999999996</c:v>
                </c:pt>
                <c:pt idx="19907">
                  <c:v>0.89886999999999995</c:v>
                </c:pt>
                <c:pt idx="19908">
                  <c:v>0.89897700000000003</c:v>
                </c:pt>
                <c:pt idx="19909">
                  <c:v>0.89904600000000001</c:v>
                </c:pt>
                <c:pt idx="19910">
                  <c:v>0.89912800000000004</c:v>
                </c:pt>
                <c:pt idx="19911">
                  <c:v>0.899339</c:v>
                </c:pt>
                <c:pt idx="19912">
                  <c:v>0.89955700000000005</c:v>
                </c:pt>
                <c:pt idx="19913">
                  <c:v>0.89945900000000001</c:v>
                </c:pt>
                <c:pt idx="19914">
                  <c:v>0.899258</c:v>
                </c:pt>
                <c:pt idx="19915">
                  <c:v>0.89932699999999999</c:v>
                </c:pt>
                <c:pt idx="19916">
                  <c:v>0.89946000000000004</c:v>
                </c:pt>
                <c:pt idx="19917">
                  <c:v>0.89968099999999995</c:v>
                </c:pt>
                <c:pt idx="19918">
                  <c:v>0.89973499999999995</c:v>
                </c:pt>
                <c:pt idx="19919">
                  <c:v>0.89951599999999998</c:v>
                </c:pt>
                <c:pt idx="19920">
                  <c:v>0.899474</c:v>
                </c:pt>
                <c:pt idx="19921">
                  <c:v>0.89956100000000006</c:v>
                </c:pt>
                <c:pt idx="19922">
                  <c:v>0.89966100000000004</c:v>
                </c:pt>
                <c:pt idx="19923">
                  <c:v>0.89973199999999998</c:v>
                </c:pt>
                <c:pt idx="19924">
                  <c:v>0.89998100000000003</c:v>
                </c:pt>
                <c:pt idx="19925">
                  <c:v>0.90018600000000004</c:v>
                </c:pt>
                <c:pt idx="19926">
                  <c:v>0.90013100000000001</c:v>
                </c:pt>
                <c:pt idx="19927">
                  <c:v>0.89993599999999996</c:v>
                </c:pt>
                <c:pt idx="19928">
                  <c:v>0.90001299999999995</c:v>
                </c:pt>
                <c:pt idx="19929">
                  <c:v>0.90015299999999998</c:v>
                </c:pt>
                <c:pt idx="19930">
                  <c:v>0.90040799999999999</c:v>
                </c:pt>
                <c:pt idx="19931">
                  <c:v>0.90051499999999995</c:v>
                </c:pt>
                <c:pt idx="19932">
                  <c:v>0.90031399999999995</c:v>
                </c:pt>
                <c:pt idx="19933">
                  <c:v>0.90024599999999999</c:v>
                </c:pt>
                <c:pt idx="19934">
                  <c:v>0.90035900000000002</c:v>
                </c:pt>
                <c:pt idx="19935">
                  <c:v>0.90046400000000004</c:v>
                </c:pt>
                <c:pt idx="19936">
                  <c:v>0.90045399999999998</c:v>
                </c:pt>
                <c:pt idx="19937">
                  <c:v>0.90058899999999997</c:v>
                </c:pt>
                <c:pt idx="19938">
                  <c:v>0.90077700000000005</c:v>
                </c:pt>
                <c:pt idx="19939">
                  <c:v>0.90098199999999995</c:v>
                </c:pt>
                <c:pt idx="19940">
                  <c:v>0.90092300000000003</c:v>
                </c:pt>
                <c:pt idx="19941">
                  <c:v>0.90067399999999997</c:v>
                </c:pt>
                <c:pt idx="19942">
                  <c:v>0.90073800000000004</c:v>
                </c:pt>
                <c:pt idx="19943">
                  <c:v>0.90087399999999995</c:v>
                </c:pt>
                <c:pt idx="19944">
                  <c:v>0.90099700000000005</c:v>
                </c:pt>
                <c:pt idx="19945">
                  <c:v>0.90102000000000004</c:v>
                </c:pt>
                <c:pt idx="19946">
                  <c:v>0.90125699999999997</c:v>
                </c:pt>
                <c:pt idx="19947">
                  <c:v>0.90143799999999996</c:v>
                </c:pt>
                <c:pt idx="19948">
                  <c:v>0.90159900000000004</c:v>
                </c:pt>
                <c:pt idx="19949">
                  <c:v>0.90142</c:v>
                </c:pt>
                <c:pt idx="19950">
                  <c:v>0.90133399999999997</c:v>
                </c:pt>
                <c:pt idx="19951">
                  <c:v>0.90204200000000001</c:v>
                </c:pt>
                <c:pt idx="19952">
                  <c:v>0.902833</c:v>
                </c:pt>
                <c:pt idx="19953">
                  <c:v>0.90322800000000003</c:v>
                </c:pt>
                <c:pt idx="19954">
                  <c:v>0.9032</c:v>
                </c:pt>
                <c:pt idx="19955">
                  <c:v>0.90376800000000002</c:v>
                </c:pt>
                <c:pt idx="19956">
                  <c:v>0.90437599999999996</c:v>
                </c:pt>
                <c:pt idx="19957">
                  <c:v>0.905366</c:v>
                </c:pt>
                <c:pt idx="19958">
                  <c:v>0.90642699999999998</c:v>
                </c:pt>
                <c:pt idx="19959">
                  <c:v>0.90702400000000005</c:v>
                </c:pt>
                <c:pt idx="19960">
                  <c:v>0.90731399999999995</c:v>
                </c:pt>
                <c:pt idx="19961">
                  <c:v>0.908165</c:v>
                </c:pt>
                <c:pt idx="19962">
                  <c:v>0.909022</c:v>
                </c:pt>
                <c:pt idx="19963">
                  <c:v>0.91008199999999995</c:v>
                </c:pt>
                <c:pt idx="19964">
                  <c:v>0.91059699999999999</c:v>
                </c:pt>
                <c:pt idx="19965">
                  <c:v>0.91081900000000005</c:v>
                </c:pt>
                <c:pt idx="19966">
                  <c:v>0.911385</c:v>
                </c:pt>
                <c:pt idx="19967">
                  <c:v>0.91210899999999995</c:v>
                </c:pt>
                <c:pt idx="19968">
                  <c:v>0.91316900000000001</c:v>
                </c:pt>
                <c:pt idx="19969">
                  <c:v>0.91438799999999998</c:v>
                </c:pt>
                <c:pt idx="19970">
                  <c:v>0.91528200000000004</c:v>
                </c:pt>
                <c:pt idx="19971">
                  <c:v>0.91563700000000003</c:v>
                </c:pt>
                <c:pt idx="19972">
                  <c:v>0.91585799999999995</c:v>
                </c:pt>
                <c:pt idx="19973">
                  <c:v>0.916157</c:v>
                </c:pt>
                <c:pt idx="19974">
                  <c:v>0.91716500000000001</c:v>
                </c:pt>
                <c:pt idx="19975">
                  <c:v>0.91845699999999997</c:v>
                </c:pt>
                <c:pt idx="19976">
                  <c:v>0.92010700000000001</c:v>
                </c:pt>
                <c:pt idx="19977">
                  <c:v>0.92159000000000002</c:v>
                </c:pt>
                <c:pt idx="19978">
                  <c:v>0.92252800000000001</c:v>
                </c:pt>
                <c:pt idx="19979">
                  <c:v>0.923234</c:v>
                </c:pt>
                <c:pt idx="19980">
                  <c:v>0.92359100000000005</c:v>
                </c:pt>
                <c:pt idx="19981">
                  <c:v>0.92430199999999996</c:v>
                </c:pt>
                <c:pt idx="19982">
                  <c:v>0.92505400000000004</c:v>
                </c:pt>
                <c:pt idx="19983">
                  <c:v>0.92556799999999995</c:v>
                </c:pt>
                <c:pt idx="19984">
                  <c:v>0.92571899999999996</c:v>
                </c:pt>
                <c:pt idx="19985">
                  <c:v>0.92626299999999995</c:v>
                </c:pt>
                <c:pt idx="19986">
                  <c:v>0.92687399999999998</c:v>
                </c:pt>
                <c:pt idx="19987">
                  <c:v>0.92777799999999999</c:v>
                </c:pt>
                <c:pt idx="19988">
                  <c:v>0.92876700000000001</c:v>
                </c:pt>
                <c:pt idx="19989">
                  <c:v>0.92930900000000005</c:v>
                </c:pt>
                <c:pt idx="19990">
                  <c:v>0.92959599999999998</c:v>
                </c:pt>
                <c:pt idx="19991">
                  <c:v>0.93040999999999996</c:v>
                </c:pt>
                <c:pt idx="19992">
                  <c:v>0.93118900000000004</c:v>
                </c:pt>
                <c:pt idx="19993">
                  <c:v>0.93205499999999997</c:v>
                </c:pt>
                <c:pt idx="19994">
                  <c:v>0.93245800000000001</c:v>
                </c:pt>
                <c:pt idx="19995">
                  <c:v>0.93288599999999999</c:v>
                </c:pt>
                <c:pt idx="19996">
                  <c:v>0.93388599999999999</c:v>
                </c:pt>
                <c:pt idx="19997">
                  <c:v>0.93485399999999996</c:v>
                </c:pt>
                <c:pt idx="19998">
                  <c:v>0.93611599999999995</c:v>
                </c:pt>
                <c:pt idx="19999">
                  <c:v>0.93685300000000005</c:v>
                </c:pt>
                <c:pt idx="20000">
                  <c:v>0.93743699999999996</c:v>
                </c:pt>
                <c:pt idx="20001">
                  <c:v>0.93805099999999997</c:v>
                </c:pt>
                <c:pt idx="20002">
                  <c:v>0.93839499999999998</c:v>
                </c:pt>
                <c:pt idx="20003">
                  <c:v>0.93879000000000001</c:v>
                </c:pt>
                <c:pt idx="20004">
                  <c:v>0.93905000000000005</c:v>
                </c:pt>
                <c:pt idx="20005">
                  <c:v>0.93945100000000004</c:v>
                </c:pt>
                <c:pt idx="20006">
                  <c:v>0.93978700000000004</c:v>
                </c:pt>
                <c:pt idx="20007">
                  <c:v>0.94003499999999995</c:v>
                </c:pt>
                <c:pt idx="20008">
                  <c:v>0.940469</c:v>
                </c:pt>
                <c:pt idx="20009">
                  <c:v>0.94088300000000002</c:v>
                </c:pt>
                <c:pt idx="20010">
                  <c:v>0.94112300000000004</c:v>
                </c:pt>
                <c:pt idx="20011">
                  <c:v>0.94140299999999999</c:v>
                </c:pt>
                <c:pt idx="20012">
                  <c:v>0.94172699999999998</c:v>
                </c:pt>
                <c:pt idx="20013">
                  <c:v>0.94194699999999998</c:v>
                </c:pt>
                <c:pt idx="20014">
                  <c:v>0.94230199999999997</c:v>
                </c:pt>
                <c:pt idx="20015">
                  <c:v>0.94267900000000004</c:v>
                </c:pt>
                <c:pt idx="20016">
                  <c:v>0.94288099999999997</c:v>
                </c:pt>
                <c:pt idx="20017">
                  <c:v>0.943129</c:v>
                </c:pt>
                <c:pt idx="20018">
                  <c:v>0.94340000000000002</c:v>
                </c:pt>
                <c:pt idx="20019">
                  <c:v>0.94362500000000005</c:v>
                </c:pt>
                <c:pt idx="20020">
                  <c:v>0.94389999999999996</c:v>
                </c:pt>
                <c:pt idx="20021">
                  <c:v>0.94411100000000003</c:v>
                </c:pt>
                <c:pt idx="20022">
                  <c:v>0.94425499999999996</c:v>
                </c:pt>
                <c:pt idx="20023">
                  <c:v>0.94442700000000002</c:v>
                </c:pt>
                <c:pt idx="20024">
                  <c:v>0.94462599999999997</c:v>
                </c:pt>
                <c:pt idx="20025">
                  <c:v>0.94481199999999999</c:v>
                </c:pt>
                <c:pt idx="20026">
                  <c:v>0.94499</c:v>
                </c:pt>
                <c:pt idx="20027">
                  <c:v>0.94511699999999998</c:v>
                </c:pt>
                <c:pt idx="20028">
                  <c:v>0.94518000000000002</c:v>
                </c:pt>
                <c:pt idx="20029">
                  <c:v>0.94531299999999996</c:v>
                </c:pt>
                <c:pt idx="20030">
                  <c:v>0.94545800000000002</c:v>
                </c:pt>
                <c:pt idx="20031">
                  <c:v>0.94555900000000004</c:v>
                </c:pt>
                <c:pt idx="20032">
                  <c:v>0.94564499999999996</c:v>
                </c:pt>
                <c:pt idx="20033">
                  <c:v>0.94565200000000005</c:v>
                </c:pt>
                <c:pt idx="20034">
                  <c:v>0.94567100000000004</c:v>
                </c:pt>
                <c:pt idx="20035">
                  <c:v>0.94575100000000001</c:v>
                </c:pt>
                <c:pt idx="20036">
                  <c:v>0.94579999999999997</c:v>
                </c:pt>
                <c:pt idx="20037">
                  <c:v>0.94581499999999996</c:v>
                </c:pt>
                <c:pt idx="20038">
                  <c:v>0.94577900000000004</c:v>
                </c:pt>
                <c:pt idx="20039">
                  <c:v>0.94571300000000003</c:v>
                </c:pt>
                <c:pt idx="20040">
                  <c:v>0.94568799999999997</c:v>
                </c:pt>
                <c:pt idx="20041">
                  <c:v>0.94569000000000003</c:v>
                </c:pt>
                <c:pt idx="20042">
                  <c:v>0.94564499999999996</c:v>
                </c:pt>
                <c:pt idx="20043">
                  <c:v>0.94555100000000003</c:v>
                </c:pt>
                <c:pt idx="20044">
                  <c:v>0.94542499999999996</c:v>
                </c:pt>
                <c:pt idx="20045">
                  <c:v>0.945295</c:v>
                </c:pt>
                <c:pt idx="20046">
                  <c:v>0.94522099999999998</c:v>
                </c:pt>
                <c:pt idx="20047">
                  <c:v>0.94512499999999999</c:v>
                </c:pt>
                <c:pt idx="20048">
                  <c:v>0.94496500000000005</c:v>
                </c:pt>
                <c:pt idx="20049">
                  <c:v>0.94477900000000004</c:v>
                </c:pt>
                <c:pt idx="20050">
                  <c:v>0.94429399999999997</c:v>
                </c:pt>
                <c:pt idx="20051">
                  <c:v>0.94328900000000004</c:v>
                </c:pt>
                <c:pt idx="20052">
                  <c:v>0.942415</c:v>
                </c:pt>
                <c:pt idx="20053">
                  <c:v>0.94140100000000004</c:v>
                </c:pt>
                <c:pt idx="20054">
                  <c:v>0.94044399999999995</c:v>
                </c:pt>
                <c:pt idx="20055">
                  <c:v>0.93950599999999995</c:v>
                </c:pt>
                <c:pt idx="20056">
                  <c:v>0.93850599999999995</c:v>
                </c:pt>
                <c:pt idx="20057">
                  <c:v>0.9375</c:v>
                </c:pt>
                <c:pt idx="20058">
                  <c:v>0.936469</c:v>
                </c:pt>
                <c:pt idx="20059">
                  <c:v>0.93546200000000002</c:v>
                </c:pt>
                <c:pt idx="20060">
                  <c:v>0.934477</c:v>
                </c:pt>
                <c:pt idx="20061">
                  <c:v>0.93348900000000001</c:v>
                </c:pt>
                <c:pt idx="20062">
                  <c:v>0.93247100000000005</c:v>
                </c:pt>
                <c:pt idx="20063">
                  <c:v>0.93142599999999998</c:v>
                </c:pt>
                <c:pt idx="20064">
                  <c:v>0.93039000000000005</c:v>
                </c:pt>
                <c:pt idx="20065">
                  <c:v>0.92937400000000003</c:v>
                </c:pt>
                <c:pt idx="20066">
                  <c:v>0.92837499999999995</c:v>
                </c:pt>
                <c:pt idx="20067">
                  <c:v>0.92735800000000002</c:v>
                </c:pt>
                <c:pt idx="20068">
                  <c:v>0.92631399999999997</c:v>
                </c:pt>
                <c:pt idx="20069">
                  <c:v>0.92526399999999998</c:v>
                </c:pt>
                <c:pt idx="20070">
                  <c:v>0.92422099999999996</c:v>
                </c:pt>
                <c:pt idx="20071">
                  <c:v>0.92320000000000002</c:v>
                </c:pt>
                <c:pt idx="20072">
                  <c:v>0.922176</c:v>
                </c:pt>
                <c:pt idx="20073">
                  <c:v>0.92113599999999995</c:v>
                </c:pt>
                <c:pt idx="20074">
                  <c:v>0.92007899999999998</c:v>
                </c:pt>
                <c:pt idx="20075">
                  <c:v>0.91901699999999997</c:v>
                </c:pt>
                <c:pt idx="20076">
                  <c:v>0.91796100000000003</c:v>
                </c:pt>
                <c:pt idx="20077">
                  <c:v>0.91691800000000001</c:v>
                </c:pt>
                <c:pt idx="20078">
                  <c:v>0.91587700000000005</c:v>
                </c:pt>
                <c:pt idx="20079">
                  <c:v>0.914825</c:v>
                </c:pt>
                <c:pt idx="20080">
                  <c:v>0.91375899999999999</c:v>
                </c:pt>
                <c:pt idx="20081">
                  <c:v>0.91268499999999997</c:v>
                </c:pt>
                <c:pt idx="20082">
                  <c:v>0.91161700000000001</c:v>
                </c:pt>
                <c:pt idx="20083">
                  <c:v>0.91056000000000004</c:v>
                </c:pt>
                <c:pt idx="20084">
                  <c:v>0.90950600000000004</c:v>
                </c:pt>
                <c:pt idx="20085">
                  <c:v>0.908443</c:v>
                </c:pt>
                <c:pt idx="20086">
                  <c:v>0.90736700000000003</c:v>
                </c:pt>
                <c:pt idx="20087">
                  <c:v>0.90628500000000001</c:v>
                </c:pt>
                <c:pt idx="20088">
                  <c:v>0.90520900000000004</c:v>
                </c:pt>
                <c:pt idx="20089">
                  <c:v>0.904142</c:v>
                </c:pt>
                <c:pt idx="20090">
                  <c:v>0.90307599999999999</c:v>
                </c:pt>
                <c:pt idx="20091">
                  <c:v>0.902003</c:v>
                </c:pt>
                <c:pt idx="20092">
                  <c:v>0.90091900000000003</c:v>
                </c:pt>
                <c:pt idx="20093">
                  <c:v>0.89982799999999996</c:v>
                </c:pt>
                <c:pt idx="20094">
                  <c:v>0.89874200000000004</c:v>
                </c:pt>
                <c:pt idx="20095">
                  <c:v>0.89766199999999996</c:v>
                </c:pt>
                <c:pt idx="20096">
                  <c:v>0.89658499999999997</c:v>
                </c:pt>
                <c:pt idx="20097">
                  <c:v>0.89550099999999999</c:v>
                </c:pt>
                <c:pt idx="20098">
                  <c:v>0.89440600000000003</c:v>
                </c:pt>
                <c:pt idx="20099">
                  <c:v>0.89330699999999996</c:v>
                </c:pt>
                <c:pt idx="20100">
                  <c:v>0.89199799999999996</c:v>
                </c:pt>
                <c:pt idx="20101">
                  <c:v>0.89041599999999999</c:v>
                </c:pt>
                <c:pt idx="20102">
                  <c:v>0.88945099999999999</c:v>
                </c:pt>
                <c:pt idx="20103">
                  <c:v>0.88852600000000004</c:v>
                </c:pt>
                <c:pt idx="20104">
                  <c:v>0.887706</c:v>
                </c:pt>
                <c:pt idx="20105">
                  <c:v>0.88720500000000002</c:v>
                </c:pt>
                <c:pt idx="20106">
                  <c:v>0.88682300000000003</c:v>
                </c:pt>
                <c:pt idx="20107">
                  <c:v>0.88636300000000001</c:v>
                </c:pt>
                <c:pt idx="20108">
                  <c:v>0.88614300000000001</c:v>
                </c:pt>
                <c:pt idx="20109">
                  <c:v>0.88603500000000002</c:v>
                </c:pt>
                <c:pt idx="20110">
                  <c:v>0.88594899999999999</c:v>
                </c:pt>
                <c:pt idx="20111">
                  <c:v>0.88604700000000003</c:v>
                </c:pt>
                <c:pt idx="20112">
                  <c:v>0.88625600000000004</c:v>
                </c:pt>
                <c:pt idx="20113">
                  <c:v>0.88645799999999997</c:v>
                </c:pt>
                <c:pt idx="20114">
                  <c:v>0.88668999999999998</c:v>
                </c:pt>
                <c:pt idx="20115">
                  <c:v>0.886243</c:v>
                </c:pt>
                <c:pt idx="20116">
                  <c:v>0.88537500000000002</c:v>
                </c:pt>
                <c:pt idx="20117">
                  <c:v>0.884907</c:v>
                </c:pt>
                <c:pt idx="20118">
                  <c:v>0.88430699999999995</c:v>
                </c:pt>
                <c:pt idx="20119">
                  <c:v>0.88354600000000005</c:v>
                </c:pt>
                <c:pt idx="20120">
                  <c:v>0.88332599999999994</c:v>
                </c:pt>
                <c:pt idx="20121">
                  <c:v>0.883409</c:v>
                </c:pt>
                <c:pt idx="20122">
                  <c:v>0.88309199999999999</c:v>
                </c:pt>
                <c:pt idx="20123">
                  <c:v>0.88271900000000003</c:v>
                </c:pt>
                <c:pt idx="20124">
                  <c:v>0.88256000000000001</c:v>
                </c:pt>
                <c:pt idx="20125">
                  <c:v>0.88236599999999998</c:v>
                </c:pt>
                <c:pt idx="20126">
                  <c:v>0.88202700000000001</c:v>
                </c:pt>
                <c:pt idx="20127">
                  <c:v>0.88159200000000004</c:v>
                </c:pt>
                <c:pt idx="20128">
                  <c:v>0.88112000000000001</c:v>
                </c:pt>
                <c:pt idx="20129">
                  <c:v>0.88064500000000001</c:v>
                </c:pt>
                <c:pt idx="20130">
                  <c:v>0.88003799999999999</c:v>
                </c:pt>
                <c:pt idx="20131">
                  <c:v>0.87956100000000004</c:v>
                </c:pt>
                <c:pt idx="20132">
                  <c:v>0.87918799999999997</c:v>
                </c:pt>
                <c:pt idx="20133">
                  <c:v>0.87878199999999995</c:v>
                </c:pt>
                <c:pt idx="20134">
                  <c:v>0.87823799999999996</c:v>
                </c:pt>
                <c:pt idx="20135">
                  <c:v>0.87765899999999997</c:v>
                </c:pt>
                <c:pt idx="20136">
                  <c:v>0.87726800000000005</c:v>
                </c:pt>
                <c:pt idx="20137">
                  <c:v>0.87678599999999995</c:v>
                </c:pt>
                <c:pt idx="20138">
                  <c:v>0.87621899999999997</c:v>
                </c:pt>
                <c:pt idx="20139">
                  <c:v>0.87536400000000003</c:v>
                </c:pt>
                <c:pt idx="20140">
                  <c:v>0.87484499999999998</c:v>
                </c:pt>
                <c:pt idx="20141">
                  <c:v>0.87419999999999998</c:v>
                </c:pt>
                <c:pt idx="20142">
                  <c:v>0.87368500000000004</c:v>
                </c:pt>
                <c:pt idx="20143">
                  <c:v>0.87299400000000005</c:v>
                </c:pt>
                <c:pt idx="20144">
                  <c:v>0.87223399999999995</c:v>
                </c:pt>
                <c:pt idx="20145">
                  <c:v>0.87162799999999996</c:v>
                </c:pt>
                <c:pt idx="20146">
                  <c:v>0.87096700000000005</c:v>
                </c:pt>
                <c:pt idx="20147">
                  <c:v>0.87020900000000001</c:v>
                </c:pt>
                <c:pt idx="20148">
                  <c:v>0.86950899999999998</c:v>
                </c:pt>
                <c:pt idx="20149">
                  <c:v>0.86858500000000005</c:v>
                </c:pt>
                <c:pt idx="20150">
                  <c:v>0.86790299999999998</c:v>
                </c:pt>
                <c:pt idx="20151">
                  <c:v>0.86846500000000004</c:v>
                </c:pt>
                <c:pt idx="20152">
                  <c:v>0.86911099999999997</c:v>
                </c:pt>
                <c:pt idx="20153">
                  <c:v>0.86997400000000003</c:v>
                </c:pt>
                <c:pt idx="20154">
                  <c:v>0.87190500000000004</c:v>
                </c:pt>
                <c:pt idx="20155">
                  <c:v>0.87369600000000003</c:v>
                </c:pt>
                <c:pt idx="20156">
                  <c:v>0.87537200000000004</c:v>
                </c:pt>
                <c:pt idx="20157">
                  <c:v>0.87740499999999999</c:v>
                </c:pt>
                <c:pt idx="20158">
                  <c:v>0.879027</c:v>
                </c:pt>
                <c:pt idx="20159">
                  <c:v>0.880579</c:v>
                </c:pt>
                <c:pt idx="20160">
                  <c:v>0.88229500000000005</c:v>
                </c:pt>
                <c:pt idx="20161">
                  <c:v>0.88394300000000003</c:v>
                </c:pt>
                <c:pt idx="20162">
                  <c:v>0.88502400000000003</c:v>
                </c:pt>
                <c:pt idx="20163">
                  <c:v>0.88591900000000001</c:v>
                </c:pt>
                <c:pt idx="20164">
                  <c:v>0.88704899999999998</c:v>
                </c:pt>
                <c:pt idx="20165">
                  <c:v>0.88826000000000005</c:v>
                </c:pt>
                <c:pt idx="20166">
                  <c:v>0.88934400000000002</c:v>
                </c:pt>
                <c:pt idx="20167">
                  <c:v>0.88998500000000003</c:v>
                </c:pt>
                <c:pt idx="20168">
                  <c:v>0.89044599999999996</c:v>
                </c:pt>
                <c:pt idx="20169">
                  <c:v>0.89095299999999999</c:v>
                </c:pt>
                <c:pt idx="20170">
                  <c:v>0.89178000000000002</c:v>
                </c:pt>
                <c:pt idx="20171">
                  <c:v>0.89283299999999999</c:v>
                </c:pt>
                <c:pt idx="20172">
                  <c:v>0.89335100000000001</c:v>
                </c:pt>
                <c:pt idx="20173">
                  <c:v>0.89319800000000005</c:v>
                </c:pt>
                <c:pt idx="20174">
                  <c:v>0.89274500000000001</c:v>
                </c:pt>
                <c:pt idx="20175">
                  <c:v>0.892208</c:v>
                </c:pt>
                <c:pt idx="20176">
                  <c:v>0.892123</c:v>
                </c:pt>
                <c:pt idx="20177">
                  <c:v>0.89242299999999997</c:v>
                </c:pt>
                <c:pt idx="20178">
                  <c:v>0.89306300000000005</c:v>
                </c:pt>
                <c:pt idx="20179">
                  <c:v>0.89357500000000001</c:v>
                </c:pt>
                <c:pt idx="20180">
                  <c:v>0.89369900000000002</c:v>
                </c:pt>
                <c:pt idx="20181">
                  <c:v>0.89393</c:v>
                </c:pt>
                <c:pt idx="20182">
                  <c:v>0.89448499999999997</c:v>
                </c:pt>
                <c:pt idx="20183">
                  <c:v>0.89527800000000002</c:v>
                </c:pt>
                <c:pt idx="20184">
                  <c:v>0.89566199999999996</c:v>
                </c:pt>
                <c:pt idx="20185">
                  <c:v>0.89563199999999998</c:v>
                </c:pt>
                <c:pt idx="20186">
                  <c:v>0.89574500000000001</c:v>
                </c:pt>
                <c:pt idx="20187">
                  <c:v>0.89578899999999995</c:v>
                </c:pt>
                <c:pt idx="20188">
                  <c:v>0.89577700000000005</c:v>
                </c:pt>
                <c:pt idx="20189">
                  <c:v>0.89585400000000004</c:v>
                </c:pt>
                <c:pt idx="20190">
                  <c:v>0.89634400000000003</c:v>
                </c:pt>
                <c:pt idx="20191">
                  <c:v>0.89702099999999996</c:v>
                </c:pt>
                <c:pt idx="20192">
                  <c:v>0.89742699999999997</c:v>
                </c:pt>
                <c:pt idx="20193">
                  <c:v>0.89720299999999997</c:v>
                </c:pt>
                <c:pt idx="20194">
                  <c:v>0.89706699999999995</c:v>
                </c:pt>
                <c:pt idx="20195">
                  <c:v>0.89708200000000005</c:v>
                </c:pt>
                <c:pt idx="20196">
                  <c:v>0.89702899999999997</c:v>
                </c:pt>
                <c:pt idx="20197">
                  <c:v>0.89712599999999998</c:v>
                </c:pt>
                <c:pt idx="20198">
                  <c:v>0.89758000000000004</c:v>
                </c:pt>
                <c:pt idx="20199">
                  <c:v>0.89832699999999999</c:v>
                </c:pt>
                <c:pt idx="20200">
                  <c:v>0.89958499999999997</c:v>
                </c:pt>
                <c:pt idx="20201">
                  <c:v>0.90088999999999997</c:v>
                </c:pt>
                <c:pt idx="20202">
                  <c:v>0.90169600000000005</c:v>
                </c:pt>
                <c:pt idx="20203">
                  <c:v>0.90277799999999997</c:v>
                </c:pt>
                <c:pt idx="20204">
                  <c:v>0.90352699999999997</c:v>
                </c:pt>
                <c:pt idx="20205">
                  <c:v>0.90411699999999995</c:v>
                </c:pt>
                <c:pt idx="20206">
                  <c:v>0.90455099999999999</c:v>
                </c:pt>
                <c:pt idx="20207">
                  <c:v>0.90498500000000004</c:v>
                </c:pt>
                <c:pt idx="20208">
                  <c:v>0.9052</c:v>
                </c:pt>
                <c:pt idx="20209">
                  <c:v>0.90593100000000004</c:v>
                </c:pt>
                <c:pt idx="20210">
                  <c:v>0.90619000000000005</c:v>
                </c:pt>
                <c:pt idx="20211">
                  <c:v>0.90695800000000004</c:v>
                </c:pt>
                <c:pt idx="20212">
                  <c:v>0.90796500000000002</c:v>
                </c:pt>
                <c:pt idx="20213">
                  <c:v>0.90885000000000005</c:v>
                </c:pt>
                <c:pt idx="20214">
                  <c:v>0.90956300000000001</c:v>
                </c:pt>
                <c:pt idx="20215">
                  <c:v>0.91031499999999999</c:v>
                </c:pt>
                <c:pt idx="20216">
                  <c:v>0.91117999999999999</c:v>
                </c:pt>
                <c:pt idx="20217">
                  <c:v>0.91187399999999996</c:v>
                </c:pt>
                <c:pt idx="20218">
                  <c:v>0.91258799999999995</c:v>
                </c:pt>
                <c:pt idx="20219">
                  <c:v>0.91306500000000002</c:v>
                </c:pt>
                <c:pt idx="20220">
                  <c:v>0.91377299999999995</c:v>
                </c:pt>
                <c:pt idx="20221">
                  <c:v>0.91459800000000002</c:v>
                </c:pt>
                <c:pt idx="20222">
                  <c:v>0.91508100000000003</c:v>
                </c:pt>
                <c:pt idx="20223">
                  <c:v>0.91574500000000003</c:v>
                </c:pt>
                <c:pt idx="20224">
                  <c:v>0.91621399999999997</c:v>
                </c:pt>
                <c:pt idx="20225">
                  <c:v>0.91672900000000002</c:v>
                </c:pt>
                <c:pt idx="20226">
                  <c:v>0.91717700000000002</c:v>
                </c:pt>
                <c:pt idx="20227">
                  <c:v>0.917682</c:v>
                </c:pt>
                <c:pt idx="20228">
                  <c:v>0.91825000000000001</c:v>
                </c:pt>
                <c:pt idx="20229">
                  <c:v>0.91866300000000001</c:v>
                </c:pt>
                <c:pt idx="20230">
                  <c:v>0.91945399999999999</c:v>
                </c:pt>
                <c:pt idx="20231">
                  <c:v>0.92000199999999999</c:v>
                </c:pt>
                <c:pt idx="20232">
                  <c:v>0.92073099999999997</c:v>
                </c:pt>
                <c:pt idx="20233">
                  <c:v>0.92117499999999997</c:v>
                </c:pt>
                <c:pt idx="20234">
                  <c:v>0.92184100000000002</c:v>
                </c:pt>
                <c:pt idx="20235">
                  <c:v>0.92268300000000003</c:v>
                </c:pt>
                <c:pt idx="20236">
                  <c:v>0.92319700000000005</c:v>
                </c:pt>
                <c:pt idx="20237">
                  <c:v>0.923875</c:v>
                </c:pt>
                <c:pt idx="20238">
                  <c:v>0.92434000000000005</c:v>
                </c:pt>
                <c:pt idx="20239">
                  <c:v>0.92493700000000001</c:v>
                </c:pt>
                <c:pt idx="20240">
                  <c:v>0.92572200000000004</c:v>
                </c:pt>
                <c:pt idx="20241">
                  <c:v>0.92638600000000004</c:v>
                </c:pt>
                <c:pt idx="20242">
                  <c:v>0.92709200000000003</c:v>
                </c:pt>
                <c:pt idx="20243">
                  <c:v>0.927929</c:v>
                </c:pt>
                <c:pt idx="20244">
                  <c:v>0.92853300000000005</c:v>
                </c:pt>
                <c:pt idx="20245">
                  <c:v>0.92925599999999997</c:v>
                </c:pt>
                <c:pt idx="20246">
                  <c:v>0.92974299999999999</c:v>
                </c:pt>
                <c:pt idx="20247">
                  <c:v>0.93044800000000005</c:v>
                </c:pt>
                <c:pt idx="20248">
                  <c:v>0.93113199999999996</c:v>
                </c:pt>
                <c:pt idx="20249">
                  <c:v>0.93187200000000003</c:v>
                </c:pt>
                <c:pt idx="20250">
                  <c:v>0.93289</c:v>
                </c:pt>
                <c:pt idx="20251">
                  <c:v>0.93359099999999995</c:v>
                </c:pt>
                <c:pt idx="20252">
                  <c:v>0.93462599999999996</c:v>
                </c:pt>
                <c:pt idx="20253">
                  <c:v>0.93501299999999998</c:v>
                </c:pt>
                <c:pt idx="20254">
                  <c:v>0.93526100000000001</c:v>
                </c:pt>
                <c:pt idx="20255">
                  <c:v>0.93576800000000004</c:v>
                </c:pt>
                <c:pt idx="20256">
                  <c:v>0.93669199999999997</c:v>
                </c:pt>
                <c:pt idx="20257">
                  <c:v>0.93716900000000003</c:v>
                </c:pt>
                <c:pt idx="20258">
                  <c:v>0.93750999999999995</c:v>
                </c:pt>
                <c:pt idx="20259">
                  <c:v>0.93742300000000001</c:v>
                </c:pt>
                <c:pt idx="20260">
                  <c:v>0.93728599999999995</c:v>
                </c:pt>
                <c:pt idx="20261">
                  <c:v>0.93711500000000003</c:v>
                </c:pt>
                <c:pt idx="20262">
                  <c:v>0.93704399999999999</c:v>
                </c:pt>
                <c:pt idx="20263">
                  <c:v>0.93679900000000005</c:v>
                </c:pt>
                <c:pt idx="20264">
                  <c:v>0.936415</c:v>
                </c:pt>
                <c:pt idx="20265">
                  <c:v>0.93614699999999995</c:v>
                </c:pt>
                <c:pt idx="20266">
                  <c:v>0.93593899999999997</c:v>
                </c:pt>
                <c:pt idx="20267">
                  <c:v>0.93571099999999996</c:v>
                </c:pt>
                <c:pt idx="20268">
                  <c:v>0.93527800000000005</c:v>
                </c:pt>
                <c:pt idx="20269">
                  <c:v>0.93455999999999995</c:v>
                </c:pt>
                <c:pt idx="20270">
                  <c:v>0.93419700000000006</c:v>
                </c:pt>
                <c:pt idx="20271">
                  <c:v>0.93381400000000003</c:v>
                </c:pt>
                <c:pt idx="20272">
                  <c:v>0.93323900000000004</c:v>
                </c:pt>
                <c:pt idx="20273">
                  <c:v>0.93203100000000005</c:v>
                </c:pt>
                <c:pt idx="20274">
                  <c:v>0.93102799999999997</c:v>
                </c:pt>
                <c:pt idx="20275">
                  <c:v>0.93040800000000001</c:v>
                </c:pt>
                <c:pt idx="20276">
                  <c:v>0.92979100000000003</c:v>
                </c:pt>
                <c:pt idx="20277">
                  <c:v>0.92973300000000003</c:v>
                </c:pt>
                <c:pt idx="20278">
                  <c:v>0.92962699999999998</c:v>
                </c:pt>
                <c:pt idx="20279">
                  <c:v>0.92909900000000001</c:v>
                </c:pt>
                <c:pt idx="20280">
                  <c:v>0.92801699999999998</c:v>
                </c:pt>
                <c:pt idx="20281">
                  <c:v>0.92712499999999998</c:v>
                </c:pt>
                <c:pt idx="20282">
                  <c:v>0.92681999999999998</c:v>
                </c:pt>
                <c:pt idx="20283">
                  <c:v>0.92661800000000005</c:v>
                </c:pt>
                <c:pt idx="20284">
                  <c:v>0.92673799999999995</c:v>
                </c:pt>
                <c:pt idx="20285">
                  <c:v>0.92689200000000005</c:v>
                </c:pt>
                <c:pt idx="20286">
                  <c:v>0.92671199999999998</c:v>
                </c:pt>
                <c:pt idx="20287">
                  <c:v>0.92586900000000005</c:v>
                </c:pt>
                <c:pt idx="20288">
                  <c:v>0.92502899999999999</c:v>
                </c:pt>
                <c:pt idx="20289">
                  <c:v>0.92426299999999995</c:v>
                </c:pt>
                <c:pt idx="20290">
                  <c:v>0.92386999999999997</c:v>
                </c:pt>
                <c:pt idx="20291">
                  <c:v>0.92384100000000002</c:v>
                </c:pt>
                <c:pt idx="20292">
                  <c:v>0.92372799999999999</c:v>
                </c:pt>
                <c:pt idx="20293">
                  <c:v>0.9234</c:v>
                </c:pt>
                <c:pt idx="20294">
                  <c:v>0.92267100000000002</c:v>
                </c:pt>
                <c:pt idx="20295">
                  <c:v>0.92237899999999995</c:v>
                </c:pt>
                <c:pt idx="20296">
                  <c:v>0.92197399999999996</c:v>
                </c:pt>
                <c:pt idx="20297">
                  <c:v>0.92203900000000005</c:v>
                </c:pt>
                <c:pt idx="20298">
                  <c:v>0.92233100000000001</c:v>
                </c:pt>
                <c:pt idx="20299">
                  <c:v>0.922454</c:v>
                </c:pt>
                <c:pt idx="20300">
                  <c:v>0.92222499999999996</c:v>
                </c:pt>
                <c:pt idx="20301">
                  <c:v>0.92198100000000005</c:v>
                </c:pt>
                <c:pt idx="20302">
                  <c:v>0.92188999999999999</c:v>
                </c:pt>
                <c:pt idx="20303">
                  <c:v>0.92197399999999996</c:v>
                </c:pt>
                <c:pt idx="20304">
                  <c:v>0.92217700000000002</c:v>
                </c:pt>
                <c:pt idx="20305">
                  <c:v>0.92266899999999996</c:v>
                </c:pt>
                <c:pt idx="20306">
                  <c:v>0.92349599999999998</c:v>
                </c:pt>
                <c:pt idx="20307">
                  <c:v>0.92441700000000004</c:v>
                </c:pt>
                <c:pt idx="20308">
                  <c:v>0.92557</c:v>
                </c:pt>
                <c:pt idx="20309">
                  <c:v>0.92656799999999995</c:v>
                </c:pt>
                <c:pt idx="20310">
                  <c:v>0.92694699999999997</c:v>
                </c:pt>
                <c:pt idx="20311">
                  <c:v>0.92718</c:v>
                </c:pt>
                <c:pt idx="20312">
                  <c:v>0.92741899999999999</c:v>
                </c:pt>
                <c:pt idx="20313">
                  <c:v>0.92787299999999995</c:v>
                </c:pt>
                <c:pt idx="20314">
                  <c:v>0.92854000000000003</c:v>
                </c:pt>
                <c:pt idx="20315">
                  <c:v>0.92888800000000005</c:v>
                </c:pt>
                <c:pt idx="20316">
                  <c:v>0.92889900000000003</c:v>
                </c:pt>
                <c:pt idx="20317">
                  <c:v>0.92884</c:v>
                </c:pt>
                <c:pt idx="20318">
                  <c:v>0.92926699999999995</c:v>
                </c:pt>
                <c:pt idx="20319">
                  <c:v>0.929701</c:v>
                </c:pt>
                <c:pt idx="20320">
                  <c:v>0.93045299999999997</c:v>
                </c:pt>
                <c:pt idx="20321">
                  <c:v>0.93093099999999995</c:v>
                </c:pt>
                <c:pt idx="20322">
                  <c:v>0.930836</c:v>
                </c:pt>
                <c:pt idx="20323">
                  <c:v>0.93090399999999995</c:v>
                </c:pt>
                <c:pt idx="20324">
                  <c:v>0.93125100000000005</c:v>
                </c:pt>
                <c:pt idx="20325">
                  <c:v>0.93170900000000001</c:v>
                </c:pt>
                <c:pt idx="20326">
                  <c:v>0.93244499999999997</c:v>
                </c:pt>
                <c:pt idx="20327">
                  <c:v>0.93275699999999995</c:v>
                </c:pt>
                <c:pt idx="20328">
                  <c:v>0.93255600000000005</c:v>
                </c:pt>
                <c:pt idx="20329">
                  <c:v>0.93262</c:v>
                </c:pt>
                <c:pt idx="20330">
                  <c:v>0.93296500000000004</c:v>
                </c:pt>
                <c:pt idx="20331">
                  <c:v>0.93340000000000001</c:v>
                </c:pt>
                <c:pt idx="20332">
                  <c:v>0.93404299999999996</c:v>
                </c:pt>
                <c:pt idx="20333">
                  <c:v>0.93408199999999997</c:v>
                </c:pt>
                <c:pt idx="20334">
                  <c:v>0.93376599999999998</c:v>
                </c:pt>
                <c:pt idx="20335">
                  <c:v>0.93405199999999999</c:v>
                </c:pt>
                <c:pt idx="20336">
                  <c:v>0.93434799999999996</c:v>
                </c:pt>
                <c:pt idx="20337">
                  <c:v>0.93452000000000002</c:v>
                </c:pt>
                <c:pt idx="20338">
                  <c:v>0.93450100000000003</c:v>
                </c:pt>
                <c:pt idx="20339">
                  <c:v>0.93448600000000004</c:v>
                </c:pt>
                <c:pt idx="20340">
                  <c:v>0.93485600000000002</c:v>
                </c:pt>
                <c:pt idx="20341">
                  <c:v>0.934948</c:v>
                </c:pt>
                <c:pt idx="20342">
                  <c:v>0.935087</c:v>
                </c:pt>
                <c:pt idx="20343">
                  <c:v>0.935415</c:v>
                </c:pt>
                <c:pt idx="20344">
                  <c:v>0.93550699999999998</c:v>
                </c:pt>
                <c:pt idx="20345">
                  <c:v>0.93560699999999997</c:v>
                </c:pt>
                <c:pt idx="20346">
                  <c:v>0.93595499999999998</c:v>
                </c:pt>
                <c:pt idx="20347">
                  <c:v>0.93618199999999996</c:v>
                </c:pt>
                <c:pt idx="20348">
                  <c:v>0.93631299999999995</c:v>
                </c:pt>
                <c:pt idx="20349">
                  <c:v>0.93671000000000004</c:v>
                </c:pt>
                <c:pt idx="20350">
                  <c:v>0.93701699999999999</c:v>
                </c:pt>
                <c:pt idx="20351">
                  <c:v>0.93745299999999998</c:v>
                </c:pt>
                <c:pt idx="20352">
                  <c:v>0.93759199999999998</c:v>
                </c:pt>
                <c:pt idx="20353">
                  <c:v>0.93804799999999999</c:v>
                </c:pt>
                <c:pt idx="20354">
                  <c:v>0.93810099999999996</c:v>
                </c:pt>
                <c:pt idx="20355">
                  <c:v>0.93881999999999999</c:v>
                </c:pt>
                <c:pt idx="20356">
                  <c:v>0.93893000000000004</c:v>
                </c:pt>
                <c:pt idx="20357">
                  <c:v>0.93916599999999995</c:v>
                </c:pt>
                <c:pt idx="20358">
                  <c:v>0.93914799999999998</c:v>
                </c:pt>
                <c:pt idx="20359">
                  <c:v>0.93948600000000004</c:v>
                </c:pt>
                <c:pt idx="20360">
                  <c:v>0.93976000000000004</c:v>
                </c:pt>
                <c:pt idx="20361">
                  <c:v>0.93987699999999996</c:v>
                </c:pt>
                <c:pt idx="20362">
                  <c:v>0.939859</c:v>
                </c:pt>
                <c:pt idx="20363">
                  <c:v>0.94035299999999999</c:v>
                </c:pt>
                <c:pt idx="20364">
                  <c:v>0.94059999999999999</c:v>
                </c:pt>
                <c:pt idx="20365">
                  <c:v>0.94073799999999996</c:v>
                </c:pt>
                <c:pt idx="20366">
                  <c:v>0.94115199999999999</c:v>
                </c:pt>
                <c:pt idx="20367">
                  <c:v>0.94163600000000003</c:v>
                </c:pt>
                <c:pt idx="20368">
                  <c:v>0.94174899999999995</c:v>
                </c:pt>
                <c:pt idx="20369">
                  <c:v>0.94177200000000005</c:v>
                </c:pt>
                <c:pt idx="20370">
                  <c:v>0.94190399999999996</c:v>
                </c:pt>
                <c:pt idx="20371">
                  <c:v>0.94219200000000003</c:v>
                </c:pt>
                <c:pt idx="20372">
                  <c:v>0.94223699999999999</c:v>
                </c:pt>
                <c:pt idx="20373">
                  <c:v>0.94237499999999996</c:v>
                </c:pt>
                <c:pt idx="20374">
                  <c:v>0.94262299999999999</c:v>
                </c:pt>
                <c:pt idx="20375">
                  <c:v>0.94251499999999999</c:v>
                </c:pt>
                <c:pt idx="20376">
                  <c:v>0.94289699999999999</c:v>
                </c:pt>
                <c:pt idx="20377">
                  <c:v>0.94312399999999996</c:v>
                </c:pt>
                <c:pt idx="20378">
                  <c:v>0.94350900000000004</c:v>
                </c:pt>
                <c:pt idx="20379">
                  <c:v>0.94383700000000004</c:v>
                </c:pt>
                <c:pt idx="20380">
                  <c:v>0.94418199999999997</c:v>
                </c:pt>
                <c:pt idx="20381">
                  <c:v>0.944407</c:v>
                </c:pt>
                <c:pt idx="20382">
                  <c:v>0.94488099999999997</c:v>
                </c:pt>
                <c:pt idx="20383">
                  <c:v>0.94524699999999995</c:v>
                </c:pt>
                <c:pt idx="20384">
                  <c:v>0.94600200000000001</c:v>
                </c:pt>
                <c:pt idx="20385">
                  <c:v>0.946515</c:v>
                </c:pt>
                <c:pt idx="20386">
                  <c:v>0.946824</c:v>
                </c:pt>
                <c:pt idx="20387">
                  <c:v>0.94733699999999998</c:v>
                </c:pt>
                <c:pt idx="20388">
                  <c:v>0.94779899999999995</c:v>
                </c:pt>
                <c:pt idx="20389">
                  <c:v>0.948241</c:v>
                </c:pt>
                <c:pt idx="20390">
                  <c:v>0.94865299999999997</c:v>
                </c:pt>
                <c:pt idx="20391">
                  <c:v>0.94932099999999997</c:v>
                </c:pt>
                <c:pt idx="20392">
                  <c:v>0.94975799999999999</c:v>
                </c:pt>
                <c:pt idx="20393">
                  <c:v>0.95002299999999995</c:v>
                </c:pt>
                <c:pt idx="20394">
                  <c:v>0.95037000000000005</c:v>
                </c:pt>
                <c:pt idx="20395">
                  <c:v>0.950847</c:v>
                </c:pt>
                <c:pt idx="20396">
                  <c:v>0.95108499999999996</c:v>
                </c:pt>
                <c:pt idx="20397">
                  <c:v>0.951511</c:v>
                </c:pt>
                <c:pt idx="20398">
                  <c:v>0.95203499999999996</c:v>
                </c:pt>
                <c:pt idx="20399">
                  <c:v>0.95235400000000003</c:v>
                </c:pt>
                <c:pt idx="20400">
                  <c:v>0.95256700000000005</c:v>
                </c:pt>
                <c:pt idx="20401">
                  <c:v>0.95247700000000002</c:v>
                </c:pt>
                <c:pt idx="20402">
                  <c:v>0.95234099999999999</c:v>
                </c:pt>
                <c:pt idx="20403">
                  <c:v>0.95185699999999995</c:v>
                </c:pt>
                <c:pt idx="20404">
                  <c:v>0.951511</c:v>
                </c:pt>
                <c:pt idx="20405">
                  <c:v>0.95094299999999998</c:v>
                </c:pt>
                <c:pt idx="20406">
                  <c:v>0.950457</c:v>
                </c:pt>
                <c:pt idx="20407">
                  <c:v>0.94997299999999996</c:v>
                </c:pt>
                <c:pt idx="20408">
                  <c:v>0.94933100000000004</c:v>
                </c:pt>
                <c:pt idx="20409">
                  <c:v>0.94875200000000004</c:v>
                </c:pt>
                <c:pt idx="20410">
                  <c:v>0.94820700000000002</c:v>
                </c:pt>
                <c:pt idx="20411">
                  <c:v>0.94781499999999996</c:v>
                </c:pt>
                <c:pt idx="20412">
                  <c:v>0.94711299999999998</c:v>
                </c:pt>
                <c:pt idx="20413">
                  <c:v>0.94652000000000003</c:v>
                </c:pt>
                <c:pt idx="20414">
                  <c:v>0.945774</c:v>
                </c:pt>
                <c:pt idx="20415">
                  <c:v>0.94517600000000002</c:v>
                </c:pt>
                <c:pt idx="20416">
                  <c:v>0.94480600000000003</c:v>
                </c:pt>
                <c:pt idx="20417">
                  <c:v>0.94433699999999998</c:v>
                </c:pt>
                <c:pt idx="20418">
                  <c:v>0.94387500000000002</c:v>
                </c:pt>
                <c:pt idx="20419">
                  <c:v>0.94345900000000005</c:v>
                </c:pt>
                <c:pt idx="20420">
                  <c:v>0.94294199999999995</c:v>
                </c:pt>
                <c:pt idx="20421">
                  <c:v>0.94232400000000005</c:v>
                </c:pt>
                <c:pt idx="20422">
                  <c:v>0.94181099999999995</c:v>
                </c:pt>
                <c:pt idx="20423">
                  <c:v>0.94127400000000006</c:v>
                </c:pt>
                <c:pt idx="20424">
                  <c:v>0.94085099999999999</c:v>
                </c:pt>
                <c:pt idx="20425">
                  <c:v>0.94021399999999999</c:v>
                </c:pt>
                <c:pt idx="20426">
                  <c:v>0.939585</c:v>
                </c:pt>
                <c:pt idx="20427">
                  <c:v>0.93898099999999995</c:v>
                </c:pt>
                <c:pt idx="20428">
                  <c:v>0.93861099999999997</c:v>
                </c:pt>
                <c:pt idx="20429">
                  <c:v>0.93814699999999995</c:v>
                </c:pt>
                <c:pt idx="20430">
                  <c:v>0.93766400000000005</c:v>
                </c:pt>
                <c:pt idx="20431">
                  <c:v>0.93715099999999996</c:v>
                </c:pt>
                <c:pt idx="20432">
                  <c:v>0.936612</c:v>
                </c:pt>
                <c:pt idx="20433">
                  <c:v>0.93609900000000001</c:v>
                </c:pt>
                <c:pt idx="20434">
                  <c:v>0.93571400000000005</c:v>
                </c:pt>
                <c:pt idx="20435">
                  <c:v>0.93529099999999998</c:v>
                </c:pt>
                <c:pt idx="20436">
                  <c:v>0.93481199999999998</c:v>
                </c:pt>
                <c:pt idx="20437">
                  <c:v>0.93425199999999997</c:v>
                </c:pt>
                <c:pt idx="20438">
                  <c:v>0.93372699999999997</c:v>
                </c:pt>
                <c:pt idx="20439">
                  <c:v>0.93354099999999995</c:v>
                </c:pt>
                <c:pt idx="20440">
                  <c:v>0.93301199999999995</c:v>
                </c:pt>
                <c:pt idx="20441">
                  <c:v>0.93249899999999997</c:v>
                </c:pt>
                <c:pt idx="20442">
                  <c:v>0.93204100000000001</c:v>
                </c:pt>
                <c:pt idx="20443">
                  <c:v>0.931558</c:v>
                </c:pt>
                <c:pt idx="20444">
                  <c:v>0.93098800000000004</c:v>
                </c:pt>
                <c:pt idx="20445">
                  <c:v>0.93059599999999998</c:v>
                </c:pt>
                <c:pt idx="20446">
                  <c:v>0.93010899999999996</c:v>
                </c:pt>
                <c:pt idx="20447">
                  <c:v>0.92976800000000004</c:v>
                </c:pt>
                <c:pt idx="20448">
                  <c:v>0.92916500000000002</c:v>
                </c:pt>
                <c:pt idx="20449">
                  <c:v>0.92858200000000002</c:v>
                </c:pt>
                <c:pt idx="20450">
                  <c:v>0.92880300000000005</c:v>
                </c:pt>
                <c:pt idx="20451">
                  <c:v>0.92945299999999997</c:v>
                </c:pt>
                <c:pt idx="20452">
                  <c:v>0.93042400000000003</c:v>
                </c:pt>
                <c:pt idx="20453">
                  <c:v>0.93193300000000001</c:v>
                </c:pt>
                <c:pt idx="20454">
                  <c:v>0.93331600000000003</c:v>
                </c:pt>
                <c:pt idx="20455">
                  <c:v>0.93486499999999995</c:v>
                </c:pt>
                <c:pt idx="20456">
                  <c:v>0.93617399999999995</c:v>
                </c:pt>
                <c:pt idx="20457">
                  <c:v>0.93780300000000005</c:v>
                </c:pt>
                <c:pt idx="20458">
                  <c:v>0.93926200000000004</c:v>
                </c:pt>
                <c:pt idx="20459">
                  <c:v>0.94111100000000003</c:v>
                </c:pt>
                <c:pt idx="20460">
                  <c:v>0.942716</c:v>
                </c:pt>
                <c:pt idx="20461">
                  <c:v>0.94468300000000005</c:v>
                </c:pt>
                <c:pt idx="20462">
                  <c:v>0.946322</c:v>
                </c:pt>
                <c:pt idx="20463">
                  <c:v>0.94836600000000004</c:v>
                </c:pt>
                <c:pt idx="20464">
                  <c:v>0.95019399999999998</c:v>
                </c:pt>
                <c:pt idx="20465">
                  <c:v>0.95216400000000001</c:v>
                </c:pt>
                <c:pt idx="20466">
                  <c:v>0.95401800000000003</c:v>
                </c:pt>
                <c:pt idx="20467">
                  <c:v>0.95596999999999999</c:v>
                </c:pt>
                <c:pt idx="20468">
                  <c:v>0.95799299999999998</c:v>
                </c:pt>
                <c:pt idx="20469">
                  <c:v>0.95997399999999999</c:v>
                </c:pt>
                <c:pt idx="20470">
                  <c:v>0.96208000000000005</c:v>
                </c:pt>
                <c:pt idx="20471">
                  <c:v>0.96393200000000001</c:v>
                </c:pt>
                <c:pt idx="20472">
                  <c:v>0.96596599999999999</c:v>
                </c:pt>
                <c:pt idx="20473">
                  <c:v>0.96770400000000001</c:v>
                </c:pt>
                <c:pt idx="20474">
                  <c:v>0.96978799999999998</c:v>
                </c:pt>
                <c:pt idx="20475">
                  <c:v>0.97153500000000004</c:v>
                </c:pt>
                <c:pt idx="20476">
                  <c:v>0.97364799999999996</c:v>
                </c:pt>
                <c:pt idx="20477">
                  <c:v>0.97544699999999995</c:v>
                </c:pt>
                <c:pt idx="20478">
                  <c:v>0.97759399999999996</c:v>
                </c:pt>
                <c:pt idx="20479">
                  <c:v>0.97942700000000005</c:v>
                </c:pt>
                <c:pt idx="20480">
                  <c:v>0.98146599999999995</c:v>
                </c:pt>
                <c:pt idx="20481">
                  <c:v>0.983325</c:v>
                </c:pt>
                <c:pt idx="20482">
                  <c:v>0.98528899999999997</c:v>
                </c:pt>
                <c:pt idx="20483">
                  <c:v>0.98729800000000001</c:v>
                </c:pt>
                <c:pt idx="20484">
                  <c:v>0.98931400000000003</c:v>
                </c:pt>
                <c:pt idx="20485">
                  <c:v>0.99145399999999995</c:v>
                </c:pt>
                <c:pt idx="20486">
                  <c:v>0.99338400000000004</c:v>
                </c:pt>
                <c:pt idx="20487">
                  <c:v>0.99546500000000004</c:v>
                </c:pt>
                <c:pt idx="20488">
                  <c:v>0.99724900000000005</c:v>
                </c:pt>
                <c:pt idx="20489">
                  <c:v>0.99932900000000002</c:v>
                </c:pt>
                <c:pt idx="20490">
                  <c:v>1.0010699999999999</c:v>
                </c:pt>
                <c:pt idx="20491">
                  <c:v>1.0032399999999999</c:v>
                </c:pt>
                <c:pt idx="20492">
                  <c:v>1.0051300000000001</c:v>
                </c:pt>
                <c:pt idx="20493">
                  <c:v>1.00736</c:v>
                </c:pt>
                <c:pt idx="20494">
                  <c:v>1.00928</c:v>
                </c:pt>
                <c:pt idx="20495">
                  <c:v>1.0113399999999999</c:v>
                </c:pt>
                <c:pt idx="20496">
                  <c:v>1.0131699999999999</c:v>
                </c:pt>
                <c:pt idx="20497">
                  <c:v>1.0151600000000001</c:v>
                </c:pt>
                <c:pt idx="20498">
                  <c:v>1.01715</c:v>
                </c:pt>
                <c:pt idx="20499">
                  <c:v>1.01908</c:v>
                </c:pt>
                <c:pt idx="20500">
                  <c:v>1.02078</c:v>
                </c:pt>
                <c:pt idx="20501">
                  <c:v>1.0218499999999999</c:v>
                </c:pt>
                <c:pt idx="20502">
                  <c:v>1.0222</c:v>
                </c:pt>
                <c:pt idx="20503">
                  <c:v>1.0218799999999999</c:v>
                </c:pt>
                <c:pt idx="20504">
                  <c:v>1.0213699999999999</c:v>
                </c:pt>
                <c:pt idx="20505">
                  <c:v>1.0210399999999999</c:v>
                </c:pt>
                <c:pt idx="20506">
                  <c:v>1.0208900000000001</c:v>
                </c:pt>
                <c:pt idx="20507">
                  <c:v>1.02075</c:v>
                </c:pt>
                <c:pt idx="20508">
                  <c:v>1.0206</c:v>
                </c:pt>
                <c:pt idx="20509">
                  <c:v>1.0204500000000001</c:v>
                </c:pt>
                <c:pt idx="20510">
                  <c:v>1.0203199999999999</c:v>
                </c:pt>
                <c:pt idx="20511">
                  <c:v>1.0201800000000001</c:v>
                </c:pt>
                <c:pt idx="20512">
                  <c:v>1.02013</c:v>
                </c:pt>
                <c:pt idx="20513">
                  <c:v>1.0200400000000001</c:v>
                </c:pt>
                <c:pt idx="20514">
                  <c:v>1.0199100000000001</c:v>
                </c:pt>
                <c:pt idx="20515">
                  <c:v>1.0198100000000001</c:v>
                </c:pt>
                <c:pt idx="20516">
                  <c:v>1.01973</c:v>
                </c:pt>
                <c:pt idx="20517">
                  <c:v>1.01969</c:v>
                </c:pt>
                <c:pt idx="20518">
                  <c:v>1.01959</c:v>
                </c:pt>
                <c:pt idx="20519">
                  <c:v>1.0194799999999999</c:v>
                </c:pt>
                <c:pt idx="20520">
                  <c:v>1.0193700000000001</c:v>
                </c:pt>
                <c:pt idx="20521">
                  <c:v>1.01932</c:v>
                </c:pt>
                <c:pt idx="20522">
                  <c:v>1.01928</c:v>
                </c:pt>
                <c:pt idx="20523">
                  <c:v>1.01918</c:v>
                </c:pt>
                <c:pt idx="20524">
                  <c:v>1.0190900000000001</c:v>
                </c:pt>
                <c:pt idx="20525">
                  <c:v>1.01902</c:v>
                </c:pt>
                <c:pt idx="20526">
                  <c:v>1.0189999999999999</c:v>
                </c:pt>
                <c:pt idx="20527">
                  <c:v>1.0189299999999999</c:v>
                </c:pt>
                <c:pt idx="20528">
                  <c:v>1.0187999999999999</c:v>
                </c:pt>
                <c:pt idx="20529">
                  <c:v>1.01875</c:v>
                </c:pt>
                <c:pt idx="20530">
                  <c:v>1.0187600000000001</c:v>
                </c:pt>
                <c:pt idx="20531">
                  <c:v>1.0186999999999999</c:v>
                </c:pt>
                <c:pt idx="20532">
                  <c:v>1.0185299999999999</c:v>
                </c:pt>
                <c:pt idx="20533">
                  <c:v>1.0184800000000001</c:v>
                </c:pt>
                <c:pt idx="20534">
                  <c:v>1.01847</c:v>
                </c:pt>
                <c:pt idx="20535">
                  <c:v>1.01844</c:v>
                </c:pt>
                <c:pt idx="20536">
                  <c:v>1.0183599999999999</c:v>
                </c:pt>
                <c:pt idx="20537">
                  <c:v>1.0182599999999999</c:v>
                </c:pt>
                <c:pt idx="20538">
                  <c:v>1.0182500000000001</c:v>
                </c:pt>
                <c:pt idx="20539">
                  <c:v>1.0182599999999999</c:v>
                </c:pt>
                <c:pt idx="20540">
                  <c:v>1.0181899999999999</c:v>
                </c:pt>
                <c:pt idx="20541">
                  <c:v>1.01806</c:v>
                </c:pt>
                <c:pt idx="20542">
                  <c:v>1.0180400000000001</c:v>
                </c:pt>
                <c:pt idx="20543">
                  <c:v>1.01807</c:v>
                </c:pt>
                <c:pt idx="20544">
                  <c:v>1.0180199999999999</c:v>
                </c:pt>
                <c:pt idx="20545">
                  <c:v>1.0179</c:v>
                </c:pt>
                <c:pt idx="20546">
                  <c:v>1.0179</c:v>
                </c:pt>
                <c:pt idx="20547">
                  <c:v>1.0179400000000001</c:v>
                </c:pt>
                <c:pt idx="20548">
                  <c:v>1.01789</c:v>
                </c:pt>
                <c:pt idx="20549">
                  <c:v>1.01772</c:v>
                </c:pt>
                <c:pt idx="20550">
                  <c:v>1.01776</c:v>
                </c:pt>
                <c:pt idx="20551">
                  <c:v>1.01779</c:v>
                </c:pt>
                <c:pt idx="20552">
                  <c:v>1.01772</c:v>
                </c:pt>
                <c:pt idx="20553">
                  <c:v>1.01773</c:v>
                </c:pt>
                <c:pt idx="20554">
                  <c:v>1.0177799999999999</c:v>
                </c:pt>
                <c:pt idx="20555">
                  <c:v>1.0177499999999999</c:v>
                </c:pt>
                <c:pt idx="20556">
                  <c:v>1.01772</c:v>
                </c:pt>
                <c:pt idx="20557">
                  <c:v>1.0177700000000001</c:v>
                </c:pt>
                <c:pt idx="20558">
                  <c:v>1.01776</c:v>
                </c:pt>
                <c:pt idx="20559">
                  <c:v>1.01772</c:v>
                </c:pt>
                <c:pt idx="20560">
                  <c:v>1.01776</c:v>
                </c:pt>
                <c:pt idx="20561">
                  <c:v>1.0177700000000001</c:v>
                </c:pt>
                <c:pt idx="20562">
                  <c:v>1.01772</c:v>
                </c:pt>
                <c:pt idx="20563">
                  <c:v>1.0177400000000001</c:v>
                </c:pt>
                <c:pt idx="20564">
                  <c:v>1.0177700000000001</c:v>
                </c:pt>
                <c:pt idx="20565">
                  <c:v>1.01773</c:v>
                </c:pt>
                <c:pt idx="20566">
                  <c:v>1.01773</c:v>
                </c:pt>
                <c:pt idx="20567">
                  <c:v>1.0177700000000001</c:v>
                </c:pt>
                <c:pt idx="20568">
                  <c:v>1.0177400000000001</c:v>
                </c:pt>
                <c:pt idx="20569">
                  <c:v>1.01773</c:v>
                </c:pt>
                <c:pt idx="20570">
                  <c:v>1.0177700000000001</c:v>
                </c:pt>
                <c:pt idx="20571">
                  <c:v>1.0177499999999999</c:v>
                </c:pt>
                <c:pt idx="20572">
                  <c:v>1.01773</c:v>
                </c:pt>
                <c:pt idx="20573">
                  <c:v>1.01776</c:v>
                </c:pt>
                <c:pt idx="20574">
                  <c:v>1.01776</c:v>
                </c:pt>
                <c:pt idx="20575">
                  <c:v>1.01773</c:v>
                </c:pt>
                <c:pt idx="20576">
                  <c:v>1.0177499999999999</c:v>
                </c:pt>
                <c:pt idx="20577">
                  <c:v>1.01776</c:v>
                </c:pt>
                <c:pt idx="20578">
                  <c:v>1.01773</c:v>
                </c:pt>
                <c:pt idx="20579">
                  <c:v>1.0177400000000001</c:v>
                </c:pt>
                <c:pt idx="20580">
                  <c:v>1.0177700000000001</c:v>
                </c:pt>
                <c:pt idx="20581">
                  <c:v>1.0177400000000001</c:v>
                </c:pt>
                <c:pt idx="20582">
                  <c:v>1.01773</c:v>
                </c:pt>
                <c:pt idx="20583">
                  <c:v>1.01776</c:v>
                </c:pt>
                <c:pt idx="20584">
                  <c:v>1.0177499999999999</c:v>
                </c:pt>
                <c:pt idx="20585">
                  <c:v>1.01773</c:v>
                </c:pt>
                <c:pt idx="20586">
                  <c:v>1.01776</c:v>
                </c:pt>
                <c:pt idx="20587">
                  <c:v>1.0177499999999999</c:v>
                </c:pt>
                <c:pt idx="20588">
                  <c:v>1.01773</c:v>
                </c:pt>
                <c:pt idx="20589">
                  <c:v>1.0177499999999999</c:v>
                </c:pt>
                <c:pt idx="20590">
                  <c:v>1.01776</c:v>
                </c:pt>
                <c:pt idx="20591">
                  <c:v>1.01773</c:v>
                </c:pt>
                <c:pt idx="20592">
                  <c:v>1.0177400000000001</c:v>
                </c:pt>
                <c:pt idx="20593">
                  <c:v>1.01776</c:v>
                </c:pt>
                <c:pt idx="20594">
                  <c:v>1.0177400000000001</c:v>
                </c:pt>
                <c:pt idx="20595">
                  <c:v>1.0177400000000001</c:v>
                </c:pt>
                <c:pt idx="20596">
                  <c:v>1.01776</c:v>
                </c:pt>
                <c:pt idx="20597">
                  <c:v>1.0177499999999999</c:v>
                </c:pt>
                <c:pt idx="20598">
                  <c:v>1.0177400000000001</c:v>
                </c:pt>
                <c:pt idx="20599">
                  <c:v>1.01776</c:v>
                </c:pt>
                <c:pt idx="20600">
                  <c:v>1.0176799999999999</c:v>
                </c:pt>
                <c:pt idx="20601">
                  <c:v>1.0167600000000001</c:v>
                </c:pt>
                <c:pt idx="20602">
                  <c:v>1.01579</c:v>
                </c:pt>
                <c:pt idx="20603">
                  <c:v>1.01451</c:v>
                </c:pt>
                <c:pt idx="20604">
                  <c:v>1.0134700000000001</c:v>
                </c:pt>
                <c:pt idx="20605">
                  <c:v>1.0126599999999999</c:v>
                </c:pt>
                <c:pt idx="20606">
                  <c:v>1.0118100000000001</c:v>
                </c:pt>
                <c:pt idx="20607">
                  <c:v>1.01105</c:v>
                </c:pt>
                <c:pt idx="20608">
                  <c:v>1.01041</c:v>
                </c:pt>
                <c:pt idx="20609">
                  <c:v>1.0099199999999999</c:v>
                </c:pt>
                <c:pt idx="20610">
                  <c:v>1.00908</c:v>
                </c:pt>
                <c:pt idx="20611">
                  <c:v>1.00861</c:v>
                </c:pt>
                <c:pt idx="20612">
                  <c:v>1.0080100000000001</c:v>
                </c:pt>
                <c:pt idx="20613">
                  <c:v>1.0076099999999999</c:v>
                </c:pt>
                <c:pt idx="20614">
                  <c:v>1.0069300000000001</c:v>
                </c:pt>
                <c:pt idx="20615">
                  <c:v>1.00647</c:v>
                </c:pt>
                <c:pt idx="20616">
                  <c:v>1.00556</c:v>
                </c:pt>
                <c:pt idx="20617">
                  <c:v>1.00488</c:v>
                </c:pt>
                <c:pt idx="20618">
                  <c:v>1.00417</c:v>
                </c:pt>
                <c:pt idx="20619">
                  <c:v>1.00356</c:v>
                </c:pt>
                <c:pt idx="20620">
                  <c:v>1.00295</c:v>
                </c:pt>
                <c:pt idx="20621">
                  <c:v>1.0023</c:v>
                </c:pt>
                <c:pt idx="20622">
                  <c:v>1.0018800000000001</c:v>
                </c:pt>
                <c:pt idx="20623">
                  <c:v>1.0011300000000001</c:v>
                </c:pt>
                <c:pt idx="20624">
                  <c:v>1.00075</c:v>
                </c:pt>
                <c:pt idx="20625">
                  <c:v>1.00014</c:v>
                </c:pt>
                <c:pt idx="20626">
                  <c:v>1.00014</c:v>
                </c:pt>
                <c:pt idx="20627">
                  <c:v>0.99990599999999996</c:v>
                </c:pt>
                <c:pt idx="20628">
                  <c:v>1</c:v>
                </c:pt>
                <c:pt idx="20629">
                  <c:v>0.999699</c:v>
                </c:pt>
                <c:pt idx="20630">
                  <c:v>0.99954399999999999</c:v>
                </c:pt>
                <c:pt idx="20631">
                  <c:v>0.99941599999999997</c:v>
                </c:pt>
                <c:pt idx="20632">
                  <c:v>0.99929100000000004</c:v>
                </c:pt>
                <c:pt idx="20633">
                  <c:v>0.99944200000000005</c:v>
                </c:pt>
                <c:pt idx="20634">
                  <c:v>0.99935700000000005</c:v>
                </c:pt>
                <c:pt idx="20635">
                  <c:v>0.99964799999999998</c:v>
                </c:pt>
                <c:pt idx="20636">
                  <c:v>0.99957300000000004</c:v>
                </c:pt>
                <c:pt idx="20637">
                  <c:v>0.99999400000000005</c:v>
                </c:pt>
                <c:pt idx="20638">
                  <c:v>0.99996300000000005</c:v>
                </c:pt>
                <c:pt idx="20639">
                  <c:v>1.00023</c:v>
                </c:pt>
                <c:pt idx="20640">
                  <c:v>1.00014</c:v>
                </c:pt>
                <c:pt idx="20641">
                  <c:v>1.00021</c:v>
                </c:pt>
                <c:pt idx="20642">
                  <c:v>1.00044</c:v>
                </c:pt>
                <c:pt idx="20643">
                  <c:v>1.00044</c:v>
                </c:pt>
                <c:pt idx="20644">
                  <c:v>1.0004599999999999</c:v>
                </c:pt>
                <c:pt idx="20645">
                  <c:v>1.0002500000000001</c:v>
                </c:pt>
                <c:pt idx="20646">
                  <c:v>1.0007200000000001</c:v>
                </c:pt>
                <c:pt idx="20647">
                  <c:v>1.0007699999999999</c:v>
                </c:pt>
                <c:pt idx="20648">
                  <c:v>1.0009399999999999</c:v>
                </c:pt>
                <c:pt idx="20649">
                  <c:v>1.0006600000000001</c:v>
                </c:pt>
                <c:pt idx="20650">
                  <c:v>1.00084</c:v>
                </c:pt>
                <c:pt idx="20651">
                  <c:v>1.00177</c:v>
                </c:pt>
                <c:pt idx="20652">
                  <c:v>1.00274</c:v>
                </c:pt>
                <c:pt idx="20653">
                  <c:v>1.0041599999999999</c:v>
                </c:pt>
                <c:pt idx="20654">
                  <c:v>1.0054799999999999</c:v>
                </c:pt>
                <c:pt idx="20655">
                  <c:v>1.0068299999999999</c:v>
                </c:pt>
                <c:pt idx="20656">
                  <c:v>1.0081</c:v>
                </c:pt>
                <c:pt idx="20657">
                  <c:v>1.00922</c:v>
                </c:pt>
                <c:pt idx="20658">
                  <c:v>1.0101899999999999</c:v>
                </c:pt>
                <c:pt idx="20659">
                  <c:v>1.0112300000000001</c:v>
                </c:pt>
                <c:pt idx="20660">
                  <c:v>1.0124899999999999</c:v>
                </c:pt>
                <c:pt idx="20661">
                  <c:v>1.01366</c:v>
                </c:pt>
                <c:pt idx="20662">
                  <c:v>1.0146200000000001</c:v>
                </c:pt>
                <c:pt idx="20663">
                  <c:v>1.0158700000000001</c:v>
                </c:pt>
                <c:pt idx="20664">
                  <c:v>1.0168299999999999</c:v>
                </c:pt>
                <c:pt idx="20665">
                  <c:v>1.0178100000000001</c:v>
                </c:pt>
                <c:pt idx="20666">
                  <c:v>1.01864</c:v>
                </c:pt>
                <c:pt idx="20667">
                  <c:v>1.0199800000000001</c:v>
                </c:pt>
                <c:pt idx="20668">
                  <c:v>1.0211399999999999</c:v>
                </c:pt>
                <c:pt idx="20669">
                  <c:v>1.02207</c:v>
                </c:pt>
                <c:pt idx="20670">
                  <c:v>1.0232699999999999</c:v>
                </c:pt>
                <c:pt idx="20671">
                  <c:v>1.02413</c:v>
                </c:pt>
                <c:pt idx="20672">
                  <c:v>1.0249600000000001</c:v>
                </c:pt>
                <c:pt idx="20673">
                  <c:v>1.0258100000000001</c:v>
                </c:pt>
                <c:pt idx="20674">
                  <c:v>1.02711</c:v>
                </c:pt>
                <c:pt idx="20675">
                  <c:v>1.02824</c:v>
                </c:pt>
                <c:pt idx="20676">
                  <c:v>1.0291999999999999</c:v>
                </c:pt>
                <c:pt idx="20677">
                  <c:v>1.0301899999999999</c:v>
                </c:pt>
                <c:pt idx="20678">
                  <c:v>1.03098</c:v>
                </c:pt>
                <c:pt idx="20679">
                  <c:v>1.0317000000000001</c:v>
                </c:pt>
                <c:pt idx="20680">
                  <c:v>1.0327</c:v>
                </c:pt>
                <c:pt idx="20681">
                  <c:v>1.0339499999999999</c:v>
                </c:pt>
                <c:pt idx="20682">
                  <c:v>1.03501</c:v>
                </c:pt>
                <c:pt idx="20683">
                  <c:v>1.0359700000000001</c:v>
                </c:pt>
                <c:pt idx="20684">
                  <c:v>1.0369200000000001</c:v>
                </c:pt>
                <c:pt idx="20685">
                  <c:v>1.03766</c:v>
                </c:pt>
                <c:pt idx="20686">
                  <c:v>1.0384</c:v>
                </c:pt>
                <c:pt idx="20687">
                  <c:v>1.0394600000000001</c:v>
                </c:pt>
                <c:pt idx="20688">
                  <c:v>1.0406299999999999</c:v>
                </c:pt>
                <c:pt idx="20689">
                  <c:v>1.04175</c:v>
                </c:pt>
                <c:pt idx="20690">
                  <c:v>1.04287</c:v>
                </c:pt>
                <c:pt idx="20691">
                  <c:v>1.0438099999999999</c:v>
                </c:pt>
                <c:pt idx="20692">
                  <c:v>1.0443899999999999</c:v>
                </c:pt>
                <c:pt idx="20693">
                  <c:v>1.0452600000000001</c:v>
                </c:pt>
                <c:pt idx="20694">
                  <c:v>1.0464199999999999</c:v>
                </c:pt>
                <c:pt idx="20695">
                  <c:v>1.0474000000000001</c:v>
                </c:pt>
                <c:pt idx="20696">
                  <c:v>1.04837</c:v>
                </c:pt>
                <c:pt idx="20697">
                  <c:v>1.04922</c:v>
                </c:pt>
                <c:pt idx="20698">
                  <c:v>1.05017</c:v>
                </c:pt>
                <c:pt idx="20699">
                  <c:v>1.0508299999999999</c:v>
                </c:pt>
                <c:pt idx="20700">
                  <c:v>1.0511200000000001</c:v>
                </c:pt>
                <c:pt idx="20701">
                  <c:v>1.0511299999999999</c:v>
                </c:pt>
                <c:pt idx="20702">
                  <c:v>1.05122</c:v>
                </c:pt>
                <c:pt idx="20703">
                  <c:v>1.05148</c:v>
                </c:pt>
                <c:pt idx="20704">
                  <c:v>1.0514399999999999</c:v>
                </c:pt>
                <c:pt idx="20705">
                  <c:v>1.0511699999999999</c:v>
                </c:pt>
                <c:pt idx="20706">
                  <c:v>1.0511200000000001</c:v>
                </c:pt>
                <c:pt idx="20707">
                  <c:v>1.0511699999999999</c:v>
                </c:pt>
                <c:pt idx="20708">
                  <c:v>1.0512300000000001</c:v>
                </c:pt>
                <c:pt idx="20709">
                  <c:v>1.0514699999999999</c:v>
                </c:pt>
                <c:pt idx="20710">
                  <c:v>1.05169</c:v>
                </c:pt>
                <c:pt idx="20711">
                  <c:v>1.0515699999999999</c:v>
                </c:pt>
                <c:pt idx="20712">
                  <c:v>1.0514300000000001</c:v>
                </c:pt>
                <c:pt idx="20713">
                  <c:v>1.05155</c:v>
                </c:pt>
                <c:pt idx="20714">
                  <c:v>1.0517099999999999</c:v>
                </c:pt>
                <c:pt idx="20715">
                  <c:v>1.05193</c:v>
                </c:pt>
                <c:pt idx="20716">
                  <c:v>1.0519099999999999</c:v>
                </c:pt>
                <c:pt idx="20717">
                  <c:v>1.0516000000000001</c:v>
                </c:pt>
                <c:pt idx="20718">
                  <c:v>1.0515099999999999</c:v>
                </c:pt>
                <c:pt idx="20719">
                  <c:v>1.05155</c:v>
                </c:pt>
                <c:pt idx="20720">
                  <c:v>1.05162</c:v>
                </c:pt>
                <c:pt idx="20721">
                  <c:v>1.05193</c:v>
                </c:pt>
                <c:pt idx="20722">
                  <c:v>1.0521499999999999</c:v>
                </c:pt>
                <c:pt idx="20723">
                  <c:v>1.0519499999999999</c:v>
                </c:pt>
                <c:pt idx="20724">
                  <c:v>1.0518400000000001</c:v>
                </c:pt>
                <c:pt idx="20725">
                  <c:v>1.0519700000000001</c:v>
                </c:pt>
                <c:pt idx="20726">
                  <c:v>1.0521</c:v>
                </c:pt>
                <c:pt idx="20727">
                  <c:v>1.0523899999999999</c:v>
                </c:pt>
                <c:pt idx="20728">
                  <c:v>1.0524500000000001</c:v>
                </c:pt>
                <c:pt idx="20729">
                  <c:v>1.0520799999999999</c:v>
                </c:pt>
                <c:pt idx="20730">
                  <c:v>1.05179</c:v>
                </c:pt>
                <c:pt idx="20731">
                  <c:v>1.05179</c:v>
                </c:pt>
                <c:pt idx="20732">
                  <c:v>1.05165</c:v>
                </c:pt>
                <c:pt idx="20733">
                  <c:v>1.0516300000000001</c:v>
                </c:pt>
                <c:pt idx="20734">
                  <c:v>1.05162</c:v>
                </c:pt>
                <c:pt idx="20735">
                  <c:v>1.05148</c:v>
                </c:pt>
                <c:pt idx="20736">
                  <c:v>1.0515000000000001</c:v>
                </c:pt>
                <c:pt idx="20737">
                  <c:v>1.0516399999999999</c:v>
                </c:pt>
                <c:pt idx="20738">
                  <c:v>1.05176</c:v>
                </c:pt>
                <c:pt idx="20739">
                  <c:v>1.05165</c:v>
                </c:pt>
                <c:pt idx="20740">
                  <c:v>1.0515099999999999</c:v>
                </c:pt>
                <c:pt idx="20741">
                  <c:v>1.05162</c:v>
                </c:pt>
                <c:pt idx="20742">
                  <c:v>1.05172</c:v>
                </c:pt>
                <c:pt idx="20743">
                  <c:v>1.0518799999999999</c:v>
                </c:pt>
                <c:pt idx="20744">
                  <c:v>1.05213</c:v>
                </c:pt>
                <c:pt idx="20745">
                  <c:v>1.0522100000000001</c:v>
                </c:pt>
                <c:pt idx="20746">
                  <c:v>1.05199</c:v>
                </c:pt>
                <c:pt idx="20747">
                  <c:v>1.05185</c:v>
                </c:pt>
                <c:pt idx="20748">
                  <c:v>1.05196</c:v>
                </c:pt>
                <c:pt idx="20749">
                  <c:v>1.05203</c:v>
                </c:pt>
                <c:pt idx="20750">
                  <c:v>1.0522100000000001</c:v>
                </c:pt>
                <c:pt idx="20751">
                  <c:v>1.0527599999999999</c:v>
                </c:pt>
                <c:pt idx="20752">
                  <c:v>1.05277</c:v>
                </c:pt>
                <c:pt idx="20753">
                  <c:v>1.05308</c:v>
                </c:pt>
                <c:pt idx="20754">
                  <c:v>1.05315</c:v>
                </c:pt>
                <c:pt idx="20755">
                  <c:v>1.0530200000000001</c:v>
                </c:pt>
                <c:pt idx="20756">
                  <c:v>1.0531299999999999</c:v>
                </c:pt>
                <c:pt idx="20757">
                  <c:v>1.0532999999999999</c:v>
                </c:pt>
                <c:pt idx="20758">
                  <c:v>1.0536799999999999</c:v>
                </c:pt>
                <c:pt idx="20759">
                  <c:v>1.05379</c:v>
                </c:pt>
                <c:pt idx="20760">
                  <c:v>1.05396</c:v>
                </c:pt>
                <c:pt idx="20761">
                  <c:v>1.0541700000000001</c:v>
                </c:pt>
                <c:pt idx="20762">
                  <c:v>1.0545599999999999</c:v>
                </c:pt>
                <c:pt idx="20763">
                  <c:v>1.05498</c:v>
                </c:pt>
                <c:pt idx="20764">
                  <c:v>1.0553399999999999</c:v>
                </c:pt>
                <c:pt idx="20765">
                  <c:v>1.0559499999999999</c:v>
                </c:pt>
                <c:pt idx="20766">
                  <c:v>1.0565899999999999</c:v>
                </c:pt>
                <c:pt idx="20767">
                  <c:v>1.05707</c:v>
                </c:pt>
                <c:pt idx="20768">
                  <c:v>1.0576700000000001</c:v>
                </c:pt>
                <c:pt idx="20769">
                  <c:v>1.0583899999999999</c:v>
                </c:pt>
                <c:pt idx="20770">
                  <c:v>1.05884</c:v>
                </c:pt>
                <c:pt idx="20771">
                  <c:v>1.0593600000000001</c:v>
                </c:pt>
                <c:pt idx="20772">
                  <c:v>1.06006</c:v>
                </c:pt>
                <c:pt idx="20773">
                  <c:v>1.06057</c:v>
                </c:pt>
                <c:pt idx="20774">
                  <c:v>1.06105</c:v>
                </c:pt>
                <c:pt idx="20775">
                  <c:v>1.06169</c:v>
                </c:pt>
                <c:pt idx="20776">
                  <c:v>1.0622199999999999</c:v>
                </c:pt>
                <c:pt idx="20777">
                  <c:v>1.0626800000000001</c:v>
                </c:pt>
                <c:pt idx="20778">
                  <c:v>1.06325</c:v>
                </c:pt>
                <c:pt idx="20779">
                  <c:v>1.0637799999999999</c:v>
                </c:pt>
                <c:pt idx="20780">
                  <c:v>1.0641799999999999</c:v>
                </c:pt>
                <c:pt idx="20781">
                  <c:v>1.0647</c:v>
                </c:pt>
                <c:pt idx="20782">
                  <c:v>1.0652299999999999</c:v>
                </c:pt>
                <c:pt idx="20783">
                  <c:v>1.06562</c:v>
                </c:pt>
                <c:pt idx="20784">
                  <c:v>1.0660499999999999</c:v>
                </c:pt>
                <c:pt idx="20785">
                  <c:v>1.06654</c:v>
                </c:pt>
                <c:pt idx="20786">
                  <c:v>1.0669999999999999</c:v>
                </c:pt>
                <c:pt idx="20787">
                  <c:v>1.06738</c:v>
                </c:pt>
                <c:pt idx="20788">
                  <c:v>1.06785</c:v>
                </c:pt>
                <c:pt idx="20789">
                  <c:v>1.0683400000000001</c:v>
                </c:pt>
                <c:pt idx="20790">
                  <c:v>1.0686599999999999</c:v>
                </c:pt>
                <c:pt idx="20791">
                  <c:v>1.0690500000000001</c:v>
                </c:pt>
                <c:pt idx="20792">
                  <c:v>1.0695399999999999</c:v>
                </c:pt>
                <c:pt idx="20793">
                  <c:v>1.06989</c:v>
                </c:pt>
                <c:pt idx="20794">
                  <c:v>1.07023</c:v>
                </c:pt>
                <c:pt idx="20795">
                  <c:v>1.0707599999999999</c:v>
                </c:pt>
                <c:pt idx="20796">
                  <c:v>1.0711299999999999</c:v>
                </c:pt>
                <c:pt idx="20797">
                  <c:v>1.0713699999999999</c:v>
                </c:pt>
                <c:pt idx="20798">
                  <c:v>1.07189</c:v>
                </c:pt>
                <c:pt idx="20799">
                  <c:v>1.0722799999999999</c:v>
                </c:pt>
                <c:pt idx="20800">
                  <c:v>1.0728899999999999</c:v>
                </c:pt>
                <c:pt idx="20801">
                  <c:v>1.0735399999999999</c:v>
                </c:pt>
                <c:pt idx="20802">
                  <c:v>1.07403</c:v>
                </c:pt>
                <c:pt idx="20803">
                  <c:v>1.0744100000000001</c:v>
                </c:pt>
                <c:pt idx="20804">
                  <c:v>1.0747800000000001</c:v>
                </c:pt>
                <c:pt idx="20805">
                  <c:v>1.0751299999999999</c:v>
                </c:pt>
                <c:pt idx="20806">
                  <c:v>1.0757000000000001</c:v>
                </c:pt>
                <c:pt idx="20807">
                  <c:v>1.0761099999999999</c:v>
                </c:pt>
                <c:pt idx="20808">
                  <c:v>1.0765100000000001</c:v>
                </c:pt>
                <c:pt idx="20809">
                  <c:v>1.07683</c:v>
                </c:pt>
                <c:pt idx="20810">
                  <c:v>1.0771500000000001</c:v>
                </c:pt>
                <c:pt idx="20811">
                  <c:v>1.0775399999999999</c:v>
                </c:pt>
                <c:pt idx="20812">
                  <c:v>1.07799</c:v>
                </c:pt>
                <c:pt idx="20813">
                  <c:v>1.0784499999999999</c:v>
                </c:pt>
                <c:pt idx="20814">
                  <c:v>1.0787800000000001</c:v>
                </c:pt>
                <c:pt idx="20815">
                  <c:v>1.07908</c:v>
                </c:pt>
                <c:pt idx="20816">
                  <c:v>1.07931</c:v>
                </c:pt>
                <c:pt idx="20817">
                  <c:v>1.0795699999999999</c:v>
                </c:pt>
                <c:pt idx="20818">
                  <c:v>1.0799099999999999</c:v>
                </c:pt>
                <c:pt idx="20819">
                  <c:v>1.0803</c:v>
                </c:pt>
                <c:pt idx="20820">
                  <c:v>1.0805899999999999</c:v>
                </c:pt>
                <c:pt idx="20821">
                  <c:v>1.08084</c:v>
                </c:pt>
                <c:pt idx="20822">
                  <c:v>1.08101</c:v>
                </c:pt>
                <c:pt idx="20823">
                  <c:v>1.08117</c:v>
                </c:pt>
                <c:pt idx="20824">
                  <c:v>1.08138</c:v>
                </c:pt>
                <c:pt idx="20825">
                  <c:v>1.08169</c:v>
                </c:pt>
                <c:pt idx="20826">
                  <c:v>1.0820000000000001</c:v>
                </c:pt>
                <c:pt idx="20827">
                  <c:v>1.08212</c:v>
                </c:pt>
                <c:pt idx="20828">
                  <c:v>1.0822499999999999</c:v>
                </c:pt>
                <c:pt idx="20829">
                  <c:v>1.0823100000000001</c:v>
                </c:pt>
                <c:pt idx="20830">
                  <c:v>1.0824100000000001</c:v>
                </c:pt>
                <c:pt idx="20831">
                  <c:v>1.08264</c:v>
                </c:pt>
                <c:pt idx="20832">
                  <c:v>1.0829200000000001</c:v>
                </c:pt>
                <c:pt idx="20833">
                  <c:v>1.083</c:v>
                </c:pt>
                <c:pt idx="20834">
                  <c:v>1.0830599999999999</c:v>
                </c:pt>
                <c:pt idx="20835">
                  <c:v>1.0830200000000001</c:v>
                </c:pt>
                <c:pt idx="20836">
                  <c:v>1.083</c:v>
                </c:pt>
                <c:pt idx="20837">
                  <c:v>1.0831</c:v>
                </c:pt>
                <c:pt idx="20838">
                  <c:v>1.08331</c:v>
                </c:pt>
                <c:pt idx="20839">
                  <c:v>1.0834600000000001</c:v>
                </c:pt>
                <c:pt idx="20840">
                  <c:v>1.0833900000000001</c:v>
                </c:pt>
                <c:pt idx="20841">
                  <c:v>1.0832999999999999</c:v>
                </c:pt>
                <c:pt idx="20842">
                  <c:v>1.08317</c:v>
                </c:pt>
                <c:pt idx="20843">
                  <c:v>1.0831200000000001</c:v>
                </c:pt>
                <c:pt idx="20844">
                  <c:v>1.0832599999999999</c:v>
                </c:pt>
                <c:pt idx="20845">
                  <c:v>1.0833999999999999</c:v>
                </c:pt>
                <c:pt idx="20846">
                  <c:v>1.0832900000000001</c:v>
                </c:pt>
                <c:pt idx="20847">
                  <c:v>1.0831500000000001</c:v>
                </c:pt>
                <c:pt idx="20848">
                  <c:v>1.0829200000000001</c:v>
                </c:pt>
                <c:pt idx="20849">
                  <c:v>1.0827800000000001</c:v>
                </c:pt>
                <c:pt idx="20850">
                  <c:v>1.0822099999999999</c:v>
                </c:pt>
                <c:pt idx="20851">
                  <c:v>1.0813999999999999</c:v>
                </c:pt>
                <c:pt idx="20852">
                  <c:v>1.0807</c:v>
                </c:pt>
                <c:pt idx="20853">
                  <c:v>1.0799799999999999</c:v>
                </c:pt>
                <c:pt idx="20854">
                  <c:v>1.0790500000000001</c:v>
                </c:pt>
                <c:pt idx="20855">
                  <c:v>1.07802</c:v>
                </c:pt>
                <c:pt idx="20856">
                  <c:v>1.0767899999999999</c:v>
                </c:pt>
                <c:pt idx="20857">
                  <c:v>1.0752299999999999</c:v>
                </c:pt>
                <c:pt idx="20858">
                  <c:v>1.0737699999999999</c:v>
                </c:pt>
                <c:pt idx="20859">
                  <c:v>1.07233</c:v>
                </c:pt>
                <c:pt idx="20860">
                  <c:v>1.0709900000000001</c:v>
                </c:pt>
                <c:pt idx="20861">
                  <c:v>1.06968</c:v>
                </c:pt>
                <c:pt idx="20862">
                  <c:v>1.06847</c:v>
                </c:pt>
                <c:pt idx="20863">
                  <c:v>1.06728</c:v>
                </c:pt>
                <c:pt idx="20864">
                  <c:v>1.06603</c:v>
                </c:pt>
                <c:pt idx="20865">
                  <c:v>1.0648</c:v>
                </c:pt>
                <c:pt idx="20866">
                  <c:v>1.06358</c:v>
                </c:pt>
                <c:pt idx="20867">
                  <c:v>1.0624</c:v>
                </c:pt>
                <c:pt idx="20868">
                  <c:v>1.0611999999999999</c:v>
                </c:pt>
                <c:pt idx="20869">
                  <c:v>1.06009</c:v>
                </c:pt>
                <c:pt idx="20870">
                  <c:v>1.05894</c:v>
                </c:pt>
                <c:pt idx="20871">
                  <c:v>1.0578099999999999</c:v>
                </c:pt>
                <c:pt idx="20872">
                  <c:v>1.0566599999999999</c:v>
                </c:pt>
                <c:pt idx="20873">
                  <c:v>1.05548</c:v>
                </c:pt>
                <c:pt idx="20874">
                  <c:v>1.05437</c:v>
                </c:pt>
                <c:pt idx="20875">
                  <c:v>1.0531900000000001</c:v>
                </c:pt>
                <c:pt idx="20876">
                  <c:v>1.05209</c:v>
                </c:pt>
                <c:pt idx="20877">
                  <c:v>1.0509500000000001</c:v>
                </c:pt>
                <c:pt idx="20878">
                  <c:v>1.0497799999999999</c:v>
                </c:pt>
                <c:pt idx="20879">
                  <c:v>1.0486800000000001</c:v>
                </c:pt>
                <c:pt idx="20880">
                  <c:v>1.0474699999999999</c:v>
                </c:pt>
                <c:pt idx="20881">
                  <c:v>1.0463499999999999</c:v>
                </c:pt>
                <c:pt idx="20882">
                  <c:v>1.04521</c:v>
                </c:pt>
                <c:pt idx="20883">
                  <c:v>1.0440199999999999</c:v>
                </c:pt>
                <c:pt idx="20884">
                  <c:v>1.0429299999999999</c:v>
                </c:pt>
                <c:pt idx="20885">
                  <c:v>1.0417099999999999</c:v>
                </c:pt>
                <c:pt idx="20886">
                  <c:v>1.0405800000000001</c:v>
                </c:pt>
                <c:pt idx="20887">
                  <c:v>1.0394399999999999</c:v>
                </c:pt>
                <c:pt idx="20888">
                  <c:v>1.0382199999999999</c:v>
                </c:pt>
                <c:pt idx="20889">
                  <c:v>1.03715</c:v>
                </c:pt>
                <c:pt idx="20890">
                  <c:v>1.0359100000000001</c:v>
                </c:pt>
                <c:pt idx="20891">
                  <c:v>1.03478</c:v>
                </c:pt>
                <c:pt idx="20892">
                  <c:v>1.0336399999999999</c:v>
                </c:pt>
                <c:pt idx="20893">
                  <c:v>1.0323800000000001</c:v>
                </c:pt>
                <c:pt idx="20894">
                  <c:v>1.0313399999999999</c:v>
                </c:pt>
                <c:pt idx="20895">
                  <c:v>1.03007</c:v>
                </c:pt>
                <c:pt idx="20896">
                  <c:v>1.02894</c:v>
                </c:pt>
                <c:pt idx="20897">
                  <c:v>1.02783</c:v>
                </c:pt>
                <c:pt idx="20898">
                  <c:v>1.02651</c:v>
                </c:pt>
                <c:pt idx="20899">
                  <c:v>1.02552</c:v>
                </c:pt>
                <c:pt idx="20900">
                  <c:v>1.02423</c:v>
                </c:pt>
                <c:pt idx="20901">
                  <c:v>1.0230399999999999</c:v>
                </c:pt>
                <c:pt idx="20902">
                  <c:v>1.0218100000000001</c:v>
                </c:pt>
                <c:pt idx="20903">
                  <c:v>1.0202899999999999</c:v>
                </c:pt>
                <c:pt idx="20904">
                  <c:v>1.0191399999999999</c:v>
                </c:pt>
                <c:pt idx="20905">
                  <c:v>1.01772</c:v>
                </c:pt>
                <c:pt idx="20906">
                  <c:v>1.0164800000000001</c:v>
                </c:pt>
                <c:pt idx="20907">
                  <c:v>1.0152699999999999</c:v>
                </c:pt>
                <c:pt idx="20908">
                  <c:v>1.0137700000000001</c:v>
                </c:pt>
                <c:pt idx="20909">
                  <c:v>1.0125500000000001</c:v>
                </c:pt>
                <c:pt idx="20910">
                  <c:v>1.01108</c:v>
                </c:pt>
                <c:pt idx="20911">
                  <c:v>1.0097700000000001</c:v>
                </c:pt>
                <c:pt idx="20912">
                  <c:v>1.0084299999999999</c:v>
                </c:pt>
                <c:pt idx="20913">
                  <c:v>1.0069600000000001</c:v>
                </c:pt>
                <c:pt idx="20914">
                  <c:v>1.00553</c:v>
                </c:pt>
                <c:pt idx="20915">
                  <c:v>1.0038100000000001</c:v>
                </c:pt>
                <c:pt idx="20916">
                  <c:v>1.0022599999999999</c:v>
                </c:pt>
                <c:pt idx="20917">
                  <c:v>1.0006299999999999</c:v>
                </c:pt>
                <c:pt idx="20918">
                  <c:v>0.99881200000000003</c:v>
                </c:pt>
                <c:pt idx="20919">
                  <c:v>0.99723499999999998</c:v>
                </c:pt>
                <c:pt idx="20920">
                  <c:v>0.99544299999999997</c:v>
                </c:pt>
                <c:pt idx="20921">
                  <c:v>0.99361100000000002</c:v>
                </c:pt>
                <c:pt idx="20922">
                  <c:v>0.99195100000000003</c:v>
                </c:pt>
                <c:pt idx="20923">
                  <c:v>0.98999499999999996</c:v>
                </c:pt>
                <c:pt idx="20924">
                  <c:v>0.98818099999999998</c:v>
                </c:pt>
                <c:pt idx="20925">
                  <c:v>0.98638099999999995</c:v>
                </c:pt>
                <c:pt idx="20926">
                  <c:v>0.98433599999999999</c:v>
                </c:pt>
                <c:pt idx="20927">
                  <c:v>0.98254200000000003</c:v>
                </c:pt>
                <c:pt idx="20928">
                  <c:v>0.98055300000000001</c:v>
                </c:pt>
                <c:pt idx="20929">
                  <c:v>0.97853400000000001</c:v>
                </c:pt>
                <c:pt idx="20930">
                  <c:v>0.97668999999999995</c:v>
                </c:pt>
                <c:pt idx="20931">
                  <c:v>0.97457800000000006</c:v>
                </c:pt>
                <c:pt idx="20932">
                  <c:v>0.97261600000000004</c:v>
                </c:pt>
                <c:pt idx="20933">
                  <c:v>0.970642</c:v>
                </c:pt>
                <c:pt idx="20934">
                  <c:v>0.96852099999999997</c:v>
                </c:pt>
                <c:pt idx="20935">
                  <c:v>0.96659499999999998</c:v>
                </c:pt>
                <c:pt idx="20936">
                  <c:v>0.96453800000000001</c:v>
                </c:pt>
                <c:pt idx="20937">
                  <c:v>0.96244399999999997</c:v>
                </c:pt>
                <c:pt idx="20938">
                  <c:v>0.96050000000000002</c:v>
                </c:pt>
                <c:pt idx="20939">
                  <c:v>0.95838299999999998</c:v>
                </c:pt>
                <c:pt idx="20940">
                  <c:v>0.95633999999999997</c:v>
                </c:pt>
                <c:pt idx="20941">
                  <c:v>0.95435300000000001</c:v>
                </c:pt>
                <c:pt idx="20942">
                  <c:v>0.95222399999999996</c:v>
                </c:pt>
                <c:pt idx="20943">
                  <c:v>0.95020099999999996</c:v>
                </c:pt>
                <c:pt idx="20944">
                  <c:v>0.94815199999999999</c:v>
                </c:pt>
                <c:pt idx="20945">
                  <c:v>0.946044</c:v>
                </c:pt>
                <c:pt idx="20946">
                  <c:v>0.94402399999999997</c:v>
                </c:pt>
                <c:pt idx="20947">
                  <c:v>0.94194699999999998</c:v>
                </c:pt>
                <c:pt idx="20948">
                  <c:v>0.93984500000000004</c:v>
                </c:pt>
                <c:pt idx="20949">
                  <c:v>0.93781199999999998</c:v>
                </c:pt>
                <c:pt idx="20950">
                  <c:v>0.93664400000000003</c:v>
                </c:pt>
                <c:pt idx="20951">
                  <c:v>0.93603899999999995</c:v>
                </c:pt>
                <c:pt idx="20952">
                  <c:v>0.935423</c:v>
                </c:pt>
                <c:pt idx="20953">
                  <c:v>0.93539799999999995</c:v>
                </c:pt>
                <c:pt idx="20954">
                  <c:v>0.93513400000000002</c:v>
                </c:pt>
                <c:pt idx="20955">
                  <c:v>0.93507600000000002</c:v>
                </c:pt>
                <c:pt idx="20956">
                  <c:v>0.935141</c:v>
                </c:pt>
                <c:pt idx="20957">
                  <c:v>0.93535400000000002</c:v>
                </c:pt>
                <c:pt idx="20958">
                  <c:v>0.93535500000000005</c:v>
                </c:pt>
                <c:pt idx="20959">
                  <c:v>0.93564999999999998</c:v>
                </c:pt>
                <c:pt idx="20960">
                  <c:v>0.93598599999999998</c:v>
                </c:pt>
                <c:pt idx="20961">
                  <c:v>0.93604600000000004</c:v>
                </c:pt>
                <c:pt idx="20962">
                  <c:v>0.93649199999999999</c:v>
                </c:pt>
                <c:pt idx="20963">
                  <c:v>0.93666300000000002</c:v>
                </c:pt>
                <c:pt idx="20964">
                  <c:v>0.93703499999999995</c:v>
                </c:pt>
                <c:pt idx="20965">
                  <c:v>0.93744499999999997</c:v>
                </c:pt>
                <c:pt idx="20966">
                  <c:v>0.93757999999999997</c:v>
                </c:pt>
                <c:pt idx="20967">
                  <c:v>0.93816299999999997</c:v>
                </c:pt>
                <c:pt idx="20968">
                  <c:v>0.93835900000000005</c:v>
                </c:pt>
                <c:pt idx="20969">
                  <c:v>0.93892500000000001</c:v>
                </c:pt>
                <c:pt idx="20970">
                  <c:v>0.93925599999999998</c:v>
                </c:pt>
                <c:pt idx="20971">
                  <c:v>0.93959300000000001</c:v>
                </c:pt>
                <c:pt idx="20972">
                  <c:v>0.94014500000000001</c:v>
                </c:pt>
                <c:pt idx="20973">
                  <c:v>0.94032899999999997</c:v>
                </c:pt>
                <c:pt idx="20974">
                  <c:v>0.94093000000000004</c:v>
                </c:pt>
                <c:pt idx="20975">
                  <c:v>0.94109600000000004</c:v>
                </c:pt>
                <c:pt idx="20976">
                  <c:v>0.94159400000000004</c:v>
                </c:pt>
                <c:pt idx="20977">
                  <c:v>0.94193700000000002</c:v>
                </c:pt>
                <c:pt idx="20978">
                  <c:v>0.94219699999999995</c:v>
                </c:pt>
                <c:pt idx="20979">
                  <c:v>0.94269099999999995</c:v>
                </c:pt>
                <c:pt idx="20980">
                  <c:v>0.94279400000000002</c:v>
                </c:pt>
                <c:pt idx="20981">
                  <c:v>0.943353</c:v>
                </c:pt>
                <c:pt idx="20982">
                  <c:v>0.94349899999999998</c:v>
                </c:pt>
                <c:pt idx="20983">
                  <c:v>0.94384599999999996</c:v>
                </c:pt>
                <c:pt idx="20984">
                  <c:v>0.94413499999999995</c:v>
                </c:pt>
                <c:pt idx="20985">
                  <c:v>0.94430899999999995</c:v>
                </c:pt>
                <c:pt idx="20986">
                  <c:v>0.94482699999999997</c:v>
                </c:pt>
                <c:pt idx="20987">
                  <c:v>0.944878</c:v>
                </c:pt>
                <c:pt idx="20988">
                  <c:v>0.94526100000000002</c:v>
                </c:pt>
                <c:pt idx="20989">
                  <c:v>0.94543900000000003</c:v>
                </c:pt>
                <c:pt idx="20990">
                  <c:v>0.945685</c:v>
                </c:pt>
                <c:pt idx="20991">
                  <c:v>0.94597299999999995</c:v>
                </c:pt>
                <c:pt idx="20992">
                  <c:v>0.94604500000000002</c:v>
                </c:pt>
                <c:pt idx="20993">
                  <c:v>0.94645000000000001</c:v>
                </c:pt>
                <c:pt idx="20994">
                  <c:v>0.94650999999999996</c:v>
                </c:pt>
                <c:pt idx="20995">
                  <c:v>0.94682200000000005</c:v>
                </c:pt>
                <c:pt idx="20996">
                  <c:v>0.947021</c:v>
                </c:pt>
                <c:pt idx="20997">
                  <c:v>0.94706000000000001</c:v>
                </c:pt>
                <c:pt idx="20998">
                  <c:v>0.94740999999999997</c:v>
                </c:pt>
                <c:pt idx="20999">
                  <c:v>0.94737800000000005</c:v>
                </c:pt>
                <c:pt idx="21000">
                  <c:v>0.94705499999999998</c:v>
                </c:pt>
                <c:pt idx="21001">
                  <c:v>0.94660599999999995</c:v>
                </c:pt>
                <c:pt idx="21002">
                  <c:v>0.94642400000000004</c:v>
                </c:pt>
                <c:pt idx="21003">
                  <c:v>0.94579800000000003</c:v>
                </c:pt>
                <c:pt idx="21004">
                  <c:v>0.94532000000000005</c:v>
                </c:pt>
                <c:pt idx="21005">
                  <c:v>0.94476400000000005</c:v>
                </c:pt>
                <c:pt idx="21006">
                  <c:v>0.94447599999999998</c:v>
                </c:pt>
                <c:pt idx="21007">
                  <c:v>0.94420000000000004</c:v>
                </c:pt>
                <c:pt idx="21008">
                  <c:v>0.94419799999999998</c:v>
                </c:pt>
                <c:pt idx="21009">
                  <c:v>0.94418899999999994</c:v>
                </c:pt>
                <c:pt idx="21010">
                  <c:v>0.944106</c:v>
                </c:pt>
                <c:pt idx="21011">
                  <c:v>0.94381700000000002</c:v>
                </c:pt>
                <c:pt idx="21012">
                  <c:v>0.94358799999999998</c:v>
                </c:pt>
                <c:pt idx="21013">
                  <c:v>0.94326299999999996</c:v>
                </c:pt>
                <c:pt idx="21014">
                  <c:v>0.943102</c:v>
                </c:pt>
                <c:pt idx="21015">
                  <c:v>0.94274100000000005</c:v>
                </c:pt>
                <c:pt idx="21016">
                  <c:v>0.94253200000000004</c:v>
                </c:pt>
                <c:pt idx="21017">
                  <c:v>0.94233</c:v>
                </c:pt>
                <c:pt idx="21018">
                  <c:v>0.94207700000000005</c:v>
                </c:pt>
                <c:pt idx="21019">
                  <c:v>0.94173899999999999</c:v>
                </c:pt>
                <c:pt idx="21020">
                  <c:v>0.94144899999999998</c:v>
                </c:pt>
                <c:pt idx="21021">
                  <c:v>0.94125300000000001</c:v>
                </c:pt>
                <c:pt idx="21022">
                  <c:v>0.94089400000000001</c:v>
                </c:pt>
                <c:pt idx="21023">
                  <c:v>0.94063799999999997</c:v>
                </c:pt>
                <c:pt idx="21024">
                  <c:v>0.94035299999999999</c:v>
                </c:pt>
                <c:pt idx="21025">
                  <c:v>0.94003000000000003</c:v>
                </c:pt>
                <c:pt idx="21026">
                  <c:v>0.939689</c:v>
                </c:pt>
                <c:pt idx="21027">
                  <c:v>0.93955900000000003</c:v>
                </c:pt>
                <c:pt idx="21028">
                  <c:v>0.93952400000000003</c:v>
                </c:pt>
                <c:pt idx="21029">
                  <c:v>0.93933100000000003</c:v>
                </c:pt>
                <c:pt idx="21030">
                  <c:v>0.93914600000000004</c:v>
                </c:pt>
                <c:pt idx="21031">
                  <c:v>0.93895899999999999</c:v>
                </c:pt>
                <c:pt idx="21032">
                  <c:v>0.93857900000000005</c:v>
                </c:pt>
                <c:pt idx="21033">
                  <c:v>0.93828</c:v>
                </c:pt>
                <c:pt idx="21034">
                  <c:v>0.93788700000000003</c:v>
                </c:pt>
                <c:pt idx="21035">
                  <c:v>0.93751899999999999</c:v>
                </c:pt>
                <c:pt idx="21036">
                  <c:v>0.93704900000000002</c:v>
                </c:pt>
                <c:pt idx="21037">
                  <c:v>0.93667299999999998</c:v>
                </c:pt>
                <c:pt idx="21038">
                  <c:v>0.93633999999999995</c:v>
                </c:pt>
                <c:pt idx="21039">
                  <c:v>0.93604399999999999</c:v>
                </c:pt>
                <c:pt idx="21040">
                  <c:v>0.93571800000000005</c:v>
                </c:pt>
                <c:pt idx="21041">
                  <c:v>0.93529300000000004</c:v>
                </c:pt>
                <c:pt idx="21042">
                  <c:v>0.93490600000000001</c:v>
                </c:pt>
                <c:pt idx="21043">
                  <c:v>0.93449199999999999</c:v>
                </c:pt>
                <c:pt idx="21044">
                  <c:v>0.93398700000000001</c:v>
                </c:pt>
                <c:pt idx="21045">
                  <c:v>0.933535</c:v>
                </c:pt>
                <c:pt idx="21046">
                  <c:v>0.93309600000000004</c:v>
                </c:pt>
                <c:pt idx="21047">
                  <c:v>0.93267299999999997</c:v>
                </c:pt>
                <c:pt idx="21048">
                  <c:v>0.93222499999999997</c:v>
                </c:pt>
                <c:pt idx="21049">
                  <c:v>0.93177200000000004</c:v>
                </c:pt>
                <c:pt idx="21050">
                  <c:v>0.93181099999999994</c:v>
                </c:pt>
                <c:pt idx="21051">
                  <c:v>0.93261899999999998</c:v>
                </c:pt>
                <c:pt idx="21052">
                  <c:v>0.93347599999999997</c:v>
                </c:pt>
                <c:pt idx="21053">
                  <c:v>0.93449300000000002</c:v>
                </c:pt>
                <c:pt idx="21054">
                  <c:v>0.93575299999999995</c:v>
                </c:pt>
                <c:pt idx="21055">
                  <c:v>0.93725899999999995</c:v>
                </c:pt>
                <c:pt idx="21056">
                  <c:v>0.93869100000000005</c:v>
                </c:pt>
                <c:pt idx="21057">
                  <c:v>0.94059400000000004</c:v>
                </c:pt>
                <c:pt idx="21058">
                  <c:v>0.94254499999999997</c:v>
                </c:pt>
                <c:pt idx="21059">
                  <c:v>0.94467900000000005</c:v>
                </c:pt>
                <c:pt idx="21060">
                  <c:v>0.94702799999999998</c:v>
                </c:pt>
                <c:pt idx="21061">
                  <c:v>0.94901800000000003</c:v>
                </c:pt>
                <c:pt idx="21062">
                  <c:v>0.95080100000000001</c:v>
                </c:pt>
                <c:pt idx="21063">
                  <c:v>0.95244300000000004</c:v>
                </c:pt>
                <c:pt idx="21064">
                  <c:v>0.95387500000000003</c:v>
                </c:pt>
                <c:pt idx="21065">
                  <c:v>0.95573900000000001</c:v>
                </c:pt>
                <c:pt idx="21066">
                  <c:v>0.95764800000000005</c:v>
                </c:pt>
                <c:pt idx="21067">
                  <c:v>0.95946799999999999</c:v>
                </c:pt>
                <c:pt idx="21068">
                  <c:v>0.96089599999999997</c:v>
                </c:pt>
                <c:pt idx="21069">
                  <c:v>0.96232799999999996</c:v>
                </c:pt>
                <c:pt idx="21070">
                  <c:v>0.96382500000000004</c:v>
                </c:pt>
                <c:pt idx="21071">
                  <c:v>0.96562800000000004</c:v>
                </c:pt>
                <c:pt idx="21072">
                  <c:v>0.96757899999999997</c:v>
                </c:pt>
                <c:pt idx="21073">
                  <c:v>0.96976399999999996</c:v>
                </c:pt>
                <c:pt idx="21074">
                  <c:v>0.97211800000000004</c:v>
                </c:pt>
                <c:pt idx="21075">
                  <c:v>0.974553</c:v>
                </c:pt>
                <c:pt idx="21076">
                  <c:v>0.97660999999999998</c:v>
                </c:pt>
                <c:pt idx="21077">
                  <c:v>0.97836500000000004</c:v>
                </c:pt>
                <c:pt idx="21078">
                  <c:v>0.98019900000000004</c:v>
                </c:pt>
                <c:pt idx="21079">
                  <c:v>0.98187100000000005</c:v>
                </c:pt>
                <c:pt idx="21080">
                  <c:v>0.98396399999999995</c:v>
                </c:pt>
                <c:pt idx="21081">
                  <c:v>0.98614299999999999</c:v>
                </c:pt>
                <c:pt idx="21082">
                  <c:v>0.98832799999999998</c:v>
                </c:pt>
                <c:pt idx="21083">
                  <c:v>0.99012699999999998</c:v>
                </c:pt>
                <c:pt idx="21084">
                  <c:v>0.99180100000000004</c:v>
                </c:pt>
                <c:pt idx="21085">
                  <c:v>0.99363599999999996</c:v>
                </c:pt>
                <c:pt idx="21086">
                  <c:v>0.99571100000000001</c:v>
                </c:pt>
                <c:pt idx="21087">
                  <c:v>0.99788399999999999</c:v>
                </c:pt>
                <c:pt idx="21088">
                  <c:v>1.0002899999999999</c:v>
                </c:pt>
                <c:pt idx="21089">
                  <c:v>1.0024900000000001</c:v>
                </c:pt>
                <c:pt idx="21090">
                  <c:v>1.0043200000000001</c:v>
                </c:pt>
                <c:pt idx="21091">
                  <c:v>1.0061500000000001</c:v>
                </c:pt>
                <c:pt idx="21092">
                  <c:v>1.00807</c:v>
                </c:pt>
                <c:pt idx="21093">
                  <c:v>1.0102800000000001</c:v>
                </c:pt>
                <c:pt idx="21094">
                  <c:v>1.0124500000000001</c:v>
                </c:pt>
                <c:pt idx="21095">
                  <c:v>1.01434</c:v>
                </c:pt>
                <c:pt idx="21096">
                  <c:v>1.01593</c:v>
                </c:pt>
                <c:pt idx="21097">
                  <c:v>1.01769</c:v>
                </c:pt>
                <c:pt idx="21098">
                  <c:v>1.01945</c:v>
                </c:pt>
                <c:pt idx="21099">
                  <c:v>1.02155</c:v>
                </c:pt>
                <c:pt idx="21100">
                  <c:v>1.02345</c:v>
                </c:pt>
                <c:pt idx="21101">
                  <c:v>1.02498</c:v>
                </c:pt>
                <c:pt idx="21102">
                  <c:v>1.0260800000000001</c:v>
                </c:pt>
                <c:pt idx="21103">
                  <c:v>1.02695</c:v>
                </c:pt>
                <c:pt idx="21104">
                  <c:v>1.02732</c:v>
                </c:pt>
                <c:pt idx="21105">
                  <c:v>1.02783</c:v>
                </c:pt>
                <c:pt idx="21106">
                  <c:v>1.02816</c:v>
                </c:pt>
                <c:pt idx="21107">
                  <c:v>1.0282899999999999</c:v>
                </c:pt>
                <c:pt idx="21108">
                  <c:v>1.0282199999999999</c:v>
                </c:pt>
                <c:pt idx="21109">
                  <c:v>1.0285599999999999</c:v>
                </c:pt>
                <c:pt idx="21110">
                  <c:v>1.0289900000000001</c:v>
                </c:pt>
                <c:pt idx="21111">
                  <c:v>1.0293000000000001</c:v>
                </c:pt>
                <c:pt idx="21112">
                  <c:v>1.02932</c:v>
                </c:pt>
                <c:pt idx="21113">
                  <c:v>1.0291300000000001</c:v>
                </c:pt>
                <c:pt idx="21114">
                  <c:v>1.0289299999999999</c:v>
                </c:pt>
                <c:pt idx="21115">
                  <c:v>1.0289200000000001</c:v>
                </c:pt>
                <c:pt idx="21116">
                  <c:v>1.0291300000000001</c:v>
                </c:pt>
                <c:pt idx="21117">
                  <c:v>1.02955</c:v>
                </c:pt>
                <c:pt idx="21118">
                  <c:v>1.03013</c:v>
                </c:pt>
                <c:pt idx="21119">
                  <c:v>1.03054</c:v>
                </c:pt>
                <c:pt idx="21120">
                  <c:v>1.03068</c:v>
                </c:pt>
                <c:pt idx="21121">
                  <c:v>1.0307299999999999</c:v>
                </c:pt>
                <c:pt idx="21122">
                  <c:v>1.0305200000000001</c:v>
                </c:pt>
                <c:pt idx="21123">
                  <c:v>1.0305800000000001</c:v>
                </c:pt>
                <c:pt idx="21124">
                  <c:v>1.03085</c:v>
                </c:pt>
                <c:pt idx="21125">
                  <c:v>1.0313699999999999</c:v>
                </c:pt>
                <c:pt idx="21126">
                  <c:v>1.03172</c:v>
                </c:pt>
                <c:pt idx="21127">
                  <c:v>1.0318499999999999</c:v>
                </c:pt>
                <c:pt idx="21128">
                  <c:v>1.03182</c:v>
                </c:pt>
                <c:pt idx="21129">
                  <c:v>1.03163</c:v>
                </c:pt>
                <c:pt idx="21130">
                  <c:v>1.03169</c:v>
                </c:pt>
                <c:pt idx="21131">
                  <c:v>1.0319199999999999</c:v>
                </c:pt>
                <c:pt idx="21132">
                  <c:v>1.03237</c:v>
                </c:pt>
                <c:pt idx="21133">
                  <c:v>1.0327999999999999</c:v>
                </c:pt>
                <c:pt idx="21134">
                  <c:v>1.03302</c:v>
                </c:pt>
                <c:pt idx="21135">
                  <c:v>1.0331399999999999</c:v>
                </c:pt>
                <c:pt idx="21136">
                  <c:v>1.0330699999999999</c:v>
                </c:pt>
                <c:pt idx="21137">
                  <c:v>1.03312</c:v>
                </c:pt>
                <c:pt idx="21138">
                  <c:v>1.03345</c:v>
                </c:pt>
                <c:pt idx="21139">
                  <c:v>1.03389</c:v>
                </c:pt>
                <c:pt idx="21140">
                  <c:v>1.0341400000000001</c:v>
                </c:pt>
                <c:pt idx="21141">
                  <c:v>1.0341499999999999</c:v>
                </c:pt>
                <c:pt idx="21142">
                  <c:v>1.0341199999999999</c:v>
                </c:pt>
                <c:pt idx="21143">
                  <c:v>1.03399</c:v>
                </c:pt>
                <c:pt idx="21144">
                  <c:v>1.03423</c:v>
                </c:pt>
                <c:pt idx="21145">
                  <c:v>1.03467</c:v>
                </c:pt>
                <c:pt idx="21146">
                  <c:v>1.03518</c:v>
                </c:pt>
                <c:pt idx="21147">
                  <c:v>1.03546</c:v>
                </c:pt>
                <c:pt idx="21148">
                  <c:v>1.0355099999999999</c:v>
                </c:pt>
                <c:pt idx="21149">
                  <c:v>1.0355399999999999</c:v>
                </c:pt>
                <c:pt idx="21150">
                  <c:v>1.03542</c:v>
                </c:pt>
                <c:pt idx="21151">
                  <c:v>1.03569</c:v>
                </c:pt>
                <c:pt idx="21152">
                  <c:v>1.03668</c:v>
                </c:pt>
                <c:pt idx="21153">
                  <c:v>1.0383899999999999</c:v>
                </c:pt>
                <c:pt idx="21154">
                  <c:v>1.04006</c:v>
                </c:pt>
                <c:pt idx="21155">
                  <c:v>1.04193</c:v>
                </c:pt>
                <c:pt idx="21156">
                  <c:v>1.0435099999999999</c:v>
                </c:pt>
                <c:pt idx="21157">
                  <c:v>1.0452300000000001</c:v>
                </c:pt>
                <c:pt idx="21158">
                  <c:v>1.0468500000000001</c:v>
                </c:pt>
                <c:pt idx="21159">
                  <c:v>1.0486800000000001</c:v>
                </c:pt>
                <c:pt idx="21160">
                  <c:v>1.0504800000000001</c:v>
                </c:pt>
                <c:pt idx="21161">
                  <c:v>1.0526500000000001</c:v>
                </c:pt>
                <c:pt idx="21162">
                  <c:v>1.0548999999999999</c:v>
                </c:pt>
                <c:pt idx="21163">
                  <c:v>1.05735</c:v>
                </c:pt>
                <c:pt idx="21164">
                  <c:v>1.0599099999999999</c:v>
                </c:pt>
                <c:pt idx="21165">
                  <c:v>1.0624100000000001</c:v>
                </c:pt>
                <c:pt idx="21166">
                  <c:v>1.06494</c:v>
                </c:pt>
                <c:pt idx="21167">
                  <c:v>1.06732</c:v>
                </c:pt>
                <c:pt idx="21168">
                  <c:v>1.0697000000000001</c:v>
                </c:pt>
                <c:pt idx="21169">
                  <c:v>1.07202</c:v>
                </c:pt>
                <c:pt idx="21170">
                  <c:v>1.07439</c:v>
                </c:pt>
                <c:pt idx="21171">
                  <c:v>1.07681</c:v>
                </c:pt>
                <c:pt idx="21172">
                  <c:v>1.07931</c:v>
                </c:pt>
                <c:pt idx="21173">
                  <c:v>1.0819099999999999</c:v>
                </c:pt>
                <c:pt idx="21174">
                  <c:v>1.0845199999999999</c:v>
                </c:pt>
                <c:pt idx="21175">
                  <c:v>1.08714</c:v>
                </c:pt>
                <c:pt idx="21176">
                  <c:v>1.08968</c:v>
                </c:pt>
                <c:pt idx="21177">
                  <c:v>1.09216</c:v>
                </c:pt>
                <c:pt idx="21178">
                  <c:v>1.0946</c:v>
                </c:pt>
                <c:pt idx="21179">
                  <c:v>1.0970299999999999</c:v>
                </c:pt>
                <c:pt idx="21180">
                  <c:v>1.09954</c:v>
                </c:pt>
                <c:pt idx="21181">
                  <c:v>1.10212</c:v>
                </c:pt>
                <c:pt idx="21182">
                  <c:v>1.1047800000000001</c:v>
                </c:pt>
                <c:pt idx="21183">
                  <c:v>1.1074900000000001</c:v>
                </c:pt>
                <c:pt idx="21184">
                  <c:v>1.11016</c:v>
                </c:pt>
                <c:pt idx="21185">
                  <c:v>1.1127800000000001</c:v>
                </c:pt>
                <c:pt idx="21186">
                  <c:v>1.11531</c:v>
                </c:pt>
                <c:pt idx="21187">
                  <c:v>1.11782</c:v>
                </c:pt>
                <c:pt idx="21188">
                  <c:v>1.12035</c:v>
                </c:pt>
                <c:pt idx="21189">
                  <c:v>1.12296</c:v>
                </c:pt>
                <c:pt idx="21190">
                  <c:v>1.12568</c:v>
                </c:pt>
                <c:pt idx="21191">
                  <c:v>1.1284400000000001</c:v>
                </c:pt>
                <c:pt idx="21192">
                  <c:v>1.1312</c:v>
                </c:pt>
                <c:pt idx="21193">
                  <c:v>1.13388</c:v>
                </c:pt>
                <c:pt idx="21194">
                  <c:v>1.13649</c:v>
                </c:pt>
                <c:pt idx="21195">
                  <c:v>1.13907</c:v>
                </c:pt>
                <c:pt idx="21196">
                  <c:v>1.1416599999999999</c:v>
                </c:pt>
                <c:pt idx="21197">
                  <c:v>1.1443399999999999</c:v>
                </c:pt>
                <c:pt idx="21198">
                  <c:v>1.1470899999999999</c:v>
                </c:pt>
                <c:pt idx="21199">
                  <c:v>1.1498900000000001</c:v>
                </c:pt>
                <c:pt idx="21200">
                  <c:v>1.15215</c:v>
                </c:pt>
                <c:pt idx="21201">
                  <c:v>1.1536200000000001</c:v>
                </c:pt>
                <c:pt idx="21202">
                  <c:v>1.15439</c:v>
                </c:pt>
                <c:pt idx="21203">
                  <c:v>1.15432</c:v>
                </c:pt>
                <c:pt idx="21204">
                  <c:v>1.1538600000000001</c:v>
                </c:pt>
                <c:pt idx="21205">
                  <c:v>1.15347</c:v>
                </c:pt>
                <c:pt idx="21206">
                  <c:v>1.1531800000000001</c:v>
                </c:pt>
                <c:pt idx="21207">
                  <c:v>1.1530800000000001</c:v>
                </c:pt>
                <c:pt idx="21208">
                  <c:v>1.1531</c:v>
                </c:pt>
                <c:pt idx="21209">
                  <c:v>1.1531100000000001</c:v>
                </c:pt>
                <c:pt idx="21210">
                  <c:v>1.153</c:v>
                </c:pt>
                <c:pt idx="21211">
                  <c:v>1.15272</c:v>
                </c:pt>
                <c:pt idx="21212">
                  <c:v>1.1523000000000001</c:v>
                </c:pt>
                <c:pt idx="21213">
                  <c:v>1.1519900000000001</c:v>
                </c:pt>
                <c:pt idx="21214">
                  <c:v>1.1518200000000001</c:v>
                </c:pt>
                <c:pt idx="21215">
                  <c:v>1.15178</c:v>
                </c:pt>
                <c:pt idx="21216">
                  <c:v>1.15184</c:v>
                </c:pt>
                <c:pt idx="21217">
                  <c:v>1.15181</c:v>
                </c:pt>
                <c:pt idx="21218">
                  <c:v>1.1516200000000001</c:v>
                </c:pt>
                <c:pt idx="21219">
                  <c:v>1.15127</c:v>
                </c:pt>
                <c:pt idx="21220">
                  <c:v>1.1509</c:v>
                </c:pt>
                <c:pt idx="21221">
                  <c:v>1.15069</c:v>
                </c:pt>
                <c:pt idx="21222">
                  <c:v>1.1506099999999999</c:v>
                </c:pt>
                <c:pt idx="21223">
                  <c:v>1.1506799999999999</c:v>
                </c:pt>
                <c:pt idx="21224">
                  <c:v>1.1507000000000001</c:v>
                </c:pt>
                <c:pt idx="21225">
                  <c:v>1.1505300000000001</c:v>
                </c:pt>
                <c:pt idx="21226">
                  <c:v>1.1502699999999999</c:v>
                </c:pt>
                <c:pt idx="21227">
                  <c:v>1.1499299999999999</c:v>
                </c:pt>
                <c:pt idx="21228">
                  <c:v>1.14975</c:v>
                </c:pt>
                <c:pt idx="21229">
                  <c:v>1.1496999999999999</c:v>
                </c:pt>
                <c:pt idx="21230">
                  <c:v>1.14977</c:v>
                </c:pt>
                <c:pt idx="21231">
                  <c:v>1.14977</c:v>
                </c:pt>
                <c:pt idx="21232">
                  <c:v>1.14961</c:v>
                </c:pt>
                <c:pt idx="21233">
                  <c:v>1.14933</c:v>
                </c:pt>
                <c:pt idx="21234">
                  <c:v>1.1490800000000001</c:v>
                </c:pt>
                <c:pt idx="21235">
                  <c:v>1.14896</c:v>
                </c:pt>
                <c:pt idx="21236">
                  <c:v>1.14897</c:v>
                </c:pt>
                <c:pt idx="21237">
                  <c:v>1.149</c:v>
                </c:pt>
                <c:pt idx="21238">
                  <c:v>1.14893</c:v>
                </c:pt>
                <c:pt idx="21239">
                  <c:v>1.1487700000000001</c:v>
                </c:pt>
                <c:pt idx="21240">
                  <c:v>1.14849</c:v>
                </c:pt>
                <c:pt idx="21241">
                  <c:v>1.1483000000000001</c:v>
                </c:pt>
                <c:pt idx="21242">
                  <c:v>1.14828</c:v>
                </c:pt>
                <c:pt idx="21243">
                  <c:v>1.14828</c:v>
                </c:pt>
                <c:pt idx="21244">
                  <c:v>1.1482300000000001</c:v>
                </c:pt>
                <c:pt idx="21245">
                  <c:v>1.1481399999999999</c:v>
                </c:pt>
                <c:pt idx="21246">
                  <c:v>1.1479299999999999</c:v>
                </c:pt>
                <c:pt idx="21247">
                  <c:v>1.1477299999999999</c:v>
                </c:pt>
                <c:pt idx="21248">
                  <c:v>1.14767</c:v>
                </c:pt>
                <c:pt idx="21249">
                  <c:v>1.1476599999999999</c:v>
                </c:pt>
                <c:pt idx="21250">
                  <c:v>1.1473</c:v>
                </c:pt>
                <c:pt idx="21251">
                  <c:v>1.1464700000000001</c:v>
                </c:pt>
                <c:pt idx="21252">
                  <c:v>1.1452899999999999</c:v>
                </c:pt>
                <c:pt idx="21253">
                  <c:v>1.1438699999999999</c:v>
                </c:pt>
                <c:pt idx="21254">
                  <c:v>1.1423300000000001</c:v>
                </c:pt>
                <c:pt idx="21255">
                  <c:v>1.1407499999999999</c:v>
                </c:pt>
                <c:pt idx="21256">
                  <c:v>1.1393</c:v>
                </c:pt>
                <c:pt idx="21257">
                  <c:v>1.13767</c:v>
                </c:pt>
                <c:pt idx="21258">
                  <c:v>1.1361000000000001</c:v>
                </c:pt>
                <c:pt idx="21259">
                  <c:v>1.13452</c:v>
                </c:pt>
                <c:pt idx="21260">
                  <c:v>1.13303</c:v>
                </c:pt>
                <c:pt idx="21261">
                  <c:v>1.13144</c:v>
                </c:pt>
                <c:pt idx="21262">
                  <c:v>1.1300399999999999</c:v>
                </c:pt>
                <c:pt idx="21263">
                  <c:v>1.12846</c:v>
                </c:pt>
                <c:pt idx="21264">
                  <c:v>1.1268499999999999</c:v>
                </c:pt>
                <c:pt idx="21265">
                  <c:v>1.1252899999999999</c:v>
                </c:pt>
                <c:pt idx="21266">
                  <c:v>1.1237600000000001</c:v>
                </c:pt>
                <c:pt idx="21267">
                  <c:v>1.12215</c:v>
                </c:pt>
                <c:pt idx="21268">
                  <c:v>1.1207100000000001</c:v>
                </c:pt>
                <c:pt idx="21269">
                  <c:v>1.1192800000000001</c:v>
                </c:pt>
                <c:pt idx="21270">
                  <c:v>1.11761</c:v>
                </c:pt>
                <c:pt idx="21271">
                  <c:v>1.1161000000000001</c:v>
                </c:pt>
                <c:pt idx="21272">
                  <c:v>1.1144700000000001</c:v>
                </c:pt>
                <c:pt idx="21273">
                  <c:v>1.113</c:v>
                </c:pt>
                <c:pt idx="21274">
                  <c:v>1.11164</c:v>
                </c:pt>
                <c:pt idx="21275">
                  <c:v>1.11032</c:v>
                </c:pt>
                <c:pt idx="21276">
                  <c:v>1.1087100000000001</c:v>
                </c:pt>
                <c:pt idx="21277">
                  <c:v>1.1070599999999999</c:v>
                </c:pt>
                <c:pt idx="21278">
                  <c:v>1.1055299999999999</c:v>
                </c:pt>
                <c:pt idx="21279">
                  <c:v>1.1041099999999999</c:v>
                </c:pt>
                <c:pt idx="21280">
                  <c:v>1.1027800000000001</c:v>
                </c:pt>
                <c:pt idx="21281">
                  <c:v>1.10137</c:v>
                </c:pt>
                <c:pt idx="21282">
                  <c:v>1.0999099999999999</c:v>
                </c:pt>
                <c:pt idx="21283">
                  <c:v>1.09819</c:v>
                </c:pt>
                <c:pt idx="21284">
                  <c:v>1.09656</c:v>
                </c:pt>
                <c:pt idx="21285">
                  <c:v>1.09493</c:v>
                </c:pt>
                <c:pt idx="21286">
                  <c:v>1.09327</c:v>
                </c:pt>
                <c:pt idx="21287">
                  <c:v>1.09189</c:v>
                </c:pt>
                <c:pt idx="21288">
                  <c:v>1.0905400000000001</c:v>
                </c:pt>
                <c:pt idx="21289">
                  <c:v>1.08924</c:v>
                </c:pt>
                <c:pt idx="21290">
                  <c:v>1.0876399999999999</c:v>
                </c:pt>
                <c:pt idx="21291">
                  <c:v>1.0859099999999999</c:v>
                </c:pt>
                <c:pt idx="21292">
                  <c:v>1.08436</c:v>
                </c:pt>
                <c:pt idx="21293">
                  <c:v>1.08277</c:v>
                </c:pt>
                <c:pt idx="21294">
                  <c:v>1.0813900000000001</c:v>
                </c:pt>
                <c:pt idx="21295">
                  <c:v>1.0799799999999999</c:v>
                </c:pt>
                <c:pt idx="21296">
                  <c:v>1.07856</c:v>
                </c:pt>
                <c:pt idx="21297">
                  <c:v>1.07681</c:v>
                </c:pt>
                <c:pt idx="21298">
                  <c:v>1.07504</c:v>
                </c:pt>
                <c:pt idx="21299">
                  <c:v>1.0733699999999999</c:v>
                </c:pt>
                <c:pt idx="21300">
                  <c:v>1.0721400000000001</c:v>
                </c:pt>
                <c:pt idx="21301">
                  <c:v>1.0716300000000001</c:v>
                </c:pt>
                <c:pt idx="21302">
                  <c:v>1.0715600000000001</c:v>
                </c:pt>
                <c:pt idx="21303">
                  <c:v>1.07195</c:v>
                </c:pt>
                <c:pt idx="21304">
                  <c:v>1.07237</c:v>
                </c:pt>
                <c:pt idx="21305">
                  <c:v>1.0731900000000001</c:v>
                </c:pt>
                <c:pt idx="21306">
                  <c:v>1.0734300000000001</c:v>
                </c:pt>
                <c:pt idx="21307">
                  <c:v>1.0738799999999999</c:v>
                </c:pt>
                <c:pt idx="21308">
                  <c:v>1.0741499999999999</c:v>
                </c:pt>
                <c:pt idx="21309">
                  <c:v>1.0745899999999999</c:v>
                </c:pt>
                <c:pt idx="21310">
                  <c:v>1.07507</c:v>
                </c:pt>
                <c:pt idx="21311">
                  <c:v>1.07569</c:v>
                </c:pt>
                <c:pt idx="21312">
                  <c:v>1.07622</c:v>
                </c:pt>
                <c:pt idx="21313">
                  <c:v>1.0767599999999999</c:v>
                </c:pt>
                <c:pt idx="21314">
                  <c:v>1.0771500000000001</c:v>
                </c:pt>
                <c:pt idx="21315">
                  <c:v>1.0773999999999999</c:v>
                </c:pt>
                <c:pt idx="21316">
                  <c:v>1.07782</c:v>
                </c:pt>
                <c:pt idx="21317">
                  <c:v>1.0785100000000001</c:v>
                </c:pt>
                <c:pt idx="21318">
                  <c:v>1.07894</c:v>
                </c:pt>
                <c:pt idx="21319">
                  <c:v>1.0794600000000001</c:v>
                </c:pt>
                <c:pt idx="21320">
                  <c:v>1.0798099999999999</c:v>
                </c:pt>
                <c:pt idx="21321">
                  <c:v>1.0801499999999999</c:v>
                </c:pt>
                <c:pt idx="21322">
                  <c:v>1.0806899999999999</c:v>
                </c:pt>
                <c:pt idx="21323">
                  <c:v>1.0813200000000001</c:v>
                </c:pt>
                <c:pt idx="21324">
                  <c:v>1.08178</c:v>
                </c:pt>
                <c:pt idx="21325">
                  <c:v>1.0823</c:v>
                </c:pt>
                <c:pt idx="21326">
                  <c:v>1.08274</c:v>
                </c:pt>
                <c:pt idx="21327">
                  <c:v>1.0831</c:v>
                </c:pt>
                <c:pt idx="21328">
                  <c:v>1.08344</c:v>
                </c:pt>
                <c:pt idx="21329">
                  <c:v>1.08413</c:v>
                </c:pt>
                <c:pt idx="21330">
                  <c:v>1.08463</c:v>
                </c:pt>
                <c:pt idx="21331">
                  <c:v>1.0851</c:v>
                </c:pt>
                <c:pt idx="21332">
                  <c:v>1.0854900000000001</c:v>
                </c:pt>
                <c:pt idx="21333">
                  <c:v>1.08606</c:v>
                </c:pt>
                <c:pt idx="21334">
                  <c:v>1.0866499999999999</c:v>
                </c:pt>
                <c:pt idx="21335">
                  <c:v>1.08731</c:v>
                </c:pt>
                <c:pt idx="21336">
                  <c:v>1.0879300000000001</c:v>
                </c:pt>
                <c:pt idx="21337">
                  <c:v>1.0884100000000001</c:v>
                </c:pt>
                <c:pt idx="21338">
                  <c:v>1.08901</c:v>
                </c:pt>
                <c:pt idx="21339">
                  <c:v>1.0895699999999999</c:v>
                </c:pt>
                <c:pt idx="21340">
                  <c:v>1.09022</c:v>
                </c:pt>
                <c:pt idx="21341">
                  <c:v>1.0907500000000001</c:v>
                </c:pt>
                <c:pt idx="21342">
                  <c:v>1.0911999999999999</c:v>
                </c:pt>
                <c:pt idx="21343">
                  <c:v>1.09178</c:v>
                </c:pt>
                <c:pt idx="21344">
                  <c:v>1.0923799999999999</c:v>
                </c:pt>
                <c:pt idx="21345">
                  <c:v>1.0930299999999999</c:v>
                </c:pt>
                <c:pt idx="21346">
                  <c:v>1.09361</c:v>
                </c:pt>
                <c:pt idx="21347">
                  <c:v>1.0941799999999999</c:v>
                </c:pt>
                <c:pt idx="21348">
                  <c:v>1.0948800000000001</c:v>
                </c:pt>
                <c:pt idx="21349">
                  <c:v>1.0954900000000001</c:v>
                </c:pt>
                <c:pt idx="21350">
                  <c:v>1.0961000000000001</c:v>
                </c:pt>
                <c:pt idx="21351">
                  <c:v>1.0964799999999999</c:v>
                </c:pt>
                <c:pt idx="21352">
                  <c:v>1.0968800000000001</c:v>
                </c:pt>
                <c:pt idx="21353">
                  <c:v>1.09683</c:v>
                </c:pt>
                <c:pt idx="21354">
                  <c:v>1.0969899999999999</c:v>
                </c:pt>
                <c:pt idx="21355">
                  <c:v>1.0967</c:v>
                </c:pt>
                <c:pt idx="21356">
                  <c:v>1.09677</c:v>
                </c:pt>
                <c:pt idx="21357">
                  <c:v>1.09643</c:v>
                </c:pt>
                <c:pt idx="21358">
                  <c:v>1.0963499999999999</c:v>
                </c:pt>
                <c:pt idx="21359">
                  <c:v>1.09609</c:v>
                </c:pt>
                <c:pt idx="21360">
                  <c:v>1.09585</c:v>
                </c:pt>
                <c:pt idx="21361">
                  <c:v>1.09537</c:v>
                </c:pt>
                <c:pt idx="21362">
                  <c:v>1.0947800000000001</c:v>
                </c:pt>
                <c:pt idx="21363">
                  <c:v>1.09415</c:v>
                </c:pt>
                <c:pt idx="21364">
                  <c:v>1.09345</c:v>
                </c:pt>
                <c:pt idx="21365">
                  <c:v>1.09291</c:v>
                </c:pt>
                <c:pt idx="21366">
                  <c:v>1.09209</c:v>
                </c:pt>
                <c:pt idx="21367">
                  <c:v>1.09168</c:v>
                </c:pt>
                <c:pt idx="21368">
                  <c:v>1.0908</c:v>
                </c:pt>
                <c:pt idx="21369">
                  <c:v>1.09043</c:v>
                </c:pt>
                <c:pt idx="21370">
                  <c:v>1.0894299999999999</c:v>
                </c:pt>
                <c:pt idx="21371">
                  <c:v>1.0889899999999999</c:v>
                </c:pt>
                <c:pt idx="21372">
                  <c:v>1.0879300000000001</c:v>
                </c:pt>
                <c:pt idx="21373">
                  <c:v>1.08761</c:v>
                </c:pt>
                <c:pt idx="21374">
                  <c:v>1.08673</c:v>
                </c:pt>
                <c:pt idx="21375">
                  <c:v>1.0864100000000001</c:v>
                </c:pt>
                <c:pt idx="21376">
                  <c:v>1.0856699999999999</c:v>
                </c:pt>
                <c:pt idx="21377">
                  <c:v>1.08524</c:v>
                </c:pt>
                <c:pt idx="21378">
                  <c:v>1.0845499999999999</c:v>
                </c:pt>
                <c:pt idx="21379">
                  <c:v>1.0840799999999999</c:v>
                </c:pt>
                <c:pt idx="21380">
                  <c:v>1.0836300000000001</c:v>
                </c:pt>
                <c:pt idx="21381">
                  <c:v>1.0831299999999999</c:v>
                </c:pt>
                <c:pt idx="21382">
                  <c:v>1.08301</c:v>
                </c:pt>
                <c:pt idx="21383">
                  <c:v>1.08247</c:v>
                </c:pt>
                <c:pt idx="21384">
                  <c:v>1.0825400000000001</c:v>
                </c:pt>
                <c:pt idx="21385">
                  <c:v>1.0819700000000001</c:v>
                </c:pt>
                <c:pt idx="21386">
                  <c:v>1.08229</c:v>
                </c:pt>
                <c:pt idx="21387">
                  <c:v>1.0818099999999999</c:v>
                </c:pt>
                <c:pt idx="21388">
                  <c:v>1.08223</c:v>
                </c:pt>
                <c:pt idx="21389">
                  <c:v>1.08182</c:v>
                </c:pt>
                <c:pt idx="21390">
                  <c:v>1.0823400000000001</c:v>
                </c:pt>
                <c:pt idx="21391">
                  <c:v>1.0822000000000001</c:v>
                </c:pt>
                <c:pt idx="21392">
                  <c:v>1.0827</c:v>
                </c:pt>
                <c:pt idx="21393">
                  <c:v>1.0828599999999999</c:v>
                </c:pt>
                <c:pt idx="21394">
                  <c:v>1.08331</c:v>
                </c:pt>
                <c:pt idx="21395">
                  <c:v>1.08371</c:v>
                </c:pt>
                <c:pt idx="21396">
                  <c:v>1.08406</c:v>
                </c:pt>
                <c:pt idx="21397">
                  <c:v>1.08467</c:v>
                </c:pt>
                <c:pt idx="21398">
                  <c:v>1.08487</c:v>
                </c:pt>
                <c:pt idx="21399">
                  <c:v>1.0855999999999999</c:v>
                </c:pt>
                <c:pt idx="21400">
                  <c:v>1.0854999999999999</c:v>
                </c:pt>
                <c:pt idx="21401">
                  <c:v>1.08596</c:v>
                </c:pt>
                <c:pt idx="21402">
                  <c:v>1.08572</c:v>
                </c:pt>
                <c:pt idx="21403">
                  <c:v>1.08565</c:v>
                </c:pt>
                <c:pt idx="21404">
                  <c:v>1.0848</c:v>
                </c:pt>
                <c:pt idx="21405">
                  <c:v>1.0843400000000001</c:v>
                </c:pt>
                <c:pt idx="21406">
                  <c:v>1.08342</c:v>
                </c:pt>
                <c:pt idx="21407">
                  <c:v>1.0831200000000001</c:v>
                </c:pt>
                <c:pt idx="21408">
                  <c:v>1.0825400000000001</c:v>
                </c:pt>
                <c:pt idx="21409">
                  <c:v>1.0825100000000001</c:v>
                </c:pt>
                <c:pt idx="21410">
                  <c:v>1.08206</c:v>
                </c:pt>
                <c:pt idx="21411">
                  <c:v>1.0818300000000001</c:v>
                </c:pt>
                <c:pt idx="21412">
                  <c:v>1.0814999999999999</c:v>
                </c:pt>
                <c:pt idx="21413">
                  <c:v>1.0813999999999999</c:v>
                </c:pt>
                <c:pt idx="21414">
                  <c:v>1.0812200000000001</c:v>
                </c:pt>
                <c:pt idx="21415">
                  <c:v>1.08107</c:v>
                </c:pt>
                <c:pt idx="21416">
                  <c:v>1.0810500000000001</c:v>
                </c:pt>
                <c:pt idx="21417">
                  <c:v>1.0808</c:v>
                </c:pt>
                <c:pt idx="21418">
                  <c:v>1.0808199999999999</c:v>
                </c:pt>
                <c:pt idx="21419">
                  <c:v>1.0808</c:v>
                </c:pt>
                <c:pt idx="21420">
                  <c:v>1.0809800000000001</c:v>
                </c:pt>
                <c:pt idx="21421">
                  <c:v>1.08121</c:v>
                </c:pt>
                <c:pt idx="21422">
                  <c:v>1.08117</c:v>
                </c:pt>
                <c:pt idx="21423">
                  <c:v>1.0811999999999999</c:v>
                </c:pt>
                <c:pt idx="21424">
                  <c:v>1.08138</c:v>
                </c:pt>
                <c:pt idx="21425">
                  <c:v>1.0813200000000001</c:v>
                </c:pt>
                <c:pt idx="21426">
                  <c:v>1.0813200000000001</c:v>
                </c:pt>
                <c:pt idx="21427">
                  <c:v>1.0813999999999999</c:v>
                </c:pt>
                <c:pt idx="21428">
                  <c:v>1.0812999999999999</c:v>
                </c:pt>
                <c:pt idx="21429">
                  <c:v>1.0813299999999999</c:v>
                </c:pt>
                <c:pt idx="21430">
                  <c:v>1.08135</c:v>
                </c:pt>
                <c:pt idx="21431">
                  <c:v>1.0811599999999999</c:v>
                </c:pt>
                <c:pt idx="21432">
                  <c:v>1.08128</c:v>
                </c:pt>
                <c:pt idx="21433">
                  <c:v>1.0812900000000001</c:v>
                </c:pt>
                <c:pt idx="21434">
                  <c:v>1.0809899999999999</c:v>
                </c:pt>
                <c:pt idx="21435">
                  <c:v>1.0810500000000001</c:v>
                </c:pt>
                <c:pt idx="21436">
                  <c:v>1.0809599999999999</c:v>
                </c:pt>
                <c:pt idx="21437">
                  <c:v>1.0807100000000001</c:v>
                </c:pt>
                <c:pt idx="21438">
                  <c:v>1.0807899999999999</c:v>
                </c:pt>
                <c:pt idx="21439">
                  <c:v>1.0805800000000001</c:v>
                </c:pt>
                <c:pt idx="21440">
                  <c:v>1.08033</c:v>
                </c:pt>
                <c:pt idx="21441">
                  <c:v>1.0804</c:v>
                </c:pt>
                <c:pt idx="21442">
                  <c:v>1.08009</c:v>
                </c:pt>
                <c:pt idx="21443">
                  <c:v>1.07988</c:v>
                </c:pt>
                <c:pt idx="21444">
                  <c:v>1.07988</c:v>
                </c:pt>
                <c:pt idx="21445">
                  <c:v>1.07945</c:v>
                </c:pt>
                <c:pt idx="21446">
                  <c:v>1.0793299999999999</c:v>
                </c:pt>
                <c:pt idx="21447">
                  <c:v>1.0791900000000001</c:v>
                </c:pt>
                <c:pt idx="21448">
                  <c:v>1.0787100000000001</c:v>
                </c:pt>
                <c:pt idx="21449">
                  <c:v>1.0786500000000001</c:v>
                </c:pt>
                <c:pt idx="21450">
                  <c:v>1.0781000000000001</c:v>
                </c:pt>
                <c:pt idx="21451">
                  <c:v>1.0773900000000001</c:v>
                </c:pt>
                <c:pt idx="21452">
                  <c:v>1.07663</c:v>
                </c:pt>
                <c:pt idx="21453">
                  <c:v>1.0758700000000001</c:v>
                </c:pt>
                <c:pt idx="21454">
                  <c:v>1.0749899999999999</c:v>
                </c:pt>
                <c:pt idx="21455">
                  <c:v>1.07376</c:v>
                </c:pt>
                <c:pt idx="21456">
                  <c:v>1.0726500000000001</c:v>
                </c:pt>
                <c:pt idx="21457">
                  <c:v>1.07148</c:v>
                </c:pt>
                <c:pt idx="21458">
                  <c:v>1.0700799999999999</c:v>
                </c:pt>
                <c:pt idx="21459">
                  <c:v>1.06874</c:v>
                </c:pt>
                <c:pt idx="21460">
                  <c:v>1.0675300000000001</c:v>
                </c:pt>
                <c:pt idx="21461">
                  <c:v>1.0662100000000001</c:v>
                </c:pt>
                <c:pt idx="21462">
                  <c:v>1.0649200000000001</c:v>
                </c:pt>
                <c:pt idx="21463">
                  <c:v>1.0638000000000001</c:v>
                </c:pt>
                <c:pt idx="21464">
                  <c:v>1.06253</c:v>
                </c:pt>
                <c:pt idx="21465">
                  <c:v>1.06128</c:v>
                </c:pt>
                <c:pt idx="21466">
                  <c:v>1.0601400000000001</c:v>
                </c:pt>
                <c:pt idx="21467">
                  <c:v>1.0587899999999999</c:v>
                </c:pt>
                <c:pt idx="21468">
                  <c:v>1.05752</c:v>
                </c:pt>
                <c:pt idx="21469">
                  <c:v>1.0564</c:v>
                </c:pt>
                <c:pt idx="21470">
                  <c:v>1.05497</c:v>
                </c:pt>
                <c:pt idx="21471">
                  <c:v>1.0537099999999999</c:v>
                </c:pt>
                <c:pt idx="21472">
                  <c:v>1.05253</c:v>
                </c:pt>
                <c:pt idx="21473">
                  <c:v>1.0510600000000001</c:v>
                </c:pt>
                <c:pt idx="21474">
                  <c:v>1.04986</c:v>
                </c:pt>
                <c:pt idx="21475">
                  <c:v>1.0486500000000001</c:v>
                </c:pt>
                <c:pt idx="21476">
                  <c:v>1.04718</c:v>
                </c:pt>
                <c:pt idx="21477">
                  <c:v>1.0459400000000001</c:v>
                </c:pt>
                <c:pt idx="21478">
                  <c:v>1.0446800000000001</c:v>
                </c:pt>
                <c:pt idx="21479">
                  <c:v>1.0431600000000001</c:v>
                </c:pt>
                <c:pt idx="21480">
                  <c:v>1.0419400000000001</c:v>
                </c:pt>
                <c:pt idx="21481">
                  <c:v>1.04064</c:v>
                </c:pt>
                <c:pt idx="21482">
                  <c:v>1.03918</c:v>
                </c:pt>
                <c:pt idx="21483">
                  <c:v>1.03793</c:v>
                </c:pt>
                <c:pt idx="21484">
                  <c:v>1.03657</c:v>
                </c:pt>
                <c:pt idx="21485">
                  <c:v>1.0351600000000001</c:v>
                </c:pt>
                <c:pt idx="21486">
                  <c:v>1.0339400000000001</c:v>
                </c:pt>
                <c:pt idx="21487">
                  <c:v>1.0326</c:v>
                </c:pt>
                <c:pt idx="21488">
                  <c:v>1.0311699999999999</c:v>
                </c:pt>
                <c:pt idx="21489">
                  <c:v>1.0299400000000001</c:v>
                </c:pt>
                <c:pt idx="21490">
                  <c:v>1.02854</c:v>
                </c:pt>
                <c:pt idx="21491">
                  <c:v>1.0271300000000001</c:v>
                </c:pt>
                <c:pt idx="21492">
                  <c:v>1.0258700000000001</c:v>
                </c:pt>
                <c:pt idx="21493">
                  <c:v>1.0243800000000001</c:v>
                </c:pt>
                <c:pt idx="21494">
                  <c:v>1.02302</c:v>
                </c:pt>
                <c:pt idx="21495">
                  <c:v>1.0217499999999999</c:v>
                </c:pt>
                <c:pt idx="21496">
                  <c:v>1.02023</c:v>
                </c:pt>
                <c:pt idx="21497">
                  <c:v>1.0188900000000001</c:v>
                </c:pt>
                <c:pt idx="21498">
                  <c:v>1.0175700000000001</c:v>
                </c:pt>
                <c:pt idx="21499">
                  <c:v>1.01603</c:v>
                </c:pt>
                <c:pt idx="21500">
                  <c:v>1.0150300000000001</c:v>
                </c:pt>
                <c:pt idx="21501">
                  <c:v>1.01494</c:v>
                </c:pt>
                <c:pt idx="21502">
                  <c:v>1.01528</c:v>
                </c:pt>
                <c:pt idx="21503">
                  <c:v>1.01658</c:v>
                </c:pt>
                <c:pt idx="21504">
                  <c:v>1.0181199999999999</c:v>
                </c:pt>
                <c:pt idx="21505">
                  <c:v>1.02006</c:v>
                </c:pt>
                <c:pt idx="21506">
                  <c:v>1.0223800000000001</c:v>
                </c:pt>
                <c:pt idx="21507">
                  <c:v>1.02508</c:v>
                </c:pt>
                <c:pt idx="21508">
                  <c:v>1.02776</c:v>
                </c:pt>
                <c:pt idx="21509">
                  <c:v>1.03067</c:v>
                </c:pt>
                <c:pt idx="21510">
                  <c:v>1.0339400000000001</c:v>
                </c:pt>
                <c:pt idx="21511">
                  <c:v>1.0372600000000001</c:v>
                </c:pt>
                <c:pt idx="21512">
                  <c:v>1.04033</c:v>
                </c:pt>
                <c:pt idx="21513">
                  <c:v>1.0426800000000001</c:v>
                </c:pt>
                <c:pt idx="21514">
                  <c:v>1.04474</c:v>
                </c:pt>
                <c:pt idx="21515">
                  <c:v>1.04664</c:v>
                </c:pt>
                <c:pt idx="21516">
                  <c:v>1.0480799999999999</c:v>
                </c:pt>
                <c:pt idx="21517">
                  <c:v>1.0491299999999999</c:v>
                </c:pt>
                <c:pt idx="21518">
                  <c:v>1.05002</c:v>
                </c:pt>
                <c:pt idx="21519">
                  <c:v>1.0508500000000001</c:v>
                </c:pt>
                <c:pt idx="21520">
                  <c:v>1.05206</c:v>
                </c:pt>
                <c:pt idx="21521">
                  <c:v>1.05385</c:v>
                </c:pt>
                <c:pt idx="21522">
                  <c:v>1.0557000000000001</c:v>
                </c:pt>
                <c:pt idx="21523">
                  <c:v>1.05759</c:v>
                </c:pt>
                <c:pt idx="21524">
                  <c:v>1.0602199999999999</c:v>
                </c:pt>
                <c:pt idx="21525">
                  <c:v>1.0629599999999999</c:v>
                </c:pt>
                <c:pt idx="21526">
                  <c:v>1.06585</c:v>
                </c:pt>
                <c:pt idx="21527">
                  <c:v>1.06793</c:v>
                </c:pt>
                <c:pt idx="21528">
                  <c:v>1.06938</c:v>
                </c:pt>
                <c:pt idx="21529">
                  <c:v>1.0706100000000001</c:v>
                </c:pt>
                <c:pt idx="21530">
                  <c:v>1.0717399999999999</c:v>
                </c:pt>
                <c:pt idx="21531">
                  <c:v>1.07243</c:v>
                </c:pt>
                <c:pt idx="21532">
                  <c:v>1.0728500000000001</c:v>
                </c:pt>
                <c:pt idx="21533">
                  <c:v>1.07392</c:v>
                </c:pt>
                <c:pt idx="21534">
                  <c:v>1.0754300000000001</c:v>
                </c:pt>
                <c:pt idx="21535">
                  <c:v>1.0777300000000001</c:v>
                </c:pt>
                <c:pt idx="21536">
                  <c:v>1.0799700000000001</c:v>
                </c:pt>
                <c:pt idx="21537">
                  <c:v>1.08266</c:v>
                </c:pt>
                <c:pt idx="21538">
                  <c:v>1.08548</c:v>
                </c:pt>
                <c:pt idx="21539">
                  <c:v>1.08782</c:v>
                </c:pt>
                <c:pt idx="21540">
                  <c:v>1.08951</c:v>
                </c:pt>
                <c:pt idx="21541">
                  <c:v>1.0908599999999999</c:v>
                </c:pt>
                <c:pt idx="21542">
                  <c:v>1.0920099999999999</c:v>
                </c:pt>
                <c:pt idx="21543">
                  <c:v>1.09273</c:v>
                </c:pt>
                <c:pt idx="21544">
                  <c:v>1.0931900000000001</c:v>
                </c:pt>
                <c:pt idx="21545">
                  <c:v>1.0943400000000001</c:v>
                </c:pt>
                <c:pt idx="21546">
                  <c:v>1.0958699999999999</c:v>
                </c:pt>
                <c:pt idx="21547">
                  <c:v>1.09796</c:v>
                </c:pt>
                <c:pt idx="21548">
                  <c:v>1.0997300000000001</c:v>
                </c:pt>
                <c:pt idx="21549">
                  <c:v>1.1008500000000001</c:v>
                </c:pt>
                <c:pt idx="21550">
                  <c:v>1.10127</c:v>
                </c:pt>
                <c:pt idx="21551">
                  <c:v>1.10162</c:v>
                </c:pt>
                <c:pt idx="21552">
                  <c:v>1.10164</c:v>
                </c:pt>
                <c:pt idx="21553">
                  <c:v>1.1015999999999999</c:v>
                </c:pt>
                <c:pt idx="21554">
                  <c:v>1.10111</c:v>
                </c:pt>
                <c:pt idx="21555">
                  <c:v>1.1009</c:v>
                </c:pt>
                <c:pt idx="21556">
                  <c:v>1.10067</c:v>
                </c:pt>
                <c:pt idx="21557">
                  <c:v>1.1004700000000001</c:v>
                </c:pt>
                <c:pt idx="21558">
                  <c:v>1.1005400000000001</c:v>
                </c:pt>
                <c:pt idx="21559">
                  <c:v>1.10005</c:v>
                </c:pt>
                <c:pt idx="21560">
                  <c:v>1.09938</c:v>
                </c:pt>
                <c:pt idx="21561">
                  <c:v>1.09903</c:v>
                </c:pt>
                <c:pt idx="21562">
                  <c:v>1.09884</c:v>
                </c:pt>
                <c:pt idx="21563">
                  <c:v>1.09826</c:v>
                </c:pt>
                <c:pt idx="21564">
                  <c:v>1.0977699999999999</c:v>
                </c:pt>
                <c:pt idx="21565">
                  <c:v>1.09754</c:v>
                </c:pt>
                <c:pt idx="21566">
                  <c:v>1.0972299999999999</c:v>
                </c:pt>
                <c:pt idx="21567">
                  <c:v>1.09674</c:v>
                </c:pt>
                <c:pt idx="21568">
                  <c:v>1.09653</c:v>
                </c:pt>
                <c:pt idx="21569">
                  <c:v>1.09649</c:v>
                </c:pt>
                <c:pt idx="21570">
                  <c:v>1.0961799999999999</c:v>
                </c:pt>
                <c:pt idx="21571">
                  <c:v>1.0957399999999999</c:v>
                </c:pt>
                <c:pt idx="21572">
                  <c:v>1.0955299999999999</c:v>
                </c:pt>
                <c:pt idx="21573">
                  <c:v>1.09524</c:v>
                </c:pt>
                <c:pt idx="21574">
                  <c:v>1.0945499999999999</c:v>
                </c:pt>
                <c:pt idx="21575">
                  <c:v>1.0940700000000001</c:v>
                </c:pt>
                <c:pt idx="21576">
                  <c:v>1.09378</c:v>
                </c:pt>
                <c:pt idx="21577">
                  <c:v>1.09338</c:v>
                </c:pt>
                <c:pt idx="21578">
                  <c:v>1.09283</c:v>
                </c:pt>
                <c:pt idx="21579">
                  <c:v>1.09243</c:v>
                </c:pt>
                <c:pt idx="21580">
                  <c:v>1.0922099999999999</c:v>
                </c:pt>
                <c:pt idx="21581">
                  <c:v>1.09158</c:v>
                </c:pt>
                <c:pt idx="21582">
                  <c:v>1.0910200000000001</c:v>
                </c:pt>
                <c:pt idx="21583">
                  <c:v>1.0906499999999999</c:v>
                </c:pt>
                <c:pt idx="21584">
                  <c:v>1.0901400000000001</c:v>
                </c:pt>
                <c:pt idx="21585">
                  <c:v>1.0894600000000001</c:v>
                </c:pt>
                <c:pt idx="21586">
                  <c:v>1.08894</c:v>
                </c:pt>
                <c:pt idx="21587">
                  <c:v>1.0885199999999999</c:v>
                </c:pt>
                <c:pt idx="21588">
                  <c:v>1.0878399999999999</c:v>
                </c:pt>
                <c:pt idx="21589">
                  <c:v>1.0871500000000001</c:v>
                </c:pt>
                <c:pt idx="21590">
                  <c:v>1.0866199999999999</c:v>
                </c:pt>
                <c:pt idx="21591">
                  <c:v>1.0860000000000001</c:v>
                </c:pt>
                <c:pt idx="21592">
                  <c:v>1.08504</c:v>
                </c:pt>
                <c:pt idx="21593">
                  <c:v>1.0844100000000001</c:v>
                </c:pt>
                <c:pt idx="21594">
                  <c:v>1.0841499999999999</c:v>
                </c:pt>
                <c:pt idx="21595">
                  <c:v>1.0836399999999999</c:v>
                </c:pt>
                <c:pt idx="21596">
                  <c:v>1.08314</c:v>
                </c:pt>
                <c:pt idx="21597">
                  <c:v>1.08274</c:v>
                </c:pt>
                <c:pt idx="21598">
                  <c:v>1.0819700000000001</c:v>
                </c:pt>
                <c:pt idx="21599">
                  <c:v>1.0811500000000001</c:v>
                </c:pt>
                <c:pt idx="21600">
                  <c:v>1.08012</c:v>
                </c:pt>
                <c:pt idx="21601">
                  <c:v>1.07944</c:v>
                </c:pt>
                <c:pt idx="21602">
                  <c:v>1.0790299999999999</c:v>
                </c:pt>
                <c:pt idx="21603">
                  <c:v>1.07864</c:v>
                </c:pt>
                <c:pt idx="21604">
                  <c:v>1.07853</c:v>
                </c:pt>
                <c:pt idx="21605">
                  <c:v>1.0786800000000001</c:v>
                </c:pt>
                <c:pt idx="21606">
                  <c:v>1.07887</c:v>
                </c:pt>
                <c:pt idx="21607">
                  <c:v>1.07911</c:v>
                </c:pt>
                <c:pt idx="21608">
                  <c:v>1.07955</c:v>
                </c:pt>
                <c:pt idx="21609">
                  <c:v>1.0799799999999999</c:v>
                </c:pt>
                <c:pt idx="21610">
                  <c:v>1.0805800000000001</c:v>
                </c:pt>
                <c:pt idx="21611">
                  <c:v>1.08125</c:v>
                </c:pt>
                <c:pt idx="21612">
                  <c:v>1.08199</c:v>
                </c:pt>
                <c:pt idx="21613">
                  <c:v>1.08284</c:v>
                </c:pt>
                <c:pt idx="21614">
                  <c:v>1.0837000000000001</c:v>
                </c:pt>
                <c:pt idx="21615">
                  <c:v>1.0845100000000001</c:v>
                </c:pt>
                <c:pt idx="21616">
                  <c:v>1.0853299999999999</c:v>
                </c:pt>
                <c:pt idx="21617">
                  <c:v>1.0861400000000001</c:v>
                </c:pt>
                <c:pt idx="21618">
                  <c:v>1.0868899999999999</c:v>
                </c:pt>
                <c:pt idx="21619">
                  <c:v>1.0876999999999999</c:v>
                </c:pt>
                <c:pt idx="21620">
                  <c:v>1.0885100000000001</c:v>
                </c:pt>
                <c:pt idx="21621">
                  <c:v>1.0892599999999999</c:v>
                </c:pt>
                <c:pt idx="21622">
                  <c:v>1.09005</c:v>
                </c:pt>
                <c:pt idx="21623">
                  <c:v>1.0908199999999999</c:v>
                </c:pt>
                <c:pt idx="21624">
                  <c:v>1.09158</c:v>
                </c:pt>
                <c:pt idx="21625">
                  <c:v>1.09239</c:v>
                </c:pt>
                <c:pt idx="21626">
                  <c:v>1.0931200000000001</c:v>
                </c:pt>
                <c:pt idx="21627">
                  <c:v>1.0938600000000001</c:v>
                </c:pt>
                <c:pt idx="21628">
                  <c:v>1.09466</c:v>
                </c:pt>
                <c:pt idx="21629">
                  <c:v>1.09538</c:v>
                </c:pt>
                <c:pt idx="21630">
                  <c:v>1.09615</c:v>
                </c:pt>
                <c:pt idx="21631">
                  <c:v>1.0969</c:v>
                </c:pt>
                <c:pt idx="21632">
                  <c:v>1.0975900000000001</c:v>
                </c:pt>
                <c:pt idx="21633">
                  <c:v>1.09839</c:v>
                </c:pt>
                <c:pt idx="21634">
                  <c:v>1.09911</c:v>
                </c:pt>
                <c:pt idx="21635">
                  <c:v>1.0998000000000001</c:v>
                </c:pt>
                <c:pt idx="21636">
                  <c:v>1.1005799999999999</c:v>
                </c:pt>
                <c:pt idx="21637">
                  <c:v>1.1012599999999999</c:v>
                </c:pt>
                <c:pt idx="21638">
                  <c:v>1.10199</c:v>
                </c:pt>
                <c:pt idx="21639">
                  <c:v>1.1027499999999999</c:v>
                </c:pt>
                <c:pt idx="21640">
                  <c:v>1.1033900000000001</c:v>
                </c:pt>
                <c:pt idx="21641">
                  <c:v>1.1041300000000001</c:v>
                </c:pt>
                <c:pt idx="21642">
                  <c:v>1.10486</c:v>
                </c:pt>
                <c:pt idx="21643">
                  <c:v>1.1054999999999999</c:v>
                </c:pt>
                <c:pt idx="21644">
                  <c:v>1.1062700000000001</c:v>
                </c:pt>
                <c:pt idx="21645">
                  <c:v>1.1069100000000001</c:v>
                </c:pt>
                <c:pt idx="21646">
                  <c:v>1.1075699999999999</c:v>
                </c:pt>
                <c:pt idx="21647">
                  <c:v>1.1083499999999999</c:v>
                </c:pt>
                <c:pt idx="21648">
                  <c:v>1.10894</c:v>
                </c:pt>
                <c:pt idx="21649">
                  <c:v>1.1096299999999999</c:v>
                </c:pt>
                <c:pt idx="21650">
                  <c:v>1.11008</c:v>
                </c:pt>
                <c:pt idx="21651">
                  <c:v>1.1100099999999999</c:v>
                </c:pt>
                <c:pt idx="21652">
                  <c:v>1.10978</c:v>
                </c:pt>
                <c:pt idx="21653">
                  <c:v>1.10934</c:v>
                </c:pt>
                <c:pt idx="21654">
                  <c:v>1.1088899999999999</c:v>
                </c:pt>
                <c:pt idx="21655">
                  <c:v>1.1082099999999999</c:v>
                </c:pt>
                <c:pt idx="21656">
                  <c:v>1.1072900000000001</c:v>
                </c:pt>
                <c:pt idx="21657">
                  <c:v>1.1061700000000001</c:v>
                </c:pt>
                <c:pt idx="21658">
                  <c:v>1.1053500000000001</c:v>
                </c:pt>
                <c:pt idx="21659">
                  <c:v>1.10467</c:v>
                </c:pt>
                <c:pt idx="21660">
                  <c:v>1.1041099999999999</c:v>
                </c:pt>
                <c:pt idx="21661">
                  <c:v>1.10314</c:v>
                </c:pt>
                <c:pt idx="21662">
                  <c:v>1.10223</c:v>
                </c:pt>
                <c:pt idx="21663">
                  <c:v>1.1012200000000001</c:v>
                </c:pt>
                <c:pt idx="21664">
                  <c:v>1.0998600000000001</c:v>
                </c:pt>
                <c:pt idx="21665">
                  <c:v>1.09897</c:v>
                </c:pt>
                <c:pt idx="21666">
                  <c:v>1.0981399999999999</c:v>
                </c:pt>
                <c:pt idx="21667">
                  <c:v>1.0975200000000001</c:v>
                </c:pt>
                <c:pt idx="21668">
                  <c:v>1.0969599999999999</c:v>
                </c:pt>
                <c:pt idx="21669">
                  <c:v>1.0965100000000001</c:v>
                </c:pt>
                <c:pt idx="21670">
                  <c:v>1.0960099999999999</c:v>
                </c:pt>
                <c:pt idx="21671">
                  <c:v>1.0951299999999999</c:v>
                </c:pt>
                <c:pt idx="21672">
                  <c:v>1.0945499999999999</c:v>
                </c:pt>
                <c:pt idx="21673">
                  <c:v>1.0940000000000001</c:v>
                </c:pt>
                <c:pt idx="21674">
                  <c:v>1.0934999999999999</c:v>
                </c:pt>
                <c:pt idx="21675">
                  <c:v>1.0925199999999999</c:v>
                </c:pt>
                <c:pt idx="21676">
                  <c:v>1.09134</c:v>
                </c:pt>
                <c:pt idx="21677">
                  <c:v>1.09022</c:v>
                </c:pt>
                <c:pt idx="21678">
                  <c:v>1.0888800000000001</c:v>
                </c:pt>
                <c:pt idx="21679">
                  <c:v>1.0874699999999999</c:v>
                </c:pt>
                <c:pt idx="21680">
                  <c:v>1.0864400000000001</c:v>
                </c:pt>
                <c:pt idx="21681">
                  <c:v>1.0852599999999999</c:v>
                </c:pt>
                <c:pt idx="21682">
                  <c:v>1.08456</c:v>
                </c:pt>
                <c:pt idx="21683">
                  <c:v>1.08406</c:v>
                </c:pt>
                <c:pt idx="21684">
                  <c:v>1.08368</c:v>
                </c:pt>
                <c:pt idx="21685">
                  <c:v>1.08355</c:v>
                </c:pt>
                <c:pt idx="21686">
                  <c:v>1.0834699999999999</c:v>
                </c:pt>
                <c:pt idx="21687">
                  <c:v>1.08324</c:v>
                </c:pt>
                <c:pt idx="21688">
                  <c:v>1.0830900000000001</c:v>
                </c:pt>
                <c:pt idx="21689">
                  <c:v>1.0824499999999999</c:v>
                </c:pt>
                <c:pt idx="21690">
                  <c:v>1.08189</c:v>
                </c:pt>
                <c:pt idx="21691">
                  <c:v>1.08152</c:v>
                </c:pt>
                <c:pt idx="21692">
                  <c:v>1.08087</c:v>
                </c:pt>
                <c:pt idx="21693">
                  <c:v>1.08043</c:v>
                </c:pt>
                <c:pt idx="21694">
                  <c:v>1.0802099999999999</c:v>
                </c:pt>
                <c:pt idx="21695">
                  <c:v>1.07989</c:v>
                </c:pt>
                <c:pt idx="21696">
                  <c:v>1.07941</c:v>
                </c:pt>
                <c:pt idx="21697">
                  <c:v>1.07908</c:v>
                </c:pt>
                <c:pt idx="21698">
                  <c:v>1.0786500000000001</c:v>
                </c:pt>
                <c:pt idx="21699">
                  <c:v>1.0783499999999999</c:v>
                </c:pt>
                <c:pt idx="21700">
                  <c:v>1.0778799999999999</c:v>
                </c:pt>
                <c:pt idx="21701">
                  <c:v>1.0778799999999999</c:v>
                </c:pt>
                <c:pt idx="21702">
                  <c:v>1.07759</c:v>
                </c:pt>
                <c:pt idx="21703">
                  <c:v>1.07731</c:v>
                </c:pt>
                <c:pt idx="21704">
                  <c:v>1.0768899999999999</c:v>
                </c:pt>
                <c:pt idx="21705">
                  <c:v>1.07657</c:v>
                </c:pt>
                <c:pt idx="21706">
                  <c:v>1.0763499999999999</c:v>
                </c:pt>
                <c:pt idx="21707">
                  <c:v>1.0761000000000001</c:v>
                </c:pt>
                <c:pt idx="21708">
                  <c:v>1.0757699999999999</c:v>
                </c:pt>
                <c:pt idx="21709">
                  <c:v>1.0754999999999999</c:v>
                </c:pt>
                <c:pt idx="21710">
                  <c:v>1.07518</c:v>
                </c:pt>
                <c:pt idx="21711">
                  <c:v>1.0749</c:v>
                </c:pt>
                <c:pt idx="21712">
                  <c:v>1.0746599999999999</c:v>
                </c:pt>
                <c:pt idx="21713">
                  <c:v>1.0744499999999999</c:v>
                </c:pt>
                <c:pt idx="21714">
                  <c:v>1.07433</c:v>
                </c:pt>
                <c:pt idx="21715">
                  <c:v>1.0741099999999999</c:v>
                </c:pt>
                <c:pt idx="21716">
                  <c:v>1.0739099999999999</c:v>
                </c:pt>
                <c:pt idx="21717">
                  <c:v>1.0736699999999999</c:v>
                </c:pt>
                <c:pt idx="21718">
                  <c:v>1.07331</c:v>
                </c:pt>
                <c:pt idx="21719">
                  <c:v>1.0731299999999999</c:v>
                </c:pt>
                <c:pt idx="21720">
                  <c:v>1.0730299999999999</c:v>
                </c:pt>
                <c:pt idx="21721">
                  <c:v>1.0727899999999999</c:v>
                </c:pt>
                <c:pt idx="21722">
                  <c:v>1.0725</c:v>
                </c:pt>
                <c:pt idx="21723">
                  <c:v>1.07212</c:v>
                </c:pt>
                <c:pt idx="21724">
                  <c:v>1.0721000000000001</c:v>
                </c:pt>
                <c:pt idx="21725">
                  <c:v>1.07196</c:v>
                </c:pt>
                <c:pt idx="21726">
                  <c:v>1.0718000000000001</c:v>
                </c:pt>
                <c:pt idx="21727">
                  <c:v>1.0713699999999999</c:v>
                </c:pt>
                <c:pt idx="21728">
                  <c:v>1.0711200000000001</c:v>
                </c:pt>
                <c:pt idx="21729">
                  <c:v>1.07101</c:v>
                </c:pt>
                <c:pt idx="21730">
                  <c:v>1.0708200000000001</c:v>
                </c:pt>
                <c:pt idx="21731">
                  <c:v>1.0705499999999999</c:v>
                </c:pt>
                <c:pt idx="21732">
                  <c:v>1.07002</c:v>
                </c:pt>
                <c:pt idx="21733">
                  <c:v>1.06986</c:v>
                </c:pt>
                <c:pt idx="21734">
                  <c:v>1.0695699999999999</c:v>
                </c:pt>
                <c:pt idx="21735">
                  <c:v>1.0693900000000001</c:v>
                </c:pt>
                <c:pt idx="21736">
                  <c:v>1.0690299999999999</c:v>
                </c:pt>
                <c:pt idx="21737">
                  <c:v>1.0686</c:v>
                </c:pt>
                <c:pt idx="21738">
                  <c:v>1.06833</c:v>
                </c:pt>
                <c:pt idx="21739">
                  <c:v>1.06792</c:v>
                </c:pt>
                <c:pt idx="21740">
                  <c:v>1.0675699999999999</c:v>
                </c:pt>
                <c:pt idx="21741">
                  <c:v>1.0669</c:v>
                </c:pt>
                <c:pt idx="21742">
                  <c:v>1.0664800000000001</c:v>
                </c:pt>
                <c:pt idx="21743">
                  <c:v>1.0661400000000001</c:v>
                </c:pt>
                <c:pt idx="21744">
                  <c:v>1.06575</c:v>
                </c:pt>
                <c:pt idx="21745">
                  <c:v>1.0653300000000001</c:v>
                </c:pt>
                <c:pt idx="21746">
                  <c:v>1.06491</c:v>
                </c:pt>
                <c:pt idx="21747">
                  <c:v>1.06471</c:v>
                </c:pt>
                <c:pt idx="21748">
                  <c:v>1.0643199999999999</c:v>
                </c:pt>
                <c:pt idx="21749">
                  <c:v>1.06385</c:v>
                </c:pt>
                <c:pt idx="21750">
                  <c:v>1.0629999999999999</c:v>
                </c:pt>
                <c:pt idx="21751">
                  <c:v>1.0620700000000001</c:v>
                </c:pt>
                <c:pt idx="21752">
                  <c:v>1.06115</c:v>
                </c:pt>
                <c:pt idx="21753">
                  <c:v>1.0607</c:v>
                </c:pt>
                <c:pt idx="21754">
                  <c:v>1.0603899999999999</c:v>
                </c:pt>
                <c:pt idx="21755">
                  <c:v>1.0601</c:v>
                </c:pt>
                <c:pt idx="21756">
                  <c:v>1.0600799999999999</c:v>
                </c:pt>
                <c:pt idx="21757">
                  <c:v>1.06006</c:v>
                </c:pt>
                <c:pt idx="21758">
                  <c:v>1.0601799999999999</c:v>
                </c:pt>
                <c:pt idx="21759">
                  <c:v>1.0605500000000001</c:v>
                </c:pt>
                <c:pt idx="21760">
                  <c:v>1.06097</c:v>
                </c:pt>
                <c:pt idx="21761">
                  <c:v>1.06165</c:v>
                </c:pt>
                <c:pt idx="21762">
                  <c:v>1.0624899999999999</c:v>
                </c:pt>
                <c:pt idx="21763">
                  <c:v>1.06349</c:v>
                </c:pt>
                <c:pt idx="21764">
                  <c:v>1.0646100000000001</c:v>
                </c:pt>
                <c:pt idx="21765">
                  <c:v>1.06585</c:v>
                </c:pt>
                <c:pt idx="21766">
                  <c:v>1.06701</c:v>
                </c:pt>
                <c:pt idx="21767">
                  <c:v>1.06789</c:v>
                </c:pt>
                <c:pt idx="21768">
                  <c:v>1.0688299999999999</c:v>
                </c:pt>
                <c:pt idx="21769">
                  <c:v>1.06979</c:v>
                </c:pt>
                <c:pt idx="21770">
                  <c:v>1.0706199999999999</c:v>
                </c:pt>
                <c:pt idx="21771">
                  <c:v>1.07155</c:v>
                </c:pt>
                <c:pt idx="21772">
                  <c:v>1.0724400000000001</c:v>
                </c:pt>
                <c:pt idx="21773">
                  <c:v>1.0733999999999999</c:v>
                </c:pt>
                <c:pt idx="21774">
                  <c:v>1.07437</c:v>
                </c:pt>
                <c:pt idx="21775">
                  <c:v>1.0753900000000001</c:v>
                </c:pt>
                <c:pt idx="21776">
                  <c:v>1.0764400000000001</c:v>
                </c:pt>
                <c:pt idx="21777">
                  <c:v>1.0774699999999999</c:v>
                </c:pt>
                <c:pt idx="21778">
                  <c:v>1.07853</c:v>
                </c:pt>
                <c:pt idx="21779">
                  <c:v>1.0795600000000001</c:v>
                </c:pt>
                <c:pt idx="21780">
                  <c:v>1.0805800000000001</c:v>
                </c:pt>
                <c:pt idx="21781">
                  <c:v>1.08158</c:v>
                </c:pt>
                <c:pt idx="21782">
                  <c:v>1.0825199999999999</c:v>
                </c:pt>
                <c:pt idx="21783">
                  <c:v>1.08345</c:v>
                </c:pt>
                <c:pt idx="21784">
                  <c:v>1.08433</c:v>
                </c:pt>
                <c:pt idx="21785">
                  <c:v>1.08517</c:v>
                </c:pt>
                <c:pt idx="21786">
                  <c:v>1.08602</c:v>
                </c:pt>
                <c:pt idx="21787">
                  <c:v>1.08683</c:v>
                </c:pt>
                <c:pt idx="21788">
                  <c:v>1.0876399999999999</c:v>
                </c:pt>
                <c:pt idx="21789">
                  <c:v>1.08846</c:v>
                </c:pt>
                <c:pt idx="21790">
                  <c:v>1.0892500000000001</c:v>
                </c:pt>
                <c:pt idx="21791">
                  <c:v>1.09005</c:v>
                </c:pt>
                <c:pt idx="21792">
                  <c:v>1.0908599999999999</c:v>
                </c:pt>
                <c:pt idx="21793">
                  <c:v>1.0916300000000001</c:v>
                </c:pt>
                <c:pt idx="21794">
                  <c:v>1.0924</c:v>
                </c:pt>
                <c:pt idx="21795">
                  <c:v>1.0931500000000001</c:v>
                </c:pt>
                <c:pt idx="21796">
                  <c:v>1.09385</c:v>
                </c:pt>
                <c:pt idx="21797">
                  <c:v>1.09456</c:v>
                </c:pt>
                <c:pt idx="21798">
                  <c:v>1.0952299999999999</c:v>
                </c:pt>
                <c:pt idx="21799">
                  <c:v>1.0958600000000001</c:v>
                </c:pt>
                <c:pt idx="21800">
                  <c:v>1.09718</c:v>
                </c:pt>
                <c:pt idx="21801">
                  <c:v>1.0992599999999999</c:v>
                </c:pt>
                <c:pt idx="21802">
                  <c:v>1.1009100000000001</c:v>
                </c:pt>
                <c:pt idx="21803">
                  <c:v>1.10246</c:v>
                </c:pt>
                <c:pt idx="21804">
                  <c:v>1.1036699999999999</c:v>
                </c:pt>
                <c:pt idx="21805">
                  <c:v>1.1048</c:v>
                </c:pt>
                <c:pt idx="21806">
                  <c:v>1.1057600000000001</c:v>
                </c:pt>
                <c:pt idx="21807">
                  <c:v>1.1069</c:v>
                </c:pt>
                <c:pt idx="21808">
                  <c:v>1.1081399999999999</c:v>
                </c:pt>
                <c:pt idx="21809">
                  <c:v>1.10934</c:v>
                </c:pt>
                <c:pt idx="21810">
                  <c:v>1.1102399999999999</c:v>
                </c:pt>
                <c:pt idx="21811">
                  <c:v>1.1111</c:v>
                </c:pt>
                <c:pt idx="21812">
                  <c:v>1.11208</c:v>
                </c:pt>
                <c:pt idx="21813">
                  <c:v>1.1131800000000001</c:v>
                </c:pt>
                <c:pt idx="21814">
                  <c:v>1.11395</c:v>
                </c:pt>
                <c:pt idx="21815">
                  <c:v>1.11476</c:v>
                </c:pt>
                <c:pt idx="21816">
                  <c:v>1.11568</c:v>
                </c:pt>
                <c:pt idx="21817">
                  <c:v>1.1166100000000001</c:v>
                </c:pt>
                <c:pt idx="21818">
                  <c:v>1.1172500000000001</c:v>
                </c:pt>
                <c:pt idx="21819">
                  <c:v>1.1182399999999999</c:v>
                </c:pt>
                <c:pt idx="21820">
                  <c:v>1.11921</c:v>
                </c:pt>
                <c:pt idx="21821">
                  <c:v>1.12002</c:v>
                </c:pt>
                <c:pt idx="21822">
                  <c:v>1.1206</c:v>
                </c:pt>
                <c:pt idx="21823">
                  <c:v>1.1212500000000001</c:v>
                </c:pt>
                <c:pt idx="21824">
                  <c:v>1.12215</c:v>
                </c:pt>
                <c:pt idx="21825">
                  <c:v>1.12266</c:v>
                </c:pt>
                <c:pt idx="21826">
                  <c:v>1.1233200000000001</c:v>
                </c:pt>
                <c:pt idx="21827">
                  <c:v>1.1242099999999999</c:v>
                </c:pt>
                <c:pt idx="21828">
                  <c:v>1.12517</c:v>
                </c:pt>
                <c:pt idx="21829">
                  <c:v>1.12571</c:v>
                </c:pt>
                <c:pt idx="21830">
                  <c:v>1.1263399999999999</c:v>
                </c:pt>
                <c:pt idx="21831">
                  <c:v>1.12717</c:v>
                </c:pt>
                <c:pt idx="21832">
                  <c:v>1.1280300000000001</c:v>
                </c:pt>
                <c:pt idx="21833">
                  <c:v>1.1285400000000001</c:v>
                </c:pt>
                <c:pt idx="21834">
                  <c:v>1.12947</c:v>
                </c:pt>
                <c:pt idx="21835">
                  <c:v>1.1305000000000001</c:v>
                </c:pt>
                <c:pt idx="21836">
                  <c:v>1.13131</c:v>
                </c:pt>
                <c:pt idx="21837">
                  <c:v>1.13195</c:v>
                </c:pt>
                <c:pt idx="21838">
                  <c:v>1.1326799999999999</c:v>
                </c:pt>
                <c:pt idx="21839">
                  <c:v>1.1336599999999999</c:v>
                </c:pt>
                <c:pt idx="21840">
                  <c:v>1.13426</c:v>
                </c:pt>
                <c:pt idx="21841">
                  <c:v>1.13517</c:v>
                </c:pt>
                <c:pt idx="21842">
                  <c:v>1.1363799999999999</c:v>
                </c:pt>
                <c:pt idx="21843">
                  <c:v>1.1373599999999999</c:v>
                </c:pt>
                <c:pt idx="21844">
                  <c:v>1.1381600000000001</c:v>
                </c:pt>
                <c:pt idx="21845">
                  <c:v>1.13889</c:v>
                </c:pt>
                <c:pt idx="21846">
                  <c:v>1.13995</c:v>
                </c:pt>
                <c:pt idx="21847">
                  <c:v>1.1409</c:v>
                </c:pt>
                <c:pt idx="21848">
                  <c:v>1.1416999999999999</c:v>
                </c:pt>
                <c:pt idx="21849">
                  <c:v>1.1427099999999999</c:v>
                </c:pt>
                <c:pt idx="21850">
                  <c:v>1.1435900000000001</c:v>
                </c:pt>
                <c:pt idx="21851">
                  <c:v>1.1442399999999999</c:v>
                </c:pt>
                <c:pt idx="21852">
                  <c:v>1.14453</c:v>
                </c:pt>
                <c:pt idx="21853">
                  <c:v>1.1447099999999999</c:v>
                </c:pt>
                <c:pt idx="21854">
                  <c:v>1.1452199999999999</c:v>
                </c:pt>
                <c:pt idx="21855">
                  <c:v>1.1453800000000001</c:v>
                </c:pt>
                <c:pt idx="21856">
                  <c:v>1.1458999999999999</c:v>
                </c:pt>
                <c:pt idx="21857">
                  <c:v>1.1464700000000001</c:v>
                </c:pt>
                <c:pt idx="21858">
                  <c:v>1.14703</c:v>
                </c:pt>
                <c:pt idx="21859">
                  <c:v>1.1471199999999999</c:v>
                </c:pt>
                <c:pt idx="21860">
                  <c:v>1.1471499999999999</c:v>
                </c:pt>
                <c:pt idx="21861">
                  <c:v>1.1470800000000001</c:v>
                </c:pt>
                <c:pt idx="21862">
                  <c:v>1.14689</c:v>
                </c:pt>
                <c:pt idx="21863">
                  <c:v>1.1469499999999999</c:v>
                </c:pt>
                <c:pt idx="21864">
                  <c:v>1.14713</c:v>
                </c:pt>
                <c:pt idx="21865">
                  <c:v>1.14758</c:v>
                </c:pt>
                <c:pt idx="21866">
                  <c:v>1.14808</c:v>
                </c:pt>
                <c:pt idx="21867">
                  <c:v>1.1486099999999999</c:v>
                </c:pt>
                <c:pt idx="21868">
                  <c:v>1.1491199999999999</c:v>
                </c:pt>
                <c:pt idx="21869">
                  <c:v>1.1493199999999999</c:v>
                </c:pt>
                <c:pt idx="21870">
                  <c:v>1.1491199999999999</c:v>
                </c:pt>
                <c:pt idx="21871">
                  <c:v>1.1489799999999999</c:v>
                </c:pt>
                <c:pt idx="21872">
                  <c:v>1.14883</c:v>
                </c:pt>
                <c:pt idx="21873">
                  <c:v>1.14896</c:v>
                </c:pt>
                <c:pt idx="21874">
                  <c:v>1.1495500000000001</c:v>
                </c:pt>
                <c:pt idx="21875">
                  <c:v>1.1498699999999999</c:v>
                </c:pt>
                <c:pt idx="21876">
                  <c:v>1.15049</c:v>
                </c:pt>
                <c:pt idx="21877">
                  <c:v>1.1511899999999999</c:v>
                </c:pt>
                <c:pt idx="21878">
                  <c:v>1.1517299999999999</c:v>
                </c:pt>
                <c:pt idx="21879">
                  <c:v>1.1520600000000001</c:v>
                </c:pt>
                <c:pt idx="21880">
                  <c:v>1.1523699999999999</c:v>
                </c:pt>
                <c:pt idx="21881">
                  <c:v>1.15289</c:v>
                </c:pt>
                <c:pt idx="21882">
                  <c:v>1.1532</c:v>
                </c:pt>
                <c:pt idx="21883">
                  <c:v>1.1537900000000001</c:v>
                </c:pt>
                <c:pt idx="21884">
                  <c:v>1.15459</c:v>
                </c:pt>
                <c:pt idx="21885">
                  <c:v>1.15534</c:v>
                </c:pt>
                <c:pt idx="21886">
                  <c:v>1.1557299999999999</c:v>
                </c:pt>
                <c:pt idx="21887">
                  <c:v>1.1561300000000001</c:v>
                </c:pt>
                <c:pt idx="21888">
                  <c:v>1.1565300000000001</c:v>
                </c:pt>
                <c:pt idx="21889">
                  <c:v>1.15689</c:v>
                </c:pt>
                <c:pt idx="21890">
                  <c:v>1.1576900000000001</c:v>
                </c:pt>
                <c:pt idx="21891">
                  <c:v>1.1585000000000001</c:v>
                </c:pt>
                <c:pt idx="21892">
                  <c:v>1.1590100000000001</c:v>
                </c:pt>
                <c:pt idx="21893">
                  <c:v>1.1596299999999999</c:v>
                </c:pt>
                <c:pt idx="21894">
                  <c:v>1.16035</c:v>
                </c:pt>
                <c:pt idx="21895">
                  <c:v>1.16106</c:v>
                </c:pt>
                <c:pt idx="21896">
                  <c:v>1.16188</c:v>
                </c:pt>
                <c:pt idx="21897">
                  <c:v>1.1628799999999999</c:v>
                </c:pt>
                <c:pt idx="21898">
                  <c:v>1.16357</c:v>
                </c:pt>
                <c:pt idx="21899">
                  <c:v>1.1644300000000001</c:v>
                </c:pt>
                <c:pt idx="21900">
                  <c:v>1.16564</c:v>
                </c:pt>
                <c:pt idx="21901">
                  <c:v>1.16726</c:v>
                </c:pt>
                <c:pt idx="21902">
                  <c:v>1.1689000000000001</c:v>
                </c:pt>
                <c:pt idx="21903">
                  <c:v>1.17099</c:v>
                </c:pt>
                <c:pt idx="21904">
                  <c:v>1.1727399999999999</c:v>
                </c:pt>
                <c:pt idx="21905">
                  <c:v>1.1747399999999999</c:v>
                </c:pt>
                <c:pt idx="21906">
                  <c:v>1.17665</c:v>
                </c:pt>
                <c:pt idx="21907">
                  <c:v>1.1784600000000001</c:v>
                </c:pt>
                <c:pt idx="21908">
                  <c:v>1.18025</c:v>
                </c:pt>
                <c:pt idx="21909">
                  <c:v>1.18235</c:v>
                </c:pt>
                <c:pt idx="21910">
                  <c:v>1.1841999999999999</c:v>
                </c:pt>
                <c:pt idx="21911">
                  <c:v>1.1862900000000001</c:v>
                </c:pt>
                <c:pt idx="21912">
                  <c:v>1.18841</c:v>
                </c:pt>
                <c:pt idx="21913">
                  <c:v>1.19038</c:v>
                </c:pt>
                <c:pt idx="21914">
                  <c:v>1.1925699999999999</c:v>
                </c:pt>
                <c:pt idx="21915">
                  <c:v>1.19472</c:v>
                </c:pt>
                <c:pt idx="21916">
                  <c:v>1.1967399999999999</c:v>
                </c:pt>
                <c:pt idx="21917">
                  <c:v>1.1990000000000001</c:v>
                </c:pt>
                <c:pt idx="21918">
                  <c:v>1.2011000000000001</c:v>
                </c:pt>
                <c:pt idx="21919">
                  <c:v>1.20322</c:v>
                </c:pt>
                <c:pt idx="21920">
                  <c:v>1.2055</c:v>
                </c:pt>
                <c:pt idx="21921">
                  <c:v>1.2075800000000001</c:v>
                </c:pt>
                <c:pt idx="21922">
                  <c:v>1.20984</c:v>
                </c:pt>
                <c:pt idx="21923">
                  <c:v>1.2120299999999999</c:v>
                </c:pt>
                <c:pt idx="21924">
                  <c:v>1.2141900000000001</c:v>
                </c:pt>
                <c:pt idx="21925">
                  <c:v>1.21648</c:v>
                </c:pt>
                <c:pt idx="21926">
                  <c:v>1.2185900000000001</c:v>
                </c:pt>
                <c:pt idx="21927">
                  <c:v>1.2208600000000001</c:v>
                </c:pt>
                <c:pt idx="21928">
                  <c:v>1.2230700000000001</c:v>
                </c:pt>
                <c:pt idx="21929">
                  <c:v>1.2252400000000001</c:v>
                </c:pt>
                <c:pt idx="21930">
                  <c:v>1.22753</c:v>
                </c:pt>
                <c:pt idx="21931">
                  <c:v>1.22966</c:v>
                </c:pt>
                <c:pt idx="21932">
                  <c:v>1.2319500000000001</c:v>
                </c:pt>
                <c:pt idx="21933">
                  <c:v>1.2341500000000001</c:v>
                </c:pt>
                <c:pt idx="21934">
                  <c:v>1.2363500000000001</c:v>
                </c:pt>
                <c:pt idx="21935">
                  <c:v>1.23864</c:v>
                </c:pt>
                <c:pt idx="21936">
                  <c:v>1.24081</c:v>
                </c:pt>
                <c:pt idx="21937">
                  <c:v>1.2431099999999999</c:v>
                </c:pt>
                <c:pt idx="21938">
                  <c:v>1.2453399999999999</c:v>
                </c:pt>
                <c:pt idx="21939">
                  <c:v>1.2476</c:v>
                </c:pt>
                <c:pt idx="21940">
                  <c:v>1.2498899999999999</c:v>
                </c:pt>
                <c:pt idx="21941">
                  <c:v>1.2521500000000001</c:v>
                </c:pt>
                <c:pt idx="21942">
                  <c:v>1.25444</c:v>
                </c:pt>
                <c:pt idx="21943">
                  <c:v>1.2566600000000001</c:v>
                </c:pt>
                <c:pt idx="21944">
                  <c:v>1.2589600000000001</c:v>
                </c:pt>
                <c:pt idx="21945">
                  <c:v>1.26119</c:v>
                </c:pt>
                <c:pt idx="21946">
                  <c:v>1.2634300000000001</c:v>
                </c:pt>
                <c:pt idx="21947">
                  <c:v>1.26573</c:v>
                </c:pt>
                <c:pt idx="21948">
                  <c:v>1.2679800000000001</c:v>
                </c:pt>
                <c:pt idx="21949">
                  <c:v>1.2702800000000001</c:v>
                </c:pt>
                <c:pt idx="21950">
                  <c:v>1.27241</c:v>
                </c:pt>
                <c:pt idx="21951">
                  <c:v>1.27407</c:v>
                </c:pt>
                <c:pt idx="21952">
                  <c:v>1.2758499999999999</c:v>
                </c:pt>
                <c:pt idx="21953">
                  <c:v>1.27739</c:v>
                </c:pt>
                <c:pt idx="21954">
                  <c:v>1.2788299999999999</c:v>
                </c:pt>
                <c:pt idx="21955">
                  <c:v>1.28007</c:v>
                </c:pt>
                <c:pt idx="21956">
                  <c:v>1.2814700000000001</c:v>
                </c:pt>
                <c:pt idx="21957">
                  <c:v>1.2826200000000001</c:v>
                </c:pt>
                <c:pt idx="21958">
                  <c:v>1.2838799999999999</c:v>
                </c:pt>
                <c:pt idx="21959">
                  <c:v>1.2850600000000001</c:v>
                </c:pt>
                <c:pt idx="21960">
                  <c:v>1.2861199999999999</c:v>
                </c:pt>
                <c:pt idx="21961">
                  <c:v>1.2873399999999999</c:v>
                </c:pt>
                <c:pt idx="21962">
                  <c:v>1.28826</c:v>
                </c:pt>
                <c:pt idx="21963">
                  <c:v>1.28939</c:v>
                </c:pt>
                <c:pt idx="21964">
                  <c:v>1.29026</c:v>
                </c:pt>
                <c:pt idx="21965">
                  <c:v>1.2909999999999999</c:v>
                </c:pt>
                <c:pt idx="21966">
                  <c:v>1.2918499999999999</c:v>
                </c:pt>
                <c:pt idx="21967">
                  <c:v>1.29236</c:v>
                </c:pt>
                <c:pt idx="21968">
                  <c:v>1.29305</c:v>
                </c:pt>
                <c:pt idx="21969">
                  <c:v>1.2934399999999999</c:v>
                </c:pt>
                <c:pt idx="21970">
                  <c:v>1.2938799999999999</c:v>
                </c:pt>
                <c:pt idx="21971">
                  <c:v>1.29426</c:v>
                </c:pt>
                <c:pt idx="21972">
                  <c:v>1.2943499999999999</c:v>
                </c:pt>
                <c:pt idx="21973">
                  <c:v>1.2946599999999999</c:v>
                </c:pt>
                <c:pt idx="21974">
                  <c:v>1.2945599999999999</c:v>
                </c:pt>
                <c:pt idx="21975">
                  <c:v>1.29467</c:v>
                </c:pt>
                <c:pt idx="21976">
                  <c:v>1.29457</c:v>
                </c:pt>
                <c:pt idx="21977">
                  <c:v>1.2943100000000001</c:v>
                </c:pt>
                <c:pt idx="21978">
                  <c:v>1.2942100000000001</c:v>
                </c:pt>
                <c:pt idx="21979">
                  <c:v>1.29366</c:v>
                </c:pt>
                <c:pt idx="21980">
                  <c:v>1.2934099999999999</c:v>
                </c:pt>
                <c:pt idx="21981">
                  <c:v>1.2928299999999999</c:v>
                </c:pt>
                <c:pt idx="21982">
                  <c:v>1.29226</c:v>
                </c:pt>
                <c:pt idx="21983">
                  <c:v>1.29165</c:v>
                </c:pt>
                <c:pt idx="21984">
                  <c:v>1.29071</c:v>
                </c:pt>
                <c:pt idx="21985">
                  <c:v>1.29006</c:v>
                </c:pt>
                <c:pt idx="21986">
                  <c:v>1.28901</c:v>
                </c:pt>
                <c:pt idx="21987">
                  <c:v>1.2882</c:v>
                </c:pt>
                <c:pt idx="21988">
                  <c:v>1.2872300000000001</c:v>
                </c:pt>
                <c:pt idx="21989">
                  <c:v>1.2861</c:v>
                </c:pt>
                <c:pt idx="21990">
                  <c:v>1.2852300000000001</c:v>
                </c:pt>
                <c:pt idx="21991">
                  <c:v>1.28396</c:v>
                </c:pt>
                <c:pt idx="21992">
                  <c:v>1.28301</c:v>
                </c:pt>
                <c:pt idx="21993">
                  <c:v>1.2817499999999999</c:v>
                </c:pt>
                <c:pt idx="21994">
                  <c:v>1.28054</c:v>
                </c:pt>
                <c:pt idx="21995">
                  <c:v>1.2794000000000001</c:v>
                </c:pt>
                <c:pt idx="21996">
                  <c:v>1.2779</c:v>
                </c:pt>
                <c:pt idx="21997">
                  <c:v>1.2767500000000001</c:v>
                </c:pt>
                <c:pt idx="21998">
                  <c:v>1.27522</c:v>
                </c:pt>
                <c:pt idx="21999">
                  <c:v>1.27389</c:v>
                </c:pt>
                <c:pt idx="22000">
                  <c:v>1.2731699999999999</c:v>
                </c:pt>
                <c:pt idx="22001">
                  <c:v>1.2727200000000001</c:v>
                </c:pt>
                <c:pt idx="22002">
                  <c:v>1.27224</c:v>
                </c:pt>
                <c:pt idx="22003">
                  <c:v>1.27166</c:v>
                </c:pt>
                <c:pt idx="22004">
                  <c:v>1.2714799999999999</c:v>
                </c:pt>
                <c:pt idx="22005">
                  <c:v>1.2713000000000001</c:v>
                </c:pt>
                <c:pt idx="22006">
                  <c:v>1.2713300000000001</c:v>
                </c:pt>
                <c:pt idx="22007">
                  <c:v>1.2713399999999999</c:v>
                </c:pt>
                <c:pt idx="22008">
                  <c:v>1.27129</c:v>
                </c:pt>
                <c:pt idx="22009">
                  <c:v>1.27121</c:v>
                </c:pt>
                <c:pt idx="22010">
                  <c:v>1.27105</c:v>
                </c:pt>
                <c:pt idx="22011">
                  <c:v>1.27084</c:v>
                </c:pt>
                <c:pt idx="22012">
                  <c:v>1.2706</c:v>
                </c:pt>
                <c:pt idx="22013">
                  <c:v>1.2703500000000001</c:v>
                </c:pt>
                <c:pt idx="22014">
                  <c:v>1.2700800000000001</c:v>
                </c:pt>
                <c:pt idx="22015">
                  <c:v>1.2697799999999999</c:v>
                </c:pt>
                <c:pt idx="22016">
                  <c:v>1.26952</c:v>
                </c:pt>
                <c:pt idx="22017">
                  <c:v>1.2692600000000001</c:v>
                </c:pt>
                <c:pt idx="22018">
                  <c:v>1.26895</c:v>
                </c:pt>
                <c:pt idx="22019">
                  <c:v>1.26864</c:v>
                </c:pt>
                <c:pt idx="22020">
                  <c:v>1.26837</c:v>
                </c:pt>
                <c:pt idx="22021">
                  <c:v>1.2681199999999999</c:v>
                </c:pt>
                <c:pt idx="22022">
                  <c:v>1.26793</c:v>
                </c:pt>
                <c:pt idx="22023">
                  <c:v>1.2677499999999999</c:v>
                </c:pt>
                <c:pt idx="22024">
                  <c:v>1.2676000000000001</c:v>
                </c:pt>
                <c:pt idx="22025">
                  <c:v>1.2674300000000001</c:v>
                </c:pt>
                <c:pt idx="22026">
                  <c:v>1.2672399999999999</c:v>
                </c:pt>
                <c:pt idx="22027">
                  <c:v>1.26702</c:v>
                </c:pt>
                <c:pt idx="22028">
                  <c:v>1.26677</c:v>
                </c:pt>
                <c:pt idx="22029">
                  <c:v>1.26651</c:v>
                </c:pt>
                <c:pt idx="22030">
                  <c:v>1.2662500000000001</c:v>
                </c:pt>
                <c:pt idx="22031">
                  <c:v>1.266</c:v>
                </c:pt>
                <c:pt idx="22032">
                  <c:v>1.2657700000000001</c:v>
                </c:pt>
                <c:pt idx="22033">
                  <c:v>1.26556</c:v>
                </c:pt>
                <c:pt idx="22034">
                  <c:v>1.2653700000000001</c:v>
                </c:pt>
                <c:pt idx="22035">
                  <c:v>1.2651699999999999</c:v>
                </c:pt>
                <c:pt idx="22036">
                  <c:v>1.26498</c:v>
                </c:pt>
                <c:pt idx="22037">
                  <c:v>1.2647699999999999</c:v>
                </c:pt>
                <c:pt idx="22038">
                  <c:v>1.26454</c:v>
                </c:pt>
                <c:pt idx="22039">
                  <c:v>1.2643</c:v>
                </c:pt>
                <c:pt idx="22040">
                  <c:v>1.2640499999999999</c:v>
                </c:pt>
                <c:pt idx="22041">
                  <c:v>1.2638100000000001</c:v>
                </c:pt>
                <c:pt idx="22042">
                  <c:v>1.2635700000000001</c:v>
                </c:pt>
                <c:pt idx="22043">
                  <c:v>1.26335</c:v>
                </c:pt>
                <c:pt idx="22044">
                  <c:v>1.2631399999999999</c:v>
                </c:pt>
                <c:pt idx="22045">
                  <c:v>1.26294</c:v>
                </c:pt>
                <c:pt idx="22046">
                  <c:v>1.26274</c:v>
                </c:pt>
                <c:pt idx="22047">
                  <c:v>1.2625299999999999</c:v>
                </c:pt>
                <c:pt idx="22048">
                  <c:v>1.26231</c:v>
                </c:pt>
                <c:pt idx="22049">
                  <c:v>1.26207</c:v>
                </c:pt>
                <c:pt idx="22050">
                  <c:v>1.26162</c:v>
                </c:pt>
                <c:pt idx="22051">
                  <c:v>1.2607999999999999</c:v>
                </c:pt>
                <c:pt idx="22052">
                  <c:v>1.2599400000000001</c:v>
                </c:pt>
                <c:pt idx="22053">
                  <c:v>1.25867</c:v>
                </c:pt>
                <c:pt idx="22054">
                  <c:v>1.25762</c:v>
                </c:pt>
                <c:pt idx="22055">
                  <c:v>1.2561899999999999</c:v>
                </c:pt>
                <c:pt idx="22056">
                  <c:v>1.2548999999999999</c:v>
                </c:pt>
                <c:pt idx="22057">
                  <c:v>1.2533399999999999</c:v>
                </c:pt>
                <c:pt idx="22058">
                  <c:v>1.2518199999999999</c:v>
                </c:pt>
                <c:pt idx="22059">
                  <c:v>1.25027</c:v>
                </c:pt>
                <c:pt idx="22060">
                  <c:v>1.24861</c:v>
                </c:pt>
                <c:pt idx="22061">
                  <c:v>1.2471399999999999</c:v>
                </c:pt>
                <c:pt idx="22062">
                  <c:v>1.2454700000000001</c:v>
                </c:pt>
                <c:pt idx="22063">
                  <c:v>1.2439800000000001</c:v>
                </c:pt>
                <c:pt idx="22064">
                  <c:v>1.2423299999999999</c:v>
                </c:pt>
                <c:pt idx="22065">
                  <c:v>1.2406299999999999</c:v>
                </c:pt>
                <c:pt idx="22066">
                  <c:v>1.2389600000000001</c:v>
                </c:pt>
                <c:pt idx="22067">
                  <c:v>1.23698</c:v>
                </c:pt>
                <c:pt idx="22068">
                  <c:v>1.23508</c:v>
                </c:pt>
                <c:pt idx="22069">
                  <c:v>1.2328600000000001</c:v>
                </c:pt>
                <c:pt idx="22070">
                  <c:v>1.2306600000000001</c:v>
                </c:pt>
                <c:pt idx="22071">
                  <c:v>1.22834</c:v>
                </c:pt>
                <c:pt idx="22072">
                  <c:v>1.2258599999999999</c:v>
                </c:pt>
                <c:pt idx="22073">
                  <c:v>1.2235199999999999</c:v>
                </c:pt>
                <c:pt idx="22074">
                  <c:v>1.2209300000000001</c:v>
                </c:pt>
                <c:pt idx="22075">
                  <c:v>1.21852</c:v>
                </c:pt>
                <c:pt idx="22076">
                  <c:v>1.2159599999999999</c:v>
                </c:pt>
                <c:pt idx="22077">
                  <c:v>1.2134</c:v>
                </c:pt>
                <c:pt idx="22078">
                  <c:v>1.21089</c:v>
                </c:pt>
                <c:pt idx="22079">
                  <c:v>1.2081200000000001</c:v>
                </c:pt>
                <c:pt idx="22080">
                  <c:v>1.2054499999999999</c:v>
                </c:pt>
                <c:pt idx="22081">
                  <c:v>1.2024699999999999</c:v>
                </c:pt>
                <c:pt idx="22082">
                  <c:v>1.1994400000000001</c:v>
                </c:pt>
                <c:pt idx="22083">
                  <c:v>1.1962600000000001</c:v>
                </c:pt>
                <c:pt idx="22084">
                  <c:v>1.1928300000000001</c:v>
                </c:pt>
                <c:pt idx="22085">
                  <c:v>1.18946</c:v>
                </c:pt>
                <c:pt idx="22086">
                  <c:v>1.1857599999999999</c:v>
                </c:pt>
                <c:pt idx="22087">
                  <c:v>1.18218</c:v>
                </c:pt>
                <c:pt idx="22088">
                  <c:v>1.17845</c:v>
                </c:pt>
                <c:pt idx="22089">
                  <c:v>1.17465</c:v>
                </c:pt>
                <c:pt idx="22090">
                  <c:v>1.17096</c:v>
                </c:pt>
                <c:pt idx="22091">
                  <c:v>1.1670100000000001</c:v>
                </c:pt>
                <c:pt idx="22092">
                  <c:v>1.1631899999999999</c:v>
                </c:pt>
                <c:pt idx="22093">
                  <c:v>1.1591</c:v>
                </c:pt>
                <c:pt idx="22094">
                  <c:v>1.1561300000000001</c:v>
                </c:pt>
                <c:pt idx="22095">
                  <c:v>1.15358</c:v>
                </c:pt>
                <c:pt idx="22096">
                  <c:v>1.15106</c:v>
                </c:pt>
                <c:pt idx="22097">
                  <c:v>1.14882</c:v>
                </c:pt>
                <c:pt idx="22098">
                  <c:v>1.14686</c:v>
                </c:pt>
                <c:pt idx="22099">
                  <c:v>1.14497</c:v>
                </c:pt>
                <c:pt idx="22100">
                  <c:v>1.1441699999999999</c:v>
                </c:pt>
                <c:pt idx="22101">
                  <c:v>1.14432</c:v>
                </c:pt>
                <c:pt idx="22102">
                  <c:v>1.1447499999999999</c:v>
                </c:pt>
                <c:pt idx="22103">
                  <c:v>1.14547</c:v>
                </c:pt>
                <c:pt idx="22104">
                  <c:v>1.14662</c:v>
                </c:pt>
                <c:pt idx="22105">
                  <c:v>1.1478999999999999</c:v>
                </c:pt>
                <c:pt idx="22106">
                  <c:v>1.14941</c:v>
                </c:pt>
                <c:pt idx="22107">
                  <c:v>1.15124</c:v>
                </c:pt>
                <c:pt idx="22108">
                  <c:v>1.1535899999999999</c:v>
                </c:pt>
                <c:pt idx="22109">
                  <c:v>1.1560600000000001</c:v>
                </c:pt>
                <c:pt idx="22110">
                  <c:v>1.15889</c:v>
                </c:pt>
                <c:pt idx="22111">
                  <c:v>1.1618900000000001</c:v>
                </c:pt>
                <c:pt idx="22112">
                  <c:v>1.1650799999999999</c:v>
                </c:pt>
                <c:pt idx="22113">
                  <c:v>1.1685399999999999</c:v>
                </c:pt>
                <c:pt idx="22114">
                  <c:v>1.1722699999999999</c:v>
                </c:pt>
                <c:pt idx="22115">
                  <c:v>1.17615</c:v>
                </c:pt>
                <c:pt idx="22116">
                  <c:v>1.1802999999999999</c:v>
                </c:pt>
                <c:pt idx="22117">
                  <c:v>1.1847300000000001</c:v>
                </c:pt>
                <c:pt idx="22118">
                  <c:v>1.1893199999999999</c:v>
                </c:pt>
                <c:pt idx="22119">
                  <c:v>1.1941999999999999</c:v>
                </c:pt>
                <c:pt idx="22120">
                  <c:v>1.1991499999999999</c:v>
                </c:pt>
                <c:pt idx="22121">
                  <c:v>1.2038899999999999</c:v>
                </c:pt>
                <c:pt idx="22122">
                  <c:v>1.20852</c:v>
                </c:pt>
                <c:pt idx="22123">
                  <c:v>1.21299</c:v>
                </c:pt>
                <c:pt idx="22124">
                  <c:v>1.21739</c:v>
                </c:pt>
                <c:pt idx="22125">
                  <c:v>1.22166</c:v>
                </c:pt>
                <c:pt idx="22126">
                  <c:v>1.2258</c:v>
                </c:pt>
                <c:pt idx="22127">
                  <c:v>1.22976</c:v>
                </c:pt>
                <c:pt idx="22128">
                  <c:v>1.2335799999999999</c:v>
                </c:pt>
                <c:pt idx="22129">
                  <c:v>1.23732</c:v>
                </c:pt>
                <c:pt idx="22130">
                  <c:v>1.24095</c:v>
                </c:pt>
                <c:pt idx="22131">
                  <c:v>1.24451</c:v>
                </c:pt>
                <c:pt idx="22132">
                  <c:v>1.2480100000000001</c:v>
                </c:pt>
                <c:pt idx="22133">
                  <c:v>1.2513700000000001</c:v>
                </c:pt>
                <c:pt idx="22134">
                  <c:v>1.25458</c:v>
                </c:pt>
                <c:pt idx="22135">
                  <c:v>1.2577400000000001</c:v>
                </c:pt>
                <c:pt idx="22136">
                  <c:v>1.2608600000000001</c:v>
                </c:pt>
                <c:pt idx="22137">
                  <c:v>1.2638799999999999</c:v>
                </c:pt>
                <c:pt idx="22138">
                  <c:v>1.26685</c:v>
                </c:pt>
                <c:pt idx="22139">
                  <c:v>1.26973</c:v>
                </c:pt>
                <c:pt idx="22140">
                  <c:v>1.2725</c:v>
                </c:pt>
                <c:pt idx="22141">
                  <c:v>1.27529</c:v>
                </c:pt>
                <c:pt idx="22142">
                  <c:v>1.2780199999999999</c:v>
                </c:pt>
                <c:pt idx="22143">
                  <c:v>1.2806999999999999</c:v>
                </c:pt>
                <c:pt idx="22144">
                  <c:v>1.2832600000000001</c:v>
                </c:pt>
                <c:pt idx="22145">
                  <c:v>1.2856799999999999</c:v>
                </c:pt>
                <c:pt idx="22146">
                  <c:v>1.2879400000000001</c:v>
                </c:pt>
                <c:pt idx="22147">
                  <c:v>1.2901800000000001</c:v>
                </c:pt>
                <c:pt idx="22148">
                  <c:v>1.2923500000000001</c:v>
                </c:pt>
                <c:pt idx="22149">
                  <c:v>1.29443</c:v>
                </c:pt>
                <c:pt idx="22150">
                  <c:v>1.29634</c:v>
                </c:pt>
                <c:pt idx="22151">
                  <c:v>1.2981</c:v>
                </c:pt>
                <c:pt idx="22152">
                  <c:v>1.2997099999999999</c:v>
                </c:pt>
                <c:pt idx="22153">
                  <c:v>1.3010600000000001</c:v>
                </c:pt>
                <c:pt idx="22154">
                  <c:v>1.3021799999999999</c:v>
                </c:pt>
                <c:pt idx="22155">
                  <c:v>1.30322</c:v>
                </c:pt>
                <c:pt idx="22156">
                  <c:v>1.3040799999999999</c:v>
                </c:pt>
                <c:pt idx="22157">
                  <c:v>1.3049200000000001</c:v>
                </c:pt>
                <c:pt idx="22158">
                  <c:v>1.3057799999999999</c:v>
                </c:pt>
                <c:pt idx="22159">
                  <c:v>1.3065500000000001</c:v>
                </c:pt>
                <c:pt idx="22160">
                  <c:v>1.30731</c:v>
                </c:pt>
                <c:pt idx="22161">
                  <c:v>1.3079000000000001</c:v>
                </c:pt>
                <c:pt idx="22162">
                  <c:v>1.30843</c:v>
                </c:pt>
                <c:pt idx="22163">
                  <c:v>1.3088500000000001</c:v>
                </c:pt>
                <c:pt idx="22164">
                  <c:v>1.30925</c:v>
                </c:pt>
                <c:pt idx="22165">
                  <c:v>1.3096099999999999</c:v>
                </c:pt>
                <c:pt idx="22166">
                  <c:v>1.30983</c:v>
                </c:pt>
                <c:pt idx="22167">
                  <c:v>1.31003</c:v>
                </c:pt>
                <c:pt idx="22168">
                  <c:v>1.31003</c:v>
                </c:pt>
                <c:pt idx="22169">
                  <c:v>1.31002</c:v>
                </c:pt>
                <c:pt idx="22170">
                  <c:v>1.30996</c:v>
                </c:pt>
                <c:pt idx="22171">
                  <c:v>1.3099099999999999</c:v>
                </c:pt>
                <c:pt idx="22172">
                  <c:v>1.3098700000000001</c:v>
                </c:pt>
                <c:pt idx="22173">
                  <c:v>1.30972</c:v>
                </c:pt>
                <c:pt idx="22174">
                  <c:v>1.3096099999999999</c:v>
                </c:pt>
                <c:pt idx="22175">
                  <c:v>1.3094399999999999</c:v>
                </c:pt>
                <c:pt idx="22176">
                  <c:v>1.30921</c:v>
                </c:pt>
                <c:pt idx="22177">
                  <c:v>1.30894</c:v>
                </c:pt>
                <c:pt idx="22178">
                  <c:v>1.3086500000000001</c:v>
                </c:pt>
                <c:pt idx="22179">
                  <c:v>1.3083800000000001</c:v>
                </c:pt>
                <c:pt idx="22180">
                  <c:v>1.3080799999999999</c:v>
                </c:pt>
                <c:pt idx="22181">
                  <c:v>1.3077700000000001</c:v>
                </c:pt>
                <c:pt idx="22182">
                  <c:v>1.30741</c:v>
                </c:pt>
                <c:pt idx="22183">
                  <c:v>1.30701</c:v>
                </c:pt>
                <c:pt idx="22184">
                  <c:v>1.30657</c:v>
                </c:pt>
                <c:pt idx="22185">
                  <c:v>1.30609</c:v>
                </c:pt>
                <c:pt idx="22186">
                  <c:v>1.30558</c:v>
                </c:pt>
                <c:pt idx="22187">
                  <c:v>1.3050600000000001</c:v>
                </c:pt>
                <c:pt idx="22188">
                  <c:v>1.3045199999999999</c:v>
                </c:pt>
                <c:pt idx="22189">
                  <c:v>1.30399</c:v>
                </c:pt>
                <c:pt idx="22190">
                  <c:v>1.3033999999999999</c:v>
                </c:pt>
                <c:pt idx="22191">
                  <c:v>1.3027899999999999</c:v>
                </c:pt>
                <c:pt idx="22192">
                  <c:v>1.30213</c:v>
                </c:pt>
                <c:pt idx="22193">
                  <c:v>1.30141</c:v>
                </c:pt>
                <c:pt idx="22194">
                  <c:v>1.3014699999999999</c:v>
                </c:pt>
                <c:pt idx="22195">
                  <c:v>1.30179</c:v>
                </c:pt>
                <c:pt idx="22196">
                  <c:v>1.30216</c:v>
                </c:pt>
                <c:pt idx="22197">
                  <c:v>1.30308</c:v>
                </c:pt>
                <c:pt idx="22198">
                  <c:v>1.3042499999999999</c:v>
                </c:pt>
                <c:pt idx="22199">
                  <c:v>1.3057099999999999</c:v>
                </c:pt>
                <c:pt idx="22200">
                  <c:v>1.30694</c:v>
                </c:pt>
                <c:pt idx="22201">
                  <c:v>1.30826</c:v>
                </c:pt>
                <c:pt idx="22202">
                  <c:v>1.3097099999999999</c:v>
                </c:pt>
                <c:pt idx="22203">
                  <c:v>1.3114699999999999</c:v>
                </c:pt>
                <c:pt idx="22204">
                  <c:v>1.31307</c:v>
                </c:pt>
                <c:pt idx="22205">
                  <c:v>1.3147599999999999</c:v>
                </c:pt>
                <c:pt idx="22206">
                  <c:v>1.3163199999999999</c:v>
                </c:pt>
                <c:pt idx="22207">
                  <c:v>1.31796</c:v>
                </c:pt>
                <c:pt idx="22208">
                  <c:v>1.31952</c:v>
                </c:pt>
                <c:pt idx="22209">
                  <c:v>1.32111</c:v>
                </c:pt>
                <c:pt idx="22210">
                  <c:v>1.3227</c:v>
                </c:pt>
                <c:pt idx="22211">
                  <c:v>1.3242799999999999</c:v>
                </c:pt>
                <c:pt idx="22212">
                  <c:v>1.3259300000000001</c:v>
                </c:pt>
                <c:pt idx="22213">
                  <c:v>1.32755</c:v>
                </c:pt>
                <c:pt idx="22214">
                  <c:v>1.3292200000000001</c:v>
                </c:pt>
                <c:pt idx="22215">
                  <c:v>1.3308800000000001</c:v>
                </c:pt>
                <c:pt idx="22216">
                  <c:v>1.3325100000000001</c:v>
                </c:pt>
                <c:pt idx="22217">
                  <c:v>1.33416</c:v>
                </c:pt>
                <c:pt idx="22218">
                  <c:v>1.33571</c:v>
                </c:pt>
                <c:pt idx="22219">
                  <c:v>1.3372599999999999</c:v>
                </c:pt>
                <c:pt idx="22220">
                  <c:v>1.33877</c:v>
                </c:pt>
                <c:pt idx="22221">
                  <c:v>1.34022</c:v>
                </c:pt>
                <c:pt idx="22222">
                  <c:v>1.34172</c:v>
                </c:pt>
                <c:pt idx="22223">
                  <c:v>1.34317</c:v>
                </c:pt>
                <c:pt idx="22224">
                  <c:v>1.34466</c:v>
                </c:pt>
                <c:pt idx="22225">
                  <c:v>1.3462099999999999</c:v>
                </c:pt>
                <c:pt idx="22226">
                  <c:v>1.3477399999999999</c:v>
                </c:pt>
                <c:pt idx="22227">
                  <c:v>1.34938</c:v>
                </c:pt>
                <c:pt idx="22228">
                  <c:v>1.3509899999999999</c:v>
                </c:pt>
                <c:pt idx="22229">
                  <c:v>1.35263</c:v>
                </c:pt>
                <c:pt idx="22230">
                  <c:v>1.3543000000000001</c:v>
                </c:pt>
                <c:pt idx="22231">
                  <c:v>1.35588</c:v>
                </c:pt>
                <c:pt idx="22232">
                  <c:v>1.3575299999999999</c:v>
                </c:pt>
                <c:pt idx="22233">
                  <c:v>1.3591</c:v>
                </c:pt>
                <c:pt idx="22234">
                  <c:v>1.36066</c:v>
                </c:pt>
                <c:pt idx="22235">
                  <c:v>1.3622700000000001</c:v>
                </c:pt>
                <c:pt idx="22236">
                  <c:v>1.36382</c:v>
                </c:pt>
                <c:pt idx="22237">
                  <c:v>1.3654500000000001</c:v>
                </c:pt>
                <c:pt idx="22238">
                  <c:v>1.3671199999999999</c:v>
                </c:pt>
                <c:pt idx="22239">
                  <c:v>1.3688</c:v>
                </c:pt>
                <c:pt idx="22240">
                  <c:v>1.3706100000000001</c:v>
                </c:pt>
                <c:pt idx="22241">
                  <c:v>1.3724000000000001</c:v>
                </c:pt>
                <c:pt idx="22242">
                  <c:v>1.37425</c:v>
                </c:pt>
                <c:pt idx="22243">
                  <c:v>1.3761699999999999</c:v>
                </c:pt>
                <c:pt idx="22244">
                  <c:v>1.37801</c:v>
                </c:pt>
                <c:pt idx="22245">
                  <c:v>1.3799399999999999</c:v>
                </c:pt>
                <c:pt idx="22246">
                  <c:v>1.38181</c:v>
                </c:pt>
                <c:pt idx="22247">
                  <c:v>1.38368</c:v>
                </c:pt>
                <c:pt idx="22248">
                  <c:v>1.3856200000000001</c:v>
                </c:pt>
                <c:pt idx="22249">
                  <c:v>1.3875200000000001</c:v>
                </c:pt>
                <c:pt idx="22250">
                  <c:v>1.3894899999999999</c:v>
                </c:pt>
                <c:pt idx="22251">
                  <c:v>1.3914899999999999</c:v>
                </c:pt>
                <c:pt idx="22252">
                  <c:v>1.39341</c:v>
                </c:pt>
                <c:pt idx="22253">
                  <c:v>1.39541</c:v>
                </c:pt>
                <c:pt idx="22254">
                  <c:v>1.3972800000000001</c:v>
                </c:pt>
                <c:pt idx="22255">
                  <c:v>1.3991899999999999</c:v>
                </c:pt>
                <c:pt idx="22256">
                  <c:v>1.40113</c:v>
                </c:pt>
                <c:pt idx="22257">
                  <c:v>1.4030800000000001</c:v>
                </c:pt>
                <c:pt idx="22258">
                  <c:v>1.4051199999999999</c:v>
                </c:pt>
                <c:pt idx="22259">
                  <c:v>1.40727</c:v>
                </c:pt>
                <c:pt idx="22260">
                  <c:v>1.40947</c:v>
                </c:pt>
                <c:pt idx="22261">
                  <c:v>1.41184</c:v>
                </c:pt>
                <c:pt idx="22262">
                  <c:v>1.4142699999999999</c:v>
                </c:pt>
                <c:pt idx="22263">
                  <c:v>1.4168099999999999</c:v>
                </c:pt>
                <c:pt idx="22264">
                  <c:v>1.41947</c:v>
                </c:pt>
                <c:pt idx="22265">
                  <c:v>1.4221200000000001</c:v>
                </c:pt>
                <c:pt idx="22266">
                  <c:v>1.42482</c:v>
                </c:pt>
                <c:pt idx="22267">
                  <c:v>1.42757</c:v>
                </c:pt>
                <c:pt idx="22268">
                  <c:v>1.4302600000000001</c:v>
                </c:pt>
                <c:pt idx="22269">
                  <c:v>1.4330799999999999</c:v>
                </c:pt>
                <c:pt idx="22270">
                  <c:v>1.4359200000000001</c:v>
                </c:pt>
                <c:pt idx="22271">
                  <c:v>1.43882</c:v>
                </c:pt>
                <c:pt idx="22272">
                  <c:v>1.44191</c:v>
                </c:pt>
                <c:pt idx="22273">
                  <c:v>1.44506</c:v>
                </c:pt>
                <c:pt idx="22274">
                  <c:v>1.4483299999999999</c:v>
                </c:pt>
                <c:pt idx="22275">
                  <c:v>1.4518</c:v>
                </c:pt>
                <c:pt idx="22276">
                  <c:v>1.45533</c:v>
                </c:pt>
                <c:pt idx="22277">
                  <c:v>1.4590099999999999</c:v>
                </c:pt>
                <c:pt idx="22278">
                  <c:v>1.4628300000000001</c:v>
                </c:pt>
                <c:pt idx="22279">
                  <c:v>1.46662</c:v>
                </c:pt>
                <c:pt idx="22280">
                  <c:v>1.4705600000000001</c:v>
                </c:pt>
                <c:pt idx="22281">
                  <c:v>1.47455</c:v>
                </c:pt>
                <c:pt idx="22282">
                  <c:v>1.4785600000000001</c:v>
                </c:pt>
                <c:pt idx="22283">
                  <c:v>1.48275</c:v>
                </c:pt>
                <c:pt idx="22284">
                  <c:v>1.4870000000000001</c:v>
                </c:pt>
                <c:pt idx="22285">
                  <c:v>1.49135</c:v>
                </c:pt>
                <c:pt idx="22286">
                  <c:v>1.4959100000000001</c:v>
                </c:pt>
                <c:pt idx="22287">
                  <c:v>1.5005200000000001</c:v>
                </c:pt>
                <c:pt idx="22288">
                  <c:v>1.5053000000000001</c:v>
                </c:pt>
                <c:pt idx="22289">
                  <c:v>1.5103</c:v>
                </c:pt>
                <c:pt idx="22290">
                  <c:v>1.5153399999999999</c:v>
                </c:pt>
                <c:pt idx="22291">
                  <c:v>1.52054</c:v>
                </c:pt>
                <c:pt idx="22292">
                  <c:v>1.52589</c:v>
                </c:pt>
                <c:pt idx="22293">
                  <c:v>1.5312300000000001</c:v>
                </c:pt>
                <c:pt idx="22294">
                  <c:v>1.53681</c:v>
                </c:pt>
                <c:pt idx="22295">
                  <c:v>1.5424599999999999</c:v>
                </c:pt>
                <c:pt idx="22296">
                  <c:v>1.5482100000000001</c:v>
                </c:pt>
                <c:pt idx="22297">
                  <c:v>1.5542100000000001</c:v>
                </c:pt>
                <c:pt idx="22298">
                  <c:v>1.56029</c:v>
                </c:pt>
                <c:pt idx="22299">
                  <c:v>1.5665</c:v>
                </c:pt>
                <c:pt idx="22300">
                  <c:v>1.5727599999999999</c:v>
                </c:pt>
                <c:pt idx="22301">
                  <c:v>1.57884</c:v>
                </c:pt>
                <c:pt idx="22302">
                  <c:v>1.58507</c:v>
                </c:pt>
                <c:pt idx="22303">
                  <c:v>1.59117</c:v>
                </c:pt>
                <c:pt idx="22304">
                  <c:v>1.5976399999999999</c:v>
                </c:pt>
                <c:pt idx="22305">
                  <c:v>1.60416</c:v>
                </c:pt>
                <c:pt idx="22306">
                  <c:v>1.61086</c:v>
                </c:pt>
                <c:pt idx="22307">
                  <c:v>1.61768</c:v>
                </c:pt>
                <c:pt idx="22308">
                  <c:v>1.6246700000000001</c:v>
                </c:pt>
                <c:pt idx="22309">
                  <c:v>1.6317699999999999</c:v>
                </c:pt>
                <c:pt idx="22310">
                  <c:v>1.63896</c:v>
                </c:pt>
                <c:pt idx="22311">
                  <c:v>1.6464799999999999</c:v>
                </c:pt>
                <c:pt idx="22312">
                  <c:v>1.6543399999999999</c:v>
                </c:pt>
                <c:pt idx="22313">
                  <c:v>1.6626700000000001</c:v>
                </c:pt>
                <c:pt idx="22314">
                  <c:v>1.67082</c:v>
                </c:pt>
                <c:pt idx="22315">
                  <c:v>1.6794</c:v>
                </c:pt>
                <c:pt idx="22316">
                  <c:v>1.6881600000000001</c:v>
                </c:pt>
                <c:pt idx="22317">
                  <c:v>1.6967699999999999</c:v>
                </c:pt>
                <c:pt idx="22318">
                  <c:v>1.7052700000000001</c:v>
                </c:pt>
                <c:pt idx="22319">
                  <c:v>1.7126699999999999</c:v>
                </c:pt>
                <c:pt idx="22320">
                  <c:v>1.7159199999999999</c:v>
                </c:pt>
                <c:pt idx="22321">
                  <c:v>1.7190399999999999</c:v>
                </c:pt>
                <c:pt idx="22322">
                  <c:v>1.72193</c:v>
                </c:pt>
                <c:pt idx="22323">
                  <c:v>1.7245999999999999</c:v>
                </c:pt>
                <c:pt idx="22324">
                  <c:v>1.72692</c:v>
                </c:pt>
                <c:pt idx="22325">
                  <c:v>1.72889</c:v>
                </c:pt>
                <c:pt idx="22326">
                  <c:v>1.73064</c:v>
                </c:pt>
                <c:pt idx="22327">
                  <c:v>1.7321</c:v>
                </c:pt>
                <c:pt idx="22328">
                  <c:v>1.73326</c:v>
                </c:pt>
                <c:pt idx="22329">
                  <c:v>1.7340800000000001</c:v>
                </c:pt>
                <c:pt idx="22330">
                  <c:v>1.7345900000000001</c:v>
                </c:pt>
                <c:pt idx="22331">
                  <c:v>1.7347399999999999</c:v>
                </c:pt>
                <c:pt idx="22332">
                  <c:v>1.73465</c:v>
                </c:pt>
                <c:pt idx="22333">
                  <c:v>1.7342599999999999</c:v>
                </c:pt>
                <c:pt idx="22334">
                  <c:v>1.7335700000000001</c:v>
                </c:pt>
                <c:pt idx="22335">
                  <c:v>1.7325699999999999</c:v>
                </c:pt>
                <c:pt idx="22336">
                  <c:v>1.7310399999999999</c:v>
                </c:pt>
                <c:pt idx="22337">
                  <c:v>1.72986</c:v>
                </c:pt>
                <c:pt idx="22338">
                  <c:v>1.7292799999999999</c:v>
                </c:pt>
                <c:pt idx="22339">
                  <c:v>1.7284299999999999</c:v>
                </c:pt>
                <c:pt idx="22340">
                  <c:v>1.7276800000000001</c:v>
                </c:pt>
                <c:pt idx="22341">
                  <c:v>1.72678</c:v>
                </c:pt>
                <c:pt idx="22342">
                  <c:v>1.7260200000000001</c:v>
                </c:pt>
                <c:pt idx="22343">
                  <c:v>1.72556</c:v>
                </c:pt>
                <c:pt idx="22344">
                  <c:v>1.7252700000000001</c:v>
                </c:pt>
                <c:pt idx="22345">
                  <c:v>1.72526</c:v>
                </c:pt>
                <c:pt idx="22346">
                  <c:v>1.72532</c:v>
                </c:pt>
                <c:pt idx="22347">
                  <c:v>1.7256199999999999</c:v>
                </c:pt>
                <c:pt idx="22348">
                  <c:v>1.72603</c:v>
                </c:pt>
                <c:pt idx="22349">
                  <c:v>1.7263599999999999</c:v>
                </c:pt>
                <c:pt idx="22350">
                  <c:v>1.7267300000000001</c:v>
                </c:pt>
                <c:pt idx="22351">
                  <c:v>1.7281</c:v>
                </c:pt>
                <c:pt idx="22352">
                  <c:v>1.7294499999999999</c:v>
                </c:pt>
                <c:pt idx="22353">
                  <c:v>1.7308399999999999</c:v>
                </c:pt>
                <c:pt idx="22354">
                  <c:v>1.73203</c:v>
                </c:pt>
                <c:pt idx="22355">
                  <c:v>1.7332399999999999</c:v>
                </c:pt>
                <c:pt idx="22356">
                  <c:v>1.7342599999999999</c:v>
                </c:pt>
                <c:pt idx="22357">
                  <c:v>1.7354700000000001</c:v>
                </c:pt>
                <c:pt idx="22358">
                  <c:v>1.73688</c:v>
                </c:pt>
                <c:pt idx="22359">
                  <c:v>1.7388999999999999</c:v>
                </c:pt>
                <c:pt idx="22360">
                  <c:v>1.74089</c:v>
                </c:pt>
                <c:pt idx="22361">
                  <c:v>1.7429399999999999</c:v>
                </c:pt>
                <c:pt idx="22362">
                  <c:v>1.74488</c:v>
                </c:pt>
                <c:pt idx="22363">
                  <c:v>1.7464599999999999</c:v>
                </c:pt>
                <c:pt idx="22364">
                  <c:v>1.74797</c:v>
                </c:pt>
                <c:pt idx="22365">
                  <c:v>1.7493799999999999</c:v>
                </c:pt>
                <c:pt idx="22366">
                  <c:v>1.7506299999999999</c:v>
                </c:pt>
                <c:pt idx="22367">
                  <c:v>1.7517499999999999</c:v>
                </c:pt>
                <c:pt idx="22368">
                  <c:v>1.75302</c:v>
                </c:pt>
                <c:pt idx="22369">
                  <c:v>1.75461</c:v>
                </c:pt>
                <c:pt idx="22370">
                  <c:v>1.7562599999999999</c:v>
                </c:pt>
                <c:pt idx="22371">
                  <c:v>1.7579400000000001</c:v>
                </c:pt>
                <c:pt idx="22372">
                  <c:v>1.75911</c:v>
                </c:pt>
                <c:pt idx="22373">
                  <c:v>1.7602100000000001</c:v>
                </c:pt>
                <c:pt idx="22374">
                  <c:v>1.7616099999999999</c:v>
                </c:pt>
                <c:pt idx="22375">
                  <c:v>1.7632099999999999</c:v>
                </c:pt>
                <c:pt idx="22376">
                  <c:v>1.7645599999999999</c:v>
                </c:pt>
                <c:pt idx="22377">
                  <c:v>1.7658</c:v>
                </c:pt>
                <c:pt idx="22378">
                  <c:v>1.76718</c:v>
                </c:pt>
                <c:pt idx="22379">
                  <c:v>1.7686299999999999</c:v>
                </c:pt>
                <c:pt idx="22380">
                  <c:v>1.7699400000000001</c:v>
                </c:pt>
                <c:pt idx="22381">
                  <c:v>1.77135</c:v>
                </c:pt>
                <c:pt idx="22382">
                  <c:v>1.7725500000000001</c:v>
                </c:pt>
                <c:pt idx="22383">
                  <c:v>1.77396</c:v>
                </c:pt>
                <c:pt idx="22384">
                  <c:v>1.7753300000000001</c:v>
                </c:pt>
                <c:pt idx="22385">
                  <c:v>1.7766299999999999</c:v>
                </c:pt>
                <c:pt idx="22386">
                  <c:v>1.7778</c:v>
                </c:pt>
                <c:pt idx="22387">
                  <c:v>1.77911</c:v>
                </c:pt>
                <c:pt idx="22388">
                  <c:v>1.7806599999999999</c:v>
                </c:pt>
                <c:pt idx="22389">
                  <c:v>1.78216</c:v>
                </c:pt>
                <c:pt idx="22390">
                  <c:v>1.7835099999999999</c:v>
                </c:pt>
                <c:pt idx="22391">
                  <c:v>1.78491</c:v>
                </c:pt>
                <c:pt idx="22392">
                  <c:v>1.7862800000000001</c:v>
                </c:pt>
                <c:pt idx="22393">
                  <c:v>1.7874699999999999</c:v>
                </c:pt>
                <c:pt idx="22394">
                  <c:v>1.7886</c:v>
                </c:pt>
                <c:pt idx="22395">
                  <c:v>1.7898099999999999</c:v>
                </c:pt>
                <c:pt idx="22396">
                  <c:v>1.79122</c:v>
                </c:pt>
                <c:pt idx="22397">
                  <c:v>1.79251</c:v>
                </c:pt>
                <c:pt idx="22398">
                  <c:v>1.7937700000000001</c:v>
                </c:pt>
                <c:pt idx="22399">
                  <c:v>1.79481</c:v>
                </c:pt>
                <c:pt idx="22400">
                  <c:v>1.7959499999999999</c:v>
                </c:pt>
                <c:pt idx="22401">
                  <c:v>1.79704</c:v>
                </c:pt>
                <c:pt idx="22402">
                  <c:v>1.7983</c:v>
                </c:pt>
                <c:pt idx="22403">
                  <c:v>1.7991699999999999</c:v>
                </c:pt>
                <c:pt idx="22404">
                  <c:v>1.80037</c:v>
                </c:pt>
                <c:pt idx="22405">
                  <c:v>1.8015399999999999</c:v>
                </c:pt>
                <c:pt idx="22406">
                  <c:v>1.80304</c:v>
                </c:pt>
                <c:pt idx="22407">
                  <c:v>1.8043499999999999</c:v>
                </c:pt>
                <c:pt idx="22408">
                  <c:v>1.80555</c:v>
                </c:pt>
                <c:pt idx="22409">
                  <c:v>1.80647</c:v>
                </c:pt>
                <c:pt idx="22410">
                  <c:v>1.8072900000000001</c:v>
                </c:pt>
                <c:pt idx="22411">
                  <c:v>1.8080000000000001</c:v>
                </c:pt>
                <c:pt idx="22412">
                  <c:v>1.8085800000000001</c:v>
                </c:pt>
                <c:pt idx="22413">
                  <c:v>1.8093900000000001</c:v>
                </c:pt>
                <c:pt idx="22414">
                  <c:v>1.81063</c:v>
                </c:pt>
                <c:pt idx="22415">
                  <c:v>1.8119700000000001</c:v>
                </c:pt>
                <c:pt idx="22416">
                  <c:v>1.8131699999999999</c:v>
                </c:pt>
                <c:pt idx="22417">
                  <c:v>1.8144499999999999</c:v>
                </c:pt>
                <c:pt idx="22418">
                  <c:v>1.81562</c:v>
                </c:pt>
                <c:pt idx="22419">
                  <c:v>1.81667</c:v>
                </c:pt>
                <c:pt idx="22420">
                  <c:v>1.81772</c:v>
                </c:pt>
                <c:pt idx="22421">
                  <c:v>1.81864</c:v>
                </c:pt>
                <c:pt idx="22422">
                  <c:v>1.81952</c:v>
                </c:pt>
                <c:pt idx="22423">
                  <c:v>1.8206599999999999</c:v>
                </c:pt>
                <c:pt idx="22424">
                  <c:v>1.8218099999999999</c:v>
                </c:pt>
                <c:pt idx="22425">
                  <c:v>1.82298</c:v>
                </c:pt>
                <c:pt idx="22426">
                  <c:v>1.8241099999999999</c:v>
                </c:pt>
                <c:pt idx="22427">
                  <c:v>1.8251599999999999</c:v>
                </c:pt>
                <c:pt idx="22428">
                  <c:v>1.8263400000000001</c:v>
                </c:pt>
                <c:pt idx="22429">
                  <c:v>1.8273900000000001</c:v>
                </c:pt>
                <c:pt idx="22430">
                  <c:v>1.82843</c:v>
                </c:pt>
                <c:pt idx="22431">
                  <c:v>1.82951</c:v>
                </c:pt>
                <c:pt idx="22432">
                  <c:v>1.83043</c:v>
                </c:pt>
                <c:pt idx="22433">
                  <c:v>1.83135</c:v>
                </c:pt>
                <c:pt idx="22434">
                  <c:v>1.83219</c:v>
                </c:pt>
                <c:pt idx="22435">
                  <c:v>1.8329800000000001</c:v>
                </c:pt>
                <c:pt idx="22436">
                  <c:v>1.8340000000000001</c:v>
                </c:pt>
                <c:pt idx="22437">
                  <c:v>1.8350299999999999</c:v>
                </c:pt>
                <c:pt idx="22438">
                  <c:v>1.8361799999999999</c:v>
                </c:pt>
                <c:pt idx="22439">
                  <c:v>1.8371900000000001</c:v>
                </c:pt>
                <c:pt idx="22440">
                  <c:v>1.83826</c:v>
                </c:pt>
                <c:pt idx="22441">
                  <c:v>1.83934</c:v>
                </c:pt>
                <c:pt idx="22442">
                  <c:v>1.8403</c:v>
                </c:pt>
                <c:pt idx="22443">
                  <c:v>1.8413600000000001</c:v>
                </c:pt>
                <c:pt idx="22444">
                  <c:v>1.84232</c:v>
                </c:pt>
                <c:pt idx="22445">
                  <c:v>1.8432299999999999</c:v>
                </c:pt>
                <c:pt idx="22446">
                  <c:v>1.84416</c:v>
                </c:pt>
                <c:pt idx="22447">
                  <c:v>1.8449500000000001</c:v>
                </c:pt>
                <c:pt idx="22448">
                  <c:v>1.84578</c:v>
                </c:pt>
                <c:pt idx="22449">
                  <c:v>1.8467100000000001</c:v>
                </c:pt>
                <c:pt idx="22450">
                  <c:v>1.84735</c:v>
                </c:pt>
                <c:pt idx="22451">
                  <c:v>1.84744</c:v>
                </c:pt>
                <c:pt idx="22452">
                  <c:v>1.84761</c:v>
                </c:pt>
                <c:pt idx="22453">
                  <c:v>1.8474999999999999</c:v>
                </c:pt>
                <c:pt idx="22454">
                  <c:v>1.84758</c:v>
                </c:pt>
                <c:pt idx="22455">
                  <c:v>1.84758</c:v>
                </c:pt>
                <c:pt idx="22456">
                  <c:v>1.8475600000000001</c:v>
                </c:pt>
                <c:pt idx="22457">
                  <c:v>1.8475600000000001</c:v>
                </c:pt>
                <c:pt idx="22458">
                  <c:v>1.8475600000000001</c:v>
                </c:pt>
                <c:pt idx="22459">
                  <c:v>1.8475600000000001</c:v>
                </c:pt>
                <c:pt idx="22460">
                  <c:v>1.84758</c:v>
                </c:pt>
                <c:pt idx="22461">
                  <c:v>1.84758</c:v>
                </c:pt>
                <c:pt idx="22462">
                  <c:v>1.84758</c:v>
                </c:pt>
                <c:pt idx="22463">
                  <c:v>1.84758</c:v>
                </c:pt>
                <c:pt idx="22464">
                  <c:v>1.84758</c:v>
                </c:pt>
                <c:pt idx="22465">
                  <c:v>1.84758</c:v>
                </c:pt>
                <c:pt idx="22466">
                  <c:v>1.84758</c:v>
                </c:pt>
                <c:pt idx="22467">
                  <c:v>1.84758</c:v>
                </c:pt>
                <c:pt idx="22468">
                  <c:v>1.84758</c:v>
                </c:pt>
                <c:pt idx="22469">
                  <c:v>1.84758</c:v>
                </c:pt>
                <c:pt idx="22470">
                  <c:v>1.84758</c:v>
                </c:pt>
                <c:pt idx="22471">
                  <c:v>1.84758</c:v>
                </c:pt>
                <c:pt idx="22472">
                  <c:v>1.84758</c:v>
                </c:pt>
                <c:pt idx="22473">
                  <c:v>1.84758</c:v>
                </c:pt>
                <c:pt idx="22474">
                  <c:v>1.84758</c:v>
                </c:pt>
                <c:pt idx="22475">
                  <c:v>1.84758</c:v>
                </c:pt>
                <c:pt idx="22476">
                  <c:v>1.84758</c:v>
                </c:pt>
                <c:pt idx="22477">
                  <c:v>1.84758</c:v>
                </c:pt>
                <c:pt idx="22478">
                  <c:v>1.84758</c:v>
                </c:pt>
                <c:pt idx="22479">
                  <c:v>1.84758</c:v>
                </c:pt>
                <c:pt idx="22480">
                  <c:v>1.84758</c:v>
                </c:pt>
                <c:pt idx="22481">
                  <c:v>1.84758</c:v>
                </c:pt>
                <c:pt idx="22482">
                  <c:v>1.84758</c:v>
                </c:pt>
                <c:pt idx="22483">
                  <c:v>1.84758</c:v>
                </c:pt>
                <c:pt idx="22484">
                  <c:v>1.84758</c:v>
                </c:pt>
                <c:pt idx="22485">
                  <c:v>1.84758</c:v>
                </c:pt>
                <c:pt idx="22486">
                  <c:v>1.84758</c:v>
                </c:pt>
                <c:pt idx="22487">
                  <c:v>1.84758</c:v>
                </c:pt>
                <c:pt idx="22488">
                  <c:v>1.84758</c:v>
                </c:pt>
                <c:pt idx="22489">
                  <c:v>1.84758</c:v>
                </c:pt>
                <c:pt idx="22490">
                  <c:v>1.84758</c:v>
                </c:pt>
                <c:pt idx="22491">
                  <c:v>1.84758</c:v>
                </c:pt>
                <c:pt idx="22492">
                  <c:v>1.84758</c:v>
                </c:pt>
                <c:pt idx="22493">
                  <c:v>1.84758</c:v>
                </c:pt>
                <c:pt idx="22494">
                  <c:v>1.84758</c:v>
                </c:pt>
                <c:pt idx="22495">
                  <c:v>1.84758</c:v>
                </c:pt>
                <c:pt idx="22496">
                  <c:v>1.84758</c:v>
                </c:pt>
                <c:pt idx="22497">
                  <c:v>1.84758</c:v>
                </c:pt>
                <c:pt idx="22498">
                  <c:v>1.84758</c:v>
                </c:pt>
                <c:pt idx="22499">
                  <c:v>1.84758</c:v>
                </c:pt>
                <c:pt idx="22500">
                  <c:v>1.8479699999999999</c:v>
                </c:pt>
                <c:pt idx="22501">
                  <c:v>1.84901</c:v>
                </c:pt>
                <c:pt idx="22502">
                  <c:v>1.8494900000000001</c:v>
                </c:pt>
                <c:pt idx="22503">
                  <c:v>1.8501000000000001</c:v>
                </c:pt>
                <c:pt idx="22504">
                  <c:v>1.8503000000000001</c:v>
                </c:pt>
                <c:pt idx="22505">
                  <c:v>1.8508</c:v>
                </c:pt>
                <c:pt idx="22506">
                  <c:v>1.85138</c:v>
                </c:pt>
                <c:pt idx="22507">
                  <c:v>1.85243</c:v>
                </c:pt>
                <c:pt idx="22508">
                  <c:v>1.8535600000000001</c:v>
                </c:pt>
                <c:pt idx="22509">
                  <c:v>1.8546100000000001</c:v>
                </c:pt>
                <c:pt idx="22510">
                  <c:v>1.85568</c:v>
                </c:pt>
                <c:pt idx="22511">
                  <c:v>1.85646</c:v>
                </c:pt>
                <c:pt idx="22512">
                  <c:v>1.8571</c:v>
                </c:pt>
                <c:pt idx="22513">
                  <c:v>1.8579000000000001</c:v>
                </c:pt>
                <c:pt idx="22514">
                  <c:v>1.8588499999999999</c:v>
                </c:pt>
                <c:pt idx="22515">
                  <c:v>1.86006</c:v>
                </c:pt>
                <c:pt idx="22516">
                  <c:v>1.8612599999999999</c:v>
                </c:pt>
                <c:pt idx="22517">
                  <c:v>1.86219</c:v>
                </c:pt>
                <c:pt idx="22518">
                  <c:v>1.8631899999999999</c:v>
                </c:pt>
                <c:pt idx="22519">
                  <c:v>1.8642000000000001</c:v>
                </c:pt>
                <c:pt idx="22520">
                  <c:v>1.8655600000000001</c:v>
                </c:pt>
                <c:pt idx="22521">
                  <c:v>1.8666100000000001</c:v>
                </c:pt>
                <c:pt idx="22522">
                  <c:v>1.86765</c:v>
                </c:pt>
                <c:pt idx="22523">
                  <c:v>1.8687</c:v>
                </c:pt>
                <c:pt idx="22524">
                  <c:v>1.8697600000000001</c:v>
                </c:pt>
                <c:pt idx="22525">
                  <c:v>1.87073</c:v>
                </c:pt>
                <c:pt idx="22526">
                  <c:v>1.87157</c:v>
                </c:pt>
                <c:pt idx="22527">
                  <c:v>1.8723099999999999</c:v>
                </c:pt>
                <c:pt idx="22528">
                  <c:v>1.8729100000000001</c:v>
                </c:pt>
                <c:pt idx="22529">
                  <c:v>1.87374</c:v>
                </c:pt>
                <c:pt idx="22530">
                  <c:v>1.8745700000000001</c:v>
                </c:pt>
                <c:pt idx="22531">
                  <c:v>1.8755599999999999</c:v>
                </c:pt>
                <c:pt idx="22532">
                  <c:v>1.87652</c:v>
                </c:pt>
                <c:pt idx="22533">
                  <c:v>1.8772599999999999</c:v>
                </c:pt>
                <c:pt idx="22534">
                  <c:v>1.8780600000000001</c:v>
                </c:pt>
                <c:pt idx="22535">
                  <c:v>1.8791100000000001</c:v>
                </c:pt>
                <c:pt idx="22536">
                  <c:v>1.88025</c:v>
                </c:pt>
                <c:pt idx="22537">
                  <c:v>1.8813800000000001</c:v>
                </c:pt>
                <c:pt idx="22538">
                  <c:v>1.8823300000000001</c:v>
                </c:pt>
                <c:pt idx="22539">
                  <c:v>1.8830199999999999</c:v>
                </c:pt>
                <c:pt idx="22540">
                  <c:v>1.88361</c:v>
                </c:pt>
                <c:pt idx="22541">
                  <c:v>1.8846099999999999</c:v>
                </c:pt>
                <c:pt idx="22542">
                  <c:v>1.88584</c:v>
                </c:pt>
                <c:pt idx="22543">
                  <c:v>1.88693</c:v>
                </c:pt>
                <c:pt idx="22544">
                  <c:v>1.8880399999999999</c:v>
                </c:pt>
                <c:pt idx="22545">
                  <c:v>1.8889</c:v>
                </c:pt>
                <c:pt idx="22546">
                  <c:v>1.8897600000000001</c:v>
                </c:pt>
                <c:pt idx="22547">
                  <c:v>1.8907499999999999</c:v>
                </c:pt>
                <c:pt idx="22548">
                  <c:v>1.8918600000000001</c:v>
                </c:pt>
                <c:pt idx="22549">
                  <c:v>1.89299</c:v>
                </c:pt>
                <c:pt idx="22550">
                  <c:v>1.89385</c:v>
                </c:pt>
                <c:pt idx="22551">
                  <c:v>1.89411</c:v>
                </c:pt>
                <c:pt idx="22552">
                  <c:v>1.89401</c:v>
                </c:pt>
                <c:pt idx="22553">
                  <c:v>1.89392</c:v>
                </c:pt>
                <c:pt idx="22554">
                  <c:v>1.89388</c:v>
                </c:pt>
                <c:pt idx="22555">
                  <c:v>1.8938699999999999</c:v>
                </c:pt>
                <c:pt idx="22556">
                  <c:v>1.8938200000000001</c:v>
                </c:pt>
                <c:pt idx="22557">
                  <c:v>1.8937999999999999</c:v>
                </c:pt>
                <c:pt idx="22558">
                  <c:v>1.8937900000000001</c:v>
                </c:pt>
                <c:pt idx="22559">
                  <c:v>1.8937900000000001</c:v>
                </c:pt>
                <c:pt idx="22560">
                  <c:v>1.8937999999999999</c:v>
                </c:pt>
                <c:pt idx="22561">
                  <c:v>1.89378</c:v>
                </c:pt>
                <c:pt idx="22562">
                  <c:v>1.8937600000000001</c:v>
                </c:pt>
                <c:pt idx="22563">
                  <c:v>1.89374</c:v>
                </c:pt>
                <c:pt idx="22564">
                  <c:v>1.89374</c:v>
                </c:pt>
                <c:pt idx="22565">
                  <c:v>1.89374</c:v>
                </c:pt>
                <c:pt idx="22566">
                  <c:v>1.8937299999999999</c:v>
                </c:pt>
                <c:pt idx="22567">
                  <c:v>1.8936999999999999</c:v>
                </c:pt>
                <c:pt idx="22568">
                  <c:v>1.89368</c:v>
                </c:pt>
                <c:pt idx="22569">
                  <c:v>1.89367</c:v>
                </c:pt>
                <c:pt idx="22570">
                  <c:v>1.8936599999999999</c:v>
                </c:pt>
                <c:pt idx="22571">
                  <c:v>1.89364</c:v>
                </c:pt>
                <c:pt idx="22572">
                  <c:v>1.89364</c:v>
                </c:pt>
                <c:pt idx="22573">
                  <c:v>1.89361</c:v>
                </c:pt>
                <c:pt idx="22574">
                  <c:v>1.8935900000000001</c:v>
                </c:pt>
                <c:pt idx="22575">
                  <c:v>1.89358</c:v>
                </c:pt>
                <c:pt idx="22576">
                  <c:v>1.89357</c:v>
                </c:pt>
                <c:pt idx="22577">
                  <c:v>1.8935599999999999</c:v>
                </c:pt>
                <c:pt idx="22578">
                  <c:v>1.89354</c:v>
                </c:pt>
                <c:pt idx="22579">
                  <c:v>1.8935200000000001</c:v>
                </c:pt>
                <c:pt idx="22580">
                  <c:v>1.8935</c:v>
                </c:pt>
                <c:pt idx="22581">
                  <c:v>1.8934800000000001</c:v>
                </c:pt>
                <c:pt idx="22582">
                  <c:v>1.89347</c:v>
                </c:pt>
                <c:pt idx="22583">
                  <c:v>1.8934599999999999</c:v>
                </c:pt>
                <c:pt idx="22584">
                  <c:v>1.89344</c:v>
                </c:pt>
                <c:pt idx="22585">
                  <c:v>1.8934200000000001</c:v>
                </c:pt>
                <c:pt idx="22586">
                  <c:v>1.8934</c:v>
                </c:pt>
                <c:pt idx="22587">
                  <c:v>1.8933899999999999</c:v>
                </c:pt>
                <c:pt idx="22588">
                  <c:v>1.89337</c:v>
                </c:pt>
                <c:pt idx="22589">
                  <c:v>1.8933599999999999</c:v>
                </c:pt>
                <c:pt idx="22590">
                  <c:v>1.89334</c:v>
                </c:pt>
                <c:pt idx="22591">
                  <c:v>1.8933199999999999</c:v>
                </c:pt>
                <c:pt idx="22592">
                  <c:v>1.8933</c:v>
                </c:pt>
                <c:pt idx="22593">
                  <c:v>1.8932800000000001</c:v>
                </c:pt>
                <c:pt idx="22594">
                  <c:v>1.89327</c:v>
                </c:pt>
                <c:pt idx="22595">
                  <c:v>1.8932599999999999</c:v>
                </c:pt>
                <c:pt idx="22596">
                  <c:v>1.89324</c:v>
                </c:pt>
                <c:pt idx="22597">
                  <c:v>1.8932100000000001</c:v>
                </c:pt>
                <c:pt idx="22598">
                  <c:v>1.8931899999999999</c:v>
                </c:pt>
                <c:pt idx="22599">
                  <c:v>1.8931800000000001</c:v>
                </c:pt>
                <c:pt idx="22600">
                  <c:v>1.8932</c:v>
                </c:pt>
                <c:pt idx="22601">
                  <c:v>1.8932899999999999</c:v>
                </c:pt>
                <c:pt idx="22602">
                  <c:v>1.8934899999999999</c:v>
                </c:pt>
                <c:pt idx="22603">
                  <c:v>1.8936900000000001</c:v>
                </c:pt>
                <c:pt idx="22604">
                  <c:v>1.89381</c:v>
                </c:pt>
                <c:pt idx="22605">
                  <c:v>1.89401</c:v>
                </c:pt>
                <c:pt idx="22606">
                  <c:v>1.89408</c:v>
                </c:pt>
                <c:pt idx="22607">
                  <c:v>1.8941699999999999</c:v>
                </c:pt>
                <c:pt idx="22608">
                  <c:v>1.8942300000000001</c:v>
                </c:pt>
                <c:pt idx="22609">
                  <c:v>1.89428</c:v>
                </c:pt>
                <c:pt idx="22610">
                  <c:v>1.89432</c:v>
                </c:pt>
                <c:pt idx="22611">
                  <c:v>1.89438</c:v>
                </c:pt>
                <c:pt idx="22612">
                  <c:v>1.8944399999999999</c:v>
                </c:pt>
                <c:pt idx="22613">
                  <c:v>1.89452</c:v>
                </c:pt>
                <c:pt idx="22614">
                  <c:v>1.89462</c:v>
                </c:pt>
                <c:pt idx="22615">
                  <c:v>1.89473</c:v>
                </c:pt>
                <c:pt idx="22616">
                  <c:v>1.8948499999999999</c:v>
                </c:pt>
                <c:pt idx="22617">
                  <c:v>1.89496</c:v>
                </c:pt>
                <c:pt idx="22618">
                  <c:v>1.89506</c:v>
                </c:pt>
                <c:pt idx="22619">
                  <c:v>1.89514</c:v>
                </c:pt>
                <c:pt idx="22620">
                  <c:v>1.8951899999999999</c:v>
                </c:pt>
                <c:pt idx="22621">
                  <c:v>1.89524</c:v>
                </c:pt>
                <c:pt idx="22622">
                  <c:v>1.8952899999999999</c:v>
                </c:pt>
                <c:pt idx="22623">
                  <c:v>1.89534</c:v>
                </c:pt>
                <c:pt idx="22624">
                  <c:v>1.89541</c:v>
                </c:pt>
                <c:pt idx="22625">
                  <c:v>1.8955</c:v>
                </c:pt>
                <c:pt idx="22626">
                  <c:v>1.8956</c:v>
                </c:pt>
                <c:pt idx="22627">
                  <c:v>1.8957200000000001</c:v>
                </c:pt>
                <c:pt idx="22628">
                  <c:v>1.8958299999999999</c:v>
                </c:pt>
                <c:pt idx="22629">
                  <c:v>1.8959299999999999</c:v>
                </c:pt>
                <c:pt idx="22630">
                  <c:v>1.89602</c:v>
                </c:pt>
                <c:pt idx="22631">
                  <c:v>1.8960900000000001</c:v>
                </c:pt>
                <c:pt idx="22632">
                  <c:v>1.8961399999999999</c:v>
                </c:pt>
                <c:pt idx="22633">
                  <c:v>1.89619</c:v>
                </c:pt>
                <c:pt idx="22634">
                  <c:v>1.8962399999999999</c:v>
                </c:pt>
                <c:pt idx="22635">
                  <c:v>1.8963000000000001</c:v>
                </c:pt>
                <c:pt idx="22636">
                  <c:v>1.89638</c:v>
                </c:pt>
                <c:pt idx="22637">
                  <c:v>1.8964700000000001</c:v>
                </c:pt>
                <c:pt idx="22638">
                  <c:v>1.8965799999999999</c:v>
                </c:pt>
                <c:pt idx="22639">
                  <c:v>1.89669</c:v>
                </c:pt>
                <c:pt idx="22640">
                  <c:v>1.8968</c:v>
                </c:pt>
                <c:pt idx="22641">
                  <c:v>1.89689</c:v>
                </c:pt>
                <c:pt idx="22642">
                  <c:v>1.89697</c:v>
                </c:pt>
                <c:pt idx="22643">
                  <c:v>1.8970199999999999</c:v>
                </c:pt>
                <c:pt idx="22644">
                  <c:v>1.89707</c:v>
                </c:pt>
                <c:pt idx="22645">
                  <c:v>1.8971199999999999</c:v>
                </c:pt>
                <c:pt idx="22646">
                  <c:v>1.89717</c:v>
                </c:pt>
                <c:pt idx="22647">
                  <c:v>1.89724</c:v>
                </c:pt>
                <c:pt idx="22648">
                  <c:v>1.89733</c:v>
                </c:pt>
                <c:pt idx="22649">
                  <c:v>1.89744</c:v>
                </c:pt>
                <c:pt idx="22650">
                  <c:v>1.8975299999999999</c:v>
                </c:pt>
                <c:pt idx="22651">
                  <c:v>1.8973899999999999</c:v>
                </c:pt>
                <c:pt idx="22652">
                  <c:v>1.8973</c:v>
                </c:pt>
                <c:pt idx="22653">
                  <c:v>1.8972</c:v>
                </c:pt>
                <c:pt idx="22654">
                  <c:v>1.8972500000000001</c:v>
                </c:pt>
                <c:pt idx="22655">
                  <c:v>1.8973</c:v>
                </c:pt>
                <c:pt idx="22656">
                  <c:v>1.8972599999999999</c:v>
                </c:pt>
                <c:pt idx="22657">
                  <c:v>1.89727</c:v>
                </c:pt>
                <c:pt idx="22658">
                  <c:v>1.8972800000000001</c:v>
                </c:pt>
                <c:pt idx="22659">
                  <c:v>1.8973</c:v>
                </c:pt>
                <c:pt idx="22660">
                  <c:v>1.8973</c:v>
                </c:pt>
                <c:pt idx="22661">
                  <c:v>1.8973199999999999</c:v>
                </c:pt>
                <c:pt idx="22662">
                  <c:v>1.8973199999999999</c:v>
                </c:pt>
                <c:pt idx="22663">
                  <c:v>1.8973199999999999</c:v>
                </c:pt>
                <c:pt idx="22664">
                  <c:v>1.8973</c:v>
                </c:pt>
                <c:pt idx="22665">
                  <c:v>1.8972800000000001</c:v>
                </c:pt>
                <c:pt idx="22666">
                  <c:v>1.8972599999999999</c:v>
                </c:pt>
                <c:pt idx="22667">
                  <c:v>1.8972500000000001</c:v>
                </c:pt>
                <c:pt idx="22668">
                  <c:v>1.8972500000000001</c:v>
                </c:pt>
                <c:pt idx="22669">
                  <c:v>1.89723</c:v>
                </c:pt>
                <c:pt idx="22670">
                  <c:v>1.8972</c:v>
                </c:pt>
                <c:pt idx="22671">
                  <c:v>1.89717</c:v>
                </c:pt>
                <c:pt idx="22672">
                  <c:v>1.89714</c:v>
                </c:pt>
                <c:pt idx="22673">
                  <c:v>1.8971100000000001</c:v>
                </c:pt>
                <c:pt idx="22674">
                  <c:v>1.8970899999999999</c:v>
                </c:pt>
                <c:pt idx="22675">
                  <c:v>1.89707</c:v>
                </c:pt>
                <c:pt idx="22676">
                  <c:v>1.89703</c:v>
                </c:pt>
                <c:pt idx="22677">
                  <c:v>1.897</c:v>
                </c:pt>
                <c:pt idx="22678">
                  <c:v>1.89697</c:v>
                </c:pt>
                <c:pt idx="22679">
                  <c:v>1.8969400000000001</c:v>
                </c:pt>
                <c:pt idx="22680">
                  <c:v>1.8969100000000001</c:v>
                </c:pt>
                <c:pt idx="22681">
                  <c:v>1.8968799999999999</c:v>
                </c:pt>
                <c:pt idx="22682">
                  <c:v>1.8968499999999999</c:v>
                </c:pt>
                <c:pt idx="22683">
                  <c:v>1.89682</c:v>
                </c:pt>
                <c:pt idx="22684">
                  <c:v>1.8967799999999999</c:v>
                </c:pt>
                <c:pt idx="22685">
                  <c:v>1.8967499999999999</c:v>
                </c:pt>
                <c:pt idx="22686">
                  <c:v>1.89672</c:v>
                </c:pt>
                <c:pt idx="22687">
                  <c:v>1.8967000000000001</c:v>
                </c:pt>
                <c:pt idx="22688">
                  <c:v>1.8966700000000001</c:v>
                </c:pt>
                <c:pt idx="22689">
                  <c:v>1.8966400000000001</c:v>
                </c:pt>
                <c:pt idx="22690">
                  <c:v>1.8966000000000001</c:v>
                </c:pt>
                <c:pt idx="22691">
                  <c:v>1.8965700000000001</c:v>
                </c:pt>
                <c:pt idx="22692">
                  <c:v>1.8965399999999999</c:v>
                </c:pt>
                <c:pt idx="22693">
                  <c:v>1.8965099999999999</c:v>
                </c:pt>
                <c:pt idx="22694">
                  <c:v>1.89649</c:v>
                </c:pt>
                <c:pt idx="22695">
                  <c:v>1.89646</c:v>
                </c:pt>
                <c:pt idx="22696">
                  <c:v>1.8964300000000001</c:v>
                </c:pt>
                <c:pt idx="22697">
                  <c:v>1.8964000000000001</c:v>
                </c:pt>
                <c:pt idx="22698">
                  <c:v>1.8963699999999999</c:v>
                </c:pt>
                <c:pt idx="22699">
                  <c:v>1.8963399999999999</c:v>
                </c:pt>
                <c:pt idx="22700">
                  <c:v>1.8963399999999999</c:v>
                </c:pt>
                <c:pt idx="22701">
                  <c:v>1.8965000000000001</c:v>
                </c:pt>
                <c:pt idx="22702">
                  <c:v>1.89672</c:v>
                </c:pt>
                <c:pt idx="22703">
                  <c:v>1.8967000000000001</c:v>
                </c:pt>
                <c:pt idx="22704">
                  <c:v>1.89649</c:v>
                </c:pt>
                <c:pt idx="22705">
                  <c:v>1.8962000000000001</c:v>
                </c:pt>
                <c:pt idx="22706">
                  <c:v>1.89557</c:v>
                </c:pt>
                <c:pt idx="22707">
                  <c:v>1.8949400000000001</c:v>
                </c:pt>
                <c:pt idx="22708">
                  <c:v>1.8946099999999999</c:v>
                </c:pt>
                <c:pt idx="22709">
                  <c:v>1.89452</c:v>
                </c:pt>
                <c:pt idx="22710">
                  <c:v>1.89445</c:v>
                </c:pt>
                <c:pt idx="22711">
                  <c:v>1.8943000000000001</c:v>
                </c:pt>
                <c:pt idx="22712">
                  <c:v>1.89429</c:v>
                </c:pt>
                <c:pt idx="22713">
                  <c:v>1.8943099999999999</c:v>
                </c:pt>
                <c:pt idx="22714">
                  <c:v>1.89436</c:v>
                </c:pt>
                <c:pt idx="22715">
                  <c:v>1.8944300000000001</c:v>
                </c:pt>
                <c:pt idx="22716">
                  <c:v>1.8944799999999999</c:v>
                </c:pt>
                <c:pt idx="22717">
                  <c:v>1.8944799999999999</c:v>
                </c:pt>
                <c:pt idx="22718">
                  <c:v>1.89439</c:v>
                </c:pt>
                <c:pt idx="22719">
                  <c:v>1.8943000000000001</c:v>
                </c:pt>
                <c:pt idx="22720">
                  <c:v>1.8941300000000001</c:v>
                </c:pt>
                <c:pt idx="22721">
                  <c:v>1.8939600000000001</c:v>
                </c:pt>
                <c:pt idx="22722">
                  <c:v>1.8938699999999999</c:v>
                </c:pt>
                <c:pt idx="22723">
                  <c:v>1.8937999999999999</c:v>
                </c:pt>
                <c:pt idx="22724">
                  <c:v>1.8937600000000001</c:v>
                </c:pt>
                <c:pt idx="22725">
                  <c:v>1.8937299999999999</c:v>
                </c:pt>
                <c:pt idx="22726">
                  <c:v>1.89374</c:v>
                </c:pt>
                <c:pt idx="22727">
                  <c:v>1.89377</c:v>
                </c:pt>
                <c:pt idx="22728">
                  <c:v>1.89381</c:v>
                </c:pt>
                <c:pt idx="22729">
                  <c:v>1.89388</c:v>
                </c:pt>
                <c:pt idx="22730">
                  <c:v>1.8939600000000001</c:v>
                </c:pt>
                <c:pt idx="22731">
                  <c:v>1.8939699999999999</c:v>
                </c:pt>
                <c:pt idx="22732">
                  <c:v>1.8939699999999999</c:v>
                </c:pt>
                <c:pt idx="22733">
                  <c:v>1.8938900000000001</c:v>
                </c:pt>
                <c:pt idx="22734">
                  <c:v>1.89375</c:v>
                </c:pt>
                <c:pt idx="22735">
                  <c:v>1.8936299999999999</c:v>
                </c:pt>
                <c:pt idx="22736">
                  <c:v>1.8935299999999999</c:v>
                </c:pt>
                <c:pt idx="22737">
                  <c:v>1.89347</c:v>
                </c:pt>
                <c:pt idx="22738">
                  <c:v>1.89344</c:v>
                </c:pt>
                <c:pt idx="22739">
                  <c:v>1.8934200000000001</c:v>
                </c:pt>
                <c:pt idx="22740">
                  <c:v>1.8934200000000001</c:v>
                </c:pt>
                <c:pt idx="22741">
                  <c:v>1.8934599999999999</c:v>
                </c:pt>
                <c:pt idx="22742">
                  <c:v>1.89351</c:v>
                </c:pt>
                <c:pt idx="22743">
                  <c:v>1.89358</c:v>
                </c:pt>
                <c:pt idx="22744">
                  <c:v>1.8936599999999999</c:v>
                </c:pt>
                <c:pt idx="22745">
                  <c:v>1.8937200000000001</c:v>
                </c:pt>
                <c:pt idx="22746">
                  <c:v>1.8937200000000001</c:v>
                </c:pt>
                <c:pt idx="22747">
                  <c:v>1.8936500000000001</c:v>
                </c:pt>
                <c:pt idx="22748">
                  <c:v>1.8935500000000001</c:v>
                </c:pt>
                <c:pt idx="22749">
                  <c:v>1.8934500000000001</c:v>
                </c:pt>
                <c:pt idx="22750">
                  <c:v>1.8930899999999999</c:v>
                </c:pt>
                <c:pt idx="22751">
                  <c:v>1.8923700000000001</c:v>
                </c:pt>
                <c:pt idx="22752">
                  <c:v>1.89175</c:v>
                </c:pt>
                <c:pt idx="22753">
                  <c:v>1.89097</c:v>
                </c:pt>
                <c:pt idx="22754">
                  <c:v>1.89035</c:v>
                </c:pt>
                <c:pt idx="22755">
                  <c:v>1.88988</c:v>
                </c:pt>
                <c:pt idx="22756">
                  <c:v>1.88967</c:v>
                </c:pt>
                <c:pt idx="22757">
                  <c:v>1.8891199999999999</c:v>
                </c:pt>
                <c:pt idx="22758">
                  <c:v>1.88818</c:v>
                </c:pt>
                <c:pt idx="22759">
                  <c:v>1.88706</c:v>
                </c:pt>
                <c:pt idx="22760">
                  <c:v>1.8857299999999999</c:v>
                </c:pt>
                <c:pt idx="22761">
                  <c:v>1.8842099999999999</c:v>
                </c:pt>
                <c:pt idx="22762">
                  <c:v>1.8827799999999999</c:v>
                </c:pt>
                <c:pt idx="22763">
                  <c:v>1.88147</c:v>
                </c:pt>
                <c:pt idx="22764">
                  <c:v>1.8802099999999999</c:v>
                </c:pt>
                <c:pt idx="22765">
                  <c:v>1.87917</c:v>
                </c:pt>
                <c:pt idx="22766">
                  <c:v>1.87818</c:v>
                </c:pt>
                <c:pt idx="22767">
                  <c:v>1.8773299999999999</c:v>
                </c:pt>
                <c:pt idx="22768">
                  <c:v>1.8767</c:v>
                </c:pt>
                <c:pt idx="22769">
                  <c:v>1.8761000000000001</c:v>
                </c:pt>
                <c:pt idx="22770">
                  <c:v>1.8753299999999999</c:v>
                </c:pt>
                <c:pt idx="22771">
                  <c:v>1.8743300000000001</c:v>
                </c:pt>
                <c:pt idx="22772">
                  <c:v>1.87304</c:v>
                </c:pt>
                <c:pt idx="22773">
                  <c:v>1.87181</c:v>
                </c:pt>
                <c:pt idx="22774">
                  <c:v>1.87053</c:v>
                </c:pt>
                <c:pt idx="22775">
                  <c:v>1.8691899999999999</c:v>
                </c:pt>
                <c:pt idx="22776">
                  <c:v>1.86792</c:v>
                </c:pt>
                <c:pt idx="22777">
                  <c:v>1.8666799999999999</c:v>
                </c:pt>
                <c:pt idx="22778">
                  <c:v>1.8654999999999999</c:v>
                </c:pt>
                <c:pt idx="22779">
                  <c:v>1.86466</c:v>
                </c:pt>
                <c:pt idx="22780">
                  <c:v>1.86389</c:v>
                </c:pt>
                <c:pt idx="22781">
                  <c:v>1.8633</c:v>
                </c:pt>
                <c:pt idx="22782">
                  <c:v>1.8629899999999999</c:v>
                </c:pt>
                <c:pt idx="22783">
                  <c:v>1.8627100000000001</c:v>
                </c:pt>
                <c:pt idx="22784">
                  <c:v>1.86242</c:v>
                </c:pt>
                <c:pt idx="22785">
                  <c:v>1.8617999999999999</c:v>
                </c:pt>
                <c:pt idx="22786">
                  <c:v>1.8606499999999999</c:v>
                </c:pt>
                <c:pt idx="22787">
                  <c:v>1.8592599999999999</c:v>
                </c:pt>
                <c:pt idx="22788">
                  <c:v>1.8580099999999999</c:v>
                </c:pt>
                <c:pt idx="22789">
                  <c:v>1.85669</c:v>
                </c:pt>
                <c:pt idx="22790">
                  <c:v>1.8554999999999999</c:v>
                </c:pt>
                <c:pt idx="22791">
                  <c:v>1.8543700000000001</c:v>
                </c:pt>
                <c:pt idx="22792">
                  <c:v>1.85344</c:v>
                </c:pt>
                <c:pt idx="22793">
                  <c:v>1.8526800000000001</c:v>
                </c:pt>
                <c:pt idx="22794">
                  <c:v>1.8520700000000001</c:v>
                </c:pt>
                <c:pt idx="22795">
                  <c:v>1.85161</c:v>
                </c:pt>
                <c:pt idx="22796">
                  <c:v>1.85117</c:v>
                </c:pt>
                <c:pt idx="22797">
                  <c:v>1.8505799999999999</c:v>
                </c:pt>
                <c:pt idx="22798">
                  <c:v>1.84955</c:v>
                </c:pt>
                <c:pt idx="22799">
                  <c:v>1.84826</c:v>
                </c:pt>
                <c:pt idx="22800">
                  <c:v>1.8472599999999999</c:v>
                </c:pt>
                <c:pt idx="22801">
                  <c:v>1.8461700000000001</c:v>
                </c:pt>
                <c:pt idx="22802">
                  <c:v>1.84524</c:v>
                </c:pt>
                <c:pt idx="22803">
                  <c:v>1.8442400000000001</c:v>
                </c:pt>
                <c:pt idx="22804">
                  <c:v>1.8435900000000001</c:v>
                </c:pt>
                <c:pt idx="22805">
                  <c:v>1.84284</c:v>
                </c:pt>
                <c:pt idx="22806">
                  <c:v>1.84229</c:v>
                </c:pt>
                <c:pt idx="22807">
                  <c:v>1.84199</c:v>
                </c:pt>
                <c:pt idx="22808">
                  <c:v>1.8416999999999999</c:v>
                </c:pt>
                <c:pt idx="22809">
                  <c:v>1.84152</c:v>
                </c:pt>
                <c:pt idx="22810">
                  <c:v>1.8414699999999999</c:v>
                </c:pt>
                <c:pt idx="22811">
                  <c:v>1.8414600000000001</c:v>
                </c:pt>
                <c:pt idx="22812">
                  <c:v>1.84135</c:v>
                </c:pt>
                <c:pt idx="22813">
                  <c:v>1.84066</c:v>
                </c:pt>
                <c:pt idx="22814">
                  <c:v>1.83962</c:v>
                </c:pt>
                <c:pt idx="22815">
                  <c:v>1.8386800000000001</c:v>
                </c:pt>
                <c:pt idx="22816">
                  <c:v>1.8374299999999999</c:v>
                </c:pt>
                <c:pt idx="22817">
                  <c:v>1.8364199999999999</c:v>
                </c:pt>
                <c:pt idx="22818">
                  <c:v>1.8354699999999999</c:v>
                </c:pt>
                <c:pt idx="22819">
                  <c:v>1.83474</c:v>
                </c:pt>
                <c:pt idx="22820">
                  <c:v>1.8340799999999999</c:v>
                </c:pt>
                <c:pt idx="22821">
                  <c:v>1.83352</c:v>
                </c:pt>
                <c:pt idx="22822">
                  <c:v>1.83311</c:v>
                </c:pt>
                <c:pt idx="22823">
                  <c:v>1.8328100000000001</c:v>
                </c:pt>
                <c:pt idx="22824">
                  <c:v>1.8324100000000001</c:v>
                </c:pt>
                <c:pt idx="22825">
                  <c:v>1.8315900000000001</c:v>
                </c:pt>
                <c:pt idx="22826">
                  <c:v>1.8306500000000001</c:v>
                </c:pt>
                <c:pt idx="22827">
                  <c:v>1.8298700000000001</c:v>
                </c:pt>
                <c:pt idx="22828">
                  <c:v>1.8289800000000001</c:v>
                </c:pt>
                <c:pt idx="22829">
                  <c:v>1.8281400000000001</c:v>
                </c:pt>
                <c:pt idx="22830">
                  <c:v>1.8273299999999999</c:v>
                </c:pt>
                <c:pt idx="22831">
                  <c:v>1.8266500000000001</c:v>
                </c:pt>
                <c:pt idx="22832">
                  <c:v>1.8260000000000001</c:v>
                </c:pt>
                <c:pt idx="22833">
                  <c:v>1.8254900000000001</c:v>
                </c:pt>
                <c:pt idx="22834">
                  <c:v>1.8246899999999999</c:v>
                </c:pt>
                <c:pt idx="22835">
                  <c:v>1.8238700000000001</c:v>
                </c:pt>
                <c:pt idx="22836">
                  <c:v>1.82314</c:v>
                </c:pt>
                <c:pt idx="22837">
                  <c:v>1.8223800000000001</c:v>
                </c:pt>
                <c:pt idx="22838">
                  <c:v>1.8214699999999999</c:v>
                </c:pt>
                <c:pt idx="22839">
                  <c:v>1.8207199999999999</c:v>
                </c:pt>
                <c:pt idx="22840">
                  <c:v>1.8200700000000001</c:v>
                </c:pt>
                <c:pt idx="22841">
                  <c:v>1.8196300000000001</c:v>
                </c:pt>
                <c:pt idx="22842">
                  <c:v>1.8191299999999999</c:v>
                </c:pt>
                <c:pt idx="22843">
                  <c:v>1.8185</c:v>
                </c:pt>
                <c:pt idx="22844">
                  <c:v>1.81765</c:v>
                </c:pt>
                <c:pt idx="22845">
                  <c:v>1.81684</c:v>
                </c:pt>
                <c:pt idx="22846">
                  <c:v>1.81609</c:v>
                </c:pt>
                <c:pt idx="22847">
                  <c:v>1.81511</c:v>
                </c:pt>
                <c:pt idx="22848">
                  <c:v>1.81433</c:v>
                </c:pt>
                <c:pt idx="22849">
                  <c:v>1.8135600000000001</c:v>
                </c:pt>
                <c:pt idx="22850">
                  <c:v>1.81288</c:v>
                </c:pt>
                <c:pt idx="22851">
                  <c:v>1.8122799999999999</c:v>
                </c:pt>
                <c:pt idx="22852">
                  <c:v>1.81179</c:v>
                </c:pt>
                <c:pt idx="22853">
                  <c:v>1.8114399999999999</c:v>
                </c:pt>
                <c:pt idx="22854">
                  <c:v>1.8113300000000001</c:v>
                </c:pt>
                <c:pt idx="22855">
                  <c:v>1.8111200000000001</c:v>
                </c:pt>
                <c:pt idx="22856">
                  <c:v>1.81104</c:v>
                </c:pt>
                <c:pt idx="22857">
                  <c:v>1.8108900000000001</c:v>
                </c:pt>
                <c:pt idx="22858">
                  <c:v>1.8108500000000001</c:v>
                </c:pt>
                <c:pt idx="22859">
                  <c:v>1.8108500000000001</c:v>
                </c:pt>
                <c:pt idx="22860">
                  <c:v>1.81084</c:v>
                </c:pt>
                <c:pt idx="22861">
                  <c:v>1.81081</c:v>
                </c:pt>
                <c:pt idx="22862">
                  <c:v>1.8107800000000001</c:v>
                </c:pt>
                <c:pt idx="22863">
                  <c:v>1.8107</c:v>
                </c:pt>
                <c:pt idx="22864">
                  <c:v>1.81053</c:v>
                </c:pt>
                <c:pt idx="22865">
                  <c:v>1.8104199999999999</c:v>
                </c:pt>
                <c:pt idx="22866">
                  <c:v>1.8103199999999999</c:v>
                </c:pt>
                <c:pt idx="22867">
                  <c:v>1.81019</c:v>
                </c:pt>
                <c:pt idx="22868">
                  <c:v>1.81013</c:v>
                </c:pt>
                <c:pt idx="22869">
                  <c:v>1.81016</c:v>
                </c:pt>
                <c:pt idx="22870">
                  <c:v>1.8102</c:v>
                </c:pt>
                <c:pt idx="22871">
                  <c:v>1.8102199999999999</c:v>
                </c:pt>
                <c:pt idx="22872">
                  <c:v>1.81023</c:v>
                </c:pt>
                <c:pt idx="22873">
                  <c:v>1.81023</c:v>
                </c:pt>
                <c:pt idx="22874">
                  <c:v>1.8102100000000001</c:v>
                </c:pt>
                <c:pt idx="22875">
                  <c:v>1.8101799999999999</c:v>
                </c:pt>
                <c:pt idx="22876">
                  <c:v>1.8101400000000001</c:v>
                </c:pt>
                <c:pt idx="22877">
                  <c:v>1.8101</c:v>
                </c:pt>
                <c:pt idx="22878">
                  <c:v>1.81</c:v>
                </c:pt>
                <c:pt idx="22879">
                  <c:v>1.8097799999999999</c:v>
                </c:pt>
                <c:pt idx="22880">
                  <c:v>1.80965</c:v>
                </c:pt>
                <c:pt idx="22881">
                  <c:v>1.8095600000000001</c:v>
                </c:pt>
                <c:pt idx="22882">
                  <c:v>1.80945</c:v>
                </c:pt>
                <c:pt idx="22883">
                  <c:v>1.80945</c:v>
                </c:pt>
                <c:pt idx="22884">
                  <c:v>1.80948</c:v>
                </c:pt>
                <c:pt idx="22885">
                  <c:v>1.80949</c:v>
                </c:pt>
                <c:pt idx="22886">
                  <c:v>1.80949</c:v>
                </c:pt>
                <c:pt idx="22887">
                  <c:v>1.80948</c:v>
                </c:pt>
                <c:pt idx="22888">
                  <c:v>1.80945</c:v>
                </c:pt>
                <c:pt idx="22889">
                  <c:v>1.80941</c:v>
                </c:pt>
                <c:pt idx="22890">
                  <c:v>1.8093600000000001</c:v>
                </c:pt>
                <c:pt idx="22891">
                  <c:v>1.8092999999999999</c:v>
                </c:pt>
                <c:pt idx="22892">
                  <c:v>1.8091600000000001</c:v>
                </c:pt>
                <c:pt idx="22893">
                  <c:v>1.8089599999999999</c:v>
                </c:pt>
                <c:pt idx="22894">
                  <c:v>1.8088500000000001</c:v>
                </c:pt>
                <c:pt idx="22895">
                  <c:v>1.8087299999999999</c:v>
                </c:pt>
                <c:pt idx="22896">
                  <c:v>1.8086599999999999</c:v>
                </c:pt>
                <c:pt idx="22897">
                  <c:v>1.8086800000000001</c:v>
                </c:pt>
                <c:pt idx="22898">
                  <c:v>1.8086899999999999</c:v>
                </c:pt>
                <c:pt idx="22899">
                  <c:v>1.8086899999999999</c:v>
                </c:pt>
                <c:pt idx="22900">
                  <c:v>1.8086800000000001</c:v>
                </c:pt>
                <c:pt idx="22901">
                  <c:v>1.80864</c:v>
                </c:pt>
                <c:pt idx="22902">
                  <c:v>1.8085599999999999</c:v>
                </c:pt>
                <c:pt idx="22903">
                  <c:v>1.8085</c:v>
                </c:pt>
                <c:pt idx="22904">
                  <c:v>1.8084199999999999</c:v>
                </c:pt>
                <c:pt idx="22905">
                  <c:v>1.80833</c:v>
                </c:pt>
                <c:pt idx="22906">
                  <c:v>1.80823</c:v>
                </c:pt>
                <c:pt idx="22907">
                  <c:v>1.8081199999999999</c:v>
                </c:pt>
                <c:pt idx="22908">
                  <c:v>1.80799</c:v>
                </c:pt>
                <c:pt idx="22909">
                  <c:v>1.80786</c:v>
                </c:pt>
                <c:pt idx="22910">
                  <c:v>1.80776</c:v>
                </c:pt>
                <c:pt idx="22911">
                  <c:v>1.8079099999999999</c:v>
                </c:pt>
                <c:pt idx="22912">
                  <c:v>1.8079000000000001</c:v>
                </c:pt>
                <c:pt idx="22913">
                  <c:v>1.80772</c:v>
                </c:pt>
                <c:pt idx="22914">
                  <c:v>1.80765</c:v>
                </c:pt>
                <c:pt idx="22915">
                  <c:v>1.80755</c:v>
                </c:pt>
                <c:pt idx="22916">
                  <c:v>1.80745</c:v>
                </c:pt>
                <c:pt idx="22917">
                  <c:v>1.8073600000000001</c:v>
                </c:pt>
                <c:pt idx="22918">
                  <c:v>1.80724</c:v>
                </c:pt>
                <c:pt idx="22919">
                  <c:v>1.80708</c:v>
                </c:pt>
                <c:pt idx="22920">
                  <c:v>1.8069299999999999</c:v>
                </c:pt>
                <c:pt idx="22921">
                  <c:v>1.8068599999999999</c:v>
                </c:pt>
                <c:pt idx="22922">
                  <c:v>1.8067800000000001</c:v>
                </c:pt>
                <c:pt idx="22923">
                  <c:v>1.8066599999999999</c:v>
                </c:pt>
                <c:pt idx="22924">
                  <c:v>1.8065100000000001</c:v>
                </c:pt>
                <c:pt idx="22925">
                  <c:v>1.8063899999999999</c:v>
                </c:pt>
                <c:pt idx="22926">
                  <c:v>1.8063</c:v>
                </c:pt>
                <c:pt idx="22927">
                  <c:v>1.8062</c:v>
                </c:pt>
                <c:pt idx="22928">
                  <c:v>1.80609</c:v>
                </c:pt>
                <c:pt idx="22929">
                  <c:v>1.80596</c:v>
                </c:pt>
                <c:pt idx="22930">
                  <c:v>1.80582</c:v>
                </c:pt>
                <c:pt idx="22931">
                  <c:v>1.80572</c:v>
                </c:pt>
                <c:pt idx="22932">
                  <c:v>1.8056399999999999</c:v>
                </c:pt>
                <c:pt idx="22933">
                  <c:v>1.8055399999999999</c:v>
                </c:pt>
                <c:pt idx="22934">
                  <c:v>1.80541</c:v>
                </c:pt>
                <c:pt idx="22935">
                  <c:v>1.8052900000000001</c:v>
                </c:pt>
                <c:pt idx="22936">
                  <c:v>1.80518</c:v>
                </c:pt>
                <c:pt idx="22937">
                  <c:v>1.8050900000000001</c:v>
                </c:pt>
                <c:pt idx="22938">
                  <c:v>1.80501</c:v>
                </c:pt>
                <c:pt idx="22939">
                  <c:v>1.8048900000000001</c:v>
                </c:pt>
                <c:pt idx="22940">
                  <c:v>1.8047599999999999</c:v>
                </c:pt>
                <c:pt idx="22941">
                  <c:v>1.8046500000000001</c:v>
                </c:pt>
                <c:pt idx="22942">
                  <c:v>1.80457</c:v>
                </c:pt>
                <c:pt idx="22943">
                  <c:v>1.8044899999999999</c:v>
                </c:pt>
                <c:pt idx="22944">
                  <c:v>1.8043800000000001</c:v>
                </c:pt>
                <c:pt idx="22945">
                  <c:v>1.80426</c:v>
                </c:pt>
                <c:pt idx="22946">
                  <c:v>1.8041499999999999</c:v>
                </c:pt>
                <c:pt idx="22947">
                  <c:v>1.80406</c:v>
                </c:pt>
                <c:pt idx="22948">
                  <c:v>1.80399</c:v>
                </c:pt>
                <c:pt idx="22949">
                  <c:v>1.80389</c:v>
                </c:pt>
                <c:pt idx="22950">
                  <c:v>1.80369</c:v>
                </c:pt>
                <c:pt idx="22951">
                  <c:v>1.8036099999999999</c:v>
                </c:pt>
                <c:pt idx="22952">
                  <c:v>1.8035000000000001</c:v>
                </c:pt>
                <c:pt idx="22953">
                  <c:v>1.8030299999999999</c:v>
                </c:pt>
                <c:pt idx="22954">
                  <c:v>1.80301</c:v>
                </c:pt>
                <c:pt idx="22955">
                  <c:v>1.80305</c:v>
                </c:pt>
                <c:pt idx="22956">
                  <c:v>1.8030200000000001</c:v>
                </c:pt>
                <c:pt idx="22957">
                  <c:v>1.80304</c:v>
                </c:pt>
                <c:pt idx="22958">
                  <c:v>1.80304</c:v>
                </c:pt>
                <c:pt idx="22959">
                  <c:v>1.80298</c:v>
                </c:pt>
                <c:pt idx="22960">
                  <c:v>1.8029999999999999</c:v>
                </c:pt>
                <c:pt idx="22961">
                  <c:v>1.8029999999999999</c:v>
                </c:pt>
                <c:pt idx="22962">
                  <c:v>1.8029999999999999</c:v>
                </c:pt>
                <c:pt idx="22963">
                  <c:v>1.80301</c:v>
                </c:pt>
                <c:pt idx="22964">
                  <c:v>1.80304</c:v>
                </c:pt>
                <c:pt idx="22965">
                  <c:v>1.80304</c:v>
                </c:pt>
                <c:pt idx="22966">
                  <c:v>1.80304</c:v>
                </c:pt>
                <c:pt idx="22967">
                  <c:v>1.80307</c:v>
                </c:pt>
                <c:pt idx="22968">
                  <c:v>1.8031299999999999</c:v>
                </c:pt>
                <c:pt idx="22969">
                  <c:v>1.80318</c:v>
                </c:pt>
                <c:pt idx="22970">
                  <c:v>1.80321</c:v>
                </c:pt>
                <c:pt idx="22971">
                  <c:v>1.80324</c:v>
                </c:pt>
                <c:pt idx="22972">
                  <c:v>1.80325</c:v>
                </c:pt>
                <c:pt idx="22973">
                  <c:v>1.80325</c:v>
                </c:pt>
                <c:pt idx="22974">
                  <c:v>1.80325</c:v>
                </c:pt>
                <c:pt idx="22975">
                  <c:v>1.80325</c:v>
                </c:pt>
                <c:pt idx="22976">
                  <c:v>1.8032699999999999</c:v>
                </c:pt>
                <c:pt idx="22977">
                  <c:v>1.8032600000000001</c:v>
                </c:pt>
                <c:pt idx="22978">
                  <c:v>1.80325</c:v>
                </c:pt>
                <c:pt idx="22979">
                  <c:v>1.8032999999999999</c:v>
                </c:pt>
                <c:pt idx="22980">
                  <c:v>1.80335</c:v>
                </c:pt>
                <c:pt idx="22981">
                  <c:v>1.8033999999999999</c:v>
                </c:pt>
                <c:pt idx="22982">
                  <c:v>1.8034300000000001</c:v>
                </c:pt>
                <c:pt idx="22983">
                  <c:v>1.80345</c:v>
                </c:pt>
                <c:pt idx="22984">
                  <c:v>1.8034600000000001</c:v>
                </c:pt>
                <c:pt idx="22985">
                  <c:v>1.80345</c:v>
                </c:pt>
                <c:pt idx="22986">
                  <c:v>1.80345</c:v>
                </c:pt>
                <c:pt idx="22987">
                  <c:v>1.8034600000000001</c:v>
                </c:pt>
                <c:pt idx="22988">
                  <c:v>1.80349</c:v>
                </c:pt>
                <c:pt idx="22989">
                  <c:v>1.8034600000000001</c:v>
                </c:pt>
                <c:pt idx="22990">
                  <c:v>1.8034600000000001</c:v>
                </c:pt>
                <c:pt idx="22991">
                  <c:v>1.80352</c:v>
                </c:pt>
                <c:pt idx="22992">
                  <c:v>1.8035699999999999</c:v>
                </c:pt>
                <c:pt idx="22993">
                  <c:v>1.8036000000000001</c:v>
                </c:pt>
                <c:pt idx="22994">
                  <c:v>1.8036300000000001</c:v>
                </c:pt>
                <c:pt idx="22995">
                  <c:v>1.8036399999999999</c:v>
                </c:pt>
                <c:pt idx="22996">
                  <c:v>1.8036399999999999</c:v>
                </c:pt>
                <c:pt idx="22997">
                  <c:v>1.8036399999999999</c:v>
                </c:pt>
                <c:pt idx="22998">
                  <c:v>1.80365</c:v>
                </c:pt>
                <c:pt idx="22999">
                  <c:v>1.8036700000000001</c:v>
                </c:pt>
                <c:pt idx="23000">
                  <c:v>1.804</c:v>
                </c:pt>
                <c:pt idx="23001">
                  <c:v>1.8052299999999999</c:v>
                </c:pt>
                <c:pt idx="23002">
                  <c:v>1.80589</c:v>
                </c:pt>
                <c:pt idx="23003">
                  <c:v>1.80698</c:v>
                </c:pt>
                <c:pt idx="23004">
                  <c:v>1.8082800000000001</c:v>
                </c:pt>
                <c:pt idx="23005">
                  <c:v>1.8095600000000001</c:v>
                </c:pt>
                <c:pt idx="23006">
                  <c:v>1.8109</c:v>
                </c:pt>
                <c:pt idx="23007">
                  <c:v>1.8122</c:v>
                </c:pt>
                <c:pt idx="23008">
                  <c:v>1.8136300000000001</c:v>
                </c:pt>
                <c:pt idx="23009">
                  <c:v>1.8149299999999999</c:v>
                </c:pt>
                <c:pt idx="23010">
                  <c:v>1.8162100000000001</c:v>
                </c:pt>
                <c:pt idx="23011">
                  <c:v>1.81769</c:v>
                </c:pt>
                <c:pt idx="23012">
                  <c:v>1.8191200000000001</c:v>
                </c:pt>
                <c:pt idx="23013">
                  <c:v>1.8205499999999999</c:v>
                </c:pt>
                <c:pt idx="23014">
                  <c:v>1.8219399999999999</c:v>
                </c:pt>
                <c:pt idx="23015">
                  <c:v>1.8234600000000001</c:v>
                </c:pt>
                <c:pt idx="23016">
                  <c:v>1.8248200000000001</c:v>
                </c:pt>
                <c:pt idx="23017">
                  <c:v>1.8262700000000001</c:v>
                </c:pt>
                <c:pt idx="23018">
                  <c:v>1.82769</c:v>
                </c:pt>
                <c:pt idx="23019">
                  <c:v>1.82911</c:v>
                </c:pt>
                <c:pt idx="23020">
                  <c:v>1.8305100000000001</c:v>
                </c:pt>
                <c:pt idx="23021">
                  <c:v>1.8319300000000001</c:v>
                </c:pt>
                <c:pt idx="23022">
                  <c:v>1.83331</c:v>
                </c:pt>
                <c:pt idx="23023">
                  <c:v>1.8347</c:v>
                </c:pt>
                <c:pt idx="23024">
                  <c:v>1.8361000000000001</c:v>
                </c:pt>
                <c:pt idx="23025">
                  <c:v>1.8374600000000001</c:v>
                </c:pt>
                <c:pt idx="23026">
                  <c:v>1.83887</c:v>
                </c:pt>
                <c:pt idx="23027">
                  <c:v>1.84023</c:v>
                </c:pt>
                <c:pt idx="23028">
                  <c:v>1.8416399999999999</c:v>
                </c:pt>
                <c:pt idx="23029">
                  <c:v>1.8429899999999999</c:v>
                </c:pt>
                <c:pt idx="23030">
                  <c:v>1.8444</c:v>
                </c:pt>
                <c:pt idx="23031">
                  <c:v>1.8457600000000001</c:v>
                </c:pt>
                <c:pt idx="23032">
                  <c:v>1.8471500000000001</c:v>
                </c:pt>
                <c:pt idx="23033">
                  <c:v>1.8485100000000001</c:v>
                </c:pt>
                <c:pt idx="23034">
                  <c:v>1.84989</c:v>
                </c:pt>
                <c:pt idx="23035">
                  <c:v>1.8512500000000001</c:v>
                </c:pt>
                <c:pt idx="23036">
                  <c:v>1.8526100000000001</c:v>
                </c:pt>
                <c:pt idx="23037">
                  <c:v>1.8539600000000001</c:v>
                </c:pt>
                <c:pt idx="23038">
                  <c:v>1.8552900000000001</c:v>
                </c:pt>
                <c:pt idx="23039">
                  <c:v>1.8566400000000001</c:v>
                </c:pt>
                <c:pt idx="23040">
                  <c:v>1.85795</c:v>
                </c:pt>
                <c:pt idx="23041">
                  <c:v>1.85928</c:v>
                </c:pt>
                <c:pt idx="23042">
                  <c:v>1.8605700000000001</c:v>
                </c:pt>
                <c:pt idx="23043">
                  <c:v>1.86189</c:v>
                </c:pt>
                <c:pt idx="23044">
                  <c:v>1.8631599999999999</c:v>
                </c:pt>
                <c:pt idx="23045">
                  <c:v>1.8644700000000001</c:v>
                </c:pt>
                <c:pt idx="23046">
                  <c:v>1.86572</c:v>
                </c:pt>
                <c:pt idx="23047">
                  <c:v>1.8670100000000001</c:v>
                </c:pt>
                <c:pt idx="23048">
                  <c:v>1.86825</c:v>
                </c:pt>
                <c:pt idx="23049">
                  <c:v>1.8695299999999999</c:v>
                </c:pt>
                <c:pt idx="23050">
                  <c:v>1.8704499999999999</c:v>
                </c:pt>
                <c:pt idx="23051">
                  <c:v>1.87053</c:v>
                </c:pt>
                <c:pt idx="23052">
                  <c:v>1.87049</c:v>
                </c:pt>
                <c:pt idx="23053">
                  <c:v>1.8705099999999999</c:v>
                </c:pt>
                <c:pt idx="23054">
                  <c:v>1.8704499999999999</c:v>
                </c:pt>
                <c:pt idx="23055">
                  <c:v>1.8704000000000001</c:v>
                </c:pt>
                <c:pt idx="23056">
                  <c:v>1.87035</c:v>
                </c:pt>
                <c:pt idx="23057">
                  <c:v>1.87033</c:v>
                </c:pt>
                <c:pt idx="23058">
                  <c:v>1.8702799999999999</c:v>
                </c:pt>
                <c:pt idx="23059">
                  <c:v>1.8702399999999999</c:v>
                </c:pt>
                <c:pt idx="23060">
                  <c:v>1.87022</c:v>
                </c:pt>
                <c:pt idx="23061">
                  <c:v>1.87019</c:v>
                </c:pt>
                <c:pt idx="23062">
                  <c:v>1.8701300000000001</c:v>
                </c:pt>
                <c:pt idx="23063">
                  <c:v>1.8701000000000001</c:v>
                </c:pt>
                <c:pt idx="23064">
                  <c:v>1.87008</c:v>
                </c:pt>
                <c:pt idx="23065">
                  <c:v>1.8700300000000001</c:v>
                </c:pt>
                <c:pt idx="23066">
                  <c:v>1.87001</c:v>
                </c:pt>
                <c:pt idx="23067">
                  <c:v>1.8699600000000001</c:v>
                </c:pt>
                <c:pt idx="23068">
                  <c:v>1.86995</c:v>
                </c:pt>
                <c:pt idx="23069">
                  <c:v>1.8698999999999999</c:v>
                </c:pt>
                <c:pt idx="23070">
                  <c:v>1.86988</c:v>
                </c:pt>
                <c:pt idx="23071">
                  <c:v>1.8698300000000001</c:v>
                </c:pt>
                <c:pt idx="23072">
                  <c:v>1.86981</c:v>
                </c:pt>
                <c:pt idx="23073">
                  <c:v>1.8697699999999999</c:v>
                </c:pt>
                <c:pt idx="23074">
                  <c:v>1.86974</c:v>
                </c:pt>
                <c:pt idx="23075">
                  <c:v>1.8696999999999999</c:v>
                </c:pt>
                <c:pt idx="23076">
                  <c:v>1.8696699999999999</c:v>
                </c:pt>
                <c:pt idx="23077">
                  <c:v>1.86964</c:v>
                </c:pt>
                <c:pt idx="23078">
                  <c:v>1.8695900000000001</c:v>
                </c:pt>
                <c:pt idx="23079">
                  <c:v>1.86957</c:v>
                </c:pt>
                <c:pt idx="23080">
                  <c:v>1.8695200000000001</c:v>
                </c:pt>
                <c:pt idx="23081">
                  <c:v>1.8694999999999999</c:v>
                </c:pt>
                <c:pt idx="23082">
                  <c:v>1.86947</c:v>
                </c:pt>
                <c:pt idx="23083">
                  <c:v>1.8694299999999999</c:v>
                </c:pt>
                <c:pt idx="23084">
                  <c:v>1.8694</c:v>
                </c:pt>
                <c:pt idx="23085">
                  <c:v>1.86937</c:v>
                </c:pt>
                <c:pt idx="23086">
                  <c:v>1.86934</c:v>
                </c:pt>
                <c:pt idx="23087">
                  <c:v>1.86931</c:v>
                </c:pt>
                <c:pt idx="23088">
                  <c:v>1.8692800000000001</c:v>
                </c:pt>
                <c:pt idx="23089">
                  <c:v>1.8692500000000001</c:v>
                </c:pt>
                <c:pt idx="23090">
                  <c:v>1.8692200000000001</c:v>
                </c:pt>
                <c:pt idx="23091">
                  <c:v>1.8691899999999999</c:v>
                </c:pt>
                <c:pt idx="23092">
                  <c:v>1.8691599999999999</c:v>
                </c:pt>
                <c:pt idx="23093">
                  <c:v>1.86913</c:v>
                </c:pt>
                <c:pt idx="23094">
                  <c:v>1.8690899999999999</c:v>
                </c:pt>
                <c:pt idx="23095">
                  <c:v>1.8690599999999999</c:v>
                </c:pt>
                <c:pt idx="23096">
                  <c:v>1.8690199999999999</c:v>
                </c:pt>
                <c:pt idx="23097">
                  <c:v>1.8689899999999999</c:v>
                </c:pt>
                <c:pt idx="23098">
                  <c:v>1.8689499999999999</c:v>
                </c:pt>
                <c:pt idx="23099">
                  <c:v>1.8689199999999999</c:v>
                </c:pt>
                <c:pt idx="23100">
                  <c:v>1.8688800000000001</c:v>
                </c:pt>
                <c:pt idx="23101">
                  <c:v>1.86883</c:v>
                </c:pt>
                <c:pt idx="23102">
                  <c:v>1.86879</c:v>
                </c:pt>
                <c:pt idx="23103">
                  <c:v>1.8687499999999999</c:v>
                </c:pt>
                <c:pt idx="23104">
                  <c:v>1.86873</c:v>
                </c:pt>
                <c:pt idx="23105">
                  <c:v>1.8687800000000001</c:v>
                </c:pt>
                <c:pt idx="23106">
                  <c:v>1.86873</c:v>
                </c:pt>
                <c:pt idx="23107">
                  <c:v>1.8687100000000001</c:v>
                </c:pt>
                <c:pt idx="23108">
                  <c:v>1.8686799999999999</c:v>
                </c:pt>
                <c:pt idx="23109">
                  <c:v>1.8686400000000001</c:v>
                </c:pt>
                <c:pt idx="23110">
                  <c:v>1.8686700000000001</c:v>
                </c:pt>
                <c:pt idx="23111">
                  <c:v>1.8687100000000001</c:v>
                </c:pt>
                <c:pt idx="23112">
                  <c:v>1.86873</c:v>
                </c:pt>
                <c:pt idx="23113">
                  <c:v>1.8686700000000001</c:v>
                </c:pt>
                <c:pt idx="23114">
                  <c:v>1.8686799999999999</c:v>
                </c:pt>
                <c:pt idx="23115">
                  <c:v>1.8686400000000001</c:v>
                </c:pt>
                <c:pt idx="23116">
                  <c:v>1.8686199999999999</c:v>
                </c:pt>
                <c:pt idx="23117">
                  <c:v>1.86863</c:v>
                </c:pt>
                <c:pt idx="23118">
                  <c:v>1.8686499999999999</c:v>
                </c:pt>
                <c:pt idx="23119">
                  <c:v>1.8687400000000001</c:v>
                </c:pt>
                <c:pt idx="23120">
                  <c:v>1.86873</c:v>
                </c:pt>
                <c:pt idx="23121">
                  <c:v>1.8687199999999999</c:v>
                </c:pt>
                <c:pt idx="23122">
                  <c:v>1.8687</c:v>
                </c:pt>
                <c:pt idx="23123">
                  <c:v>1.8686799999999999</c:v>
                </c:pt>
                <c:pt idx="23124">
                  <c:v>1.86866</c:v>
                </c:pt>
                <c:pt idx="23125">
                  <c:v>1.86869</c:v>
                </c:pt>
                <c:pt idx="23126">
                  <c:v>1.8687499999999999</c:v>
                </c:pt>
                <c:pt idx="23127">
                  <c:v>1.8687199999999999</c:v>
                </c:pt>
                <c:pt idx="23128">
                  <c:v>1.8687</c:v>
                </c:pt>
                <c:pt idx="23129">
                  <c:v>1.86866</c:v>
                </c:pt>
                <c:pt idx="23130">
                  <c:v>1.8686400000000001</c:v>
                </c:pt>
                <c:pt idx="23131">
                  <c:v>1.86863</c:v>
                </c:pt>
                <c:pt idx="23132">
                  <c:v>1.8686499999999999</c:v>
                </c:pt>
                <c:pt idx="23133">
                  <c:v>1.8687499999999999</c:v>
                </c:pt>
                <c:pt idx="23134">
                  <c:v>1.8688</c:v>
                </c:pt>
                <c:pt idx="23135">
                  <c:v>1.8687499999999999</c:v>
                </c:pt>
                <c:pt idx="23136">
                  <c:v>1.8687499999999999</c:v>
                </c:pt>
                <c:pt idx="23137">
                  <c:v>1.86873</c:v>
                </c:pt>
                <c:pt idx="23138">
                  <c:v>1.8687199999999999</c:v>
                </c:pt>
                <c:pt idx="23139">
                  <c:v>1.86873</c:v>
                </c:pt>
                <c:pt idx="23140">
                  <c:v>1.8688100000000001</c:v>
                </c:pt>
                <c:pt idx="23141">
                  <c:v>1.8688199999999999</c:v>
                </c:pt>
                <c:pt idx="23142">
                  <c:v>1.8687800000000001</c:v>
                </c:pt>
                <c:pt idx="23143">
                  <c:v>1.8687400000000001</c:v>
                </c:pt>
                <c:pt idx="23144">
                  <c:v>1.8687100000000001</c:v>
                </c:pt>
                <c:pt idx="23145">
                  <c:v>1.86869</c:v>
                </c:pt>
                <c:pt idx="23146">
                  <c:v>1.8687</c:v>
                </c:pt>
                <c:pt idx="23147">
                  <c:v>1.8688</c:v>
                </c:pt>
                <c:pt idx="23148">
                  <c:v>1.8688400000000001</c:v>
                </c:pt>
                <c:pt idx="23149">
                  <c:v>1.8688</c:v>
                </c:pt>
                <c:pt idx="23150">
                  <c:v>1.8687800000000001</c:v>
                </c:pt>
                <c:pt idx="23151">
                  <c:v>1.86877</c:v>
                </c:pt>
                <c:pt idx="23152">
                  <c:v>1.86877</c:v>
                </c:pt>
                <c:pt idx="23153">
                  <c:v>1.8688199999999999</c:v>
                </c:pt>
                <c:pt idx="23154">
                  <c:v>1.86887</c:v>
                </c:pt>
                <c:pt idx="23155">
                  <c:v>1.8688800000000001</c:v>
                </c:pt>
                <c:pt idx="23156">
                  <c:v>1.8689499999999999</c:v>
                </c:pt>
                <c:pt idx="23157">
                  <c:v>1.86903</c:v>
                </c:pt>
                <c:pt idx="23158">
                  <c:v>1.86913</c:v>
                </c:pt>
                <c:pt idx="23159">
                  <c:v>1.8692299999999999</c:v>
                </c:pt>
                <c:pt idx="23160">
                  <c:v>1.86934</c:v>
                </c:pt>
                <c:pt idx="23161">
                  <c:v>1.86947</c:v>
                </c:pt>
                <c:pt idx="23162">
                  <c:v>1.8695999999999999</c:v>
                </c:pt>
                <c:pt idx="23163">
                  <c:v>1.8697299999999999</c:v>
                </c:pt>
                <c:pt idx="23164">
                  <c:v>1.86991</c:v>
                </c:pt>
                <c:pt idx="23165">
                  <c:v>1.87009</c:v>
                </c:pt>
                <c:pt idx="23166">
                  <c:v>1.87018</c:v>
                </c:pt>
                <c:pt idx="23167">
                  <c:v>1.8702300000000001</c:v>
                </c:pt>
                <c:pt idx="23168">
                  <c:v>1.87029</c:v>
                </c:pt>
                <c:pt idx="23169">
                  <c:v>1.8703399999999999</c:v>
                </c:pt>
                <c:pt idx="23170">
                  <c:v>1.8704099999999999</c:v>
                </c:pt>
                <c:pt idx="23171">
                  <c:v>1.87049</c:v>
                </c:pt>
                <c:pt idx="23172">
                  <c:v>1.87052</c:v>
                </c:pt>
                <c:pt idx="23173">
                  <c:v>1.8705700000000001</c:v>
                </c:pt>
                <c:pt idx="23174">
                  <c:v>1.8706199999999999</c:v>
                </c:pt>
                <c:pt idx="23175">
                  <c:v>1.8706700000000001</c:v>
                </c:pt>
                <c:pt idx="23176">
                  <c:v>1.8707100000000001</c:v>
                </c:pt>
                <c:pt idx="23177">
                  <c:v>1.8707400000000001</c:v>
                </c:pt>
                <c:pt idx="23178">
                  <c:v>1.87079</c:v>
                </c:pt>
                <c:pt idx="23179">
                  <c:v>1.8708400000000001</c:v>
                </c:pt>
                <c:pt idx="23180">
                  <c:v>1.8708800000000001</c:v>
                </c:pt>
                <c:pt idx="23181">
                  <c:v>1.8709499999999999</c:v>
                </c:pt>
                <c:pt idx="23182">
                  <c:v>1.871</c:v>
                </c:pt>
                <c:pt idx="23183">
                  <c:v>1.8710500000000001</c:v>
                </c:pt>
                <c:pt idx="23184">
                  <c:v>1.8711100000000001</c:v>
                </c:pt>
                <c:pt idx="23185">
                  <c:v>1.8711599999999999</c:v>
                </c:pt>
                <c:pt idx="23186">
                  <c:v>1.8712</c:v>
                </c:pt>
                <c:pt idx="23187">
                  <c:v>1.8712500000000001</c:v>
                </c:pt>
                <c:pt idx="23188">
                  <c:v>1.8712899999999999</c:v>
                </c:pt>
                <c:pt idx="23189">
                  <c:v>1.8713299999999999</c:v>
                </c:pt>
                <c:pt idx="23190">
                  <c:v>1.87137</c:v>
                </c:pt>
                <c:pt idx="23191">
                  <c:v>1.8714200000000001</c:v>
                </c:pt>
                <c:pt idx="23192">
                  <c:v>1.87147</c:v>
                </c:pt>
                <c:pt idx="23193">
                  <c:v>1.87151</c:v>
                </c:pt>
                <c:pt idx="23194">
                  <c:v>1.87157</c:v>
                </c:pt>
                <c:pt idx="23195">
                  <c:v>1.8716200000000001</c:v>
                </c:pt>
                <c:pt idx="23196">
                  <c:v>1.8716600000000001</c:v>
                </c:pt>
                <c:pt idx="23197">
                  <c:v>1.87171</c:v>
                </c:pt>
                <c:pt idx="23198">
                  <c:v>1.87175</c:v>
                </c:pt>
                <c:pt idx="23199">
                  <c:v>1.8717900000000001</c:v>
                </c:pt>
                <c:pt idx="23200">
                  <c:v>1.87182</c:v>
                </c:pt>
                <c:pt idx="23201">
                  <c:v>1.87181</c:v>
                </c:pt>
                <c:pt idx="23202">
                  <c:v>1.8717600000000001</c:v>
                </c:pt>
                <c:pt idx="23203">
                  <c:v>1.87165</c:v>
                </c:pt>
                <c:pt idx="23204">
                  <c:v>1.8715200000000001</c:v>
                </c:pt>
                <c:pt idx="23205">
                  <c:v>1.87147</c:v>
                </c:pt>
                <c:pt idx="23206">
                  <c:v>1.87144</c:v>
                </c:pt>
                <c:pt idx="23207">
                  <c:v>1.8714299999999999</c:v>
                </c:pt>
                <c:pt idx="23208">
                  <c:v>1.8715200000000001</c:v>
                </c:pt>
                <c:pt idx="23209">
                  <c:v>1.8715299999999999</c:v>
                </c:pt>
                <c:pt idx="23210">
                  <c:v>1.87155</c:v>
                </c:pt>
                <c:pt idx="23211">
                  <c:v>1.8715900000000001</c:v>
                </c:pt>
                <c:pt idx="23212">
                  <c:v>1.8716299999999999</c:v>
                </c:pt>
                <c:pt idx="23213">
                  <c:v>1.87168</c:v>
                </c:pt>
                <c:pt idx="23214">
                  <c:v>1.87174</c:v>
                </c:pt>
                <c:pt idx="23215">
                  <c:v>1.8717900000000001</c:v>
                </c:pt>
                <c:pt idx="23216">
                  <c:v>1.8718300000000001</c:v>
                </c:pt>
                <c:pt idx="23217">
                  <c:v>1.87174</c:v>
                </c:pt>
                <c:pt idx="23218">
                  <c:v>1.8716999999999999</c:v>
                </c:pt>
                <c:pt idx="23219">
                  <c:v>1.8715299999999999</c:v>
                </c:pt>
                <c:pt idx="23220">
                  <c:v>1.8714599999999999</c:v>
                </c:pt>
                <c:pt idx="23221">
                  <c:v>1.8714599999999999</c:v>
                </c:pt>
                <c:pt idx="23222">
                  <c:v>1.8714599999999999</c:v>
                </c:pt>
                <c:pt idx="23223">
                  <c:v>1.8715299999999999</c:v>
                </c:pt>
                <c:pt idx="23224">
                  <c:v>1.87155</c:v>
                </c:pt>
                <c:pt idx="23225">
                  <c:v>1.8715900000000001</c:v>
                </c:pt>
                <c:pt idx="23226">
                  <c:v>1.8716299999999999</c:v>
                </c:pt>
                <c:pt idx="23227">
                  <c:v>1.8716900000000001</c:v>
                </c:pt>
                <c:pt idx="23228">
                  <c:v>1.87174</c:v>
                </c:pt>
                <c:pt idx="23229">
                  <c:v>1.8717600000000001</c:v>
                </c:pt>
                <c:pt idx="23230">
                  <c:v>1.87175</c:v>
                </c:pt>
                <c:pt idx="23231">
                  <c:v>1.8716699999999999</c:v>
                </c:pt>
                <c:pt idx="23232">
                  <c:v>1.87157</c:v>
                </c:pt>
                <c:pt idx="23233">
                  <c:v>1.87154</c:v>
                </c:pt>
                <c:pt idx="23234">
                  <c:v>1.87155</c:v>
                </c:pt>
                <c:pt idx="23235">
                  <c:v>1.8715599999999999</c:v>
                </c:pt>
                <c:pt idx="23236">
                  <c:v>1.87161</c:v>
                </c:pt>
                <c:pt idx="23237">
                  <c:v>1.87165</c:v>
                </c:pt>
                <c:pt idx="23238">
                  <c:v>1.8716900000000001</c:v>
                </c:pt>
                <c:pt idx="23239">
                  <c:v>1.87171</c:v>
                </c:pt>
                <c:pt idx="23240">
                  <c:v>1.8717600000000001</c:v>
                </c:pt>
                <c:pt idx="23241">
                  <c:v>1.87171</c:v>
                </c:pt>
                <c:pt idx="23242">
                  <c:v>1.8716999999999999</c:v>
                </c:pt>
                <c:pt idx="23243">
                  <c:v>1.87154</c:v>
                </c:pt>
                <c:pt idx="23244">
                  <c:v>1.87154</c:v>
                </c:pt>
                <c:pt idx="23245">
                  <c:v>1.8715599999999999</c:v>
                </c:pt>
                <c:pt idx="23246">
                  <c:v>1.87161</c:v>
                </c:pt>
                <c:pt idx="23247">
                  <c:v>1.8716900000000001</c:v>
                </c:pt>
                <c:pt idx="23248">
                  <c:v>1.87174</c:v>
                </c:pt>
                <c:pt idx="23249">
                  <c:v>1.8717900000000001</c:v>
                </c:pt>
                <c:pt idx="23250">
                  <c:v>1.8722300000000001</c:v>
                </c:pt>
                <c:pt idx="23251">
                  <c:v>1.8736900000000001</c:v>
                </c:pt>
                <c:pt idx="23252">
                  <c:v>1.87487</c:v>
                </c:pt>
                <c:pt idx="23253">
                  <c:v>1.8763099999999999</c:v>
                </c:pt>
                <c:pt idx="23254">
                  <c:v>1.87724</c:v>
                </c:pt>
                <c:pt idx="23255">
                  <c:v>1.8782700000000001</c:v>
                </c:pt>
                <c:pt idx="23256">
                  <c:v>1.8793299999999999</c:v>
                </c:pt>
                <c:pt idx="23257">
                  <c:v>1.88018</c:v>
                </c:pt>
                <c:pt idx="23258">
                  <c:v>1.8811100000000001</c:v>
                </c:pt>
                <c:pt idx="23259">
                  <c:v>1.88175</c:v>
                </c:pt>
                <c:pt idx="23260">
                  <c:v>1.88259</c:v>
                </c:pt>
                <c:pt idx="23261">
                  <c:v>1.8838200000000001</c:v>
                </c:pt>
                <c:pt idx="23262">
                  <c:v>1.8849899999999999</c:v>
                </c:pt>
                <c:pt idx="23263">
                  <c:v>1.88605</c:v>
                </c:pt>
                <c:pt idx="23264">
                  <c:v>1.88679</c:v>
                </c:pt>
                <c:pt idx="23265">
                  <c:v>1.88761</c:v>
                </c:pt>
                <c:pt idx="23266">
                  <c:v>1.88852</c:v>
                </c:pt>
                <c:pt idx="23267">
                  <c:v>1.88907</c:v>
                </c:pt>
                <c:pt idx="23268">
                  <c:v>1.88968</c:v>
                </c:pt>
                <c:pt idx="23269">
                  <c:v>1.89011</c:v>
                </c:pt>
                <c:pt idx="23270">
                  <c:v>1.8903099999999999</c:v>
                </c:pt>
                <c:pt idx="23271">
                  <c:v>1.89073</c:v>
                </c:pt>
                <c:pt idx="23272">
                  <c:v>1.8911199999999999</c:v>
                </c:pt>
                <c:pt idx="23273">
                  <c:v>1.89181</c:v>
                </c:pt>
                <c:pt idx="23274">
                  <c:v>1.89307</c:v>
                </c:pt>
                <c:pt idx="23275">
                  <c:v>1.89394</c:v>
                </c:pt>
                <c:pt idx="23276">
                  <c:v>1.8952800000000001</c:v>
                </c:pt>
                <c:pt idx="23277">
                  <c:v>1.8960600000000001</c:v>
                </c:pt>
                <c:pt idx="23278">
                  <c:v>1.89707</c:v>
                </c:pt>
                <c:pt idx="23279">
                  <c:v>1.8977900000000001</c:v>
                </c:pt>
                <c:pt idx="23280">
                  <c:v>1.89855</c:v>
                </c:pt>
                <c:pt idx="23281">
                  <c:v>1.8990100000000001</c:v>
                </c:pt>
                <c:pt idx="23282">
                  <c:v>1.8995</c:v>
                </c:pt>
                <c:pt idx="23283">
                  <c:v>1.8997900000000001</c:v>
                </c:pt>
                <c:pt idx="23284">
                  <c:v>1.9003000000000001</c:v>
                </c:pt>
                <c:pt idx="23285">
                  <c:v>1.90144</c:v>
                </c:pt>
                <c:pt idx="23286">
                  <c:v>1.9024099999999999</c:v>
                </c:pt>
                <c:pt idx="23287">
                  <c:v>1.9036500000000001</c:v>
                </c:pt>
                <c:pt idx="23288">
                  <c:v>1.9046000000000001</c:v>
                </c:pt>
                <c:pt idx="23289">
                  <c:v>1.9054500000000001</c:v>
                </c:pt>
                <c:pt idx="23290">
                  <c:v>1.9059299999999999</c:v>
                </c:pt>
                <c:pt idx="23291">
                  <c:v>1.9066000000000001</c:v>
                </c:pt>
                <c:pt idx="23292">
                  <c:v>1.90706</c:v>
                </c:pt>
                <c:pt idx="23293">
                  <c:v>1.90754</c:v>
                </c:pt>
                <c:pt idx="23294">
                  <c:v>1.90825</c:v>
                </c:pt>
                <c:pt idx="23295">
                  <c:v>1.9092899999999999</c:v>
                </c:pt>
                <c:pt idx="23296">
                  <c:v>1.9100900000000001</c:v>
                </c:pt>
                <c:pt idx="23297">
                  <c:v>1.9111800000000001</c:v>
                </c:pt>
                <c:pt idx="23298">
                  <c:v>1.9119200000000001</c:v>
                </c:pt>
                <c:pt idx="23299">
                  <c:v>1.91279</c:v>
                </c:pt>
                <c:pt idx="23300">
                  <c:v>1.9130400000000001</c:v>
                </c:pt>
                <c:pt idx="23301">
                  <c:v>1.9132199999999999</c:v>
                </c:pt>
                <c:pt idx="23302">
                  <c:v>1.91303</c:v>
                </c:pt>
                <c:pt idx="23303">
                  <c:v>1.9122300000000001</c:v>
                </c:pt>
                <c:pt idx="23304">
                  <c:v>1.9114</c:v>
                </c:pt>
                <c:pt idx="23305">
                  <c:v>1.9104099999999999</c:v>
                </c:pt>
                <c:pt idx="23306">
                  <c:v>1.90977</c:v>
                </c:pt>
                <c:pt idx="23307">
                  <c:v>1.90896</c:v>
                </c:pt>
                <c:pt idx="23308">
                  <c:v>1.9079600000000001</c:v>
                </c:pt>
                <c:pt idx="23309">
                  <c:v>1.9067799999999999</c:v>
                </c:pt>
                <c:pt idx="23310">
                  <c:v>1.90574</c:v>
                </c:pt>
                <c:pt idx="23311">
                  <c:v>1.90448</c:v>
                </c:pt>
                <c:pt idx="23312">
                  <c:v>1.9033599999999999</c:v>
                </c:pt>
                <c:pt idx="23313">
                  <c:v>1.9023399999999999</c:v>
                </c:pt>
                <c:pt idx="23314">
                  <c:v>1.9015899999999999</c:v>
                </c:pt>
                <c:pt idx="23315">
                  <c:v>1.9010100000000001</c:v>
                </c:pt>
                <c:pt idx="23316">
                  <c:v>1.90072</c:v>
                </c:pt>
                <c:pt idx="23317">
                  <c:v>1.9005099999999999</c:v>
                </c:pt>
                <c:pt idx="23318">
                  <c:v>1.9004000000000001</c:v>
                </c:pt>
                <c:pt idx="23319">
                  <c:v>1.90045</c:v>
                </c:pt>
                <c:pt idx="23320">
                  <c:v>1.9002300000000001</c:v>
                </c:pt>
                <c:pt idx="23321">
                  <c:v>1.89957</c:v>
                </c:pt>
                <c:pt idx="23322">
                  <c:v>1.89876</c:v>
                </c:pt>
                <c:pt idx="23323">
                  <c:v>1.89785</c:v>
                </c:pt>
                <c:pt idx="23324">
                  <c:v>1.8966000000000001</c:v>
                </c:pt>
                <c:pt idx="23325">
                  <c:v>1.8950899999999999</c:v>
                </c:pt>
                <c:pt idx="23326">
                  <c:v>1.8933199999999999</c:v>
                </c:pt>
                <c:pt idx="23327">
                  <c:v>1.8923300000000001</c:v>
                </c:pt>
                <c:pt idx="23328">
                  <c:v>1.8913199999999999</c:v>
                </c:pt>
                <c:pt idx="23329">
                  <c:v>1.8907</c:v>
                </c:pt>
                <c:pt idx="23330">
                  <c:v>1.8898699999999999</c:v>
                </c:pt>
                <c:pt idx="23331">
                  <c:v>1.8894299999999999</c:v>
                </c:pt>
                <c:pt idx="23332">
                  <c:v>1.8890199999999999</c:v>
                </c:pt>
                <c:pt idx="23333">
                  <c:v>1.8884799999999999</c:v>
                </c:pt>
                <c:pt idx="23334">
                  <c:v>1.8878999999999999</c:v>
                </c:pt>
                <c:pt idx="23335">
                  <c:v>1.88673</c:v>
                </c:pt>
                <c:pt idx="23336">
                  <c:v>1.8855299999999999</c:v>
                </c:pt>
                <c:pt idx="23337">
                  <c:v>1.88436</c:v>
                </c:pt>
                <c:pt idx="23338">
                  <c:v>1.8831800000000001</c:v>
                </c:pt>
                <c:pt idx="23339">
                  <c:v>1.8821000000000001</c:v>
                </c:pt>
                <c:pt idx="23340">
                  <c:v>1.8812</c:v>
                </c:pt>
                <c:pt idx="23341">
                  <c:v>1.88045</c:v>
                </c:pt>
                <c:pt idx="23342">
                  <c:v>1.8798600000000001</c:v>
                </c:pt>
                <c:pt idx="23343">
                  <c:v>1.8796600000000001</c:v>
                </c:pt>
                <c:pt idx="23344">
                  <c:v>1.87951</c:v>
                </c:pt>
                <c:pt idx="23345">
                  <c:v>1.87927</c:v>
                </c:pt>
                <c:pt idx="23346">
                  <c:v>1.87897</c:v>
                </c:pt>
                <c:pt idx="23347">
                  <c:v>1.8781000000000001</c:v>
                </c:pt>
                <c:pt idx="23348">
                  <c:v>1.8772899999999999</c:v>
                </c:pt>
                <c:pt idx="23349">
                  <c:v>1.8762000000000001</c:v>
                </c:pt>
                <c:pt idx="23350">
                  <c:v>1.87544</c:v>
                </c:pt>
                <c:pt idx="23351">
                  <c:v>1.8750899999999999</c:v>
                </c:pt>
                <c:pt idx="23352">
                  <c:v>1.8748499999999999</c:v>
                </c:pt>
                <c:pt idx="23353">
                  <c:v>1.87504</c:v>
                </c:pt>
                <c:pt idx="23354">
                  <c:v>1.8748199999999999</c:v>
                </c:pt>
                <c:pt idx="23355">
                  <c:v>1.87477</c:v>
                </c:pt>
                <c:pt idx="23356">
                  <c:v>1.8747199999999999</c:v>
                </c:pt>
                <c:pt idx="23357">
                  <c:v>1.8746499999999999</c:v>
                </c:pt>
                <c:pt idx="23358">
                  <c:v>1.8747400000000001</c:v>
                </c:pt>
                <c:pt idx="23359">
                  <c:v>1.8747199999999999</c:v>
                </c:pt>
                <c:pt idx="23360">
                  <c:v>1.8747499999999999</c:v>
                </c:pt>
                <c:pt idx="23361">
                  <c:v>1.87469</c:v>
                </c:pt>
                <c:pt idx="23362">
                  <c:v>1.8747199999999999</c:v>
                </c:pt>
                <c:pt idx="23363">
                  <c:v>1.87477</c:v>
                </c:pt>
                <c:pt idx="23364">
                  <c:v>1.8748100000000001</c:v>
                </c:pt>
                <c:pt idx="23365">
                  <c:v>1.87486</c:v>
                </c:pt>
                <c:pt idx="23366">
                  <c:v>1.8748899999999999</c:v>
                </c:pt>
                <c:pt idx="23367">
                  <c:v>1.8748899999999999</c:v>
                </c:pt>
                <c:pt idx="23368">
                  <c:v>1.8749100000000001</c:v>
                </c:pt>
                <c:pt idx="23369">
                  <c:v>1.8749400000000001</c:v>
                </c:pt>
                <c:pt idx="23370">
                  <c:v>1.8749800000000001</c:v>
                </c:pt>
                <c:pt idx="23371">
                  <c:v>1.87503</c:v>
                </c:pt>
                <c:pt idx="23372">
                  <c:v>1.8750800000000001</c:v>
                </c:pt>
                <c:pt idx="23373">
                  <c:v>1.8751199999999999</c:v>
                </c:pt>
                <c:pt idx="23374">
                  <c:v>1.8751599999999999</c:v>
                </c:pt>
                <c:pt idx="23375">
                  <c:v>1.87517</c:v>
                </c:pt>
                <c:pt idx="23376">
                  <c:v>1.8751899999999999</c:v>
                </c:pt>
                <c:pt idx="23377">
                  <c:v>1.8752200000000001</c:v>
                </c:pt>
                <c:pt idx="23378">
                  <c:v>1.8752599999999999</c:v>
                </c:pt>
                <c:pt idx="23379">
                  <c:v>1.8753</c:v>
                </c:pt>
                <c:pt idx="23380">
                  <c:v>1.8753500000000001</c:v>
                </c:pt>
                <c:pt idx="23381">
                  <c:v>1.8754</c:v>
                </c:pt>
                <c:pt idx="23382">
                  <c:v>1.8754299999999999</c:v>
                </c:pt>
                <c:pt idx="23383">
                  <c:v>1.8754500000000001</c:v>
                </c:pt>
                <c:pt idx="23384">
                  <c:v>1.8754599999999999</c:v>
                </c:pt>
                <c:pt idx="23385">
                  <c:v>1.8754900000000001</c:v>
                </c:pt>
                <c:pt idx="23386">
                  <c:v>1.87554</c:v>
                </c:pt>
                <c:pt idx="23387">
                  <c:v>1.87558</c:v>
                </c:pt>
                <c:pt idx="23388">
                  <c:v>1.8756299999999999</c:v>
                </c:pt>
                <c:pt idx="23389">
                  <c:v>1.8756699999999999</c:v>
                </c:pt>
                <c:pt idx="23390">
                  <c:v>1.8756999999999999</c:v>
                </c:pt>
                <c:pt idx="23391">
                  <c:v>1.8757200000000001</c:v>
                </c:pt>
                <c:pt idx="23392">
                  <c:v>1.87574</c:v>
                </c:pt>
                <c:pt idx="23393">
                  <c:v>1.8757699999999999</c:v>
                </c:pt>
                <c:pt idx="23394">
                  <c:v>1.87581</c:v>
                </c:pt>
                <c:pt idx="23395">
                  <c:v>1.8758600000000001</c:v>
                </c:pt>
                <c:pt idx="23396">
                  <c:v>1.8758999999999999</c:v>
                </c:pt>
                <c:pt idx="23397">
                  <c:v>1.8759399999999999</c:v>
                </c:pt>
                <c:pt idx="23398">
                  <c:v>1.8759699999999999</c:v>
                </c:pt>
                <c:pt idx="23399">
                  <c:v>1.87599</c:v>
                </c:pt>
                <c:pt idx="23400">
                  <c:v>1.8762300000000001</c:v>
                </c:pt>
                <c:pt idx="23401">
                  <c:v>1.87707</c:v>
                </c:pt>
                <c:pt idx="23402">
                  <c:v>1.8774299999999999</c:v>
                </c:pt>
                <c:pt idx="23403">
                  <c:v>1.87818</c:v>
                </c:pt>
                <c:pt idx="23404">
                  <c:v>1.8790100000000001</c:v>
                </c:pt>
                <c:pt idx="23405">
                  <c:v>1.88019</c:v>
                </c:pt>
                <c:pt idx="23406">
                  <c:v>1.88104</c:v>
                </c:pt>
                <c:pt idx="23407">
                  <c:v>1.8821099999999999</c:v>
                </c:pt>
                <c:pt idx="23408">
                  <c:v>1.88317</c:v>
                </c:pt>
                <c:pt idx="23409">
                  <c:v>1.8842000000000001</c:v>
                </c:pt>
                <c:pt idx="23410">
                  <c:v>1.8853</c:v>
                </c:pt>
                <c:pt idx="23411">
                  <c:v>1.8866400000000001</c:v>
                </c:pt>
                <c:pt idx="23412">
                  <c:v>1.8878600000000001</c:v>
                </c:pt>
                <c:pt idx="23413">
                  <c:v>1.889</c:v>
                </c:pt>
                <c:pt idx="23414">
                  <c:v>1.89002</c:v>
                </c:pt>
                <c:pt idx="23415">
                  <c:v>1.8908499999999999</c:v>
                </c:pt>
                <c:pt idx="23416">
                  <c:v>1.89178</c:v>
                </c:pt>
                <c:pt idx="23417">
                  <c:v>1.8931</c:v>
                </c:pt>
                <c:pt idx="23418">
                  <c:v>1.8943399999999999</c:v>
                </c:pt>
                <c:pt idx="23419">
                  <c:v>1.89541</c:v>
                </c:pt>
                <c:pt idx="23420">
                  <c:v>1.89655</c:v>
                </c:pt>
                <c:pt idx="23421">
                  <c:v>1.89754</c:v>
                </c:pt>
                <c:pt idx="23422">
                  <c:v>1.89842</c:v>
                </c:pt>
                <c:pt idx="23423">
                  <c:v>1.8990899999999999</c:v>
                </c:pt>
                <c:pt idx="23424">
                  <c:v>1.8999200000000001</c:v>
                </c:pt>
                <c:pt idx="23425">
                  <c:v>1.9010199999999999</c:v>
                </c:pt>
                <c:pt idx="23426">
                  <c:v>1.9016500000000001</c:v>
                </c:pt>
                <c:pt idx="23427">
                  <c:v>1.9024300000000001</c:v>
                </c:pt>
                <c:pt idx="23428">
                  <c:v>1.90334</c:v>
                </c:pt>
                <c:pt idx="23429">
                  <c:v>1.90462</c:v>
                </c:pt>
                <c:pt idx="23430">
                  <c:v>1.9053800000000001</c:v>
                </c:pt>
                <c:pt idx="23431">
                  <c:v>1.90652</c:v>
                </c:pt>
                <c:pt idx="23432">
                  <c:v>1.9077</c:v>
                </c:pt>
                <c:pt idx="23433">
                  <c:v>1.90892</c:v>
                </c:pt>
                <c:pt idx="23434">
                  <c:v>1.90985</c:v>
                </c:pt>
                <c:pt idx="23435">
                  <c:v>1.91089</c:v>
                </c:pt>
                <c:pt idx="23436">
                  <c:v>1.91215</c:v>
                </c:pt>
                <c:pt idx="23437">
                  <c:v>1.9131400000000001</c:v>
                </c:pt>
                <c:pt idx="23438">
                  <c:v>1.9142399999999999</c:v>
                </c:pt>
                <c:pt idx="23439">
                  <c:v>1.9153100000000001</c:v>
                </c:pt>
                <c:pt idx="23440">
                  <c:v>1.91665</c:v>
                </c:pt>
                <c:pt idx="23441">
                  <c:v>1.9175500000000001</c:v>
                </c:pt>
                <c:pt idx="23442">
                  <c:v>1.9186300000000001</c:v>
                </c:pt>
                <c:pt idx="23443">
                  <c:v>1.9197200000000001</c:v>
                </c:pt>
                <c:pt idx="23444">
                  <c:v>1.9209799999999999</c:v>
                </c:pt>
                <c:pt idx="23445">
                  <c:v>1.92184</c:v>
                </c:pt>
                <c:pt idx="23446">
                  <c:v>1.92289</c:v>
                </c:pt>
                <c:pt idx="23447">
                  <c:v>1.9240999999999999</c:v>
                </c:pt>
                <c:pt idx="23448">
                  <c:v>1.9252800000000001</c:v>
                </c:pt>
                <c:pt idx="23449">
                  <c:v>1.92622</c:v>
                </c:pt>
                <c:pt idx="23450">
                  <c:v>1.9273100000000001</c:v>
                </c:pt>
                <c:pt idx="23451">
                  <c:v>1.92872</c:v>
                </c:pt>
                <c:pt idx="23452">
                  <c:v>1.9298</c:v>
                </c:pt>
                <c:pt idx="23453">
                  <c:v>1.93072</c:v>
                </c:pt>
                <c:pt idx="23454">
                  <c:v>1.9316199999999999</c:v>
                </c:pt>
                <c:pt idx="23455">
                  <c:v>1.9325600000000001</c:v>
                </c:pt>
                <c:pt idx="23456">
                  <c:v>1.9336</c:v>
                </c:pt>
                <c:pt idx="23457">
                  <c:v>1.93445</c:v>
                </c:pt>
                <c:pt idx="23458">
                  <c:v>1.9354899999999999</c:v>
                </c:pt>
                <c:pt idx="23459">
                  <c:v>1.9367799999999999</c:v>
                </c:pt>
                <c:pt idx="23460">
                  <c:v>1.9381299999999999</c:v>
                </c:pt>
                <c:pt idx="23461">
                  <c:v>1.9395100000000001</c:v>
                </c:pt>
                <c:pt idx="23462">
                  <c:v>1.9408799999999999</c:v>
                </c:pt>
                <c:pt idx="23463">
                  <c:v>1.9421900000000001</c:v>
                </c:pt>
                <c:pt idx="23464">
                  <c:v>1.9434899999999999</c:v>
                </c:pt>
                <c:pt idx="23465">
                  <c:v>1.9447700000000001</c:v>
                </c:pt>
                <c:pt idx="23466">
                  <c:v>1.9461200000000001</c:v>
                </c:pt>
                <c:pt idx="23467">
                  <c:v>1.94753</c:v>
                </c:pt>
                <c:pt idx="23468">
                  <c:v>1.9489300000000001</c:v>
                </c:pt>
                <c:pt idx="23469">
                  <c:v>1.9503900000000001</c:v>
                </c:pt>
                <c:pt idx="23470">
                  <c:v>1.95174</c:v>
                </c:pt>
                <c:pt idx="23471">
                  <c:v>1.95313</c:v>
                </c:pt>
                <c:pt idx="23472">
                  <c:v>1.95442</c:v>
                </c:pt>
                <c:pt idx="23473">
                  <c:v>1.9557199999999999</c:v>
                </c:pt>
                <c:pt idx="23474">
                  <c:v>1.9570700000000001</c:v>
                </c:pt>
                <c:pt idx="23475">
                  <c:v>1.9583299999999999</c:v>
                </c:pt>
                <c:pt idx="23476">
                  <c:v>1.9597</c:v>
                </c:pt>
                <c:pt idx="23477">
                  <c:v>1.96088</c:v>
                </c:pt>
                <c:pt idx="23478">
                  <c:v>1.9621599999999999</c:v>
                </c:pt>
                <c:pt idx="23479">
                  <c:v>1.96323</c:v>
                </c:pt>
                <c:pt idx="23480">
                  <c:v>1.9643299999999999</c:v>
                </c:pt>
                <c:pt idx="23481">
                  <c:v>1.96536</c:v>
                </c:pt>
                <c:pt idx="23482">
                  <c:v>1.96637</c:v>
                </c:pt>
                <c:pt idx="23483">
                  <c:v>1.9674499999999999</c:v>
                </c:pt>
                <c:pt idx="23484">
                  <c:v>1.96838</c:v>
                </c:pt>
                <c:pt idx="23485">
                  <c:v>1.9694700000000001</c:v>
                </c:pt>
                <c:pt idx="23486">
                  <c:v>1.97027</c:v>
                </c:pt>
                <c:pt idx="23487">
                  <c:v>1.97133</c:v>
                </c:pt>
                <c:pt idx="23488">
                  <c:v>1.9720800000000001</c:v>
                </c:pt>
                <c:pt idx="23489">
                  <c:v>1.9731300000000001</c:v>
                </c:pt>
                <c:pt idx="23490">
                  <c:v>1.9739</c:v>
                </c:pt>
                <c:pt idx="23491">
                  <c:v>1.97495</c:v>
                </c:pt>
                <c:pt idx="23492">
                  <c:v>1.9757899999999999</c:v>
                </c:pt>
                <c:pt idx="23493">
                  <c:v>1.9767300000000001</c:v>
                </c:pt>
                <c:pt idx="23494">
                  <c:v>1.9776400000000001</c:v>
                </c:pt>
                <c:pt idx="23495">
                  <c:v>1.97862</c:v>
                </c:pt>
                <c:pt idx="23496">
                  <c:v>1.9796400000000001</c:v>
                </c:pt>
                <c:pt idx="23497">
                  <c:v>1.98051</c:v>
                </c:pt>
                <c:pt idx="23498">
                  <c:v>1.9815499999999999</c:v>
                </c:pt>
                <c:pt idx="23499">
                  <c:v>1.98251</c:v>
                </c:pt>
                <c:pt idx="23500">
                  <c:v>1.9831300000000001</c:v>
                </c:pt>
                <c:pt idx="23501">
                  <c:v>1.9817800000000001</c:v>
                </c:pt>
                <c:pt idx="23502">
                  <c:v>1.98061</c:v>
                </c:pt>
                <c:pt idx="23503">
                  <c:v>1.9794099999999999</c:v>
                </c:pt>
                <c:pt idx="23504">
                  <c:v>1.97875</c:v>
                </c:pt>
                <c:pt idx="23505">
                  <c:v>1.97797</c:v>
                </c:pt>
                <c:pt idx="23506">
                  <c:v>1.97709</c:v>
                </c:pt>
                <c:pt idx="23507">
                  <c:v>1.9757899999999999</c:v>
                </c:pt>
                <c:pt idx="23508">
                  <c:v>1.9746300000000001</c:v>
                </c:pt>
                <c:pt idx="23509">
                  <c:v>1.9733700000000001</c:v>
                </c:pt>
                <c:pt idx="23510">
                  <c:v>1.9718899999999999</c:v>
                </c:pt>
                <c:pt idx="23511">
                  <c:v>1.9708399999999999</c:v>
                </c:pt>
                <c:pt idx="23512">
                  <c:v>1.96956</c:v>
                </c:pt>
                <c:pt idx="23513">
                  <c:v>1.9681299999999999</c:v>
                </c:pt>
                <c:pt idx="23514">
                  <c:v>1.96648</c:v>
                </c:pt>
                <c:pt idx="23515">
                  <c:v>1.9651700000000001</c:v>
                </c:pt>
                <c:pt idx="23516">
                  <c:v>1.9636100000000001</c:v>
                </c:pt>
                <c:pt idx="23517">
                  <c:v>1.96217</c:v>
                </c:pt>
                <c:pt idx="23518">
                  <c:v>1.9608699999999999</c:v>
                </c:pt>
                <c:pt idx="23519">
                  <c:v>1.9595199999999999</c:v>
                </c:pt>
                <c:pt idx="23520">
                  <c:v>1.95784</c:v>
                </c:pt>
                <c:pt idx="23521">
                  <c:v>1.9564699999999999</c:v>
                </c:pt>
                <c:pt idx="23522">
                  <c:v>1.95536</c:v>
                </c:pt>
                <c:pt idx="23523">
                  <c:v>1.95424</c:v>
                </c:pt>
                <c:pt idx="23524">
                  <c:v>1.9530700000000001</c:v>
                </c:pt>
                <c:pt idx="23525">
                  <c:v>1.9517599999999999</c:v>
                </c:pt>
                <c:pt idx="23526">
                  <c:v>1.95068</c:v>
                </c:pt>
                <c:pt idx="23527">
                  <c:v>1.9492400000000001</c:v>
                </c:pt>
                <c:pt idx="23528">
                  <c:v>1.94855</c:v>
                </c:pt>
                <c:pt idx="23529">
                  <c:v>1.9476</c:v>
                </c:pt>
                <c:pt idx="23530">
                  <c:v>1.9466000000000001</c:v>
                </c:pt>
                <c:pt idx="23531">
                  <c:v>1.9453199999999999</c:v>
                </c:pt>
                <c:pt idx="23532">
                  <c:v>1.94415</c:v>
                </c:pt>
                <c:pt idx="23533">
                  <c:v>1.9426699999999999</c:v>
                </c:pt>
                <c:pt idx="23534">
                  <c:v>1.9412</c:v>
                </c:pt>
                <c:pt idx="23535">
                  <c:v>1.94024</c:v>
                </c:pt>
                <c:pt idx="23536">
                  <c:v>1.93913</c:v>
                </c:pt>
                <c:pt idx="23537">
                  <c:v>1.9379599999999999</c:v>
                </c:pt>
                <c:pt idx="23538">
                  <c:v>1.9367700000000001</c:v>
                </c:pt>
                <c:pt idx="23539">
                  <c:v>1.9356500000000001</c:v>
                </c:pt>
                <c:pt idx="23540">
                  <c:v>1.93428</c:v>
                </c:pt>
                <c:pt idx="23541">
                  <c:v>1.9328799999999999</c:v>
                </c:pt>
                <c:pt idx="23542">
                  <c:v>1.9319999999999999</c:v>
                </c:pt>
                <c:pt idx="23543">
                  <c:v>1.9308399999999999</c:v>
                </c:pt>
                <c:pt idx="23544">
                  <c:v>1.9295500000000001</c:v>
                </c:pt>
                <c:pt idx="23545">
                  <c:v>1.9283699999999999</c:v>
                </c:pt>
                <c:pt idx="23546">
                  <c:v>1.9273499999999999</c:v>
                </c:pt>
                <c:pt idx="23547">
                  <c:v>1.92605</c:v>
                </c:pt>
                <c:pt idx="23548">
                  <c:v>1.9243699999999999</c:v>
                </c:pt>
                <c:pt idx="23549">
                  <c:v>1.9233499999999999</c:v>
                </c:pt>
                <c:pt idx="23550">
                  <c:v>1.9222900000000001</c:v>
                </c:pt>
                <c:pt idx="23551">
                  <c:v>1.9215500000000001</c:v>
                </c:pt>
                <c:pt idx="23552">
                  <c:v>1.92076</c:v>
                </c:pt>
                <c:pt idx="23553">
                  <c:v>1.9197200000000001</c:v>
                </c:pt>
                <c:pt idx="23554">
                  <c:v>1.91856</c:v>
                </c:pt>
                <c:pt idx="23555">
                  <c:v>1.91781</c:v>
                </c:pt>
                <c:pt idx="23556">
                  <c:v>1.9170499999999999</c:v>
                </c:pt>
                <c:pt idx="23557">
                  <c:v>1.9164600000000001</c:v>
                </c:pt>
                <c:pt idx="23558">
                  <c:v>1.9155500000000001</c:v>
                </c:pt>
                <c:pt idx="23559">
                  <c:v>1.9141699999999999</c:v>
                </c:pt>
                <c:pt idx="23560">
                  <c:v>1.9130100000000001</c:v>
                </c:pt>
                <c:pt idx="23561">
                  <c:v>1.9118200000000001</c:v>
                </c:pt>
                <c:pt idx="23562">
                  <c:v>1.9105700000000001</c:v>
                </c:pt>
                <c:pt idx="23563">
                  <c:v>1.9099900000000001</c:v>
                </c:pt>
                <c:pt idx="23564">
                  <c:v>1.909</c:v>
                </c:pt>
                <c:pt idx="23565">
                  <c:v>1.90805</c:v>
                </c:pt>
                <c:pt idx="23566">
                  <c:v>1.90699</c:v>
                </c:pt>
                <c:pt idx="23567">
                  <c:v>1.90611</c:v>
                </c:pt>
                <c:pt idx="23568">
                  <c:v>1.90507</c:v>
                </c:pt>
                <c:pt idx="23569">
                  <c:v>1.9043399999999999</c:v>
                </c:pt>
                <c:pt idx="23570">
                  <c:v>1.90326</c:v>
                </c:pt>
                <c:pt idx="23571">
                  <c:v>1.9020900000000001</c:v>
                </c:pt>
                <c:pt idx="23572">
                  <c:v>1.9009</c:v>
                </c:pt>
                <c:pt idx="23573">
                  <c:v>1.8998299999999999</c:v>
                </c:pt>
                <c:pt idx="23574">
                  <c:v>1.89872</c:v>
                </c:pt>
                <c:pt idx="23575">
                  <c:v>1.8977599999999999</c:v>
                </c:pt>
                <c:pt idx="23576">
                  <c:v>1.8967799999999999</c:v>
                </c:pt>
                <c:pt idx="23577">
                  <c:v>1.89595</c:v>
                </c:pt>
                <c:pt idx="23578">
                  <c:v>1.8949</c:v>
                </c:pt>
                <c:pt idx="23579">
                  <c:v>1.89432</c:v>
                </c:pt>
                <c:pt idx="23580">
                  <c:v>1.8936299999999999</c:v>
                </c:pt>
                <c:pt idx="23581">
                  <c:v>1.8932599999999999</c:v>
                </c:pt>
                <c:pt idx="23582">
                  <c:v>1.89255</c:v>
                </c:pt>
                <c:pt idx="23583">
                  <c:v>1.8921300000000001</c:v>
                </c:pt>
                <c:pt idx="23584">
                  <c:v>1.89147</c:v>
                </c:pt>
                <c:pt idx="23585">
                  <c:v>1.8909899999999999</c:v>
                </c:pt>
                <c:pt idx="23586">
                  <c:v>1.89028</c:v>
                </c:pt>
                <c:pt idx="23587">
                  <c:v>1.8898600000000001</c:v>
                </c:pt>
                <c:pt idx="23588">
                  <c:v>1.8892199999999999</c:v>
                </c:pt>
                <c:pt idx="23589">
                  <c:v>1.8888400000000001</c:v>
                </c:pt>
                <c:pt idx="23590">
                  <c:v>1.8882399999999999</c:v>
                </c:pt>
                <c:pt idx="23591">
                  <c:v>1.88784</c:v>
                </c:pt>
                <c:pt idx="23592">
                  <c:v>1.88727</c:v>
                </c:pt>
                <c:pt idx="23593">
                  <c:v>1.8868400000000001</c:v>
                </c:pt>
                <c:pt idx="23594">
                  <c:v>1.88619</c:v>
                </c:pt>
                <c:pt idx="23595">
                  <c:v>1.88561</c:v>
                </c:pt>
                <c:pt idx="23596">
                  <c:v>1.8847499999999999</c:v>
                </c:pt>
                <c:pt idx="23597">
                  <c:v>1.8839300000000001</c:v>
                </c:pt>
                <c:pt idx="23598">
                  <c:v>1.8830800000000001</c:v>
                </c:pt>
                <c:pt idx="23599">
                  <c:v>1.8824000000000001</c:v>
                </c:pt>
                <c:pt idx="23600">
                  <c:v>1.8815</c:v>
                </c:pt>
                <c:pt idx="23601">
                  <c:v>1.8794500000000001</c:v>
                </c:pt>
                <c:pt idx="23602">
                  <c:v>1.8775999999999999</c:v>
                </c:pt>
                <c:pt idx="23603">
                  <c:v>1.87592</c:v>
                </c:pt>
                <c:pt idx="23604">
                  <c:v>1.87456</c:v>
                </c:pt>
                <c:pt idx="23605">
                  <c:v>1.8733299999999999</c:v>
                </c:pt>
                <c:pt idx="23606">
                  <c:v>1.8720600000000001</c:v>
                </c:pt>
                <c:pt idx="23607">
                  <c:v>1.87113</c:v>
                </c:pt>
                <c:pt idx="23608">
                  <c:v>1.86978</c:v>
                </c:pt>
                <c:pt idx="23609">
                  <c:v>1.8685700000000001</c:v>
                </c:pt>
                <c:pt idx="23610">
                  <c:v>1.86738</c:v>
                </c:pt>
                <c:pt idx="23611">
                  <c:v>1.86652</c:v>
                </c:pt>
                <c:pt idx="23612">
                  <c:v>1.86578</c:v>
                </c:pt>
                <c:pt idx="23613">
                  <c:v>1.8650199999999999</c:v>
                </c:pt>
                <c:pt idx="23614">
                  <c:v>1.8640399999999999</c:v>
                </c:pt>
                <c:pt idx="23615">
                  <c:v>1.86267</c:v>
                </c:pt>
                <c:pt idx="23616">
                  <c:v>1.8618399999999999</c:v>
                </c:pt>
                <c:pt idx="23617">
                  <c:v>1.86073</c:v>
                </c:pt>
                <c:pt idx="23618">
                  <c:v>1.8598300000000001</c:v>
                </c:pt>
                <c:pt idx="23619">
                  <c:v>1.85826</c:v>
                </c:pt>
                <c:pt idx="23620">
                  <c:v>1.8569800000000001</c:v>
                </c:pt>
                <c:pt idx="23621">
                  <c:v>1.8558300000000001</c:v>
                </c:pt>
                <c:pt idx="23622">
                  <c:v>1.8547800000000001</c:v>
                </c:pt>
                <c:pt idx="23623">
                  <c:v>1.85348</c:v>
                </c:pt>
                <c:pt idx="23624">
                  <c:v>1.8522799999999999</c:v>
                </c:pt>
                <c:pt idx="23625">
                  <c:v>1.85127</c:v>
                </c:pt>
                <c:pt idx="23626">
                  <c:v>1.85063</c:v>
                </c:pt>
                <c:pt idx="23627">
                  <c:v>1.84978</c:v>
                </c:pt>
                <c:pt idx="23628">
                  <c:v>1.8487499999999999</c:v>
                </c:pt>
                <c:pt idx="23629">
                  <c:v>1.8475200000000001</c:v>
                </c:pt>
                <c:pt idx="23630">
                  <c:v>1.84642</c:v>
                </c:pt>
                <c:pt idx="23631">
                  <c:v>1.84545</c:v>
                </c:pt>
                <c:pt idx="23632">
                  <c:v>1.84467</c:v>
                </c:pt>
                <c:pt idx="23633">
                  <c:v>1.8436900000000001</c:v>
                </c:pt>
                <c:pt idx="23634">
                  <c:v>1.8425100000000001</c:v>
                </c:pt>
                <c:pt idx="23635">
                  <c:v>1.8417300000000001</c:v>
                </c:pt>
                <c:pt idx="23636">
                  <c:v>1.84083</c:v>
                </c:pt>
                <c:pt idx="23637">
                  <c:v>1.84016</c:v>
                </c:pt>
                <c:pt idx="23638">
                  <c:v>1.83921</c:v>
                </c:pt>
                <c:pt idx="23639">
                  <c:v>1.83758</c:v>
                </c:pt>
                <c:pt idx="23640">
                  <c:v>1.8363400000000001</c:v>
                </c:pt>
                <c:pt idx="23641">
                  <c:v>1.8349200000000001</c:v>
                </c:pt>
                <c:pt idx="23642">
                  <c:v>1.8339799999999999</c:v>
                </c:pt>
                <c:pt idx="23643">
                  <c:v>1.83264</c:v>
                </c:pt>
                <c:pt idx="23644">
                  <c:v>1.8313900000000001</c:v>
                </c:pt>
                <c:pt idx="23645">
                  <c:v>1.8304199999999999</c:v>
                </c:pt>
                <c:pt idx="23646">
                  <c:v>1.8294299999999999</c:v>
                </c:pt>
                <c:pt idx="23647">
                  <c:v>1.8286199999999999</c:v>
                </c:pt>
                <c:pt idx="23648">
                  <c:v>1.8274300000000001</c:v>
                </c:pt>
                <c:pt idx="23649">
                  <c:v>1.8260400000000001</c:v>
                </c:pt>
                <c:pt idx="23650">
                  <c:v>1.82491</c:v>
                </c:pt>
                <c:pt idx="23651">
                  <c:v>1.8239700000000001</c:v>
                </c:pt>
                <c:pt idx="23652">
                  <c:v>1.8235399999999999</c:v>
                </c:pt>
                <c:pt idx="23653">
                  <c:v>1.8233200000000001</c:v>
                </c:pt>
                <c:pt idx="23654">
                  <c:v>1.8228599999999999</c:v>
                </c:pt>
                <c:pt idx="23655">
                  <c:v>1.82247</c:v>
                </c:pt>
                <c:pt idx="23656">
                  <c:v>1.82209</c:v>
                </c:pt>
                <c:pt idx="23657">
                  <c:v>1.82185</c:v>
                </c:pt>
                <c:pt idx="23658">
                  <c:v>1.82162</c:v>
                </c:pt>
                <c:pt idx="23659">
                  <c:v>1.82159</c:v>
                </c:pt>
                <c:pt idx="23660">
                  <c:v>1.82138</c:v>
                </c:pt>
                <c:pt idx="23661">
                  <c:v>1.82128</c:v>
                </c:pt>
                <c:pt idx="23662">
                  <c:v>1.8214399999999999</c:v>
                </c:pt>
                <c:pt idx="23663">
                  <c:v>1.8212699999999999</c:v>
                </c:pt>
                <c:pt idx="23664">
                  <c:v>1.82121</c:v>
                </c:pt>
                <c:pt idx="23665">
                  <c:v>1.8211999999999999</c:v>
                </c:pt>
                <c:pt idx="23666">
                  <c:v>1.8211599999999999</c:v>
                </c:pt>
                <c:pt idx="23667">
                  <c:v>1.82114</c:v>
                </c:pt>
                <c:pt idx="23668">
                  <c:v>1.8211599999999999</c:v>
                </c:pt>
                <c:pt idx="23669">
                  <c:v>1.8210999999999999</c:v>
                </c:pt>
                <c:pt idx="23670">
                  <c:v>1.8210900000000001</c:v>
                </c:pt>
                <c:pt idx="23671">
                  <c:v>1.82111</c:v>
                </c:pt>
                <c:pt idx="23672">
                  <c:v>1.8211200000000001</c:v>
                </c:pt>
                <c:pt idx="23673">
                  <c:v>1.8211299999999999</c:v>
                </c:pt>
                <c:pt idx="23674">
                  <c:v>1.82114</c:v>
                </c:pt>
                <c:pt idx="23675">
                  <c:v>1.82115</c:v>
                </c:pt>
                <c:pt idx="23676">
                  <c:v>1.8211599999999999</c:v>
                </c:pt>
                <c:pt idx="23677">
                  <c:v>1.8211900000000001</c:v>
                </c:pt>
                <c:pt idx="23678">
                  <c:v>1.82121</c:v>
                </c:pt>
                <c:pt idx="23679">
                  <c:v>1.8212200000000001</c:v>
                </c:pt>
                <c:pt idx="23680">
                  <c:v>1.8212299999999999</c:v>
                </c:pt>
                <c:pt idx="23681">
                  <c:v>1.82124</c:v>
                </c:pt>
                <c:pt idx="23682">
                  <c:v>1.82125</c:v>
                </c:pt>
                <c:pt idx="23683">
                  <c:v>1.8212600000000001</c:v>
                </c:pt>
                <c:pt idx="23684">
                  <c:v>1.82128</c:v>
                </c:pt>
                <c:pt idx="23685">
                  <c:v>1.82131</c:v>
                </c:pt>
                <c:pt idx="23686">
                  <c:v>1.8213299999999999</c:v>
                </c:pt>
                <c:pt idx="23687">
                  <c:v>1.82134</c:v>
                </c:pt>
                <c:pt idx="23688">
                  <c:v>1.82134</c:v>
                </c:pt>
                <c:pt idx="23689">
                  <c:v>1.82135</c:v>
                </c:pt>
                <c:pt idx="23690">
                  <c:v>1.8213600000000001</c:v>
                </c:pt>
                <c:pt idx="23691">
                  <c:v>1.82138</c:v>
                </c:pt>
                <c:pt idx="23692">
                  <c:v>1.8213999999999999</c:v>
                </c:pt>
                <c:pt idx="23693">
                  <c:v>1.82142</c:v>
                </c:pt>
                <c:pt idx="23694">
                  <c:v>1.8214300000000001</c:v>
                </c:pt>
                <c:pt idx="23695">
                  <c:v>1.8214300000000001</c:v>
                </c:pt>
                <c:pt idx="23696">
                  <c:v>1.8214399999999999</c:v>
                </c:pt>
                <c:pt idx="23697">
                  <c:v>1.82145</c:v>
                </c:pt>
                <c:pt idx="23698">
                  <c:v>1.8214699999999999</c:v>
                </c:pt>
                <c:pt idx="23699">
                  <c:v>1.8214900000000001</c:v>
                </c:pt>
                <c:pt idx="23700">
                  <c:v>1.8211200000000001</c:v>
                </c:pt>
                <c:pt idx="23701">
                  <c:v>1.8196300000000001</c:v>
                </c:pt>
                <c:pt idx="23702">
                  <c:v>1.8185800000000001</c:v>
                </c:pt>
                <c:pt idx="23703">
                  <c:v>1.81741</c:v>
                </c:pt>
                <c:pt idx="23704">
                  <c:v>1.8163800000000001</c:v>
                </c:pt>
                <c:pt idx="23705">
                  <c:v>1.81538</c:v>
                </c:pt>
                <c:pt idx="23706">
                  <c:v>1.81423</c:v>
                </c:pt>
                <c:pt idx="23707">
                  <c:v>1.81331</c:v>
                </c:pt>
                <c:pt idx="23708">
                  <c:v>1.8123499999999999</c:v>
                </c:pt>
                <c:pt idx="23709">
                  <c:v>1.81132</c:v>
                </c:pt>
                <c:pt idx="23710">
                  <c:v>1.8103199999999999</c:v>
                </c:pt>
                <c:pt idx="23711">
                  <c:v>1.80918</c:v>
                </c:pt>
                <c:pt idx="23712">
                  <c:v>1.8082100000000001</c:v>
                </c:pt>
                <c:pt idx="23713">
                  <c:v>1.80708</c:v>
                </c:pt>
                <c:pt idx="23714">
                  <c:v>1.80613</c:v>
                </c:pt>
                <c:pt idx="23715">
                  <c:v>1.80497</c:v>
                </c:pt>
                <c:pt idx="23716">
                  <c:v>1.80396</c:v>
                </c:pt>
                <c:pt idx="23717">
                  <c:v>1.8028299999999999</c:v>
                </c:pt>
                <c:pt idx="23718">
                  <c:v>1.80176</c:v>
                </c:pt>
                <c:pt idx="23719">
                  <c:v>1.80063</c:v>
                </c:pt>
                <c:pt idx="23720">
                  <c:v>1.7995099999999999</c:v>
                </c:pt>
                <c:pt idx="23721">
                  <c:v>1.79836</c:v>
                </c:pt>
                <c:pt idx="23722">
                  <c:v>1.79718</c:v>
                </c:pt>
                <c:pt idx="23723">
                  <c:v>1.796</c:v>
                </c:pt>
                <c:pt idx="23724">
                  <c:v>1.7947900000000001</c:v>
                </c:pt>
                <c:pt idx="23725">
                  <c:v>1.79362</c:v>
                </c:pt>
                <c:pt idx="23726">
                  <c:v>1.7924199999999999</c:v>
                </c:pt>
                <c:pt idx="23727">
                  <c:v>1.7912699999999999</c:v>
                </c:pt>
                <c:pt idx="23728">
                  <c:v>1.7901</c:v>
                </c:pt>
                <c:pt idx="23729">
                  <c:v>1.7889600000000001</c:v>
                </c:pt>
                <c:pt idx="23730">
                  <c:v>1.78782</c:v>
                </c:pt>
                <c:pt idx="23731">
                  <c:v>1.7866899999999999</c:v>
                </c:pt>
                <c:pt idx="23732">
                  <c:v>1.78556</c:v>
                </c:pt>
                <c:pt idx="23733">
                  <c:v>1.78443</c:v>
                </c:pt>
                <c:pt idx="23734">
                  <c:v>1.78332</c:v>
                </c:pt>
                <c:pt idx="23735">
                  <c:v>1.7822199999999999</c:v>
                </c:pt>
                <c:pt idx="23736">
                  <c:v>1.78111</c:v>
                </c:pt>
                <c:pt idx="23737">
                  <c:v>1.7800199999999999</c:v>
                </c:pt>
                <c:pt idx="23738">
                  <c:v>1.7789200000000001</c:v>
                </c:pt>
                <c:pt idx="23739">
                  <c:v>1.7778400000000001</c:v>
                </c:pt>
                <c:pt idx="23740">
                  <c:v>1.7767500000000001</c:v>
                </c:pt>
                <c:pt idx="23741">
                  <c:v>1.7756700000000001</c:v>
                </c:pt>
                <c:pt idx="23742">
                  <c:v>1.77461</c:v>
                </c:pt>
                <c:pt idx="23743">
                  <c:v>1.7735399999999999</c:v>
                </c:pt>
                <c:pt idx="23744">
                  <c:v>1.7724899999999999</c:v>
                </c:pt>
                <c:pt idx="23745">
                  <c:v>1.7714300000000001</c:v>
                </c:pt>
                <c:pt idx="23746">
                  <c:v>1.7703899999999999</c:v>
                </c:pt>
                <c:pt idx="23747">
                  <c:v>1.7693399999999999</c:v>
                </c:pt>
                <c:pt idx="23748">
                  <c:v>1.7683</c:v>
                </c:pt>
                <c:pt idx="23749">
                  <c:v>1.76728</c:v>
                </c:pt>
                <c:pt idx="23750">
                  <c:v>1.76624</c:v>
                </c:pt>
                <c:pt idx="23751">
                  <c:v>1.7652099999999999</c:v>
                </c:pt>
                <c:pt idx="23752">
                  <c:v>1.7643899999999999</c:v>
                </c:pt>
                <c:pt idx="23753">
                  <c:v>1.7635799999999999</c:v>
                </c:pt>
                <c:pt idx="23754">
                  <c:v>1.76231</c:v>
                </c:pt>
                <c:pt idx="23755">
                  <c:v>1.76135</c:v>
                </c:pt>
                <c:pt idx="23756">
                  <c:v>1.7605599999999999</c:v>
                </c:pt>
                <c:pt idx="23757">
                  <c:v>1.75987</c:v>
                </c:pt>
                <c:pt idx="23758">
                  <c:v>1.75901</c:v>
                </c:pt>
                <c:pt idx="23759">
                  <c:v>1.7581899999999999</c:v>
                </c:pt>
                <c:pt idx="23760">
                  <c:v>1.7573099999999999</c:v>
                </c:pt>
                <c:pt idx="23761">
                  <c:v>1.7564500000000001</c:v>
                </c:pt>
                <c:pt idx="23762">
                  <c:v>1.7555000000000001</c:v>
                </c:pt>
                <c:pt idx="23763">
                  <c:v>1.7550699999999999</c:v>
                </c:pt>
                <c:pt idx="23764">
                  <c:v>1.75451</c:v>
                </c:pt>
                <c:pt idx="23765">
                  <c:v>1.75414</c:v>
                </c:pt>
                <c:pt idx="23766">
                  <c:v>1.7536400000000001</c:v>
                </c:pt>
                <c:pt idx="23767">
                  <c:v>1.75315</c:v>
                </c:pt>
                <c:pt idx="23768">
                  <c:v>1.7525299999999999</c:v>
                </c:pt>
                <c:pt idx="23769">
                  <c:v>1.7515700000000001</c:v>
                </c:pt>
                <c:pt idx="23770">
                  <c:v>1.75108</c:v>
                </c:pt>
                <c:pt idx="23771">
                  <c:v>1.75054</c:v>
                </c:pt>
                <c:pt idx="23772">
                  <c:v>1.7504500000000001</c:v>
                </c:pt>
                <c:pt idx="23773">
                  <c:v>1.7499100000000001</c:v>
                </c:pt>
                <c:pt idx="23774">
                  <c:v>1.7494400000000001</c:v>
                </c:pt>
                <c:pt idx="23775">
                  <c:v>1.7483900000000001</c:v>
                </c:pt>
                <c:pt idx="23776">
                  <c:v>1.7478400000000001</c:v>
                </c:pt>
                <c:pt idx="23777">
                  <c:v>1.74725</c:v>
                </c:pt>
                <c:pt idx="23778">
                  <c:v>1.7468999999999999</c:v>
                </c:pt>
                <c:pt idx="23779">
                  <c:v>1.7464999999999999</c:v>
                </c:pt>
                <c:pt idx="23780">
                  <c:v>1.74604</c:v>
                </c:pt>
                <c:pt idx="23781">
                  <c:v>1.7458400000000001</c:v>
                </c:pt>
                <c:pt idx="23782">
                  <c:v>1.74501</c:v>
                </c:pt>
                <c:pt idx="23783">
                  <c:v>1.7441500000000001</c:v>
                </c:pt>
                <c:pt idx="23784">
                  <c:v>1.7433700000000001</c:v>
                </c:pt>
                <c:pt idx="23785">
                  <c:v>1.74255</c:v>
                </c:pt>
                <c:pt idx="23786">
                  <c:v>1.7422899999999999</c:v>
                </c:pt>
                <c:pt idx="23787">
                  <c:v>1.7417199999999999</c:v>
                </c:pt>
                <c:pt idx="23788">
                  <c:v>1.7412399999999999</c:v>
                </c:pt>
                <c:pt idx="23789">
                  <c:v>1.74057</c:v>
                </c:pt>
                <c:pt idx="23790">
                  <c:v>1.7396</c:v>
                </c:pt>
                <c:pt idx="23791">
                  <c:v>1.7390099999999999</c:v>
                </c:pt>
                <c:pt idx="23792">
                  <c:v>1.73827</c:v>
                </c:pt>
                <c:pt idx="23793">
                  <c:v>1.73807</c:v>
                </c:pt>
                <c:pt idx="23794">
                  <c:v>1.7375400000000001</c:v>
                </c:pt>
                <c:pt idx="23795">
                  <c:v>1.73699</c:v>
                </c:pt>
                <c:pt idx="23796">
                  <c:v>1.7360199999999999</c:v>
                </c:pt>
                <c:pt idx="23797">
                  <c:v>1.73539</c:v>
                </c:pt>
                <c:pt idx="23798">
                  <c:v>1.73461</c:v>
                </c:pt>
                <c:pt idx="23799">
                  <c:v>1.7340899999999999</c:v>
                </c:pt>
                <c:pt idx="23800">
                  <c:v>1.7339800000000001</c:v>
                </c:pt>
                <c:pt idx="23801">
                  <c:v>1.7342599999999999</c:v>
                </c:pt>
                <c:pt idx="23802">
                  <c:v>1.73427</c:v>
                </c:pt>
                <c:pt idx="23803">
                  <c:v>1.73475</c:v>
                </c:pt>
                <c:pt idx="23804">
                  <c:v>1.73471</c:v>
                </c:pt>
                <c:pt idx="23805">
                  <c:v>1.73478</c:v>
                </c:pt>
                <c:pt idx="23806">
                  <c:v>1.73468</c:v>
                </c:pt>
                <c:pt idx="23807">
                  <c:v>1.73505</c:v>
                </c:pt>
                <c:pt idx="23808">
                  <c:v>1.7353700000000001</c:v>
                </c:pt>
                <c:pt idx="23809">
                  <c:v>1.7357800000000001</c:v>
                </c:pt>
                <c:pt idx="23810">
                  <c:v>1.7361899999999999</c:v>
                </c:pt>
                <c:pt idx="23811">
                  <c:v>1.7367600000000001</c:v>
                </c:pt>
                <c:pt idx="23812">
                  <c:v>1.73753</c:v>
                </c:pt>
                <c:pt idx="23813">
                  <c:v>1.738</c:v>
                </c:pt>
                <c:pt idx="23814">
                  <c:v>1.7384900000000001</c:v>
                </c:pt>
                <c:pt idx="23815">
                  <c:v>1.7386999999999999</c:v>
                </c:pt>
                <c:pt idx="23816">
                  <c:v>1.7390600000000001</c:v>
                </c:pt>
                <c:pt idx="23817">
                  <c:v>1.7389399999999999</c:v>
                </c:pt>
                <c:pt idx="23818">
                  <c:v>1.7388600000000001</c:v>
                </c:pt>
                <c:pt idx="23819">
                  <c:v>1.73881</c:v>
                </c:pt>
                <c:pt idx="23820">
                  <c:v>1.73895</c:v>
                </c:pt>
                <c:pt idx="23821">
                  <c:v>1.7391099999999999</c:v>
                </c:pt>
                <c:pt idx="23822">
                  <c:v>1.73933</c:v>
                </c:pt>
                <c:pt idx="23823">
                  <c:v>1.73996</c:v>
                </c:pt>
                <c:pt idx="23824">
                  <c:v>1.74072</c:v>
                </c:pt>
                <c:pt idx="23825">
                  <c:v>1.7417499999999999</c:v>
                </c:pt>
                <c:pt idx="23826">
                  <c:v>1.7429699999999999</c:v>
                </c:pt>
                <c:pt idx="23827">
                  <c:v>1.7437800000000001</c:v>
                </c:pt>
                <c:pt idx="23828">
                  <c:v>1.7444299999999999</c:v>
                </c:pt>
                <c:pt idx="23829">
                  <c:v>1.74488</c:v>
                </c:pt>
                <c:pt idx="23830">
                  <c:v>1.74553</c:v>
                </c:pt>
                <c:pt idx="23831">
                  <c:v>1.7460800000000001</c:v>
                </c:pt>
                <c:pt idx="23832">
                  <c:v>1.7465900000000001</c:v>
                </c:pt>
                <c:pt idx="23833">
                  <c:v>1.7472300000000001</c:v>
                </c:pt>
                <c:pt idx="23834">
                  <c:v>1.7481</c:v>
                </c:pt>
                <c:pt idx="23835">
                  <c:v>1.74905</c:v>
                </c:pt>
                <c:pt idx="23836">
                  <c:v>1.7495099999999999</c:v>
                </c:pt>
                <c:pt idx="23837">
                  <c:v>1.75027</c:v>
                </c:pt>
                <c:pt idx="23838">
                  <c:v>1.75058</c:v>
                </c:pt>
                <c:pt idx="23839">
                  <c:v>1.7509699999999999</c:v>
                </c:pt>
                <c:pt idx="23840">
                  <c:v>1.75142</c:v>
                </c:pt>
                <c:pt idx="23841">
                  <c:v>1.75196</c:v>
                </c:pt>
                <c:pt idx="23842">
                  <c:v>1.7527200000000001</c:v>
                </c:pt>
                <c:pt idx="23843">
                  <c:v>1.7533700000000001</c:v>
                </c:pt>
                <c:pt idx="23844">
                  <c:v>1.7539100000000001</c:v>
                </c:pt>
                <c:pt idx="23845">
                  <c:v>1.7544900000000001</c:v>
                </c:pt>
                <c:pt idx="23846">
                  <c:v>1.75471</c:v>
                </c:pt>
                <c:pt idx="23847">
                  <c:v>1.75508</c:v>
                </c:pt>
                <c:pt idx="23848">
                  <c:v>1.75535</c:v>
                </c:pt>
                <c:pt idx="23849">
                  <c:v>1.7561800000000001</c:v>
                </c:pt>
                <c:pt idx="23850">
                  <c:v>1.7565299999999999</c:v>
                </c:pt>
                <c:pt idx="23851">
                  <c:v>1.756</c:v>
                </c:pt>
                <c:pt idx="23852">
                  <c:v>1.7559800000000001</c:v>
                </c:pt>
                <c:pt idx="23853">
                  <c:v>1.75498</c:v>
                </c:pt>
                <c:pt idx="23854">
                  <c:v>1.7543599999999999</c:v>
                </c:pt>
                <c:pt idx="23855">
                  <c:v>1.75325</c:v>
                </c:pt>
                <c:pt idx="23856">
                  <c:v>1.7522</c:v>
                </c:pt>
                <c:pt idx="23857">
                  <c:v>1.7507999999999999</c:v>
                </c:pt>
                <c:pt idx="23858">
                  <c:v>1.7497400000000001</c:v>
                </c:pt>
                <c:pt idx="23859">
                  <c:v>1.74847</c:v>
                </c:pt>
                <c:pt idx="23860">
                  <c:v>1.7471399999999999</c:v>
                </c:pt>
                <c:pt idx="23861">
                  <c:v>1.74556</c:v>
                </c:pt>
                <c:pt idx="23862">
                  <c:v>1.74427</c:v>
                </c:pt>
                <c:pt idx="23863">
                  <c:v>1.74282</c:v>
                </c:pt>
                <c:pt idx="23864">
                  <c:v>1.74126</c:v>
                </c:pt>
                <c:pt idx="23865">
                  <c:v>1.73956</c:v>
                </c:pt>
                <c:pt idx="23866">
                  <c:v>1.7377400000000001</c:v>
                </c:pt>
                <c:pt idx="23867">
                  <c:v>1.7359500000000001</c:v>
                </c:pt>
                <c:pt idx="23868">
                  <c:v>1.7342299999999999</c:v>
                </c:pt>
                <c:pt idx="23869">
                  <c:v>1.73255</c:v>
                </c:pt>
                <c:pt idx="23870">
                  <c:v>1.7308399999999999</c:v>
                </c:pt>
                <c:pt idx="23871">
                  <c:v>1.7290000000000001</c:v>
                </c:pt>
                <c:pt idx="23872">
                  <c:v>1.7271399999999999</c:v>
                </c:pt>
                <c:pt idx="23873">
                  <c:v>1.7254100000000001</c:v>
                </c:pt>
                <c:pt idx="23874">
                  <c:v>1.72373</c:v>
                </c:pt>
                <c:pt idx="23875">
                  <c:v>1.72194</c:v>
                </c:pt>
                <c:pt idx="23876">
                  <c:v>1.7201599999999999</c:v>
                </c:pt>
                <c:pt idx="23877">
                  <c:v>1.71838</c:v>
                </c:pt>
                <c:pt idx="23878">
                  <c:v>1.71654</c:v>
                </c:pt>
                <c:pt idx="23879">
                  <c:v>1.7148300000000001</c:v>
                </c:pt>
                <c:pt idx="23880">
                  <c:v>1.71309</c:v>
                </c:pt>
                <c:pt idx="23881">
                  <c:v>1.71109</c:v>
                </c:pt>
                <c:pt idx="23882">
                  <c:v>1.7093</c:v>
                </c:pt>
                <c:pt idx="23883">
                  <c:v>1.7076</c:v>
                </c:pt>
                <c:pt idx="23884">
                  <c:v>1.7056</c:v>
                </c:pt>
                <c:pt idx="23885">
                  <c:v>1.7037599999999999</c:v>
                </c:pt>
                <c:pt idx="23886">
                  <c:v>1.70214</c:v>
                </c:pt>
                <c:pt idx="23887">
                  <c:v>1.7001500000000001</c:v>
                </c:pt>
                <c:pt idx="23888">
                  <c:v>1.69811</c:v>
                </c:pt>
                <c:pt idx="23889">
                  <c:v>1.69642</c:v>
                </c:pt>
                <c:pt idx="23890">
                  <c:v>1.6945300000000001</c:v>
                </c:pt>
                <c:pt idx="23891">
                  <c:v>1.69251</c:v>
                </c:pt>
                <c:pt idx="23892">
                  <c:v>1.6908000000000001</c:v>
                </c:pt>
                <c:pt idx="23893">
                  <c:v>1.6889799999999999</c:v>
                </c:pt>
                <c:pt idx="23894">
                  <c:v>1.68682</c:v>
                </c:pt>
                <c:pt idx="23895">
                  <c:v>1.68496</c:v>
                </c:pt>
                <c:pt idx="23896">
                  <c:v>1.68319</c:v>
                </c:pt>
                <c:pt idx="23897">
                  <c:v>1.68109</c:v>
                </c:pt>
                <c:pt idx="23898">
                  <c:v>1.67919</c:v>
                </c:pt>
                <c:pt idx="23899">
                  <c:v>1.6774899999999999</c:v>
                </c:pt>
                <c:pt idx="23900">
                  <c:v>1.6752899999999999</c:v>
                </c:pt>
                <c:pt idx="23901">
                  <c:v>1.67319</c:v>
                </c:pt>
                <c:pt idx="23902">
                  <c:v>1.67116</c:v>
                </c:pt>
                <c:pt idx="23903">
                  <c:v>1.6691400000000001</c:v>
                </c:pt>
                <c:pt idx="23904">
                  <c:v>1.6673199999999999</c:v>
                </c:pt>
                <c:pt idx="23905">
                  <c:v>1.66577</c:v>
                </c:pt>
                <c:pt idx="23906">
                  <c:v>1.66405</c:v>
                </c:pt>
                <c:pt idx="23907">
                  <c:v>1.66232</c:v>
                </c:pt>
                <c:pt idx="23908">
                  <c:v>1.6609499999999999</c:v>
                </c:pt>
                <c:pt idx="23909">
                  <c:v>1.65947</c:v>
                </c:pt>
                <c:pt idx="23910">
                  <c:v>1.65804</c:v>
                </c:pt>
                <c:pt idx="23911">
                  <c:v>1.6565399999999999</c:v>
                </c:pt>
                <c:pt idx="23912">
                  <c:v>1.65479</c:v>
                </c:pt>
                <c:pt idx="23913">
                  <c:v>1.6532100000000001</c:v>
                </c:pt>
                <c:pt idx="23914">
                  <c:v>1.6518900000000001</c:v>
                </c:pt>
                <c:pt idx="23915">
                  <c:v>1.65035</c:v>
                </c:pt>
                <c:pt idx="23916">
                  <c:v>1.6487099999999999</c:v>
                </c:pt>
                <c:pt idx="23917">
                  <c:v>1.64717</c:v>
                </c:pt>
                <c:pt idx="23918">
                  <c:v>1.64558</c:v>
                </c:pt>
                <c:pt idx="23919">
                  <c:v>1.64405</c:v>
                </c:pt>
                <c:pt idx="23920">
                  <c:v>1.64266</c:v>
                </c:pt>
                <c:pt idx="23921">
                  <c:v>1.64106</c:v>
                </c:pt>
                <c:pt idx="23922">
                  <c:v>1.6393500000000001</c:v>
                </c:pt>
                <c:pt idx="23923">
                  <c:v>1.63785</c:v>
                </c:pt>
                <c:pt idx="23924">
                  <c:v>1.6364000000000001</c:v>
                </c:pt>
                <c:pt idx="23925">
                  <c:v>1.63483</c:v>
                </c:pt>
                <c:pt idx="23926">
                  <c:v>1.6332899999999999</c:v>
                </c:pt>
                <c:pt idx="23927">
                  <c:v>1.6316999999999999</c:v>
                </c:pt>
                <c:pt idx="23928">
                  <c:v>1.63012</c:v>
                </c:pt>
                <c:pt idx="23929">
                  <c:v>1.6286400000000001</c:v>
                </c:pt>
                <c:pt idx="23930">
                  <c:v>1.6271199999999999</c:v>
                </c:pt>
                <c:pt idx="23931">
                  <c:v>1.62551</c:v>
                </c:pt>
                <c:pt idx="23932">
                  <c:v>1.6239300000000001</c:v>
                </c:pt>
                <c:pt idx="23933">
                  <c:v>1.6224000000000001</c:v>
                </c:pt>
                <c:pt idx="23934">
                  <c:v>1.6208499999999999</c:v>
                </c:pt>
                <c:pt idx="23935">
                  <c:v>1.6193200000000001</c:v>
                </c:pt>
                <c:pt idx="23936">
                  <c:v>1.61778</c:v>
                </c:pt>
                <c:pt idx="23937">
                  <c:v>1.6161799999999999</c:v>
                </c:pt>
                <c:pt idx="23938">
                  <c:v>1.6146100000000001</c:v>
                </c:pt>
                <c:pt idx="23939">
                  <c:v>1.6130899999999999</c:v>
                </c:pt>
                <c:pt idx="23940">
                  <c:v>1.61155</c:v>
                </c:pt>
                <c:pt idx="23941">
                  <c:v>1.60998</c:v>
                </c:pt>
                <c:pt idx="23942">
                  <c:v>1.6084099999999999</c:v>
                </c:pt>
                <c:pt idx="23943">
                  <c:v>1.60684</c:v>
                </c:pt>
                <c:pt idx="23944">
                  <c:v>1.60531</c:v>
                </c:pt>
                <c:pt idx="23945">
                  <c:v>1.6037600000000001</c:v>
                </c:pt>
                <c:pt idx="23946">
                  <c:v>1.6022000000000001</c:v>
                </c:pt>
                <c:pt idx="23947">
                  <c:v>1.60063</c:v>
                </c:pt>
                <c:pt idx="23948">
                  <c:v>1.59907</c:v>
                </c:pt>
                <c:pt idx="23949">
                  <c:v>1.5975200000000001</c:v>
                </c:pt>
                <c:pt idx="23950">
                  <c:v>1.5963799999999999</c:v>
                </c:pt>
                <c:pt idx="23951">
                  <c:v>1.5963099999999999</c:v>
                </c:pt>
                <c:pt idx="23952">
                  <c:v>1.5958600000000001</c:v>
                </c:pt>
                <c:pt idx="23953">
                  <c:v>1.5955900000000001</c:v>
                </c:pt>
                <c:pt idx="23954">
                  <c:v>1.5951</c:v>
                </c:pt>
                <c:pt idx="23955">
                  <c:v>1.5947899999999999</c:v>
                </c:pt>
                <c:pt idx="23956">
                  <c:v>1.5943799999999999</c:v>
                </c:pt>
                <c:pt idx="23957">
                  <c:v>1.5939300000000001</c:v>
                </c:pt>
                <c:pt idx="23958">
                  <c:v>1.59361</c:v>
                </c:pt>
                <c:pt idx="23959">
                  <c:v>1.59334</c:v>
                </c:pt>
                <c:pt idx="23960">
                  <c:v>1.5932500000000001</c:v>
                </c:pt>
                <c:pt idx="23961">
                  <c:v>1.59317</c:v>
                </c:pt>
                <c:pt idx="23962">
                  <c:v>1.5930500000000001</c:v>
                </c:pt>
                <c:pt idx="23963">
                  <c:v>1.5931500000000001</c:v>
                </c:pt>
                <c:pt idx="23964">
                  <c:v>1.59324</c:v>
                </c:pt>
                <c:pt idx="23965">
                  <c:v>1.59327</c:v>
                </c:pt>
                <c:pt idx="23966">
                  <c:v>1.59354</c:v>
                </c:pt>
                <c:pt idx="23967">
                  <c:v>1.59382</c:v>
                </c:pt>
                <c:pt idx="23968">
                  <c:v>1.5940399999999999</c:v>
                </c:pt>
                <c:pt idx="23969">
                  <c:v>1.5945199999999999</c:v>
                </c:pt>
                <c:pt idx="23970">
                  <c:v>1.59497</c:v>
                </c:pt>
                <c:pt idx="23971">
                  <c:v>1.5953599999999999</c:v>
                </c:pt>
                <c:pt idx="23972">
                  <c:v>1.59602</c:v>
                </c:pt>
                <c:pt idx="23973">
                  <c:v>1.5966499999999999</c:v>
                </c:pt>
                <c:pt idx="23974">
                  <c:v>1.5972599999999999</c:v>
                </c:pt>
                <c:pt idx="23975">
                  <c:v>1.59815</c:v>
                </c:pt>
                <c:pt idx="23976">
                  <c:v>1.5989800000000001</c:v>
                </c:pt>
                <c:pt idx="23977">
                  <c:v>1.59979</c:v>
                </c:pt>
                <c:pt idx="23978">
                  <c:v>1.60087</c:v>
                </c:pt>
                <c:pt idx="23979">
                  <c:v>1.6019000000000001</c:v>
                </c:pt>
                <c:pt idx="23980">
                  <c:v>1.6029500000000001</c:v>
                </c:pt>
                <c:pt idx="23981">
                  <c:v>1.6042700000000001</c:v>
                </c:pt>
                <c:pt idx="23982">
                  <c:v>1.60551</c:v>
                </c:pt>
                <c:pt idx="23983">
                  <c:v>1.6067899999999999</c:v>
                </c:pt>
                <c:pt idx="23984">
                  <c:v>1.60832</c:v>
                </c:pt>
                <c:pt idx="23985">
                  <c:v>1.6097900000000001</c:v>
                </c:pt>
                <c:pt idx="23986">
                  <c:v>1.61134</c:v>
                </c:pt>
                <c:pt idx="23987">
                  <c:v>1.61314</c:v>
                </c:pt>
                <c:pt idx="23988">
                  <c:v>1.61486</c:v>
                </c:pt>
                <c:pt idx="23989">
                  <c:v>1.6166700000000001</c:v>
                </c:pt>
                <c:pt idx="23990">
                  <c:v>1.6187199999999999</c:v>
                </c:pt>
                <c:pt idx="23991">
                  <c:v>1.6207100000000001</c:v>
                </c:pt>
                <c:pt idx="23992">
                  <c:v>1.6228199999999999</c:v>
                </c:pt>
                <c:pt idx="23993">
                  <c:v>1.62514</c:v>
                </c:pt>
                <c:pt idx="23994">
                  <c:v>1.6265099999999999</c:v>
                </c:pt>
                <c:pt idx="23995">
                  <c:v>1.6275299999999999</c:v>
                </c:pt>
                <c:pt idx="23996">
                  <c:v>1.6282300000000001</c:v>
                </c:pt>
                <c:pt idx="23997">
                  <c:v>1.62846</c:v>
                </c:pt>
                <c:pt idx="23998">
                  <c:v>1.6286799999999999</c:v>
                </c:pt>
                <c:pt idx="23999">
                  <c:v>1.6292</c:v>
                </c:pt>
                <c:pt idx="24000">
                  <c:v>1.6293500000000001</c:v>
                </c:pt>
                <c:pt idx="24001">
                  <c:v>1.62968</c:v>
                </c:pt>
                <c:pt idx="24002">
                  <c:v>1.6301600000000001</c:v>
                </c:pt>
                <c:pt idx="24003">
                  <c:v>1.63083</c:v>
                </c:pt>
                <c:pt idx="24004">
                  <c:v>1.6318299999999999</c:v>
                </c:pt>
                <c:pt idx="24005">
                  <c:v>1.6326499999999999</c:v>
                </c:pt>
                <c:pt idx="24006">
                  <c:v>1.6333</c:v>
                </c:pt>
                <c:pt idx="24007">
                  <c:v>1.63385</c:v>
                </c:pt>
                <c:pt idx="24008">
                  <c:v>1.63429</c:v>
                </c:pt>
                <c:pt idx="24009">
                  <c:v>1.63479</c:v>
                </c:pt>
                <c:pt idx="24010">
                  <c:v>1.6352800000000001</c:v>
                </c:pt>
                <c:pt idx="24011">
                  <c:v>1.6358900000000001</c:v>
                </c:pt>
                <c:pt idx="24012">
                  <c:v>1.63666</c:v>
                </c:pt>
                <c:pt idx="24013">
                  <c:v>1.6374299999999999</c:v>
                </c:pt>
                <c:pt idx="24014">
                  <c:v>1.6378600000000001</c:v>
                </c:pt>
                <c:pt idx="24015">
                  <c:v>1.63845</c:v>
                </c:pt>
                <c:pt idx="24016">
                  <c:v>1.63887</c:v>
                </c:pt>
                <c:pt idx="24017">
                  <c:v>1.6396500000000001</c:v>
                </c:pt>
                <c:pt idx="24018">
                  <c:v>1.64053</c:v>
                </c:pt>
                <c:pt idx="24019">
                  <c:v>1.64127</c:v>
                </c:pt>
                <c:pt idx="24020">
                  <c:v>1.6423000000000001</c:v>
                </c:pt>
                <c:pt idx="24021">
                  <c:v>1.6431</c:v>
                </c:pt>
                <c:pt idx="24022">
                  <c:v>1.6436500000000001</c:v>
                </c:pt>
                <c:pt idx="24023">
                  <c:v>1.6442099999999999</c:v>
                </c:pt>
                <c:pt idx="24024">
                  <c:v>1.6446499999999999</c:v>
                </c:pt>
                <c:pt idx="24025">
                  <c:v>1.6452100000000001</c:v>
                </c:pt>
                <c:pt idx="24026">
                  <c:v>1.6457900000000001</c:v>
                </c:pt>
                <c:pt idx="24027">
                  <c:v>1.64656</c:v>
                </c:pt>
                <c:pt idx="24028">
                  <c:v>1.64734</c:v>
                </c:pt>
                <c:pt idx="24029">
                  <c:v>1.6479600000000001</c:v>
                </c:pt>
                <c:pt idx="24030">
                  <c:v>1.64862</c:v>
                </c:pt>
                <c:pt idx="24031">
                  <c:v>1.6493800000000001</c:v>
                </c:pt>
                <c:pt idx="24032">
                  <c:v>1.64995</c:v>
                </c:pt>
                <c:pt idx="24033">
                  <c:v>1.6504000000000001</c:v>
                </c:pt>
                <c:pt idx="24034">
                  <c:v>1.65093</c:v>
                </c:pt>
                <c:pt idx="24035">
                  <c:v>1.65134</c:v>
                </c:pt>
                <c:pt idx="24036">
                  <c:v>1.6521699999999999</c:v>
                </c:pt>
                <c:pt idx="24037">
                  <c:v>1.653</c:v>
                </c:pt>
                <c:pt idx="24038">
                  <c:v>1.65388</c:v>
                </c:pt>
                <c:pt idx="24039">
                  <c:v>1.65448</c:v>
                </c:pt>
                <c:pt idx="24040">
                  <c:v>1.6552500000000001</c:v>
                </c:pt>
                <c:pt idx="24041">
                  <c:v>1.6557299999999999</c:v>
                </c:pt>
                <c:pt idx="24042">
                  <c:v>1.65632</c:v>
                </c:pt>
                <c:pt idx="24043">
                  <c:v>1.6570199999999999</c:v>
                </c:pt>
                <c:pt idx="24044">
                  <c:v>1.65764</c:v>
                </c:pt>
                <c:pt idx="24045">
                  <c:v>1.65855</c:v>
                </c:pt>
                <c:pt idx="24046">
                  <c:v>1.6589799999999999</c:v>
                </c:pt>
                <c:pt idx="24047">
                  <c:v>1.6596500000000001</c:v>
                </c:pt>
                <c:pt idx="24048">
                  <c:v>1.66005</c:v>
                </c:pt>
                <c:pt idx="24049">
                  <c:v>1.6607000000000001</c:v>
                </c:pt>
                <c:pt idx="24050">
                  <c:v>1.66126</c:v>
                </c:pt>
                <c:pt idx="24051">
                  <c:v>1.6612899999999999</c:v>
                </c:pt>
                <c:pt idx="24052">
                  <c:v>1.6611800000000001</c:v>
                </c:pt>
                <c:pt idx="24053">
                  <c:v>1.6608099999999999</c:v>
                </c:pt>
                <c:pt idx="24054">
                  <c:v>1.6605399999999999</c:v>
                </c:pt>
                <c:pt idx="24055">
                  <c:v>1.6601699999999999</c:v>
                </c:pt>
                <c:pt idx="24056">
                  <c:v>1.65961</c:v>
                </c:pt>
                <c:pt idx="24057">
                  <c:v>1.6587499999999999</c:v>
                </c:pt>
                <c:pt idx="24058">
                  <c:v>1.65804</c:v>
                </c:pt>
                <c:pt idx="24059">
                  <c:v>1.6571199999999999</c:v>
                </c:pt>
                <c:pt idx="24060">
                  <c:v>1.65605</c:v>
                </c:pt>
                <c:pt idx="24061">
                  <c:v>1.65503</c:v>
                </c:pt>
                <c:pt idx="24062">
                  <c:v>1.6538600000000001</c:v>
                </c:pt>
                <c:pt idx="24063">
                  <c:v>1.6526700000000001</c:v>
                </c:pt>
                <c:pt idx="24064">
                  <c:v>1.65177</c:v>
                </c:pt>
                <c:pt idx="24065">
                  <c:v>1.65072</c:v>
                </c:pt>
                <c:pt idx="24066">
                  <c:v>1.6494500000000001</c:v>
                </c:pt>
                <c:pt idx="24067">
                  <c:v>1.64842</c:v>
                </c:pt>
                <c:pt idx="24068">
                  <c:v>1.6473899999999999</c:v>
                </c:pt>
                <c:pt idx="24069">
                  <c:v>1.64622</c:v>
                </c:pt>
                <c:pt idx="24070">
                  <c:v>1.64527</c:v>
                </c:pt>
                <c:pt idx="24071">
                  <c:v>1.64422</c:v>
                </c:pt>
                <c:pt idx="24072">
                  <c:v>1.6429199999999999</c:v>
                </c:pt>
                <c:pt idx="24073">
                  <c:v>1.6419299999999999</c:v>
                </c:pt>
                <c:pt idx="24074">
                  <c:v>1.6410400000000001</c:v>
                </c:pt>
                <c:pt idx="24075">
                  <c:v>1.6398299999999999</c:v>
                </c:pt>
                <c:pt idx="24076">
                  <c:v>1.63876</c:v>
                </c:pt>
                <c:pt idx="24077">
                  <c:v>1.63778</c:v>
                </c:pt>
                <c:pt idx="24078">
                  <c:v>1.63656</c:v>
                </c:pt>
                <c:pt idx="24079">
                  <c:v>1.6355500000000001</c:v>
                </c:pt>
                <c:pt idx="24080">
                  <c:v>1.63472</c:v>
                </c:pt>
                <c:pt idx="24081">
                  <c:v>1.63347</c:v>
                </c:pt>
                <c:pt idx="24082">
                  <c:v>1.6323000000000001</c:v>
                </c:pt>
                <c:pt idx="24083">
                  <c:v>1.6314599999999999</c:v>
                </c:pt>
                <c:pt idx="24084">
                  <c:v>1.63035</c:v>
                </c:pt>
                <c:pt idx="24085">
                  <c:v>1.62923</c:v>
                </c:pt>
                <c:pt idx="24086">
                  <c:v>1.62839</c:v>
                </c:pt>
                <c:pt idx="24087">
                  <c:v>1.62721</c:v>
                </c:pt>
                <c:pt idx="24088">
                  <c:v>1.62599</c:v>
                </c:pt>
                <c:pt idx="24089">
                  <c:v>1.62523</c:v>
                </c:pt>
                <c:pt idx="24090">
                  <c:v>1.6242099999999999</c:v>
                </c:pt>
                <c:pt idx="24091">
                  <c:v>1.62303</c:v>
                </c:pt>
                <c:pt idx="24092">
                  <c:v>1.62218</c:v>
                </c:pt>
                <c:pt idx="24093">
                  <c:v>1.6211500000000001</c:v>
                </c:pt>
                <c:pt idx="24094">
                  <c:v>1.6199300000000001</c:v>
                </c:pt>
                <c:pt idx="24095">
                  <c:v>1.6191</c:v>
                </c:pt>
                <c:pt idx="24096">
                  <c:v>1.6181700000000001</c:v>
                </c:pt>
                <c:pt idx="24097">
                  <c:v>1.61687</c:v>
                </c:pt>
                <c:pt idx="24098">
                  <c:v>1.6160099999999999</c:v>
                </c:pt>
                <c:pt idx="24099">
                  <c:v>1.61521</c:v>
                </c:pt>
                <c:pt idx="24100">
                  <c:v>1.6145</c:v>
                </c:pt>
                <c:pt idx="24101">
                  <c:v>1.61432</c:v>
                </c:pt>
                <c:pt idx="24102">
                  <c:v>1.61391</c:v>
                </c:pt>
                <c:pt idx="24103">
                  <c:v>1.61416</c:v>
                </c:pt>
                <c:pt idx="24104">
                  <c:v>1.6143000000000001</c:v>
                </c:pt>
                <c:pt idx="24105">
                  <c:v>1.61483</c:v>
                </c:pt>
                <c:pt idx="24106">
                  <c:v>1.6152299999999999</c:v>
                </c:pt>
                <c:pt idx="24107">
                  <c:v>1.61581</c:v>
                </c:pt>
                <c:pt idx="24108">
                  <c:v>1.6167899999999999</c:v>
                </c:pt>
                <c:pt idx="24109">
                  <c:v>1.6175600000000001</c:v>
                </c:pt>
                <c:pt idx="24110">
                  <c:v>1.6187800000000001</c:v>
                </c:pt>
                <c:pt idx="24111">
                  <c:v>1.61995</c:v>
                </c:pt>
                <c:pt idx="24112">
                  <c:v>1.6210199999999999</c:v>
                </c:pt>
                <c:pt idx="24113">
                  <c:v>1.62262</c:v>
                </c:pt>
                <c:pt idx="24114">
                  <c:v>1.6239699999999999</c:v>
                </c:pt>
                <c:pt idx="24115">
                  <c:v>1.6249899999999999</c:v>
                </c:pt>
                <c:pt idx="24116">
                  <c:v>1.62561</c:v>
                </c:pt>
                <c:pt idx="24117">
                  <c:v>1.6259600000000001</c:v>
                </c:pt>
                <c:pt idx="24118">
                  <c:v>1.62652</c:v>
                </c:pt>
                <c:pt idx="24119">
                  <c:v>1.6271899999999999</c:v>
                </c:pt>
                <c:pt idx="24120">
                  <c:v>1.6278999999999999</c:v>
                </c:pt>
                <c:pt idx="24121">
                  <c:v>1.62862</c:v>
                </c:pt>
                <c:pt idx="24122">
                  <c:v>1.6294200000000001</c:v>
                </c:pt>
                <c:pt idx="24123">
                  <c:v>1.6305400000000001</c:v>
                </c:pt>
                <c:pt idx="24124">
                  <c:v>1.63174</c:v>
                </c:pt>
                <c:pt idx="24125">
                  <c:v>1.63201</c:v>
                </c:pt>
                <c:pt idx="24126">
                  <c:v>1.63249</c:v>
                </c:pt>
                <c:pt idx="24127">
                  <c:v>1.63263</c:v>
                </c:pt>
                <c:pt idx="24128">
                  <c:v>1.6333800000000001</c:v>
                </c:pt>
                <c:pt idx="24129">
                  <c:v>1.6340699999999999</c:v>
                </c:pt>
                <c:pt idx="24130">
                  <c:v>1.6346499999999999</c:v>
                </c:pt>
                <c:pt idx="24131">
                  <c:v>1.63571</c:v>
                </c:pt>
                <c:pt idx="24132">
                  <c:v>1.6366400000000001</c:v>
                </c:pt>
                <c:pt idx="24133">
                  <c:v>1.63792</c:v>
                </c:pt>
                <c:pt idx="24134">
                  <c:v>1.63934</c:v>
                </c:pt>
                <c:pt idx="24135">
                  <c:v>1.6401600000000001</c:v>
                </c:pt>
                <c:pt idx="24136">
                  <c:v>1.6406499999999999</c:v>
                </c:pt>
                <c:pt idx="24137">
                  <c:v>1.6410499999999999</c:v>
                </c:pt>
                <c:pt idx="24138">
                  <c:v>1.64127</c:v>
                </c:pt>
                <c:pt idx="24139">
                  <c:v>1.6412800000000001</c:v>
                </c:pt>
                <c:pt idx="24140">
                  <c:v>1.6412800000000001</c:v>
                </c:pt>
                <c:pt idx="24141">
                  <c:v>1.6412199999999999</c:v>
                </c:pt>
                <c:pt idx="24142">
                  <c:v>1.6414299999999999</c:v>
                </c:pt>
                <c:pt idx="24143">
                  <c:v>1.6415500000000001</c:v>
                </c:pt>
                <c:pt idx="24144">
                  <c:v>1.64188</c:v>
                </c:pt>
                <c:pt idx="24145">
                  <c:v>1.6425700000000001</c:v>
                </c:pt>
                <c:pt idx="24146">
                  <c:v>1.64333</c:v>
                </c:pt>
                <c:pt idx="24147">
                  <c:v>1.64415</c:v>
                </c:pt>
                <c:pt idx="24148">
                  <c:v>1.64517</c:v>
                </c:pt>
                <c:pt idx="24149">
                  <c:v>1.64618</c:v>
                </c:pt>
                <c:pt idx="24150">
                  <c:v>1.6475299999999999</c:v>
                </c:pt>
                <c:pt idx="24151">
                  <c:v>1.6490899999999999</c:v>
                </c:pt>
                <c:pt idx="24152">
                  <c:v>1.65052</c:v>
                </c:pt>
                <c:pt idx="24153">
                  <c:v>1.65238</c:v>
                </c:pt>
                <c:pt idx="24154">
                  <c:v>1.65428</c:v>
                </c:pt>
                <c:pt idx="24155">
                  <c:v>1.6559299999999999</c:v>
                </c:pt>
                <c:pt idx="24156">
                  <c:v>1.65696</c:v>
                </c:pt>
                <c:pt idx="24157">
                  <c:v>1.65777</c:v>
                </c:pt>
                <c:pt idx="24158">
                  <c:v>1.65804</c:v>
                </c:pt>
                <c:pt idx="24159">
                  <c:v>1.65859</c:v>
                </c:pt>
                <c:pt idx="24160">
                  <c:v>1.6589499999999999</c:v>
                </c:pt>
                <c:pt idx="24161">
                  <c:v>1.65893</c:v>
                </c:pt>
                <c:pt idx="24162">
                  <c:v>1.65883</c:v>
                </c:pt>
                <c:pt idx="24163">
                  <c:v>1.6585099999999999</c:v>
                </c:pt>
                <c:pt idx="24164">
                  <c:v>1.6587799999999999</c:v>
                </c:pt>
                <c:pt idx="24165">
                  <c:v>1.6590199999999999</c:v>
                </c:pt>
                <c:pt idx="24166">
                  <c:v>1.65934</c:v>
                </c:pt>
                <c:pt idx="24167">
                  <c:v>1.65978</c:v>
                </c:pt>
                <c:pt idx="24168">
                  <c:v>1.6604300000000001</c:v>
                </c:pt>
                <c:pt idx="24169">
                  <c:v>1.6612</c:v>
                </c:pt>
                <c:pt idx="24170">
                  <c:v>1.66214</c:v>
                </c:pt>
                <c:pt idx="24171">
                  <c:v>1.6632100000000001</c:v>
                </c:pt>
                <c:pt idx="24172">
                  <c:v>1.6643600000000001</c:v>
                </c:pt>
                <c:pt idx="24173">
                  <c:v>1.66578</c:v>
                </c:pt>
                <c:pt idx="24174">
                  <c:v>1.66734</c:v>
                </c:pt>
                <c:pt idx="24175">
                  <c:v>1.6690499999999999</c:v>
                </c:pt>
                <c:pt idx="24176">
                  <c:v>1.67089</c:v>
                </c:pt>
                <c:pt idx="24177">
                  <c:v>1.67289</c:v>
                </c:pt>
                <c:pt idx="24178">
                  <c:v>1.6751</c:v>
                </c:pt>
                <c:pt idx="24179">
                  <c:v>1.6769700000000001</c:v>
                </c:pt>
                <c:pt idx="24180">
                  <c:v>1.6779200000000001</c:v>
                </c:pt>
                <c:pt idx="24181">
                  <c:v>1.67885</c:v>
                </c:pt>
                <c:pt idx="24182">
                  <c:v>1.6793100000000001</c:v>
                </c:pt>
                <c:pt idx="24183">
                  <c:v>1.6793800000000001</c:v>
                </c:pt>
                <c:pt idx="24184">
                  <c:v>1.67953</c:v>
                </c:pt>
                <c:pt idx="24185">
                  <c:v>1.6799900000000001</c:v>
                </c:pt>
                <c:pt idx="24186">
                  <c:v>1.6804399999999999</c:v>
                </c:pt>
                <c:pt idx="24187">
                  <c:v>1.6812199999999999</c:v>
                </c:pt>
                <c:pt idx="24188">
                  <c:v>1.6819500000000001</c:v>
                </c:pt>
                <c:pt idx="24189">
                  <c:v>1.6827700000000001</c:v>
                </c:pt>
                <c:pt idx="24190">
                  <c:v>1.68377</c:v>
                </c:pt>
                <c:pt idx="24191">
                  <c:v>1.6850400000000001</c:v>
                </c:pt>
                <c:pt idx="24192">
                  <c:v>1.6865699999999999</c:v>
                </c:pt>
                <c:pt idx="24193">
                  <c:v>1.6878599999999999</c:v>
                </c:pt>
                <c:pt idx="24194">
                  <c:v>1.68855</c:v>
                </c:pt>
                <c:pt idx="24195">
                  <c:v>1.68927</c:v>
                </c:pt>
                <c:pt idx="24196">
                  <c:v>1.6899</c:v>
                </c:pt>
                <c:pt idx="24197">
                  <c:v>1.69106</c:v>
                </c:pt>
                <c:pt idx="24198">
                  <c:v>1.6918599999999999</c:v>
                </c:pt>
                <c:pt idx="24199">
                  <c:v>1.6925300000000001</c:v>
                </c:pt>
                <c:pt idx="24200">
                  <c:v>1.6928799999999999</c:v>
                </c:pt>
                <c:pt idx="24201">
                  <c:v>1.6926000000000001</c:v>
                </c:pt>
                <c:pt idx="24202">
                  <c:v>1.6924600000000001</c:v>
                </c:pt>
                <c:pt idx="24203">
                  <c:v>1.69171</c:v>
                </c:pt>
                <c:pt idx="24204">
                  <c:v>1.6913800000000001</c:v>
                </c:pt>
                <c:pt idx="24205">
                  <c:v>1.6907300000000001</c:v>
                </c:pt>
                <c:pt idx="24206">
                  <c:v>1.6902600000000001</c:v>
                </c:pt>
                <c:pt idx="24207">
                  <c:v>1.6898200000000001</c:v>
                </c:pt>
                <c:pt idx="24208">
                  <c:v>1.68923</c:v>
                </c:pt>
                <c:pt idx="24209">
                  <c:v>1.6887300000000001</c:v>
                </c:pt>
                <c:pt idx="24210">
                  <c:v>1.6882900000000001</c:v>
                </c:pt>
                <c:pt idx="24211">
                  <c:v>1.6877800000000001</c:v>
                </c:pt>
                <c:pt idx="24212">
                  <c:v>1.6873199999999999</c:v>
                </c:pt>
                <c:pt idx="24213">
                  <c:v>1.6868000000000001</c:v>
                </c:pt>
                <c:pt idx="24214">
                  <c:v>1.68625</c:v>
                </c:pt>
                <c:pt idx="24215">
                  <c:v>1.68577</c:v>
                </c:pt>
                <c:pt idx="24216">
                  <c:v>1.68529</c:v>
                </c:pt>
                <c:pt idx="24217">
                  <c:v>1.6848000000000001</c:v>
                </c:pt>
                <c:pt idx="24218">
                  <c:v>1.6842699999999999</c:v>
                </c:pt>
                <c:pt idx="24219">
                  <c:v>1.68374</c:v>
                </c:pt>
                <c:pt idx="24220">
                  <c:v>1.6832199999999999</c:v>
                </c:pt>
                <c:pt idx="24221">
                  <c:v>1.6827000000000001</c:v>
                </c:pt>
                <c:pt idx="24222">
                  <c:v>1.68221</c:v>
                </c:pt>
                <c:pt idx="24223">
                  <c:v>1.6817</c:v>
                </c:pt>
                <c:pt idx="24224">
                  <c:v>1.68113</c:v>
                </c:pt>
                <c:pt idx="24225">
                  <c:v>1.6806099999999999</c:v>
                </c:pt>
                <c:pt idx="24226">
                  <c:v>1.6800900000000001</c:v>
                </c:pt>
                <c:pt idx="24227">
                  <c:v>1.67957</c:v>
                </c:pt>
                <c:pt idx="24228">
                  <c:v>1.6790400000000001</c:v>
                </c:pt>
                <c:pt idx="24229">
                  <c:v>1.67848</c:v>
                </c:pt>
                <c:pt idx="24230">
                  <c:v>1.67794</c:v>
                </c:pt>
                <c:pt idx="24231">
                  <c:v>1.67743</c:v>
                </c:pt>
                <c:pt idx="24232">
                  <c:v>1.67689</c:v>
                </c:pt>
                <c:pt idx="24233">
                  <c:v>1.6763399999999999</c:v>
                </c:pt>
                <c:pt idx="24234">
                  <c:v>1.6757899999999999</c:v>
                </c:pt>
                <c:pt idx="24235">
                  <c:v>1.67523</c:v>
                </c:pt>
                <c:pt idx="24236">
                  <c:v>1.6747300000000001</c:v>
                </c:pt>
                <c:pt idx="24237">
                  <c:v>1.6741999999999999</c:v>
                </c:pt>
                <c:pt idx="24238">
                  <c:v>1.6736</c:v>
                </c:pt>
                <c:pt idx="24239">
                  <c:v>1.6730499999999999</c:v>
                </c:pt>
                <c:pt idx="24240">
                  <c:v>1.67256</c:v>
                </c:pt>
                <c:pt idx="24241">
                  <c:v>1.6720299999999999</c:v>
                </c:pt>
                <c:pt idx="24242">
                  <c:v>1.6714500000000001</c:v>
                </c:pt>
                <c:pt idx="24243">
                  <c:v>1.6708700000000001</c:v>
                </c:pt>
                <c:pt idx="24244">
                  <c:v>1.67039</c:v>
                </c:pt>
                <c:pt idx="24245">
                  <c:v>1.6699299999999999</c:v>
                </c:pt>
                <c:pt idx="24246">
                  <c:v>1.66937</c:v>
                </c:pt>
                <c:pt idx="24247">
                  <c:v>1.6688099999999999</c:v>
                </c:pt>
                <c:pt idx="24248">
                  <c:v>1.66831</c:v>
                </c:pt>
                <c:pt idx="24249">
                  <c:v>1.6678900000000001</c:v>
                </c:pt>
                <c:pt idx="24250">
                  <c:v>1.66737</c:v>
                </c:pt>
                <c:pt idx="24251">
                  <c:v>1.66706</c:v>
                </c:pt>
                <c:pt idx="24252">
                  <c:v>1.6670100000000001</c:v>
                </c:pt>
                <c:pt idx="24253">
                  <c:v>1.6667700000000001</c:v>
                </c:pt>
                <c:pt idx="24254">
                  <c:v>1.6669099999999999</c:v>
                </c:pt>
                <c:pt idx="24255">
                  <c:v>1.6673</c:v>
                </c:pt>
                <c:pt idx="24256">
                  <c:v>1.6671899999999999</c:v>
                </c:pt>
                <c:pt idx="24257">
                  <c:v>1.66713</c:v>
                </c:pt>
                <c:pt idx="24258">
                  <c:v>1.6672199999999999</c:v>
                </c:pt>
                <c:pt idx="24259">
                  <c:v>1.6671400000000001</c:v>
                </c:pt>
                <c:pt idx="24260">
                  <c:v>1.6670499999999999</c:v>
                </c:pt>
                <c:pt idx="24261">
                  <c:v>1.6671100000000001</c:v>
                </c:pt>
                <c:pt idx="24262">
                  <c:v>1.6671199999999999</c:v>
                </c:pt>
                <c:pt idx="24263">
                  <c:v>1.6670499999999999</c:v>
                </c:pt>
                <c:pt idx="24264">
                  <c:v>1.6670499999999999</c:v>
                </c:pt>
                <c:pt idx="24265">
                  <c:v>1.66706</c:v>
                </c:pt>
                <c:pt idx="24266">
                  <c:v>1.66703</c:v>
                </c:pt>
                <c:pt idx="24267">
                  <c:v>1.66699</c:v>
                </c:pt>
                <c:pt idx="24268">
                  <c:v>1.66703</c:v>
                </c:pt>
                <c:pt idx="24269">
                  <c:v>1.6670199999999999</c:v>
                </c:pt>
                <c:pt idx="24270">
                  <c:v>1.66696</c:v>
                </c:pt>
                <c:pt idx="24271">
                  <c:v>1.66696</c:v>
                </c:pt>
                <c:pt idx="24272">
                  <c:v>1.6670400000000001</c:v>
                </c:pt>
                <c:pt idx="24273">
                  <c:v>1.667</c:v>
                </c:pt>
                <c:pt idx="24274">
                  <c:v>1.66692</c:v>
                </c:pt>
                <c:pt idx="24275">
                  <c:v>1.66692</c:v>
                </c:pt>
                <c:pt idx="24276">
                  <c:v>1.6670199999999999</c:v>
                </c:pt>
                <c:pt idx="24277">
                  <c:v>1.66692</c:v>
                </c:pt>
                <c:pt idx="24278">
                  <c:v>1.66675</c:v>
                </c:pt>
                <c:pt idx="24279">
                  <c:v>1.66673</c:v>
                </c:pt>
                <c:pt idx="24280">
                  <c:v>1.66689</c:v>
                </c:pt>
                <c:pt idx="24281">
                  <c:v>1.66692</c:v>
                </c:pt>
                <c:pt idx="24282">
                  <c:v>1.6668000000000001</c:v>
                </c:pt>
                <c:pt idx="24283">
                  <c:v>1.66669</c:v>
                </c:pt>
                <c:pt idx="24284">
                  <c:v>1.6667799999999999</c:v>
                </c:pt>
                <c:pt idx="24285">
                  <c:v>1.6667700000000001</c:v>
                </c:pt>
                <c:pt idx="24286">
                  <c:v>1.6666799999999999</c:v>
                </c:pt>
                <c:pt idx="24287">
                  <c:v>1.66672</c:v>
                </c:pt>
                <c:pt idx="24288">
                  <c:v>1.6666700000000001</c:v>
                </c:pt>
                <c:pt idx="24289">
                  <c:v>1.66652</c:v>
                </c:pt>
                <c:pt idx="24290">
                  <c:v>1.6663600000000001</c:v>
                </c:pt>
                <c:pt idx="24291">
                  <c:v>1.6664099999999999</c:v>
                </c:pt>
                <c:pt idx="24292">
                  <c:v>1.66656</c:v>
                </c:pt>
                <c:pt idx="24293">
                  <c:v>1.6663300000000001</c:v>
                </c:pt>
                <c:pt idx="24294">
                  <c:v>1.66621</c:v>
                </c:pt>
                <c:pt idx="24295">
                  <c:v>1.66612</c:v>
                </c:pt>
                <c:pt idx="24296">
                  <c:v>1.6660699999999999</c:v>
                </c:pt>
                <c:pt idx="24297">
                  <c:v>1.66628</c:v>
                </c:pt>
                <c:pt idx="24298">
                  <c:v>1.66605</c:v>
                </c:pt>
                <c:pt idx="24299">
                  <c:v>1.6658500000000001</c:v>
                </c:pt>
                <c:pt idx="24300">
                  <c:v>1.6656299999999999</c:v>
                </c:pt>
                <c:pt idx="24301">
                  <c:v>1.66523</c:v>
                </c:pt>
                <c:pt idx="24302">
                  <c:v>1.6646700000000001</c:v>
                </c:pt>
                <c:pt idx="24303">
                  <c:v>1.66381</c:v>
                </c:pt>
                <c:pt idx="24304">
                  <c:v>1.6625799999999999</c:v>
                </c:pt>
                <c:pt idx="24305">
                  <c:v>1.6613500000000001</c:v>
                </c:pt>
                <c:pt idx="24306">
                  <c:v>1.65984</c:v>
                </c:pt>
                <c:pt idx="24307">
                  <c:v>1.6587700000000001</c:v>
                </c:pt>
                <c:pt idx="24308">
                  <c:v>1.6573199999999999</c:v>
                </c:pt>
                <c:pt idx="24309">
                  <c:v>1.65595</c:v>
                </c:pt>
                <c:pt idx="24310">
                  <c:v>1.6544099999999999</c:v>
                </c:pt>
                <c:pt idx="24311">
                  <c:v>1.65269</c:v>
                </c:pt>
                <c:pt idx="24312">
                  <c:v>1.65103</c:v>
                </c:pt>
                <c:pt idx="24313">
                  <c:v>1.64927</c:v>
                </c:pt>
                <c:pt idx="24314">
                  <c:v>1.6476</c:v>
                </c:pt>
                <c:pt idx="24315">
                  <c:v>1.64581</c:v>
                </c:pt>
                <c:pt idx="24316">
                  <c:v>1.6437600000000001</c:v>
                </c:pt>
                <c:pt idx="24317">
                  <c:v>1.6417200000000001</c:v>
                </c:pt>
                <c:pt idx="24318">
                  <c:v>1.6397299999999999</c:v>
                </c:pt>
                <c:pt idx="24319">
                  <c:v>1.6377299999999999</c:v>
                </c:pt>
                <c:pt idx="24320">
                  <c:v>1.6356900000000001</c:v>
                </c:pt>
                <c:pt idx="24321">
                  <c:v>1.63365</c:v>
                </c:pt>
                <c:pt idx="24322">
                  <c:v>1.6316200000000001</c:v>
                </c:pt>
                <c:pt idx="24323">
                  <c:v>1.6295599999999999</c:v>
                </c:pt>
                <c:pt idx="24324">
                  <c:v>1.6274900000000001</c:v>
                </c:pt>
                <c:pt idx="24325">
                  <c:v>1.6254500000000001</c:v>
                </c:pt>
                <c:pt idx="24326">
                  <c:v>1.62338</c:v>
                </c:pt>
                <c:pt idx="24327">
                  <c:v>1.62131</c:v>
                </c:pt>
                <c:pt idx="24328">
                  <c:v>1.61921</c:v>
                </c:pt>
                <c:pt idx="24329">
                  <c:v>1.6171</c:v>
                </c:pt>
                <c:pt idx="24330">
                  <c:v>1.6150100000000001</c:v>
                </c:pt>
                <c:pt idx="24331">
                  <c:v>1.6129100000000001</c:v>
                </c:pt>
                <c:pt idx="24332">
                  <c:v>1.6108</c:v>
                </c:pt>
                <c:pt idx="24333">
                  <c:v>1.6086800000000001</c:v>
                </c:pt>
                <c:pt idx="24334">
                  <c:v>1.60653</c:v>
                </c:pt>
                <c:pt idx="24335">
                  <c:v>1.6044</c:v>
                </c:pt>
                <c:pt idx="24336">
                  <c:v>1.6022700000000001</c:v>
                </c:pt>
                <c:pt idx="24337">
                  <c:v>1.6001300000000001</c:v>
                </c:pt>
                <c:pt idx="24338">
                  <c:v>1.59798</c:v>
                </c:pt>
                <c:pt idx="24339">
                  <c:v>1.5958000000000001</c:v>
                </c:pt>
                <c:pt idx="24340">
                  <c:v>1.59361</c:v>
                </c:pt>
                <c:pt idx="24341">
                  <c:v>1.59145</c:v>
                </c:pt>
                <c:pt idx="24342">
                  <c:v>1.58928</c:v>
                </c:pt>
                <c:pt idx="24343">
                  <c:v>1.58711</c:v>
                </c:pt>
                <c:pt idx="24344">
                  <c:v>1.5849</c:v>
                </c:pt>
                <c:pt idx="24345">
                  <c:v>1.58266</c:v>
                </c:pt>
                <c:pt idx="24346">
                  <c:v>1.58046</c:v>
                </c:pt>
                <c:pt idx="24347">
                  <c:v>1.57829</c:v>
                </c:pt>
                <c:pt idx="24348">
                  <c:v>1.57609</c:v>
                </c:pt>
                <c:pt idx="24349">
                  <c:v>1.57385</c:v>
                </c:pt>
                <c:pt idx="24350">
                  <c:v>1.57152</c:v>
                </c:pt>
                <c:pt idx="24351">
                  <c:v>1.56942</c:v>
                </c:pt>
                <c:pt idx="24352">
                  <c:v>1.56734</c:v>
                </c:pt>
                <c:pt idx="24353">
                  <c:v>1.56518</c:v>
                </c:pt>
                <c:pt idx="24354">
                  <c:v>1.5630900000000001</c:v>
                </c:pt>
                <c:pt idx="24355">
                  <c:v>1.5611200000000001</c:v>
                </c:pt>
                <c:pt idx="24356">
                  <c:v>1.5590999999999999</c:v>
                </c:pt>
                <c:pt idx="24357">
                  <c:v>1.5570600000000001</c:v>
                </c:pt>
                <c:pt idx="24358">
                  <c:v>1.5554300000000001</c:v>
                </c:pt>
                <c:pt idx="24359">
                  <c:v>1.55372</c:v>
                </c:pt>
                <c:pt idx="24360">
                  <c:v>1.5520400000000001</c:v>
                </c:pt>
                <c:pt idx="24361">
                  <c:v>1.5502100000000001</c:v>
                </c:pt>
                <c:pt idx="24362">
                  <c:v>1.5486800000000001</c:v>
                </c:pt>
                <c:pt idx="24363">
                  <c:v>1.5472900000000001</c:v>
                </c:pt>
                <c:pt idx="24364">
                  <c:v>1.5458799999999999</c:v>
                </c:pt>
                <c:pt idx="24365">
                  <c:v>1.5443100000000001</c:v>
                </c:pt>
                <c:pt idx="24366">
                  <c:v>1.5425899999999999</c:v>
                </c:pt>
                <c:pt idx="24367">
                  <c:v>1.54121</c:v>
                </c:pt>
                <c:pt idx="24368">
                  <c:v>1.5398799999999999</c:v>
                </c:pt>
                <c:pt idx="24369">
                  <c:v>1.53854</c:v>
                </c:pt>
                <c:pt idx="24370">
                  <c:v>1.53738</c:v>
                </c:pt>
                <c:pt idx="24371">
                  <c:v>1.53626</c:v>
                </c:pt>
                <c:pt idx="24372">
                  <c:v>1.5349299999999999</c:v>
                </c:pt>
                <c:pt idx="24373">
                  <c:v>1.53376</c:v>
                </c:pt>
                <c:pt idx="24374">
                  <c:v>1.5325500000000001</c:v>
                </c:pt>
                <c:pt idx="24375">
                  <c:v>1.53159</c:v>
                </c:pt>
                <c:pt idx="24376">
                  <c:v>1.5305899999999999</c:v>
                </c:pt>
                <c:pt idx="24377">
                  <c:v>1.5294300000000001</c:v>
                </c:pt>
                <c:pt idx="24378">
                  <c:v>1.5286599999999999</c:v>
                </c:pt>
                <c:pt idx="24379">
                  <c:v>1.5277499999999999</c:v>
                </c:pt>
                <c:pt idx="24380">
                  <c:v>1.5269699999999999</c:v>
                </c:pt>
                <c:pt idx="24381">
                  <c:v>1.5261</c:v>
                </c:pt>
                <c:pt idx="24382">
                  <c:v>1.5254300000000001</c:v>
                </c:pt>
                <c:pt idx="24383">
                  <c:v>1.5246999999999999</c:v>
                </c:pt>
                <c:pt idx="24384">
                  <c:v>1.52379</c:v>
                </c:pt>
                <c:pt idx="24385">
                  <c:v>1.5233300000000001</c:v>
                </c:pt>
                <c:pt idx="24386">
                  <c:v>1.5228999999999999</c:v>
                </c:pt>
                <c:pt idx="24387">
                  <c:v>1.52247</c:v>
                </c:pt>
                <c:pt idx="24388">
                  <c:v>1.5220100000000001</c:v>
                </c:pt>
                <c:pt idx="24389">
                  <c:v>1.52136</c:v>
                </c:pt>
                <c:pt idx="24390">
                  <c:v>1.52111</c:v>
                </c:pt>
                <c:pt idx="24391">
                  <c:v>1.5205900000000001</c:v>
                </c:pt>
                <c:pt idx="24392">
                  <c:v>1.51993</c:v>
                </c:pt>
                <c:pt idx="24393">
                  <c:v>1.5196700000000001</c:v>
                </c:pt>
                <c:pt idx="24394">
                  <c:v>1.51935</c:v>
                </c:pt>
                <c:pt idx="24395">
                  <c:v>1.5190600000000001</c:v>
                </c:pt>
                <c:pt idx="24396">
                  <c:v>1.5185200000000001</c:v>
                </c:pt>
                <c:pt idx="24397">
                  <c:v>1.5183199999999999</c:v>
                </c:pt>
                <c:pt idx="24398">
                  <c:v>1.51796</c:v>
                </c:pt>
                <c:pt idx="24399">
                  <c:v>1.51746</c:v>
                </c:pt>
                <c:pt idx="24400">
                  <c:v>1.5175099999999999</c:v>
                </c:pt>
                <c:pt idx="24401">
                  <c:v>1.5178400000000001</c:v>
                </c:pt>
                <c:pt idx="24402">
                  <c:v>1.51831</c:v>
                </c:pt>
                <c:pt idx="24403">
                  <c:v>1.5194799999999999</c:v>
                </c:pt>
                <c:pt idx="24404">
                  <c:v>1.52078</c:v>
                </c:pt>
                <c:pt idx="24405">
                  <c:v>1.5219800000000001</c:v>
                </c:pt>
                <c:pt idx="24406">
                  <c:v>1.5232300000000001</c:v>
                </c:pt>
                <c:pt idx="24407">
                  <c:v>1.52461</c:v>
                </c:pt>
                <c:pt idx="24408">
                  <c:v>1.52616</c:v>
                </c:pt>
                <c:pt idx="24409">
                  <c:v>1.5278499999999999</c:v>
                </c:pt>
                <c:pt idx="24410">
                  <c:v>1.52949</c:v>
                </c:pt>
                <c:pt idx="24411">
                  <c:v>1.5311699999999999</c:v>
                </c:pt>
                <c:pt idx="24412">
                  <c:v>1.53305</c:v>
                </c:pt>
                <c:pt idx="24413">
                  <c:v>1.5351300000000001</c:v>
                </c:pt>
                <c:pt idx="24414">
                  <c:v>1.5371300000000001</c:v>
                </c:pt>
                <c:pt idx="24415">
                  <c:v>1.53932</c:v>
                </c:pt>
                <c:pt idx="24416">
                  <c:v>1.54149</c:v>
                </c:pt>
                <c:pt idx="24417">
                  <c:v>1.54373</c:v>
                </c:pt>
                <c:pt idx="24418">
                  <c:v>1.5461499999999999</c:v>
                </c:pt>
                <c:pt idx="24419">
                  <c:v>1.5484899999999999</c:v>
                </c:pt>
                <c:pt idx="24420">
                  <c:v>1.5509599999999999</c:v>
                </c:pt>
                <c:pt idx="24421">
                  <c:v>1.55359</c:v>
                </c:pt>
                <c:pt idx="24422">
                  <c:v>1.5561400000000001</c:v>
                </c:pt>
                <c:pt idx="24423">
                  <c:v>1.5588900000000001</c:v>
                </c:pt>
                <c:pt idx="24424">
                  <c:v>1.56172</c:v>
                </c:pt>
                <c:pt idx="24425">
                  <c:v>1.5645100000000001</c:v>
                </c:pt>
                <c:pt idx="24426">
                  <c:v>1.5675600000000001</c:v>
                </c:pt>
                <c:pt idx="24427">
                  <c:v>1.5705800000000001</c:v>
                </c:pt>
                <c:pt idx="24428">
                  <c:v>1.5736600000000001</c:v>
                </c:pt>
                <c:pt idx="24429">
                  <c:v>1.577</c:v>
                </c:pt>
                <c:pt idx="24430">
                  <c:v>1.5802499999999999</c:v>
                </c:pt>
                <c:pt idx="24431">
                  <c:v>1.5836699999999999</c:v>
                </c:pt>
                <c:pt idx="24432">
                  <c:v>1.5872999999999999</c:v>
                </c:pt>
                <c:pt idx="24433">
                  <c:v>1.5908100000000001</c:v>
                </c:pt>
                <c:pt idx="24434">
                  <c:v>1.5946199999999999</c:v>
                </c:pt>
                <c:pt idx="24435">
                  <c:v>1.5985100000000001</c:v>
                </c:pt>
                <c:pt idx="24436">
                  <c:v>1.6021099999999999</c:v>
                </c:pt>
                <c:pt idx="24437">
                  <c:v>1.60409</c:v>
                </c:pt>
                <c:pt idx="24438">
                  <c:v>1.60623</c:v>
                </c:pt>
                <c:pt idx="24439">
                  <c:v>1.60798</c:v>
                </c:pt>
                <c:pt idx="24440">
                  <c:v>1.6093500000000001</c:v>
                </c:pt>
                <c:pt idx="24441">
                  <c:v>1.61029</c:v>
                </c:pt>
                <c:pt idx="24442">
                  <c:v>1.6107800000000001</c:v>
                </c:pt>
                <c:pt idx="24443">
                  <c:v>1.61154</c:v>
                </c:pt>
                <c:pt idx="24444">
                  <c:v>1.61232</c:v>
                </c:pt>
                <c:pt idx="24445">
                  <c:v>1.6135600000000001</c:v>
                </c:pt>
                <c:pt idx="24446">
                  <c:v>1.61487</c:v>
                </c:pt>
                <c:pt idx="24447">
                  <c:v>1.61622</c:v>
                </c:pt>
                <c:pt idx="24448">
                  <c:v>1.61757</c:v>
                </c:pt>
                <c:pt idx="24449">
                  <c:v>1.61911</c:v>
                </c:pt>
                <c:pt idx="24450">
                  <c:v>1.6202700000000001</c:v>
                </c:pt>
                <c:pt idx="24451">
                  <c:v>1.6199399999999999</c:v>
                </c:pt>
                <c:pt idx="24452">
                  <c:v>1.62005</c:v>
                </c:pt>
                <c:pt idx="24453">
                  <c:v>1.6199600000000001</c:v>
                </c:pt>
                <c:pt idx="24454">
                  <c:v>1.6202399999999999</c:v>
                </c:pt>
                <c:pt idx="24455">
                  <c:v>1.61988</c:v>
                </c:pt>
                <c:pt idx="24456">
                  <c:v>1.6197699999999999</c:v>
                </c:pt>
                <c:pt idx="24457">
                  <c:v>1.61964</c:v>
                </c:pt>
                <c:pt idx="24458">
                  <c:v>1.61957</c:v>
                </c:pt>
                <c:pt idx="24459">
                  <c:v>1.6192299999999999</c:v>
                </c:pt>
                <c:pt idx="24460">
                  <c:v>1.6190800000000001</c:v>
                </c:pt>
                <c:pt idx="24461">
                  <c:v>1.6192599999999999</c:v>
                </c:pt>
                <c:pt idx="24462">
                  <c:v>1.6192500000000001</c:v>
                </c:pt>
                <c:pt idx="24463">
                  <c:v>1.6192500000000001</c:v>
                </c:pt>
                <c:pt idx="24464">
                  <c:v>1.61894</c:v>
                </c:pt>
                <c:pt idx="24465">
                  <c:v>1.61904</c:v>
                </c:pt>
                <c:pt idx="24466">
                  <c:v>1.61897</c:v>
                </c:pt>
                <c:pt idx="24467">
                  <c:v>1.619</c:v>
                </c:pt>
                <c:pt idx="24468">
                  <c:v>1.6189100000000001</c:v>
                </c:pt>
                <c:pt idx="24469">
                  <c:v>1.6191</c:v>
                </c:pt>
                <c:pt idx="24470">
                  <c:v>1.6195600000000001</c:v>
                </c:pt>
                <c:pt idx="24471">
                  <c:v>1.6196200000000001</c:v>
                </c:pt>
                <c:pt idx="24472">
                  <c:v>1.6196200000000001</c:v>
                </c:pt>
                <c:pt idx="24473">
                  <c:v>1.6198300000000001</c:v>
                </c:pt>
                <c:pt idx="24474">
                  <c:v>1.61999</c:v>
                </c:pt>
                <c:pt idx="24475">
                  <c:v>1.61982</c:v>
                </c:pt>
                <c:pt idx="24476">
                  <c:v>1.6198699999999999</c:v>
                </c:pt>
                <c:pt idx="24477">
                  <c:v>1.62002</c:v>
                </c:pt>
                <c:pt idx="24478">
                  <c:v>1.62016</c:v>
                </c:pt>
                <c:pt idx="24479">
                  <c:v>1.6203099999999999</c:v>
                </c:pt>
                <c:pt idx="24480">
                  <c:v>1.6201099999999999</c:v>
                </c:pt>
                <c:pt idx="24481">
                  <c:v>1.62043</c:v>
                </c:pt>
                <c:pt idx="24482">
                  <c:v>1.6205400000000001</c:v>
                </c:pt>
                <c:pt idx="24483">
                  <c:v>1.6206700000000001</c:v>
                </c:pt>
                <c:pt idx="24484">
                  <c:v>1.6207100000000001</c:v>
                </c:pt>
                <c:pt idx="24485">
                  <c:v>1.6210199999999999</c:v>
                </c:pt>
                <c:pt idx="24486">
                  <c:v>1.6212200000000001</c:v>
                </c:pt>
                <c:pt idx="24487">
                  <c:v>1.6213200000000001</c:v>
                </c:pt>
                <c:pt idx="24488">
                  <c:v>1.62141</c:v>
                </c:pt>
                <c:pt idx="24489">
                  <c:v>1.62168</c:v>
                </c:pt>
                <c:pt idx="24490">
                  <c:v>1.62202</c:v>
                </c:pt>
                <c:pt idx="24491">
                  <c:v>1.62236</c:v>
                </c:pt>
                <c:pt idx="24492">
                  <c:v>1.62249</c:v>
                </c:pt>
                <c:pt idx="24493">
                  <c:v>1.6228499999999999</c:v>
                </c:pt>
                <c:pt idx="24494">
                  <c:v>1.6233500000000001</c:v>
                </c:pt>
                <c:pt idx="24495">
                  <c:v>1.6237200000000001</c:v>
                </c:pt>
                <c:pt idx="24496">
                  <c:v>1.6239300000000001</c:v>
                </c:pt>
                <c:pt idx="24497">
                  <c:v>1.6242099999999999</c:v>
                </c:pt>
                <c:pt idx="24498">
                  <c:v>1.6247799999999999</c:v>
                </c:pt>
                <c:pt idx="24499">
                  <c:v>1.6252200000000001</c:v>
                </c:pt>
                <c:pt idx="24500">
                  <c:v>1.6256900000000001</c:v>
                </c:pt>
                <c:pt idx="24501">
                  <c:v>1.6266799999999999</c:v>
                </c:pt>
                <c:pt idx="24502">
                  <c:v>1.6271</c:v>
                </c:pt>
                <c:pt idx="24503">
                  <c:v>1.6277600000000001</c:v>
                </c:pt>
                <c:pt idx="24504">
                  <c:v>1.62754</c:v>
                </c:pt>
                <c:pt idx="24505">
                  <c:v>1.62751</c:v>
                </c:pt>
                <c:pt idx="24506">
                  <c:v>1.6274</c:v>
                </c:pt>
                <c:pt idx="24507">
                  <c:v>1.6269800000000001</c:v>
                </c:pt>
                <c:pt idx="24508">
                  <c:v>1.6263700000000001</c:v>
                </c:pt>
                <c:pt idx="24509">
                  <c:v>1.6257200000000001</c:v>
                </c:pt>
                <c:pt idx="24510">
                  <c:v>1.6250100000000001</c:v>
                </c:pt>
                <c:pt idx="24511">
                  <c:v>1.62408</c:v>
                </c:pt>
                <c:pt idx="24512">
                  <c:v>1.6229499999999999</c:v>
                </c:pt>
                <c:pt idx="24513">
                  <c:v>1.6216600000000001</c:v>
                </c:pt>
                <c:pt idx="24514">
                  <c:v>1.6202799999999999</c:v>
                </c:pt>
                <c:pt idx="24515">
                  <c:v>1.61883</c:v>
                </c:pt>
                <c:pt idx="24516">
                  <c:v>1.61707</c:v>
                </c:pt>
                <c:pt idx="24517">
                  <c:v>1.6152599999999999</c:v>
                </c:pt>
                <c:pt idx="24518">
                  <c:v>1.61364</c:v>
                </c:pt>
                <c:pt idx="24519">
                  <c:v>1.61174</c:v>
                </c:pt>
                <c:pt idx="24520">
                  <c:v>1.6098399999999999</c:v>
                </c:pt>
                <c:pt idx="24521">
                  <c:v>1.6084099999999999</c:v>
                </c:pt>
                <c:pt idx="24522">
                  <c:v>1.60693</c:v>
                </c:pt>
                <c:pt idx="24523">
                  <c:v>1.6052500000000001</c:v>
                </c:pt>
                <c:pt idx="24524">
                  <c:v>1.60361</c:v>
                </c:pt>
                <c:pt idx="24525">
                  <c:v>1.60246</c:v>
                </c:pt>
                <c:pt idx="24526">
                  <c:v>1.6012999999999999</c:v>
                </c:pt>
                <c:pt idx="24527">
                  <c:v>1.60033</c:v>
                </c:pt>
                <c:pt idx="24528">
                  <c:v>1.59958</c:v>
                </c:pt>
                <c:pt idx="24529">
                  <c:v>1.59894</c:v>
                </c:pt>
                <c:pt idx="24530">
                  <c:v>1.5984</c:v>
                </c:pt>
                <c:pt idx="24531">
                  <c:v>1.5978600000000001</c:v>
                </c:pt>
                <c:pt idx="24532">
                  <c:v>1.59754</c:v>
                </c:pt>
                <c:pt idx="24533">
                  <c:v>1.59731</c:v>
                </c:pt>
                <c:pt idx="24534">
                  <c:v>1.59738</c:v>
                </c:pt>
                <c:pt idx="24535">
                  <c:v>1.59741</c:v>
                </c:pt>
                <c:pt idx="24536">
                  <c:v>1.59771</c:v>
                </c:pt>
                <c:pt idx="24537">
                  <c:v>1.59823</c:v>
                </c:pt>
                <c:pt idx="24538">
                  <c:v>1.59866</c:v>
                </c:pt>
                <c:pt idx="24539">
                  <c:v>1.59928</c:v>
                </c:pt>
                <c:pt idx="24540">
                  <c:v>1.6000300000000001</c:v>
                </c:pt>
                <c:pt idx="24541">
                  <c:v>1.6010200000000001</c:v>
                </c:pt>
                <c:pt idx="24542">
                  <c:v>1.60219</c:v>
                </c:pt>
                <c:pt idx="24543">
                  <c:v>1.60338</c:v>
                </c:pt>
                <c:pt idx="24544">
                  <c:v>1.60486</c:v>
                </c:pt>
                <c:pt idx="24545">
                  <c:v>1.6063499999999999</c:v>
                </c:pt>
                <c:pt idx="24546">
                  <c:v>1.6079399999999999</c:v>
                </c:pt>
                <c:pt idx="24547">
                  <c:v>1.6098399999999999</c:v>
                </c:pt>
                <c:pt idx="24548">
                  <c:v>1.61052</c:v>
                </c:pt>
                <c:pt idx="24549">
                  <c:v>1.6110199999999999</c:v>
                </c:pt>
                <c:pt idx="24550">
                  <c:v>1.61147</c:v>
                </c:pt>
                <c:pt idx="24551">
                  <c:v>1.6117600000000001</c:v>
                </c:pt>
                <c:pt idx="24552">
                  <c:v>1.6121399999999999</c:v>
                </c:pt>
                <c:pt idx="24553">
                  <c:v>1.6125100000000001</c:v>
                </c:pt>
                <c:pt idx="24554">
                  <c:v>1.6128400000000001</c:v>
                </c:pt>
                <c:pt idx="24555">
                  <c:v>1.6131</c:v>
                </c:pt>
                <c:pt idx="24556">
                  <c:v>1.6136299999999999</c:v>
                </c:pt>
                <c:pt idx="24557">
                  <c:v>1.61432</c:v>
                </c:pt>
                <c:pt idx="24558">
                  <c:v>1.61507</c:v>
                </c:pt>
                <c:pt idx="24559">
                  <c:v>1.6157600000000001</c:v>
                </c:pt>
                <c:pt idx="24560">
                  <c:v>1.61696</c:v>
                </c:pt>
                <c:pt idx="24561">
                  <c:v>1.61805</c:v>
                </c:pt>
                <c:pt idx="24562">
                  <c:v>1.6186100000000001</c:v>
                </c:pt>
                <c:pt idx="24563">
                  <c:v>1.6191500000000001</c:v>
                </c:pt>
                <c:pt idx="24564">
                  <c:v>1.61951</c:v>
                </c:pt>
                <c:pt idx="24565">
                  <c:v>1.61954</c:v>
                </c:pt>
                <c:pt idx="24566">
                  <c:v>1.61981</c:v>
                </c:pt>
                <c:pt idx="24567">
                  <c:v>1.6198999999999999</c:v>
                </c:pt>
                <c:pt idx="24568">
                  <c:v>1.6200300000000001</c:v>
                </c:pt>
                <c:pt idx="24569">
                  <c:v>1.6202099999999999</c:v>
                </c:pt>
                <c:pt idx="24570">
                  <c:v>1.62056</c:v>
                </c:pt>
                <c:pt idx="24571">
                  <c:v>1.6211899999999999</c:v>
                </c:pt>
                <c:pt idx="24572">
                  <c:v>1.62181</c:v>
                </c:pt>
                <c:pt idx="24573">
                  <c:v>1.62188</c:v>
                </c:pt>
                <c:pt idx="24574">
                  <c:v>1.62199</c:v>
                </c:pt>
                <c:pt idx="24575">
                  <c:v>1.6218900000000001</c:v>
                </c:pt>
                <c:pt idx="24576">
                  <c:v>1.62191</c:v>
                </c:pt>
                <c:pt idx="24577">
                  <c:v>1.6222099999999999</c:v>
                </c:pt>
                <c:pt idx="24578">
                  <c:v>1.6224799999999999</c:v>
                </c:pt>
                <c:pt idx="24579">
                  <c:v>1.62273</c:v>
                </c:pt>
                <c:pt idx="24580">
                  <c:v>1.6231199999999999</c:v>
                </c:pt>
                <c:pt idx="24581">
                  <c:v>1.62395</c:v>
                </c:pt>
                <c:pt idx="24582">
                  <c:v>1.6245400000000001</c:v>
                </c:pt>
                <c:pt idx="24583">
                  <c:v>1.62531</c:v>
                </c:pt>
                <c:pt idx="24584">
                  <c:v>1.62612</c:v>
                </c:pt>
                <c:pt idx="24585">
                  <c:v>1.6263399999999999</c:v>
                </c:pt>
                <c:pt idx="24586">
                  <c:v>1.62632</c:v>
                </c:pt>
                <c:pt idx="24587">
                  <c:v>1.6265400000000001</c:v>
                </c:pt>
                <c:pt idx="24588">
                  <c:v>1.6268199999999999</c:v>
                </c:pt>
                <c:pt idx="24589">
                  <c:v>1.62707</c:v>
                </c:pt>
                <c:pt idx="24590">
                  <c:v>1.6272800000000001</c:v>
                </c:pt>
                <c:pt idx="24591">
                  <c:v>1.6278300000000001</c:v>
                </c:pt>
                <c:pt idx="24592">
                  <c:v>1.6285700000000001</c:v>
                </c:pt>
                <c:pt idx="24593">
                  <c:v>1.62951</c:v>
                </c:pt>
                <c:pt idx="24594">
                  <c:v>1.6299600000000001</c:v>
                </c:pt>
                <c:pt idx="24595">
                  <c:v>1.63043</c:v>
                </c:pt>
                <c:pt idx="24596">
                  <c:v>1.6306799999999999</c:v>
                </c:pt>
                <c:pt idx="24597">
                  <c:v>1.6306099999999999</c:v>
                </c:pt>
                <c:pt idx="24598">
                  <c:v>1.63103</c:v>
                </c:pt>
                <c:pt idx="24599">
                  <c:v>1.63148</c:v>
                </c:pt>
                <c:pt idx="24600">
                  <c:v>1.63195</c:v>
                </c:pt>
                <c:pt idx="24601">
                  <c:v>1.6322700000000001</c:v>
                </c:pt>
                <c:pt idx="24602">
                  <c:v>1.63279</c:v>
                </c:pt>
                <c:pt idx="24603">
                  <c:v>1.63279</c:v>
                </c:pt>
                <c:pt idx="24604">
                  <c:v>1.63304</c:v>
                </c:pt>
                <c:pt idx="24605">
                  <c:v>1.6329899999999999</c:v>
                </c:pt>
                <c:pt idx="24606">
                  <c:v>1.6330499999999999</c:v>
                </c:pt>
                <c:pt idx="24607">
                  <c:v>1.63297</c:v>
                </c:pt>
                <c:pt idx="24608">
                  <c:v>1.63286</c:v>
                </c:pt>
                <c:pt idx="24609">
                  <c:v>1.6325799999999999</c:v>
                </c:pt>
                <c:pt idx="24610">
                  <c:v>1.6319999999999999</c:v>
                </c:pt>
                <c:pt idx="24611">
                  <c:v>1.63168</c:v>
                </c:pt>
                <c:pt idx="24612">
                  <c:v>1.6314599999999999</c:v>
                </c:pt>
                <c:pt idx="24613">
                  <c:v>1.6313200000000001</c:v>
                </c:pt>
                <c:pt idx="24614">
                  <c:v>1.6310800000000001</c:v>
                </c:pt>
                <c:pt idx="24615">
                  <c:v>1.6311500000000001</c:v>
                </c:pt>
                <c:pt idx="24616">
                  <c:v>1.63165</c:v>
                </c:pt>
                <c:pt idx="24617">
                  <c:v>1.6321300000000001</c:v>
                </c:pt>
                <c:pt idx="24618">
                  <c:v>1.63263</c:v>
                </c:pt>
                <c:pt idx="24619">
                  <c:v>1.63324</c:v>
                </c:pt>
                <c:pt idx="24620">
                  <c:v>1.63426</c:v>
                </c:pt>
                <c:pt idx="24621">
                  <c:v>1.6351899999999999</c:v>
                </c:pt>
                <c:pt idx="24622">
                  <c:v>1.6365499999999999</c:v>
                </c:pt>
                <c:pt idx="24623">
                  <c:v>1.63825</c:v>
                </c:pt>
                <c:pt idx="24624">
                  <c:v>1.6399900000000001</c:v>
                </c:pt>
                <c:pt idx="24625">
                  <c:v>1.6417299999999999</c:v>
                </c:pt>
                <c:pt idx="24626">
                  <c:v>1.6430899999999999</c:v>
                </c:pt>
                <c:pt idx="24627">
                  <c:v>1.64358</c:v>
                </c:pt>
                <c:pt idx="24628">
                  <c:v>1.64398</c:v>
                </c:pt>
                <c:pt idx="24629">
                  <c:v>1.64384</c:v>
                </c:pt>
                <c:pt idx="24630">
                  <c:v>1.6438600000000001</c:v>
                </c:pt>
                <c:pt idx="24631">
                  <c:v>1.6437200000000001</c:v>
                </c:pt>
                <c:pt idx="24632">
                  <c:v>1.6431800000000001</c:v>
                </c:pt>
                <c:pt idx="24633">
                  <c:v>1.64289</c:v>
                </c:pt>
                <c:pt idx="24634">
                  <c:v>1.6426000000000001</c:v>
                </c:pt>
                <c:pt idx="24635">
                  <c:v>1.64276</c:v>
                </c:pt>
                <c:pt idx="24636">
                  <c:v>1.6428</c:v>
                </c:pt>
                <c:pt idx="24637">
                  <c:v>1.64297</c:v>
                </c:pt>
                <c:pt idx="24638">
                  <c:v>1.64317</c:v>
                </c:pt>
                <c:pt idx="24639">
                  <c:v>1.64364</c:v>
                </c:pt>
                <c:pt idx="24640">
                  <c:v>1.6442099999999999</c:v>
                </c:pt>
                <c:pt idx="24641">
                  <c:v>1.6455599999999999</c:v>
                </c:pt>
                <c:pt idx="24642">
                  <c:v>1.64703</c:v>
                </c:pt>
                <c:pt idx="24643">
                  <c:v>1.6485799999999999</c:v>
                </c:pt>
                <c:pt idx="24644">
                  <c:v>1.6494</c:v>
                </c:pt>
                <c:pt idx="24645">
                  <c:v>1.6497999999999999</c:v>
                </c:pt>
                <c:pt idx="24646">
                  <c:v>1.64984</c:v>
                </c:pt>
                <c:pt idx="24647">
                  <c:v>1.6496999999999999</c:v>
                </c:pt>
                <c:pt idx="24648">
                  <c:v>1.64978</c:v>
                </c:pt>
                <c:pt idx="24649">
                  <c:v>1.6495200000000001</c:v>
                </c:pt>
                <c:pt idx="24650">
                  <c:v>1.65001</c:v>
                </c:pt>
                <c:pt idx="24651">
                  <c:v>1.6510199999999999</c:v>
                </c:pt>
                <c:pt idx="24652">
                  <c:v>1.6520300000000001</c:v>
                </c:pt>
                <c:pt idx="24653">
                  <c:v>1.6529700000000001</c:v>
                </c:pt>
                <c:pt idx="24654">
                  <c:v>1.6540299999999999</c:v>
                </c:pt>
                <c:pt idx="24655">
                  <c:v>1.65506</c:v>
                </c:pt>
                <c:pt idx="24656">
                  <c:v>1.6561600000000001</c:v>
                </c:pt>
                <c:pt idx="24657">
                  <c:v>1.6574800000000001</c:v>
                </c:pt>
                <c:pt idx="24658">
                  <c:v>1.65899</c:v>
                </c:pt>
                <c:pt idx="24659">
                  <c:v>1.66069</c:v>
                </c:pt>
                <c:pt idx="24660">
                  <c:v>1.66259</c:v>
                </c:pt>
                <c:pt idx="24661">
                  <c:v>1.6635800000000001</c:v>
                </c:pt>
                <c:pt idx="24662">
                  <c:v>1.6640699999999999</c:v>
                </c:pt>
                <c:pt idx="24663">
                  <c:v>1.6647000000000001</c:v>
                </c:pt>
                <c:pt idx="24664">
                  <c:v>1.6655500000000001</c:v>
                </c:pt>
                <c:pt idx="24665">
                  <c:v>1.6662999999999999</c:v>
                </c:pt>
                <c:pt idx="24666">
                  <c:v>1.6671</c:v>
                </c:pt>
                <c:pt idx="24667">
                  <c:v>1.6674100000000001</c:v>
                </c:pt>
                <c:pt idx="24668">
                  <c:v>1.6678599999999999</c:v>
                </c:pt>
                <c:pt idx="24669">
                  <c:v>1.66866</c:v>
                </c:pt>
                <c:pt idx="24670">
                  <c:v>1.66981</c:v>
                </c:pt>
                <c:pt idx="24671">
                  <c:v>1.67092</c:v>
                </c:pt>
                <c:pt idx="24672">
                  <c:v>1.67204</c:v>
                </c:pt>
                <c:pt idx="24673">
                  <c:v>1.6732400000000001</c:v>
                </c:pt>
                <c:pt idx="24674">
                  <c:v>1.67395</c:v>
                </c:pt>
                <c:pt idx="24675">
                  <c:v>1.6744300000000001</c:v>
                </c:pt>
                <c:pt idx="24676">
                  <c:v>1.6745099999999999</c:v>
                </c:pt>
                <c:pt idx="24677">
                  <c:v>1.6749000000000001</c:v>
                </c:pt>
                <c:pt idx="24678">
                  <c:v>1.6753</c:v>
                </c:pt>
                <c:pt idx="24679">
                  <c:v>1.67635</c:v>
                </c:pt>
                <c:pt idx="24680">
                  <c:v>1.6775800000000001</c:v>
                </c:pt>
                <c:pt idx="24681">
                  <c:v>1.6788000000000001</c:v>
                </c:pt>
                <c:pt idx="24682">
                  <c:v>1.6800200000000001</c:v>
                </c:pt>
                <c:pt idx="24683">
                  <c:v>1.6813100000000001</c:v>
                </c:pt>
                <c:pt idx="24684">
                  <c:v>1.68262</c:v>
                </c:pt>
                <c:pt idx="24685">
                  <c:v>1.6839599999999999</c:v>
                </c:pt>
                <c:pt idx="24686">
                  <c:v>1.6847399999999999</c:v>
                </c:pt>
                <c:pt idx="24687">
                  <c:v>1.6853100000000001</c:v>
                </c:pt>
                <c:pt idx="24688">
                  <c:v>1.6853800000000001</c:v>
                </c:pt>
                <c:pt idx="24689">
                  <c:v>1.6851</c:v>
                </c:pt>
                <c:pt idx="24690">
                  <c:v>1.6845600000000001</c:v>
                </c:pt>
                <c:pt idx="24691">
                  <c:v>1.6842299999999999</c:v>
                </c:pt>
                <c:pt idx="24692">
                  <c:v>1.6837599999999999</c:v>
                </c:pt>
                <c:pt idx="24693">
                  <c:v>1.6835100000000001</c:v>
                </c:pt>
                <c:pt idx="24694">
                  <c:v>1.6836</c:v>
                </c:pt>
                <c:pt idx="24695">
                  <c:v>1.6843900000000001</c:v>
                </c:pt>
                <c:pt idx="24696">
                  <c:v>1.6853</c:v>
                </c:pt>
                <c:pt idx="24697">
                  <c:v>1.6862600000000001</c:v>
                </c:pt>
                <c:pt idx="24698">
                  <c:v>1.6871700000000001</c:v>
                </c:pt>
                <c:pt idx="24699">
                  <c:v>1.6881299999999999</c:v>
                </c:pt>
                <c:pt idx="24700">
                  <c:v>1.6887799999999999</c:v>
                </c:pt>
                <c:pt idx="24701">
                  <c:v>1.6893899999999999</c:v>
                </c:pt>
                <c:pt idx="24702">
                  <c:v>1.6897200000000001</c:v>
                </c:pt>
                <c:pt idx="24703">
                  <c:v>1.68977</c:v>
                </c:pt>
                <c:pt idx="24704">
                  <c:v>1.6895100000000001</c:v>
                </c:pt>
                <c:pt idx="24705">
                  <c:v>1.68879</c:v>
                </c:pt>
                <c:pt idx="24706">
                  <c:v>1.6881299999999999</c:v>
                </c:pt>
                <c:pt idx="24707">
                  <c:v>1.6875199999999999</c:v>
                </c:pt>
                <c:pt idx="24708">
                  <c:v>1.6866099999999999</c:v>
                </c:pt>
                <c:pt idx="24709">
                  <c:v>1.6857599999999999</c:v>
                </c:pt>
                <c:pt idx="24710">
                  <c:v>1.68506</c:v>
                </c:pt>
                <c:pt idx="24711">
                  <c:v>1.6845399999999999</c:v>
                </c:pt>
                <c:pt idx="24712">
                  <c:v>1.6840900000000001</c:v>
                </c:pt>
                <c:pt idx="24713">
                  <c:v>1.6838900000000001</c:v>
                </c:pt>
                <c:pt idx="24714">
                  <c:v>1.6838</c:v>
                </c:pt>
                <c:pt idx="24715">
                  <c:v>1.6838200000000001</c:v>
                </c:pt>
                <c:pt idx="24716">
                  <c:v>1.68388</c:v>
                </c:pt>
                <c:pt idx="24717">
                  <c:v>1.68387</c:v>
                </c:pt>
                <c:pt idx="24718">
                  <c:v>1.6837800000000001</c:v>
                </c:pt>
                <c:pt idx="24719">
                  <c:v>1.68363</c:v>
                </c:pt>
                <c:pt idx="24720">
                  <c:v>1.6834199999999999</c:v>
                </c:pt>
                <c:pt idx="24721">
                  <c:v>1.6831199999999999</c:v>
                </c:pt>
                <c:pt idx="24722">
                  <c:v>1.68276</c:v>
                </c:pt>
                <c:pt idx="24723">
                  <c:v>1.6823399999999999</c:v>
                </c:pt>
                <c:pt idx="24724">
                  <c:v>1.6818500000000001</c:v>
                </c:pt>
                <c:pt idx="24725">
                  <c:v>1.6812499999999999</c:v>
                </c:pt>
                <c:pt idx="24726">
                  <c:v>1.68055</c:v>
                </c:pt>
                <c:pt idx="24727">
                  <c:v>1.6799599999999999</c:v>
                </c:pt>
                <c:pt idx="24728">
                  <c:v>1.6795599999999999</c:v>
                </c:pt>
                <c:pt idx="24729">
                  <c:v>1.67933</c:v>
                </c:pt>
                <c:pt idx="24730">
                  <c:v>1.6792400000000001</c:v>
                </c:pt>
                <c:pt idx="24731">
                  <c:v>1.6792400000000001</c:v>
                </c:pt>
                <c:pt idx="24732">
                  <c:v>1.67926</c:v>
                </c:pt>
                <c:pt idx="24733">
                  <c:v>1.6792100000000001</c:v>
                </c:pt>
                <c:pt idx="24734">
                  <c:v>1.67909</c:v>
                </c:pt>
                <c:pt idx="24735">
                  <c:v>1.6789000000000001</c:v>
                </c:pt>
                <c:pt idx="24736">
                  <c:v>1.67865</c:v>
                </c:pt>
                <c:pt idx="24737">
                  <c:v>1.67832</c:v>
                </c:pt>
                <c:pt idx="24738">
                  <c:v>1.6779200000000001</c:v>
                </c:pt>
                <c:pt idx="24739">
                  <c:v>1.67746</c:v>
                </c:pt>
                <c:pt idx="24740">
                  <c:v>1.67693</c:v>
                </c:pt>
                <c:pt idx="24741">
                  <c:v>1.6762999999999999</c:v>
                </c:pt>
                <c:pt idx="24742">
                  <c:v>1.6758200000000001</c:v>
                </c:pt>
                <c:pt idx="24743">
                  <c:v>1.67547</c:v>
                </c:pt>
                <c:pt idx="24744">
                  <c:v>1.67523</c:v>
                </c:pt>
                <c:pt idx="24745">
                  <c:v>1.6751400000000001</c:v>
                </c:pt>
                <c:pt idx="24746">
                  <c:v>1.6751100000000001</c:v>
                </c:pt>
                <c:pt idx="24747">
                  <c:v>1.6750799999999999</c:v>
                </c:pt>
                <c:pt idx="24748">
                  <c:v>1.6749799999999999</c:v>
                </c:pt>
                <c:pt idx="24749">
                  <c:v>1.6748099999999999</c:v>
                </c:pt>
                <c:pt idx="24750">
                  <c:v>1.67475</c:v>
                </c:pt>
                <c:pt idx="24751">
                  <c:v>1.6749499999999999</c:v>
                </c:pt>
                <c:pt idx="24752">
                  <c:v>1.6751799999999999</c:v>
                </c:pt>
                <c:pt idx="24753">
                  <c:v>1.6752100000000001</c:v>
                </c:pt>
                <c:pt idx="24754">
                  <c:v>1.6753499999999999</c:v>
                </c:pt>
                <c:pt idx="24755">
                  <c:v>1.6757899999999999</c:v>
                </c:pt>
                <c:pt idx="24756">
                  <c:v>1.67614</c:v>
                </c:pt>
                <c:pt idx="24757">
                  <c:v>1.6764600000000001</c:v>
                </c:pt>
                <c:pt idx="24758">
                  <c:v>1.6768000000000001</c:v>
                </c:pt>
                <c:pt idx="24759">
                  <c:v>1.6770799999999999</c:v>
                </c:pt>
                <c:pt idx="24760">
                  <c:v>1.6774</c:v>
                </c:pt>
                <c:pt idx="24761">
                  <c:v>1.6778299999999999</c:v>
                </c:pt>
                <c:pt idx="24762">
                  <c:v>1.67811</c:v>
                </c:pt>
                <c:pt idx="24763">
                  <c:v>1.67841</c:v>
                </c:pt>
                <c:pt idx="24764">
                  <c:v>1.67875</c:v>
                </c:pt>
                <c:pt idx="24765">
                  <c:v>1.6791199999999999</c:v>
                </c:pt>
                <c:pt idx="24766">
                  <c:v>1.6793</c:v>
                </c:pt>
                <c:pt idx="24767">
                  <c:v>1.6796</c:v>
                </c:pt>
                <c:pt idx="24768">
                  <c:v>1.68007</c:v>
                </c:pt>
                <c:pt idx="24769">
                  <c:v>1.68031</c:v>
                </c:pt>
                <c:pt idx="24770">
                  <c:v>1.6806000000000001</c:v>
                </c:pt>
                <c:pt idx="24771">
                  <c:v>1.6809000000000001</c:v>
                </c:pt>
                <c:pt idx="24772">
                  <c:v>1.6811</c:v>
                </c:pt>
                <c:pt idx="24773">
                  <c:v>1.68133</c:v>
                </c:pt>
                <c:pt idx="24774">
                  <c:v>1.6817299999999999</c:v>
                </c:pt>
                <c:pt idx="24775">
                  <c:v>1.68207</c:v>
                </c:pt>
                <c:pt idx="24776">
                  <c:v>1.6823300000000001</c:v>
                </c:pt>
                <c:pt idx="24777">
                  <c:v>1.68266</c:v>
                </c:pt>
                <c:pt idx="24778">
                  <c:v>1.68286</c:v>
                </c:pt>
                <c:pt idx="24779">
                  <c:v>1.68306</c:v>
                </c:pt>
                <c:pt idx="24780">
                  <c:v>1.6834199999999999</c:v>
                </c:pt>
                <c:pt idx="24781">
                  <c:v>1.6838599999999999</c:v>
                </c:pt>
                <c:pt idx="24782">
                  <c:v>1.6840900000000001</c:v>
                </c:pt>
                <c:pt idx="24783">
                  <c:v>1.68435</c:v>
                </c:pt>
                <c:pt idx="24784">
                  <c:v>1.6845699999999999</c:v>
                </c:pt>
                <c:pt idx="24785">
                  <c:v>1.6847000000000001</c:v>
                </c:pt>
                <c:pt idx="24786">
                  <c:v>1.68513</c:v>
                </c:pt>
                <c:pt idx="24787">
                  <c:v>1.6855199999999999</c:v>
                </c:pt>
                <c:pt idx="24788">
                  <c:v>1.6857500000000001</c:v>
                </c:pt>
                <c:pt idx="24789">
                  <c:v>1.6859</c:v>
                </c:pt>
                <c:pt idx="24790">
                  <c:v>1.68624</c:v>
                </c:pt>
                <c:pt idx="24791">
                  <c:v>1.68642</c:v>
                </c:pt>
                <c:pt idx="24792">
                  <c:v>1.6868300000000001</c:v>
                </c:pt>
                <c:pt idx="24793">
                  <c:v>1.68713</c:v>
                </c:pt>
                <c:pt idx="24794">
                  <c:v>1.6874</c:v>
                </c:pt>
                <c:pt idx="24795">
                  <c:v>1.6876800000000001</c:v>
                </c:pt>
                <c:pt idx="24796">
                  <c:v>1.6878899999999999</c:v>
                </c:pt>
                <c:pt idx="24797">
                  <c:v>1.68814</c:v>
                </c:pt>
                <c:pt idx="24798">
                  <c:v>1.68849</c:v>
                </c:pt>
                <c:pt idx="24799">
                  <c:v>1.6888099999999999</c:v>
                </c:pt>
                <c:pt idx="24800">
                  <c:v>1.68892</c:v>
                </c:pt>
                <c:pt idx="24801">
                  <c:v>1.68909</c:v>
                </c:pt>
                <c:pt idx="24802">
                  <c:v>1.68903</c:v>
                </c:pt>
                <c:pt idx="24803">
                  <c:v>1.68895</c:v>
                </c:pt>
                <c:pt idx="24804">
                  <c:v>1.6888700000000001</c:v>
                </c:pt>
                <c:pt idx="24805">
                  <c:v>1.68886</c:v>
                </c:pt>
                <c:pt idx="24806">
                  <c:v>1.68893</c:v>
                </c:pt>
                <c:pt idx="24807">
                  <c:v>1.6889700000000001</c:v>
                </c:pt>
                <c:pt idx="24808">
                  <c:v>1.6889700000000001</c:v>
                </c:pt>
                <c:pt idx="24809">
                  <c:v>1.68892</c:v>
                </c:pt>
                <c:pt idx="24810">
                  <c:v>1.6888799999999999</c:v>
                </c:pt>
                <c:pt idx="24811">
                  <c:v>1.68889</c:v>
                </c:pt>
                <c:pt idx="24812">
                  <c:v>1.68893</c:v>
                </c:pt>
                <c:pt idx="24813">
                  <c:v>1.6889700000000001</c:v>
                </c:pt>
                <c:pt idx="24814">
                  <c:v>1.68896</c:v>
                </c:pt>
                <c:pt idx="24815">
                  <c:v>1.68892</c:v>
                </c:pt>
                <c:pt idx="24816">
                  <c:v>1.6888799999999999</c:v>
                </c:pt>
                <c:pt idx="24817">
                  <c:v>1.68889</c:v>
                </c:pt>
                <c:pt idx="24818">
                  <c:v>1.68893</c:v>
                </c:pt>
                <c:pt idx="24819">
                  <c:v>1.6889700000000001</c:v>
                </c:pt>
                <c:pt idx="24820">
                  <c:v>1.68896</c:v>
                </c:pt>
                <c:pt idx="24821">
                  <c:v>1.6889099999999999</c:v>
                </c:pt>
                <c:pt idx="24822">
                  <c:v>1.6888799999999999</c:v>
                </c:pt>
                <c:pt idx="24823">
                  <c:v>1.68889</c:v>
                </c:pt>
                <c:pt idx="24824">
                  <c:v>1.6889400000000001</c:v>
                </c:pt>
                <c:pt idx="24825">
                  <c:v>1.6889700000000001</c:v>
                </c:pt>
                <c:pt idx="24826">
                  <c:v>1.68895</c:v>
                </c:pt>
                <c:pt idx="24827">
                  <c:v>1.6889099999999999</c:v>
                </c:pt>
                <c:pt idx="24828">
                  <c:v>1.6888799999999999</c:v>
                </c:pt>
                <c:pt idx="24829">
                  <c:v>1.68889</c:v>
                </c:pt>
                <c:pt idx="24830">
                  <c:v>1.6889400000000001</c:v>
                </c:pt>
                <c:pt idx="24831">
                  <c:v>1.6889700000000001</c:v>
                </c:pt>
                <c:pt idx="24832">
                  <c:v>1.68895</c:v>
                </c:pt>
                <c:pt idx="24833">
                  <c:v>1.6889099999999999</c:v>
                </c:pt>
                <c:pt idx="24834">
                  <c:v>1.6888799999999999</c:v>
                </c:pt>
                <c:pt idx="24835">
                  <c:v>1.6889000000000001</c:v>
                </c:pt>
                <c:pt idx="24836">
                  <c:v>1.6889400000000001</c:v>
                </c:pt>
                <c:pt idx="24837">
                  <c:v>1.6889700000000001</c:v>
                </c:pt>
                <c:pt idx="24838">
                  <c:v>1.68895</c:v>
                </c:pt>
                <c:pt idx="24839">
                  <c:v>1.6889000000000001</c:v>
                </c:pt>
                <c:pt idx="24840">
                  <c:v>1.6888799999999999</c:v>
                </c:pt>
                <c:pt idx="24841">
                  <c:v>1.6889000000000001</c:v>
                </c:pt>
                <c:pt idx="24842">
                  <c:v>1.6889400000000001</c:v>
                </c:pt>
                <c:pt idx="24843">
                  <c:v>1.6889700000000001</c:v>
                </c:pt>
                <c:pt idx="24844">
                  <c:v>1.68895</c:v>
                </c:pt>
                <c:pt idx="24845">
                  <c:v>1.6889000000000001</c:v>
                </c:pt>
                <c:pt idx="24846">
                  <c:v>1.6888799999999999</c:v>
                </c:pt>
                <c:pt idx="24847">
                  <c:v>1.6889000000000001</c:v>
                </c:pt>
                <c:pt idx="24848">
                  <c:v>1.68895</c:v>
                </c:pt>
                <c:pt idx="24849">
                  <c:v>1.6889700000000001</c:v>
                </c:pt>
                <c:pt idx="24850">
                  <c:v>1.6888300000000001</c:v>
                </c:pt>
                <c:pt idx="24851">
                  <c:v>1.6886000000000001</c:v>
                </c:pt>
                <c:pt idx="24852">
                  <c:v>1.68807</c:v>
                </c:pt>
                <c:pt idx="24853">
                  <c:v>1.6876199999999999</c:v>
                </c:pt>
                <c:pt idx="24854">
                  <c:v>1.68703</c:v>
                </c:pt>
                <c:pt idx="24855">
                  <c:v>1.68648</c:v>
                </c:pt>
                <c:pt idx="24856">
                  <c:v>1.6859</c:v>
                </c:pt>
                <c:pt idx="24857">
                  <c:v>1.6852499999999999</c:v>
                </c:pt>
                <c:pt idx="24858">
                  <c:v>1.6845399999999999</c:v>
                </c:pt>
                <c:pt idx="24859">
                  <c:v>1.6837299999999999</c:v>
                </c:pt>
                <c:pt idx="24860">
                  <c:v>1.68275</c:v>
                </c:pt>
                <c:pt idx="24861">
                  <c:v>1.6819</c:v>
                </c:pt>
                <c:pt idx="24862">
                  <c:v>1.68123</c:v>
                </c:pt>
                <c:pt idx="24863">
                  <c:v>1.6805300000000001</c:v>
                </c:pt>
                <c:pt idx="24864">
                  <c:v>1.6799299999999999</c:v>
                </c:pt>
                <c:pt idx="24865">
                  <c:v>1.67937</c:v>
                </c:pt>
                <c:pt idx="24866">
                  <c:v>1.67883</c:v>
                </c:pt>
                <c:pt idx="24867">
                  <c:v>1.6783699999999999</c:v>
                </c:pt>
                <c:pt idx="24868">
                  <c:v>1.6779200000000001</c:v>
                </c:pt>
                <c:pt idx="24869">
                  <c:v>1.6774800000000001</c:v>
                </c:pt>
                <c:pt idx="24870">
                  <c:v>1.6770400000000001</c:v>
                </c:pt>
                <c:pt idx="24871">
                  <c:v>1.67658</c:v>
                </c:pt>
                <c:pt idx="24872">
                  <c:v>1.6760900000000001</c:v>
                </c:pt>
                <c:pt idx="24873">
                  <c:v>1.67554</c:v>
                </c:pt>
                <c:pt idx="24874">
                  <c:v>1.67489</c:v>
                </c:pt>
                <c:pt idx="24875">
                  <c:v>1.67421</c:v>
                </c:pt>
                <c:pt idx="24876">
                  <c:v>1.6735500000000001</c:v>
                </c:pt>
                <c:pt idx="24877">
                  <c:v>1.67289</c:v>
                </c:pt>
                <c:pt idx="24878">
                  <c:v>1.6722600000000001</c:v>
                </c:pt>
                <c:pt idx="24879">
                  <c:v>1.6716800000000001</c:v>
                </c:pt>
                <c:pt idx="24880">
                  <c:v>1.6711199999999999</c:v>
                </c:pt>
                <c:pt idx="24881">
                  <c:v>1.6706000000000001</c:v>
                </c:pt>
                <c:pt idx="24882">
                  <c:v>1.67011</c:v>
                </c:pt>
                <c:pt idx="24883">
                  <c:v>1.6696299999999999</c:v>
                </c:pt>
                <c:pt idx="24884">
                  <c:v>1.6691499999999999</c:v>
                </c:pt>
                <c:pt idx="24885">
                  <c:v>1.6686700000000001</c:v>
                </c:pt>
                <c:pt idx="24886">
                  <c:v>1.6681699999999999</c:v>
                </c:pt>
                <c:pt idx="24887">
                  <c:v>1.66764</c:v>
                </c:pt>
                <c:pt idx="24888">
                  <c:v>1.6670700000000001</c:v>
                </c:pt>
                <c:pt idx="24889">
                  <c:v>1.6664699999999999</c:v>
                </c:pt>
                <c:pt idx="24890">
                  <c:v>1.66584</c:v>
                </c:pt>
                <c:pt idx="24891">
                  <c:v>1.66523</c:v>
                </c:pt>
                <c:pt idx="24892">
                  <c:v>1.66462</c:v>
                </c:pt>
                <c:pt idx="24893">
                  <c:v>1.6640299999999999</c:v>
                </c:pt>
                <c:pt idx="24894">
                  <c:v>1.6634800000000001</c:v>
                </c:pt>
                <c:pt idx="24895">
                  <c:v>1.66296</c:v>
                </c:pt>
                <c:pt idx="24896">
                  <c:v>1.66245</c:v>
                </c:pt>
                <c:pt idx="24897">
                  <c:v>1.6619699999999999</c:v>
                </c:pt>
                <c:pt idx="24898">
                  <c:v>1.66151</c:v>
                </c:pt>
                <c:pt idx="24899">
                  <c:v>1.6610499999999999</c:v>
                </c:pt>
                <c:pt idx="24900">
                  <c:v>1.66029</c:v>
                </c:pt>
                <c:pt idx="24901">
                  <c:v>1.65903</c:v>
                </c:pt>
                <c:pt idx="24902">
                  <c:v>1.6578200000000001</c:v>
                </c:pt>
                <c:pt idx="24903">
                  <c:v>1.6564099999999999</c:v>
                </c:pt>
                <c:pt idx="24904">
                  <c:v>1.6551499999999999</c:v>
                </c:pt>
                <c:pt idx="24905">
                  <c:v>1.6538299999999999</c:v>
                </c:pt>
                <c:pt idx="24906">
                  <c:v>1.65262</c:v>
                </c:pt>
                <c:pt idx="24907">
                  <c:v>1.6514500000000001</c:v>
                </c:pt>
                <c:pt idx="24908">
                  <c:v>1.6504300000000001</c:v>
                </c:pt>
                <c:pt idx="24909">
                  <c:v>1.6494899999999999</c:v>
                </c:pt>
                <c:pt idx="24910">
                  <c:v>1.6487099999999999</c:v>
                </c:pt>
                <c:pt idx="24911">
                  <c:v>1.64794</c:v>
                </c:pt>
                <c:pt idx="24912">
                  <c:v>1.6470400000000001</c:v>
                </c:pt>
                <c:pt idx="24913">
                  <c:v>1.6458999999999999</c:v>
                </c:pt>
                <c:pt idx="24914">
                  <c:v>1.64453</c:v>
                </c:pt>
                <c:pt idx="24915">
                  <c:v>1.6430100000000001</c:v>
                </c:pt>
                <c:pt idx="24916">
                  <c:v>1.6414500000000001</c:v>
                </c:pt>
                <c:pt idx="24917">
                  <c:v>1.6398900000000001</c:v>
                </c:pt>
                <c:pt idx="24918">
                  <c:v>1.6383700000000001</c:v>
                </c:pt>
                <c:pt idx="24919">
                  <c:v>1.63689</c:v>
                </c:pt>
                <c:pt idx="24920">
                  <c:v>1.63548</c:v>
                </c:pt>
                <c:pt idx="24921">
                  <c:v>1.6341300000000001</c:v>
                </c:pt>
                <c:pt idx="24922">
                  <c:v>1.6328</c:v>
                </c:pt>
                <c:pt idx="24923">
                  <c:v>1.6314599999999999</c:v>
                </c:pt>
                <c:pt idx="24924">
                  <c:v>1.63009</c:v>
                </c:pt>
                <c:pt idx="24925">
                  <c:v>1.6286400000000001</c:v>
                </c:pt>
                <c:pt idx="24926">
                  <c:v>1.6270899999999999</c:v>
                </c:pt>
                <c:pt idx="24927">
                  <c:v>1.62548</c:v>
                </c:pt>
                <c:pt idx="24928">
                  <c:v>1.62384</c:v>
                </c:pt>
                <c:pt idx="24929">
                  <c:v>1.6222000000000001</c:v>
                </c:pt>
                <c:pt idx="24930">
                  <c:v>1.6206100000000001</c:v>
                </c:pt>
                <c:pt idx="24931">
                  <c:v>1.6190500000000001</c:v>
                </c:pt>
                <c:pt idx="24932">
                  <c:v>1.6175200000000001</c:v>
                </c:pt>
                <c:pt idx="24933">
                  <c:v>1.6160000000000001</c:v>
                </c:pt>
                <c:pt idx="24934">
                  <c:v>1.61449</c:v>
                </c:pt>
                <c:pt idx="24935">
                  <c:v>1.61297</c:v>
                </c:pt>
                <c:pt idx="24936">
                  <c:v>1.61144</c:v>
                </c:pt>
                <c:pt idx="24937">
                  <c:v>1.60988</c:v>
                </c:pt>
                <c:pt idx="24938">
                  <c:v>1.6082799999999999</c:v>
                </c:pt>
                <c:pt idx="24939">
                  <c:v>1.6066400000000001</c:v>
                </c:pt>
                <c:pt idx="24940">
                  <c:v>1.6049599999999999</c:v>
                </c:pt>
                <c:pt idx="24941">
                  <c:v>1.60328</c:v>
                </c:pt>
                <c:pt idx="24942">
                  <c:v>1.6015900000000001</c:v>
                </c:pt>
                <c:pt idx="24943">
                  <c:v>1.59992</c:v>
                </c:pt>
                <c:pt idx="24944">
                  <c:v>1.59826</c:v>
                </c:pt>
                <c:pt idx="24945">
                  <c:v>1.5966199999999999</c:v>
                </c:pt>
                <c:pt idx="24946">
                  <c:v>1.5949800000000001</c:v>
                </c:pt>
                <c:pt idx="24947">
                  <c:v>1.5933600000000001</c:v>
                </c:pt>
                <c:pt idx="24948">
                  <c:v>1.59172</c:v>
                </c:pt>
                <c:pt idx="24949">
                  <c:v>1.5900700000000001</c:v>
                </c:pt>
                <c:pt idx="24950">
                  <c:v>1.5886199999999999</c:v>
                </c:pt>
                <c:pt idx="24951">
                  <c:v>1.58775</c:v>
                </c:pt>
                <c:pt idx="24952">
                  <c:v>1.5868800000000001</c:v>
                </c:pt>
                <c:pt idx="24953">
                  <c:v>1.58647</c:v>
                </c:pt>
                <c:pt idx="24954">
                  <c:v>1.58595</c:v>
                </c:pt>
                <c:pt idx="24955">
                  <c:v>1.5855399999999999</c:v>
                </c:pt>
                <c:pt idx="24956">
                  <c:v>1.5853699999999999</c:v>
                </c:pt>
                <c:pt idx="24957">
                  <c:v>1.58507</c:v>
                </c:pt>
                <c:pt idx="24958">
                  <c:v>1.58501</c:v>
                </c:pt>
                <c:pt idx="24959">
                  <c:v>1.5847899999999999</c:v>
                </c:pt>
                <c:pt idx="24960">
                  <c:v>1.58449</c:v>
                </c:pt>
                <c:pt idx="24961">
                  <c:v>1.58426</c:v>
                </c:pt>
                <c:pt idx="24962">
                  <c:v>1.5840000000000001</c:v>
                </c:pt>
                <c:pt idx="24963">
                  <c:v>1.5836699999999999</c:v>
                </c:pt>
                <c:pt idx="24964">
                  <c:v>1.58335</c:v>
                </c:pt>
                <c:pt idx="24965">
                  <c:v>1.5829899999999999</c:v>
                </c:pt>
                <c:pt idx="24966">
                  <c:v>1.58256</c:v>
                </c:pt>
                <c:pt idx="24967">
                  <c:v>1.5821400000000001</c:v>
                </c:pt>
                <c:pt idx="24968">
                  <c:v>1.5817600000000001</c:v>
                </c:pt>
                <c:pt idx="24969">
                  <c:v>1.5813999999999999</c:v>
                </c:pt>
                <c:pt idx="24970">
                  <c:v>1.5810599999999999</c:v>
                </c:pt>
                <c:pt idx="24971">
                  <c:v>1.58077</c:v>
                </c:pt>
                <c:pt idx="24972">
                  <c:v>1.5805100000000001</c:v>
                </c:pt>
                <c:pt idx="24973">
                  <c:v>1.5802499999999999</c:v>
                </c:pt>
                <c:pt idx="24974">
                  <c:v>1.58</c:v>
                </c:pt>
                <c:pt idx="24975">
                  <c:v>1.57975</c:v>
                </c:pt>
                <c:pt idx="24976">
                  <c:v>1.5794699999999999</c:v>
                </c:pt>
                <c:pt idx="24977">
                  <c:v>1.57917</c:v>
                </c:pt>
                <c:pt idx="24978">
                  <c:v>1.57883</c:v>
                </c:pt>
                <c:pt idx="24979">
                  <c:v>1.57846</c:v>
                </c:pt>
                <c:pt idx="24980">
                  <c:v>1.5780700000000001</c:v>
                </c:pt>
                <c:pt idx="24981">
                  <c:v>1.57769</c:v>
                </c:pt>
                <c:pt idx="24982">
                  <c:v>1.5773299999999999</c:v>
                </c:pt>
                <c:pt idx="24983">
                  <c:v>1.577</c:v>
                </c:pt>
                <c:pt idx="24984">
                  <c:v>1.5766800000000001</c:v>
                </c:pt>
                <c:pt idx="24985">
                  <c:v>1.5764</c:v>
                </c:pt>
                <c:pt idx="24986">
                  <c:v>1.57613</c:v>
                </c:pt>
                <c:pt idx="24987">
                  <c:v>1.57586</c:v>
                </c:pt>
                <c:pt idx="24988">
                  <c:v>1.5755999999999999</c:v>
                </c:pt>
                <c:pt idx="24989">
                  <c:v>1.5753200000000001</c:v>
                </c:pt>
                <c:pt idx="24990">
                  <c:v>1.5750200000000001</c:v>
                </c:pt>
                <c:pt idx="24991">
                  <c:v>1.5747</c:v>
                </c:pt>
                <c:pt idx="24992">
                  <c:v>1.5743499999999999</c:v>
                </c:pt>
                <c:pt idx="24993">
                  <c:v>1.5739799999999999</c:v>
                </c:pt>
                <c:pt idx="24994">
                  <c:v>1.57362</c:v>
                </c:pt>
                <c:pt idx="24995">
                  <c:v>1.5732600000000001</c:v>
                </c:pt>
                <c:pt idx="24996">
                  <c:v>1.5729299999999999</c:v>
                </c:pt>
                <c:pt idx="24997">
                  <c:v>1.5726199999999999</c:v>
                </c:pt>
                <c:pt idx="24998">
                  <c:v>1.57233</c:v>
                </c:pt>
                <c:pt idx="24999">
                  <c:v>1.5720499999999999</c:v>
                </c:pt>
                <c:pt idx="25000">
                  <c:v>1.5713600000000001</c:v>
                </c:pt>
                <c:pt idx="25001">
                  <c:v>1.5699700000000001</c:v>
                </c:pt>
                <c:pt idx="25002">
                  <c:v>1.5689</c:v>
                </c:pt>
                <c:pt idx="25003">
                  <c:v>1.56778</c:v>
                </c:pt>
                <c:pt idx="25004">
                  <c:v>1.5669200000000001</c:v>
                </c:pt>
                <c:pt idx="25005">
                  <c:v>1.5658799999999999</c:v>
                </c:pt>
                <c:pt idx="25006">
                  <c:v>1.56542</c:v>
                </c:pt>
                <c:pt idx="25007">
                  <c:v>1.56467</c:v>
                </c:pt>
                <c:pt idx="25008">
                  <c:v>1.5640799999999999</c:v>
                </c:pt>
                <c:pt idx="25009">
                  <c:v>1.56308</c:v>
                </c:pt>
                <c:pt idx="25010">
                  <c:v>1.5617799999999999</c:v>
                </c:pt>
                <c:pt idx="25011">
                  <c:v>1.56074</c:v>
                </c:pt>
                <c:pt idx="25012">
                  <c:v>1.55969</c:v>
                </c:pt>
                <c:pt idx="25013">
                  <c:v>1.5586199999999999</c:v>
                </c:pt>
                <c:pt idx="25014">
                  <c:v>1.5575699999999999</c:v>
                </c:pt>
                <c:pt idx="25015">
                  <c:v>1.5565800000000001</c:v>
                </c:pt>
                <c:pt idx="25016">
                  <c:v>1.55593</c:v>
                </c:pt>
                <c:pt idx="25017">
                  <c:v>1.5549599999999999</c:v>
                </c:pt>
                <c:pt idx="25018">
                  <c:v>1.55362</c:v>
                </c:pt>
                <c:pt idx="25019">
                  <c:v>1.5523400000000001</c:v>
                </c:pt>
                <c:pt idx="25020">
                  <c:v>1.55118</c:v>
                </c:pt>
                <c:pt idx="25021">
                  <c:v>1.5500100000000001</c:v>
                </c:pt>
                <c:pt idx="25022">
                  <c:v>1.54887</c:v>
                </c:pt>
                <c:pt idx="25023">
                  <c:v>1.5478799999999999</c:v>
                </c:pt>
                <c:pt idx="25024">
                  <c:v>1.54674</c:v>
                </c:pt>
                <c:pt idx="25025">
                  <c:v>1.5456700000000001</c:v>
                </c:pt>
                <c:pt idx="25026">
                  <c:v>1.54447</c:v>
                </c:pt>
                <c:pt idx="25027">
                  <c:v>1.54348</c:v>
                </c:pt>
                <c:pt idx="25028">
                  <c:v>1.5423100000000001</c:v>
                </c:pt>
                <c:pt idx="25029">
                  <c:v>1.5412399999999999</c:v>
                </c:pt>
                <c:pt idx="25030">
                  <c:v>1.54027</c:v>
                </c:pt>
                <c:pt idx="25031">
                  <c:v>1.53922</c:v>
                </c:pt>
                <c:pt idx="25032">
                  <c:v>1.5383100000000001</c:v>
                </c:pt>
                <c:pt idx="25033">
                  <c:v>1.53729</c:v>
                </c:pt>
                <c:pt idx="25034">
                  <c:v>1.53607</c:v>
                </c:pt>
                <c:pt idx="25035">
                  <c:v>1.5350999999999999</c:v>
                </c:pt>
                <c:pt idx="25036">
                  <c:v>1.5341499999999999</c:v>
                </c:pt>
                <c:pt idx="25037">
                  <c:v>1.53311</c:v>
                </c:pt>
                <c:pt idx="25038">
                  <c:v>1.53206</c:v>
                </c:pt>
                <c:pt idx="25039">
                  <c:v>1.5310900000000001</c:v>
                </c:pt>
                <c:pt idx="25040">
                  <c:v>1.53009</c:v>
                </c:pt>
                <c:pt idx="25041">
                  <c:v>1.52902</c:v>
                </c:pt>
                <c:pt idx="25042">
                  <c:v>1.52803</c:v>
                </c:pt>
                <c:pt idx="25043">
                  <c:v>1.52708</c:v>
                </c:pt>
                <c:pt idx="25044">
                  <c:v>1.52603</c:v>
                </c:pt>
                <c:pt idx="25045">
                  <c:v>1.52504</c:v>
                </c:pt>
                <c:pt idx="25046">
                  <c:v>1.5240899999999999</c:v>
                </c:pt>
                <c:pt idx="25047">
                  <c:v>1.5230900000000001</c:v>
                </c:pt>
                <c:pt idx="25048">
                  <c:v>1.5220800000000001</c:v>
                </c:pt>
                <c:pt idx="25049">
                  <c:v>1.5211300000000001</c:v>
                </c:pt>
                <c:pt idx="25050">
                  <c:v>1.5201800000000001</c:v>
                </c:pt>
                <c:pt idx="25051">
                  <c:v>1.5193000000000001</c:v>
                </c:pt>
                <c:pt idx="25052">
                  <c:v>1.5185500000000001</c:v>
                </c:pt>
                <c:pt idx="25053">
                  <c:v>1.5177</c:v>
                </c:pt>
                <c:pt idx="25054">
                  <c:v>1.51685</c:v>
                </c:pt>
                <c:pt idx="25055">
                  <c:v>1.516</c:v>
                </c:pt>
                <c:pt idx="25056">
                  <c:v>1.5152000000000001</c:v>
                </c:pt>
                <c:pt idx="25057">
                  <c:v>1.51448</c:v>
                </c:pt>
                <c:pt idx="25058">
                  <c:v>1.5138</c:v>
                </c:pt>
                <c:pt idx="25059">
                  <c:v>1.5132099999999999</c:v>
                </c:pt>
                <c:pt idx="25060">
                  <c:v>1.51264</c:v>
                </c:pt>
                <c:pt idx="25061">
                  <c:v>1.5121199999999999</c:v>
                </c:pt>
                <c:pt idx="25062">
                  <c:v>1.5117</c:v>
                </c:pt>
                <c:pt idx="25063">
                  <c:v>1.51132</c:v>
                </c:pt>
                <c:pt idx="25064">
                  <c:v>1.5110300000000001</c:v>
                </c:pt>
                <c:pt idx="25065">
                  <c:v>1.51078</c:v>
                </c:pt>
                <c:pt idx="25066">
                  <c:v>1.5105500000000001</c:v>
                </c:pt>
                <c:pt idx="25067">
                  <c:v>1.51044</c:v>
                </c:pt>
                <c:pt idx="25068">
                  <c:v>1.5103599999999999</c:v>
                </c:pt>
                <c:pt idx="25069">
                  <c:v>1.5103599999999999</c:v>
                </c:pt>
                <c:pt idx="25070">
                  <c:v>1.5104200000000001</c:v>
                </c:pt>
                <c:pt idx="25071">
                  <c:v>1.51051</c:v>
                </c:pt>
                <c:pt idx="25072">
                  <c:v>1.5106999999999999</c:v>
                </c:pt>
                <c:pt idx="25073">
                  <c:v>1.51095</c:v>
                </c:pt>
                <c:pt idx="25074">
                  <c:v>1.51126</c:v>
                </c:pt>
                <c:pt idx="25075">
                  <c:v>1.5116400000000001</c:v>
                </c:pt>
                <c:pt idx="25076">
                  <c:v>1.5120400000000001</c:v>
                </c:pt>
                <c:pt idx="25077">
                  <c:v>1.51257</c:v>
                </c:pt>
                <c:pt idx="25078">
                  <c:v>1.51315</c:v>
                </c:pt>
                <c:pt idx="25079">
                  <c:v>1.5137799999999999</c:v>
                </c:pt>
                <c:pt idx="25080">
                  <c:v>1.51451</c:v>
                </c:pt>
                <c:pt idx="25081">
                  <c:v>1.51529</c:v>
                </c:pt>
                <c:pt idx="25082">
                  <c:v>1.51572</c:v>
                </c:pt>
                <c:pt idx="25083">
                  <c:v>1.51596</c:v>
                </c:pt>
                <c:pt idx="25084">
                  <c:v>1.51586</c:v>
                </c:pt>
                <c:pt idx="25085">
                  <c:v>1.5159</c:v>
                </c:pt>
                <c:pt idx="25086">
                  <c:v>1.5160800000000001</c:v>
                </c:pt>
                <c:pt idx="25087">
                  <c:v>1.51624</c:v>
                </c:pt>
                <c:pt idx="25088">
                  <c:v>1.5165900000000001</c:v>
                </c:pt>
                <c:pt idx="25089">
                  <c:v>1.5167600000000001</c:v>
                </c:pt>
                <c:pt idx="25090">
                  <c:v>1.5171600000000001</c:v>
                </c:pt>
                <c:pt idx="25091">
                  <c:v>1.51753</c:v>
                </c:pt>
                <c:pt idx="25092">
                  <c:v>1.51773</c:v>
                </c:pt>
                <c:pt idx="25093">
                  <c:v>1.5179800000000001</c:v>
                </c:pt>
                <c:pt idx="25094">
                  <c:v>1.5182899999999999</c:v>
                </c:pt>
                <c:pt idx="25095">
                  <c:v>1.5185599999999999</c:v>
                </c:pt>
                <c:pt idx="25096">
                  <c:v>1.5188900000000001</c:v>
                </c:pt>
                <c:pt idx="25097">
                  <c:v>1.51932</c:v>
                </c:pt>
                <c:pt idx="25098">
                  <c:v>1.51962</c:v>
                </c:pt>
                <c:pt idx="25099">
                  <c:v>1.51989</c:v>
                </c:pt>
                <c:pt idx="25100">
                  <c:v>1.52058</c:v>
                </c:pt>
                <c:pt idx="25101">
                  <c:v>1.52159</c:v>
                </c:pt>
                <c:pt idx="25102">
                  <c:v>1.52234</c:v>
                </c:pt>
                <c:pt idx="25103">
                  <c:v>1.52305</c:v>
                </c:pt>
                <c:pt idx="25104">
                  <c:v>1.52372</c:v>
                </c:pt>
                <c:pt idx="25105">
                  <c:v>1.5239799999999999</c:v>
                </c:pt>
                <c:pt idx="25106">
                  <c:v>1.52433</c:v>
                </c:pt>
                <c:pt idx="25107">
                  <c:v>1.5244</c:v>
                </c:pt>
                <c:pt idx="25108">
                  <c:v>1.5242100000000001</c:v>
                </c:pt>
                <c:pt idx="25109">
                  <c:v>1.5242199999999999</c:v>
                </c:pt>
                <c:pt idx="25110">
                  <c:v>1.5238100000000001</c:v>
                </c:pt>
                <c:pt idx="25111">
                  <c:v>1.5232000000000001</c:v>
                </c:pt>
                <c:pt idx="25112">
                  <c:v>1.52261</c:v>
                </c:pt>
                <c:pt idx="25113">
                  <c:v>1.52179</c:v>
                </c:pt>
                <c:pt idx="25114">
                  <c:v>1.5210699999999999</c:v>
                </c:pt>
                <c:pt idx="25115">
                  <c:v>1.52068</c:v>
                </c:pt>
                <c:pt idx="25116">
                  <c:v>1.52058</c:v>
                </c:pt>
                <c:pt idx="25117">
                  <c:v>1.52051</c:v>
                </c:pt>
                <c:pt idx="25118">
                  <c:v>1.5202800000000001</c:v>
                </c:pt>
                <c:pt idx="25119">
                  <c:v>1.52013</c:v>
                </c:pt>
                <c:pt idx="25120">
                  <c:v>1.5198499999999999</c:v>
                </c:pt>
                <c:pt idx="25121">
                  <c:v>1.51969</c:v>
                </c:pt>
                <c:pt idx="25122">
                  <c:v>1.51945</c:v>
                </c:pt>
                <c:pt idx="25123">
                  <c:v>1.5196400000000001</c:v>
                </c:pt>
                <c:pt idx="25124">
                  <c:v>1.5198700000000001</c:v>
                </c:pt>
                <c:pt idx="25125">
                  <c:v>1.52023</c:v>
                </c:pt>
                <c:pt idx="25126">
                  <c:v>1.5205200000000001</c:v>
                </c:pt>
                <c:pt idx="25127">
                  <c:v>1.5207599999999999</c:v>
                </c:pt>
                <c:pt idx="25128">
                  <c:v>1.52088</c:v>
                </c:pt>
                <c:pt idx="25129">
                  <c:v>1.5212300000000001</c:v>
                </c:pt>
                <c:pt idx="25130">
                  <c:v>1.5215000000000001</c:v>
                </c:pt>
                <c:pt idx="25131">
                  <c:v>1.5220499999999999</c:v>
                </c:pt>
                <c:pt idx="25132">
                  <c:v>1.5225599999999999</c:v>
                </c:pt>
                <c:pt idx="25133">
                  <c:v>1.52308</c:v>
                </c:pt>
                <c:pt idx="25134">
                  <c:v>1.52356</c:v>
                </c:pt>
                <c:pt idx="25135">
                  <c:v>1.5242</c:v>
                </c:pt>
                <c:pt idx="25136">
                  <c:v>1.52484</c:v>
                </c:pt>
                <c:pt idx="25137">
                  <c:v>1.52565</c:v>
                </c:pt>
                <c:pt idx="25138">
                  <c:v>1.52651</c:v>
                </c:pt>
                <c:pt idx="25139">
                  <c:v>1.52738</c:v>
                </c:pt>
                <c:pt idx="25140">
                  <c:v>1.52823</c:v>
                </c:pt>
                <c:pt idx="25141">
                  <c:v>1.5292600000000001</c:v>
                </c:pt>
                <c:pt idx="25142">
                  <c:v>1.5304599999999999</c:v>
                </c:pt>
                <c:pt idx="25143">
                  <c:v>1.53172</c:v>
                </c:pt>
                <c:pt idx="25144">
                  <c:v>1.5326200000000001</c:v>
                </c:pt>
                <c:pt idx="25145">
                  <c:v>1.53284</c:v>
                </c:pt>
                <c:pt idx="25146">
                  <c:v>1.5327299999999999</c:v>
                </c:pt>
                <c:pt idx="25147">
                  <c:v>1.5322100000000001</c:v>
                </c:pt>
                <c:pt idx="25148">
                  <c:v>1.5318799999999999</c:v>
                </c:pt>
                <c:pt idx="25149">
                  <c:v>1.5315799999999999</c:v>
                </c:pt>
                <c:pt idx="25150">
                  <c:v>1.53149</c:v>
                </c:pt>
                <c:pt idx="25151">
                  <c:v>1.53166</c:v>
                </c:pt>
                <c:pt idx="25152">
                  <c:v>1.5323899999999999</c:v>
                </c:pt>
                <c:pt idx="25153">
                  <c:v>1.5330699999999999</c:v>
                </c:pt>
                <c:pt idx="25154">
                  <c:v>1.53393</c:v>
                </c:pt>
                <c:pt idx="25155">
                  <c:v>1.53478</c:v>
                </c:pt>
                <c:pt idx="25156">
                  <c:v>1.53589</c:v>
                </c:pt>
                <c:pt idx="25157">
                  <c:v>1.53712</c:v>
                </c:pt>
                <c:pt idx="25158">
                  <c:v>1.5383800000000001</c:v>
                </c:pt>
                <c:pt idx="25159">
                  <c:v>1.53993</c:v>
                </c:pt>
                <c:pt idx="25160">
                  <c:v>1.5414099999999999</c:v>
                </c:pt>
                <c:pt idx="25161">
                  <c:v>1.5431699999999999</c:v>
                </c:pt>
                <c:pt idx="25162">
                  <c:v>1.5449200000000001</c:v>
                </c:pt>
                <c:pt idx="25163">
                  <c:v>1.5468599999999999</c:v>
                </c:pt>
                <c:pt idx="25164">
                  <c:v>1.54891</c:v>
                </c:pt>
                <c:pt idx="25165">
                  <c:v>1.55009</c:v>
                </c:pt>
                <c:pt idx="25166">
                  <c:v>1.5510200000000001</c:v>
                </c:pt>
                <c:pt idx="25167">
                  <c:v>1.5515600000000001</c:v>
                </c:pt>
                <c:pt idx="25168">
                  <c:v>1.55217</c:v>
                </c:pt>
                <c:pt idx="25169">
                  <c:v>1.5528500000000001</c:v>
                </c:pt>
                <c:pt idx="25170">
                  <c:v>1.55385</c:v>
                </c:pt>
                <c:pt idx="25171">
                  <c:v>1.5550299999999999</c:v>
                </c:pt>
                <c:pt idx="25172">
                  <c:v>1.5562199999999999</c:v>
                </c:pt>
                <c:pt idx="25173">
                  <c:v>1.55745</c:v>
                </c:pt>
                <c:pt idx="25174">
                  <c:v>1.5588599999999999</c:v>
                </c:pt>
                <c:pt idx="25175">
                  <c:v>1.56036</c:v>
                </c:pt>
                <c:pt idx="25176">
                  <c:v>1.5620799999999999</c:v>
                </c:pt>
                <c:pt idx="25177">
                  <c:v>1.56366</c:v>
                </c:pt>
                <c:pt idx="25178">
                  <c:v>1.56484</c:v>
                </c:pt>
                <c:pt idx="25179">
                  <c:v>1.5659099999999999</c:v>
                </c:pt>
                <c:pt idx="25180">
                  <c:v>1.5667500000000001</c:v>
                </c:pt>
                <c:pt idx="25181">
                  <c:v>1.5677700000000001</c:v>
                </c:pt>
                <c:pt idx="25182">
                  <c:v>1.5688800000000001</c:v>
                </c:pt>
                <c:pt idx="25183">
                  <c:v>1.5701700000000001</c:v>
                </c:pt>
                <c:pt idx="25184">
                  <c:v>1.5715399999999999</c:v>
                </c:pt>
                <c:pt idx="25185">
                  <c:v>1.57307</c:v>
                </c:pt>
                <c:pt idx="25186">
                  <c:v>1.5743400000000001</c:v>
                </c:pt>
                <c:pt idx="25187">
                  <c:v>1.57544</c:v>
                </c:pt>
                <c:pt idx="25188">
                  <c:v>1.5764800000000001</c:v>
                </c:pt>
                <c:pt idx="25189">
                  <c:v>1.57752</c:v>
                </c:pt>
                <c:pt idx="25190">
                  <c:v>1.5787</c:v>
                </c:pt>
                <c:pt idx="25191">
                  <c:v>1.5800399999999999</c:v>
                </c:pt>
                <c:pt idx="25192">
                  <c:v>1.5813600000000001</c:v>
                </c:pt>
                <c:pt idx="25193">
                  <c:v>1.5825800000000001</c:v>
                </c:pt>
                <c:pt idx="25194">
                  <c:v>1.58375</c:v>
                </c:pt>
                <c:pt idx="25195">
                  <c:v>1.5847899999999999</c:v>
                </c:pt>
                <c:pt idx="25196">
                  <c:v>1.58596</c:v>
                </c:pt>
                <c:pt idx="25197">
                  <c:v>1.5872599999999999</c:v>
                </c:pt>
                <c:pt idx="25198">
                  <c:v>1.5885800000000001</c:v>
                </c:pt>
                <c:pt idx="25199">
                  <c:v>1.58995</c:v>
                </c:pt>
                <c:pt idx="25200">
                  <c:v>1.59108</c:v>
                </c:pt>
                <c:pt idx="25201">
                  <c:v>1.59222</c:v>
                </c:pt>
                <c:pt idx="25202">
                  <c:v>1.59314</c:v>
                </c:pt>
                <c:pt idx="25203">
                  <c:v>1.5943000000000001</c:v>
                </c:pt>
                <c:pt idx="25204">
                  <c:v>1.5955600000000001</c:v>
                </c:pt>
                <c:pt idx="25205">
                  <c:v>1.5968599999999999</c:v>
                </c:pt>
                <c:pt idx="25206">
                  <c:v>1.59806</c:v>
                </c:pt>
                <c:pt idx="25207">
                  <c:v>1.5992299999999999</c:v>
                </c:pt>
                <c:pt idx="25208">
                  <c:v>1.60025</c:v>
                </c:pt>
                <c:pt idx="25209">
                  <c:v>1.60137</c:v>
                </c:pt>
                <c:pt idx="25210">
                  <c:v>1.6025700000000001</c:v>
                </c:pt>
                <c:pt idx="25211">
                  <c:v>1.60395</c:v>
                </c:pt>
                <c:pt idx="25212">
                  <c:v>1.60527</c:v>
                </c:pt>
                <c:pt idx="25213">
                  <c:v>1.60643</c:v>
                </c:pt>
                <c:pt idx="25214">
                  <c:v>1.6073999999999999</c:v>
                </c:pt>
                <c:pt idx="25215">
                  <c:v>1.6084700000000001</c:v>
                </c:pt>
                <c:pt idx="25216">
                  <c:v>1.60961</c:v>
                </c:pt>
                <c:pt idx="25217">
                  <c:v>1.6109199999999999</c:v>
                </c:pt>
                <c:pt idx="25218">
                  <c:v>1.61229</c:v>
                </c:pt>
                <c:pt idx="25219">
                  <c:v>1.6134900000000001</c:v>
                </c:pt>
                <c:pt idx="25220">
                  <c:v>1.61453</c:v>
                </c:pt>
                <c:pt idx="25221">
                  <c:v>1.61551</c:v>
                </c:pt>
                <c:pt idx="25222">
                  <c:v>1.61659</c:v>
                </c:pt>
                <c:pt idx="25223">
                  <c:v>1.6178399999999999</c:v>
                </c:pt>
                <c:pt idx="25224">
                  <c:v>1.61921</c:v>
                </c:pt>
                <c:pt idx="25225">
                  <c:v>1.62049</c:v>
                </c:pt>
                <c:pt idx="25226">
                  <c:v>1.62157</c:v>
                </c:pt>
                <c:pt idx="25227">
                  <c:v>1.6225000000000001</c:v>
                </c:pt>
                <c:pt idx="25228">
                  <c:v>1.62348</c:v>
                </c:pt>
                <c:pt idx="25229">
                  <c:v>1.62463</c:v>
                </c:pt>
                <c:pt idx="25230">
                  <c:v>1.62599</c:v>
                </c:pt>
                <c:pt idx="25231">
                  <c:v>1.6273500000000001</c:v>
                </c:pt>
                <c:pt idx="25232">
                  <c:v>1.6285099999999999</c:v>
                </c:pt>
                <c:pt idx="25233">
                  <c:v>1.62944</c:v>
                </c:pt>
                <c:pt idx="25234">
                  <c:v>1.6303000000000001</c:v>
                </c:pt>
                <c:pt idx="25235">
                  <c:v>1.6312599999999999</c:v>
                </c:pt>
                <c:pt idx="25236">
                  <c:v>1.63252</c:v>
                </c:pt>
                <c:pt idx="25237">
                  <c:v>1.6337999999999999</c:v>
                </c:pt>
                <c:pt idx="25238">
                  <c:v>1.6346499999999999</c:v>
                </c:pt>
                <c:pt idx="25239">
                  <c:v>1.63551</c:v>
                </c:pt>
                <c:pt idx="25240">
                  <c:v>1.6361600000000001</c:v>
                </c:pt>
                <c:pt idx="25241">
                  <c:v>1.637</c:v>
                </c:pt>
                <c:pt idx="25242">
                  <c:v>1.63791</c:v>
                </c:pt>
                <c:pt idx="25243">
                  <c:v>1.6391800000000001</c:v>
                </c:pt>
                <c:pt idx="25244">
                  <c:v>1.64066</c:v>
                </c:pt>
                <c:pt idx="25245">
                  <c:v>1.64192</c:v>
                </c:pt>
                <c:pt idx="25246">
                  <c:v>1.6428400000000001</c:v>
                </c:pt>
                <c:pt idx="25247">
                  <c:v>1.64371</c:v>
                </c:pt>
                <c:pt idx="25248">
                  <c:v>1.64453</c:v>
                </c:pt>
                <c:pt idx="25249">
                  <c:v>1.6453800000000001</c:v>
                </c:pt>
                <c:pt idx="25250">
                  <c:v>1.64567</c:v>
                </c:pt>
                <c:pt idx="25251">
                  <c:v>1.6454200000000001</c:v>
                </c:pt>
                <c:pt idx="25252">
                  <c:v>1.6449100000000001</c:v>
                </c:pt>
                <c:pt idx="25253">
                  <c:v>1.6442600000000001</c:v>
                </c:pt>
                <c:pt idx="25254">
                  <c:v>1.6435</c:v>
                </c:pt>
                <c:pt idx="25255">
                  <c:v>1.64262</c:v>
                </c:pt>
                <c:pt idx="25256">
                  <c:v>1.6416299999999999</c:v>
                </c:pt>
                <c:pt idx="25257">
                  <c:v>1.64042</c:v>
                </c:pt>
                <c:pt idx="25258">
                  <c:v>1.6392599999999999</c:v>
                </c:pt>
                <c:pt idx="25259">
                  <c:v>1.6380600000000001</c:v>
                </c:pt>
                <c:pt idx="25260">
                  <c:v>1.6368799999999999</c:v>
                </c:pt>
                <c:pt idx="25261">
                  <c:v>1.63581</c:v>
                </c:pt>
                <c:pt idx="25262">
                  <c:v>1.6346499999999999</c:v>
                </c:pt>
                <c:pt idx="25263">
                  <c:v>1.6334599999999999</c:v>
                </c:pt>
                <c:pt idx="25264">
                  <c:v>1.6323300000000001</c:v>
                </c:pt>
                <c:pt idx="25265">
                  <c:v>1.6310800000000001</c:v>
                </c:pt>
                <c:pt idx="25266">
                  <c:v>1.62984</c:v>
                </c:pt>
                <c:pt idx="25267">
                  <c:v>1.6286499999999999</c:v>
                </c:pt>
                <c:pt idx="25268">
                  <c:v>1.6274500000000001</c:v>
                </c:pt>
                <c:pt idx="25269">
                  <c:v>1.6263000000000001</c:v>
                </c:pt>
                <c:pt idx="25270">
                  <c:v>1.6251599999999999</c:v>
                </c:pt>
                <c:pt idx="25271">
                  <c:v>1.62401</c:v>
                </c:pt>
                <c:pt idx="25272">
                  <c:v>1.62279</c:v>
                </c:pt>
                <c:pt idx="25273">
                  <c:v>1.6215299999999999</c:v>
                </c:pt>
                <c:pt idx="25274">
                  <c:v>1.62029</c:v>
                </c:pt>
                <c:pt idx="25275">
                  <c:v>1.61911</c:v>
                </c:pt>
                <c:pt idx="25276">
                  <c:v>1.6179300000000001</c:v>
                </c:pt>
                <c:pt idx="25277">
                  <c:v>1.61677</c:v>
                </c:pt>
                <c:pt idx="25278">
                  <c:v>1.61564</c:v>
                </c:pt>
                <c:pt idx="25279">
                  <c:v>1.61443</c:v>
                </c:pt>
                <c:pt idx="25280">
                  <c:v>1.61321</c:v>
                </c:pt>
                <c:pt idx="25281">
                  <c:v>1.6119399999999999</c:v>
                </c:pt>
                <c:pt idx="25282">
                  <c:v>1.6106799999999999</c:v>
                </c:pt>
                <c:pt idx="25283">
                  <c:v>1.6095299999999999</c:v>
                </c:pt>
                <c:pt idx="25284">
                  <c:v>1.6083400000000001</c:v>
                </c:pt>
                <c:pt idx="25285">
                  <c:v>1.6071599999999999</c:v>
                </c:pt>
                <c:pt idx="25286">
                  <c:v>1.60602</c:v>
                </c:pt>
                <c:pt idx="25287">
                  <c:v>1.60483</c:v>
                </c:pt>
                <c:pt idx="25288">
                  <c:v>1.6035699999999999</c:v>
                </c:pt>
                <c:pt idx="25289">
                  <c:v>1.6022799999999999</c:v>
                </c:pt>
                <c:pt idx="25290">
                  <c:v>1.6010599999999999</c:v>
                </c:pt>
                <c:pt idx="25291">
                  <c:v>1.59988</c:v>
                </c:pt>
                <c:pt idx="25292">
                  <c:v>1.59866</c:v>
                </c:pt>
                <c:pt idx="25293">
                  <c:v>1.5975200000000001</c:v>
                </c:pt>
                <c:pt idx="25294">
                  <c:v>1.59636</c:v>
                </c:pt>
                <c:pt idx="25295">
                  <c:v>1.59514</c:v>
                </c:pt>
                <c:pt idx="25296">
                  <c:v>1.5939000000000001</c:v>
                </c:pt>
                <c:pt idx="25297">
                  <c:v>1.5926</c:v>
                </c:pt>
                <c:pt idx="25298">
                  <c:v>1.59137</c:v>
                </c:pt>
                <c:pt idx="25299">
                  <c:v>1.59016</c:v>
                </c:pt>
                <c:pt idx="25300">
                  <c:v>1.58918</c:v>
                </c:pt>
                <c:pt idx="25301">
                  <c:v>1.58823</c:v>
                </c:pt>
                <c:pt idx="25302">
                  <c:v>1.58752</c:v>
                </c:pt>
                <c:pt idx="25303">
                  <c:v>1.5867</c:v>
                </c:pt>
                <c:pt idx="25304">
                  <c:v>1.5862000000000001</c:v>
                </c:pt>
                <c:pt idx="25305">
                  <c:v>1.5857300000000001</c:v>
                </c:pt>
                <c:pt idx="25306">
                  <c:v>1.58561</c:v>
                </c:pt>
                <c:pt idx="25307">
                  <c:v>1.5854600000000001</c:v>
                </c:pt>
                <c:pt idx="25308">
                  <c:v>1.5855900000000001</c:v>
                </c:pt>
                <c:pt idx="25309">
                  <c:v>1.58586</c:v>
                </c:pt>
                <c:pt idx="25310">
                  <c:v>1.5862700000000001</c:v>
                </c:pt>
                <c:pt idx="25311">
                  <c:v>1.58653</c:v>
                </c:pt>
                <c:pt idx="25312">
                  <c:v>1.5868199999999999</c:v>
                </c:pt>
                <c:pt idx="25313">
                  <c:v>1.58704</c:v>
                </c:pt>
                <c:pt idx="25314">
                  <c:v>1.58724</c:v>
                </c:pt>
                <c:pt idx="25315">
                  <c:v>1.58755</c:v>
                </c:pt>
                <c:pt idx="25316">
                  <c:v>1.5877600000000001</c:v>
                </c:pt>
                <c:pt idx="25317">
                  <c:v>1.58819</c:v>
                </c:pt>
                <c:pt idx="25318">
                  <c:v>1.5886100000000001</c:v>
                </c:pt>
                <c:pt idx="25319">
                  <c:v>1.5893900000000001</c:v>
                </c:pt>
                <c:pt idx="25320">
                  <c:v>1.59012</c:v>
                </c:pt>
                <c:pt idx="25321">
                  <c:v>1.59077</c:v>
                </c:pt>
                <c:pt idx="25322">
                  <c:v>1.5915900000000001</c:v>
                </c:pt>
                <c:pt idx="25323">
                  <c:v>1.59202</c:v>
                </c:pt>
                <c:pt idx="25324">
                  <c:v>1.59267</c:v>
                </c:pt>
                <c:pt idx="25325">
                  <c:v>1.5928599999999999</c:v>
                </c:pt>
                <c:pt idx="25326">
                  <c:v>1.59307</c:v>
                </c:pt>
                <c:pt idx="25327">
                  <c:v>1.5929899999999999</c:v>
                </c:pt>
                <c:pt idx="25328">
                  <c:v>1.5932200000000001</c:v>
                </c:pt>
                <c:pt idx="25329">
                  <c:v>1.59352</c:v>
                </c:pt>
                <c:pt idx="25330">
                  <c:v>1.59405</c:v>
                </c:pt>
                <c:pt idx="25331">
                  <c:v>1.5948</c:v>
                </c:pt>
                <c:pt idx="25332">
                  <c:v>1.59534</c:v>
                </c:pt>
                <c:pt idx="25333">
                  <c:v>1.5962499999999999</c:v>
                </c:pt>
                <c:pt idx="25334">
                  <c:v>1.5970800000000001</c:v>
                </c:pt>
                <c:pt idx="25335">
                  <c:v>1.59826</c:v>
                </c:pt>
                <c:pt idx="25336">
                  <c:v>1.5990899999999999</c:v>
                </c:pt>
                <c:pt idx="25337">
                  <c:v>1.59971</c:v>
                </c:pt>
                <c:pt idx="25338">
                  <c:v>1.60006</c:v>
                </c:pt>
                <c:pt idx="25339">
                  <c:v>1.6004</c:v>
                </c:pt>
                <c:pt idx="25340">
                  <c:v>1.60042</c:v>
                </c:pt>
                <c:pt idx="25341">
                  <c:v>1.6005799999999999</c:v>
                </c:pt>
                <c:pt idx="25342">
                  <c:v>1.6009500000000001</c:v>
                </c:pt>
                <c:pt idx="25343">
                  <c:v>1.60145</c:v>
                </c:pt>
                <c:pt idx="25344">
                  <c:v>1.60225</c:v>
                </c:pt>
                <c:pt idx="25345">
                  <c:v>1.6029899999999999</c:v>
                </c:pt>
                <c:pt idx="25346">
                  <c:v>1.60389</c:v>
                </c:pt>
                <c:pt idx="25347">
                  <c:v>1.6049599999999999</c:v>
                </c:pt>
                <c:pt idx="25348">
                  <c:v>1.6059099999999999</c:v>
                </c:pt>
                <c:pt idx="25349">
                  <c:v>1.6069</c:v>
                </c:pt>
                <c:pt idx="25350">
                  <c:v>1.6072900000000001</c:v>
                </c:pt>
                <c:pt idx="25351">
                  <c:v>1.6071800000000001</c:v>
                </c:pt>
                <c:pt idx="25352">
                  <c:v>1.6068899999999999</c:v>
                </c:pt>
                <c:pt idx="25353">
                  <c:v>1.60643</c:v>
                </c:pt>
                <c:pt idx="25354">
                  <c:v>1.6059099999999999</c:v>
                </c:pt>
                <c:pt idx="25355">
                  <c:v>1.6053599999999999</c:v>
                </c:pt>
                <c:pt idx="25356">
                  <c:v>1.6046899999999999</c:v>
                </c:pt>
                <c:pt idx="25357">
                  <c:v>1.60388</c:v>
                </c:pt>
                <c:pt idx="25358">
                  <c:v>1.6030599999999999</c:v>
                </c:pt>
                <c:pt idx="25359">
                  <c:v>1.6024099999999999</c:v>
                </c:pt>
                <c:pt idx="25360">
                  <c:v>1.6019399999999999</c:v>
                </c:pt>
                <c:pt idx="25361">
                  <c:v>1.60164</c:v>
                </c:pt>
                <c:pt idx="25362">
                  <c:v>1.6014299999999999</c:v>
                </c:pt>
                <c:pt idx="25363">
                  <c:v>1.6013200000000001</c:v>
                </c:pt>
                <c:pt idx="25364">
                  <c:v>1.60118</c:v>
                </c:pt>
                <c:pt idx="25365">
                  <c:v>1.60093</c:v>
                </c:pt>
                <c:pt idx="25366">
                  <c:v>1.6006899999999999</c:v>
                </c:pt>
                <c:pt idx="25367">
                  <c:v>1.6003099999999999</c:v>
                </c:pt>
                <c:pt idx="25368">
                  <c:v>1.59978</c:v>
                </c:pt>
                <c:pt idx="25369">
                  <c:v>1.59921</c:v>
                </c:pt>
                <c:pt idx="25370">
                  <c:v>1.5985199999999999</c:v>
                </c:pt>
                <c:pt idx="25371">
                  <c:v>1.5977600000000001</c:v>
                </c:pt>
                <c:pt idx="25372">
                  <c:v>1.5971900000000001</c:v>
                </c:pt>
                <c:pt idx="25373">
                  <c:v>1.5968100000000001</c:v>
                </c:pt>
                <c:pt idx="25374">
                  <c:v>1.5965400000000001</c:v>
                </c:pt>
                <c:pt idx="25375">
                  <c:v>1.5963400000000001</c:v>
                </c:pt>
                <c:pt idx="25376">
                  <c:v>1.5962000000000001</c:v>
                </c:pt>
                <c:pt idx="25377">
                  <c:v>1.5960099999999999</c:v>
                </c:pt>
                <c:pt idx="25378">
                  <c:v>1.59571</c:v>
                </c:pt>
                <c:pt idx="25379">
                  <c:v>1.5953599999999999</c:v>
                </c:pt>
                <c:pt idx="25380">
                  <c:v>1.5948899999999999</c:v>
                </c:pt>
                <c:pt idx="25381">
                  <c:v>1.5943499999999999</c:v>
                </c:pt>
                <c:pt idx="25382">
                  <c:v>1.5936900000000001</c:v>
                </c:pt>
                <c:pt idx="25383">
                  <c:v>1.5930200000000001</c:v>
                </c:pt>
                <c:pt idx="25384">
                  <c:v>1.5925100000000001</c:v>
                </c:pt>
                <c:pt idx="25385">
                  <c:v>1.59212</c:v>
                </c:pt>
                <c:pt idx="25386">
                  <c:v>1.5918300000000001</c:v>
                </c:pt>
                <c:pt idx="25387">
                  <c:v>1.5915999999999999</c:v>
                </c:pt>
                <c:pt idx="25388">
                  <c:v>1.5914299999999999</c:v>
                </c:pt>
                <c:pt idx="25389">
                  <c:v>1.5912200000000001</c:v>
                </c:pt>
                <c:pt idx="25390">
                  <c:v>1.59093</c:v>
                </c:pt>
                <c:pt idx="25391">
                  <c:v>1.59056</c:v>
                </c:pt>
                <c:pt idx="25392">
                  <c:v>1.5901000000000001</c:v>
                </c:pt>
                <c:pt idx="25393">
                  <c:v>1.58958</c:v>
                </c:pt>
                <c:pt idx="25394">
                  <c:v>1.58893</c:v>
                </c:pt>
                <c:pt idx="25395">
                  <c:v>1.5883400000000001</c:v>
                </c:pt>
                <c:pt idx="25396">
                  <c:v>1.58792</c:v>
                </c:pt>
                <c:pt idx="25397">
                  <c:v>1.5875999999999999</c:v>
                </c:pt>
                <c:pt idx="25398">
                  <c:v>1.5873200000000001</c:v>
                </c:pt>
                <c:pt idx="25399">
                  <c:v>1.58711</c:v>
                </c:pt>
                <c:pt idx="25400">
                  <c:v>1.58734</c:v>
                </c:pt>
                <c:pt idx="25401">
                  <c:v>1.58836</c:v>
                </c:pt>
                <c:pt idx="25402">
                  <c:v>1.58911</c:v>
                </c:pt>
                <c:pt idx="25403">
                  <c:v>1.5905800000000001</c:v>
                </c:pt>
                <c:pt idx="25404">
                  <c:v>1.59172</c:v>
                </c:pt>
                <c:pt idx="25405">
                  <c:v>1.5931200000000001</c:v>
                </c:pt>
                <c:pt idx="25406">
                  <c:v>1.5946400000000001</c:v>
                </c:pt>
                <c:pt idx="25407">
                  <c:v>1.5963499999999999</c:v>
                </c:pt>
                <c:pt idx="25408">
                  <c:v>1.59833</c:v>
                </c:pt>
                <c:pt idx="25409">
                  <c:v>1.60029</c:v>
                </c:pt>
                <c:pt idx="25410">
                  <c:v>1.60256</c:v>
                </c:pt>
                <c:pt idx="25411">
                  <c:v>1.605</c:v>
                </c:pt>
                <c:pt idx="25412">
                  <c:v>1.6072200000000001</c:v>
                </c:pt>
                <c:pt idx="25413">
                  <c:v>1.60894</c:v>
                </c:pt>
                <c:pt idx="25414">
                  <c:v>1.6102799999999999</c:v>
                </c:pt>
                <c:pt idx="25415">
                  <c:v>1.6118600000000001</c:v>
                </c:pt>
                <c:pt idx="25416">
                  <c:v>1.6136299999999999</c:v>
                </c:pt>
                <c:pt idx="25417">
                  <c:v>1.61524</c:v>
                </c:pt>
                <c:pt idx="25418">
                  <c:v>1.6169199999999999</c:v>
                </c:pt>
                <c:pt idx="25419">
                  <c:v>1.61846</c:v>
                </c:pt>
                <c:pt idx="25420">
                  <c:v>1.61995</c:v>
                </c:pt>
                <c:pt idx="25421">
                  <c:v>1.6216200000000001</c:v>
                </c:pt>
                <c:pt idx="25422">
                  <c:v>1.6229</c:v>
                </c:pt>
                <c:pt idx="25423">
                  <c:v>1.6245099999999999</c:v>
                </c:pt>
                <c:pt idx="25424">
                  <c:v>1.6259300000000001</c:v>
                </c:pt>
                <c:pt idx="25425">
                  <c:v>1.6275200000000001</c:v>
                </c:pt>
                <c:pt idx="25426">
                  <c:v>1.62927</c:v>
                </c:pt>
                <c:pt idx="25427">
                  <c:v>1.63062</c:v>
                </c:pt>
                <c:pt idx="25428">
                  <c:v>1.6322700000000001</c:v>
                </c:pt>
                <c:pt idx="25429">
                  <c:v>1.6336999999999999</c:v>
                </c:pt>
                <c:pt idx="25430">
                  <c:v>1.63534</c:v>
                </c:pt>
                <c:pt idx="25431">
                  <c:v>1.63696</c:v>
                </c:pt>
                <c:pt idx="25432">
                  <c:v>1.63818</c:v>
                </c:pt>
                <c:pt idx="25433">
                  <c:v>1.6397200000000001</c:v>
                </c:pt>
                <c:pt idx="25434">
                  <c:v>1.6409899999999999</c:v>
                </c:pt>
                <c:pt idx="25435">
                  <c:v>1.64253</c:v>
                </c:pt>
                <c:pt idx="25436">
                  <c:v>1.6440300000000001</c:v>
                </c:pt>
                <c:pt idx="25437">
                  <c:v>1.6453599999999999</c:v>
                </c:pt>
                <c:pt idx="25438">
                  <c:v>1.6470800000000001</c:v>
                </c:pt>
                <c:pt idx="25439">
                  <c:v>1.6485099999999999</c:v>
                </c:pt>
                <c:pt idx="25440">
                  <c:v>1.6501300000000001</c:v>
                </c:pt>
                <c:pt idx="25441">
                  <c:v>1.65151</c:v>
                </c:pt>
                <c:pt idx="25442">
                  <c:v>1.65306</c:v>
                </c:pt>
                <c:pt idx="25443">
                  <c:v>1.6545000000000001</c:v>
                </c:pt>
                <c:pt idx="25444">
                  <c:v>1.65598</c:v>
                </c:pt>
                <c:pt idx="25445">
                  <c:v>1.6576</c:v>
                </c:pt>
                <c:pt idx="25446">
                  <c:v>1.6589100000000001</c:v>
                </c:pt>
                <c:pt idx="25447">
                  <c:v>1.6606099999999999</c:v>
                </c:pt>
                <c:pt idx="25448">
                  <c:v>1.66212</c:v>
                </c:pt>
                <c:pt idx="25449">
                  <c:v>1.6635599999999999</c:v>
                </c:pt>
                <c:pt idx="25450">
                  <c:v>1.66523</c:v>
                </c:pt>
                <c:pt idx="25451">
                  <c:v>1.66659</c:v>
                </c:pt>
                <c:pt idx="25452">
                  <c:v>1.6679299999999999</c:v>
                </c:pt>
                <c:pt idx="25453">
                  <c:v>1.6688400000000001</c:v>
                </c:pt>
                <c:pt idx="25454">
                  <c:v>1.6699900000000001</c:v>
                </c:pt>
                <c:pt idx="25455">
                  <c:v>1.6707799999999999</c:v>
                </c:pt>
                <c:pt idx="25456">
                  <c:v>1.6714899999999999</c:v>
                </c:pt>
                <c:pt idx="25457">
                  <c:v>1.6717</c:v>
                </c:pt>
                <c:pt idx="25458">
                  <c:v>1.6719599999999999</c:v>
                </c:pt>
                <c:pt idx="25459">
                  <c:v>1.67208</c:v>
                </c:pt>
                <c:pt idx="25460">
                  <c:v>1.67208</c:v>
                </c:pt>
                <c:pt idx="25461">
                  <c:v>1.6725699999999999</c:v>
                </c:pt>
                <c:pt idx="25462">
                  <c:v>1.67323</c:v>
                </c:pt>
                <c:pt idx="25463">
                  <c:v>1.67411</c:v>
                </c:pt>
                <c:pt idx="25464">
                  <c:v>1.6748499999999999</c:v>
                </c:pt>
                <c:pt idx="25465">
                  <c:v>1.6759200000000001</c:v>
                </c:pt>
                <c:pt idx="25466">
                  <c:v>1.6770499999999999</c:v>
                </c:pt>
                <c:pt idx="25467">
                  <c:v>1.67849</c:v>
                </c:pt>
                <c:pt idx="25468">
                  <c:v>1.68007</c:v>
                </c:pt>
                <c:pt idx="25469">
                  <c:v>1.6817500000000001</c:v>
                </c:pt>
                <c:pt idx="25470">
                  <c:v>1.68381</c:v>
                </c:pt>
                <c:pt idx="25471">
                  <c:v>1.6849700000000001</c:v>
                </c:pt>
                <c:pt idx="25472">
                  <c:v>1.6859599999999999</c:v>
                </c:pt>
                <c:pt idx="25473">
                  <c:v>1.68679</c:v>
                </c:pt>
                <c:pt idx="25474">
                  <c:v>1.6876500000000001</c:v>
                </c:pt>
                <c:pt idx="25475">
                  <c:v>1.68859</c:v>
                </c:pt>
                <c:pt idx="25476">
                  <c:v>1.6898</c:v>
                </c:pt>
                <c:pt idx="25477">
                  <c:v>1.69109</c:v>
                </c:pt>
                <c:pt idx="25478">
                  <c:v>1.6922299999999999</c:v>
                </c:pt>
                <c:pt idx="25479">
                  <c:v>1.6931400000000001</c:v>
                </c:pt>
                <c:pt idx="25480">
                  <c:v>1.6939</c:v>
                </c:pt>
                <c:pt idx="25481">
                  <c:v>1.69486</c:v>
                </c:pt>
                <c:pt idx="25482">
                  <c:v>1.6961599999999999</c:v>
                </c:pt>
                <c:pt idx="25483">
                  <c:v>1.69733</c:v>
                </c:pt>
                <c:pt idx="25484">
                  <c:v>1.6983900000000001</c:v>
                </c:pt>
                <c:pt idx="25485">
                  <c:v>1.6995499999999999</c:v>
                </c:pt>
                <c:pt idx="25486">
                  <c:v>1.7007399999999999</c:v>
                </c:pt>
                <c:pt idx="25487">
                  <c:v>1.7017199999999999</c:v>
                </c:pt>
                <c:pt idx="25488">
                  <c:v>1.7026600000000001</c:v>
                </c:pt>
                <c:pt idx="25489">
                  <c:v>1.7036800000000001</c:v>
                </c:pt>
                <c:pt idx="25490">
                  <c:v>1.70475</c:v>
                </c:pt>
                <c:pt idx="25491">
                  <c:v>1.70604</c:v>
                </c:pt>
                <c:pt idx="25492">
                  <c:v>1.7070700000000001</c:v>
                </c:pt>
                <c:pt idx="25493">
                  <c:v>1.70818</c:v>
                </c:pt>
                <c:pt idx="25494">
                  <c:v>1.7091799999999999</c:v>
                </c:pt>
                <c:pt idx="25495">
                  <c:v>1.71045</c:v>
                </c:pt>
                <c:pt idx="25496">
                  <c:v>1.7114100000000001</c:v>
                </c:pt>
                <c:pt idx="25497">
                  <c:v>1.7124900000000001</c:v>
                </c:pt>
                <c:pt idx="25498">
                  <c:v>1.7134799999999999</c:v>
                </c:pt>
                <c:pt idx="25499">
                  <c:v>1.71468</c:v>
                </c:pt>
                <c:pt idx="25500">
                  <c:v>1.71533</c:v>
                </c:pt>
                <c:pt idx="25501">
                  <c:v>1.7154</c:v>
                </c:pt>
                <c:pt idx="25502">
                  <c:v>1.7156400000000001</c:v>
                </c:pt>
                <c:pt idx="25503">
                  <c:v>1.7156100000000001</c:v>
                </c:pt>
                <c:pt idx="25504">
                  <c:v>1.7158199999999999</c:v>
                </c:pt>
                <c:pt idx="25505">
                  <c:v>1.7159800000000001</c:v>
                </c:pt>
                <c:pt idx="25506">
                  <c:v>1.716</c:v>
                </c:pt>
                <c:pt idx="25507">
                  <c:v>1.71608</c:v>
                </c:pt>
                <c:pt idx="25508">
                  <c:v>1.7160899999999999</c:v>
                </c:pt>
                <c:pt idx="25509">
                  <c:v>1.7160500000000001</c:v>
                </c:pt>
                <c:pt idx="25510">
                  <c:v>1.7160500000000001</c:v>
                </c:pt>
                <c:pt idx="25511">
                  <c:v>1.71607</c:v>
                </c:pt>
                <c:pt idx="25512">
                  <c:v>1.71607</c:v>
                </c:pt>
                <c:pt idx="25513">
                  <c:v>1.7161200000000001</c:v>
                </c:pt>
                <c:pt idx="25514">
                  <c:v>1.7162500000000001</c:v>
                </c:pt>
                <c:pt idx="25515">
                  <c:v>1.7162999999999999</c:v>
                </c:pt>
                <c:pt idx="25516">
                  <c:v>1.7164299999999999</c:v>
                </c:pt>
                <c:pt idx="25517">
                  <c:v>1.7164999999999999</c:v>
                </c:pt>
                <c:pt idx="25518">
                  <c:v>1.7165699999999999</c:v>
                </c:pt>
                <c:pt idx="25519">
                  <c:v>1.7166600000000001</c:v>
                </c:pt>
                <c:pt idx="25520">
                  <c:v>1.7167600000000001</c:v>
                </c:pt>
                <c:pt idx="25521">
                  <c:v>1.7168399999999999</c:v>
                </c:pt>
                <c:pt idx="25522">
                  <c:v>1.71699</c:v>
                </c:pt>
                <c:pt idx="25523">
                  <c:v>1.7170399999999999</c:v>
                </c:pt>
                <c:pt idx="25524">
                  <c:v>1.71716</c:v>
                </c:pt>
                <c:pt idx="25525">
                  <c:v>1.7172499999999999</c:v>
                </c:pt>
                <c:pt idx="25526">
                  <c:v>1.7173499999999999</c:v>
                </c:pt>
                <c:pt idx="25527">
                  <c:v>1.7174400000000001</c:v>
                </c:pt>
                <c:pt idx="25528">
                  <c:v>1.7175</c:v>
                </c:pt>
                <c:pt idx="25529">
                  <c:v>1.7176100000000001</c:v>
                </c:pt>
                <c:pt idx="25530">
                  <c:v>1.7177</c:v>
                </c:pt>
                <c:pt idx="25531">
                  <c:v>1.7177899999999999</c:v>
                </c:pt>
                <c:pt idx="25532">
                  <c:v>1.71787</c:v>
                </c:pt>
                <c:pt idx="25533">
                  <c:v>1.71793</c:v>
                </c:pt>
                <c:pt idx="25534">
                  <c:v>1.7180299999999999</c:v>
                </c:pt>
                <c:pt idx="25535">
                  <c:v>1.71811</c:v>
                </c:pt>
                <c:pt idx="25536">
                  <c:v>1.7181999999999999</c:v>
                </c:pt>
                <c:pt idx="25537">
                  <c:v>1.71828</c:v>
                </c:pt>
                <c:pt idx="25538">
                  <c:v>1.71835</c:v>
                </c:pt>
                <c:pt idx="25539">
                  <c:v>1.7184299999999999</c:v>
                </c:pt>
                <c:pt idx="25540">
                  <c:v>1.71851</c:v>
                </c:pt>
                <c:pt idx="25541">
                  <c:v>1.7185999999999999</c:v>
                </c:pt>
                <c:pt idx="25542">
                  <c:v>1.71868</c:v>
                </c:pt>
                <c:pt idx="25543">
                  <c:v>1.71875</c:v>
                </c:pt>
                <c:pt idx="25544">
                  <c:v>1.71882</c:v>
                </c:pt>
                <c:pt idx="25545">
                  <c:v>1.7189000000000001</c:v>
                </c:pt>
                <c:pt idx="25546">
                  <c:v>1.71899</c:v>
                </c:pt>
                <c:pt idx="25547">
                  <c:v>1.7190700000000001</c:v>
                </c:pt>
                <c:pt idx="25548">
                  <c:v>1.71915</c:v>
                </c:pt>
                <c:pt idx="25549">
                  <c:v>1.7192099999999999</c:v>
                </c:pt>
                <c:pt idx="25550">
                  <c:v>1.7194499999999999</c:v>
                </c:pt>
                <c:pt idx="25551">
                  <c:v>1.72004</c:v>
                </c:pt>
                <c:pt idx="25552">
                  <c:v>1.72088</c:v>
                </c:pt>
                <c:pt idx="25553">
                  <c:v>1.7219500000000001</c:v>
                </c:pt>
                <c:pt idx="25554">
                  <c:v>1.72289</c:v>
                </c:pt>
                <c:pt idx="25555">
                  <c:v>1.7237899999999999</c:v>
                </c:pt>
                <c:pt idx="25556">
                  <c:v>1.72481</c:v>
                </c:pt>
                <c:pt idx="25557">
                  <c:v>1.7257100000000001</c:v>
                </c:pt>
                <c:pt idx="25558">
                  <c:v>1.72681</c:v>
                </c:pt>
                <c:pt idx="25559">
                  <c:v>1.7277899999999999</c:v>
                </c:pt>
                <c:pt idx="25560">
                  <c:v>1.7289600000000001</c:v>
                </c:pt>
                <c:pt idx="25561">
                  <c:v>1.7299899999999999</c:v>
                </c:pt>
                <c:pt idx="25562">
                  <c:v>1.7311399999999999</c:v>
                </c:pt>
                <c:pt idx="25563">
                  <c:v>1.73217</c:v>
                </c:pt>
                <c:pt idx="25564">
                  <c:v>1.73333</c:v>
                </c:pt>
                <c:pt idx="25565">
                  <c:v>1.7343900000000001</c:v>
                </c:pt>
                <c:pt idx="25566">
                  <c:v>1.7355400000000001</c:v>
                </c:pt>
                <c:pt idx="25567">
                  <c:v>1.73664</c:v>
                </c:pt>
                <c:pt idx="25568">
                  <c:v>1.7377899999999999</c:v>
                </c:pt>
                <c:pt idx="25569">
                  <c:v>1.73892</c:v>
                </c:pt>
                <c:pt idx="25570">
                  <c:v>1.7400800000000001</c:v>
                </c:pt>
                <c:pt idx="25571">
                  <c:v>1.7412300000000001</c:v>
                </c:pt>
                <c:pt idx="25572">
                  <c:v>1.7424200000000001</c:v>
                </c:pt>
                <c:pt idx="25573">
                  <c:v>1.7436</c:v>
                </c:pt>
                <c:pt idx="25574">
                  <c:v>1.7447999999999999</c:v>
                </c:pt>
                <c:pt idx="25575">
                  <c:v>1.746</c:v>
                </c:pt>
                <c:pt idx="25576">
                  <c:v>1.7472000000000001</c:v>
                </c:pt>
                <c:pt idx="25577">
                  <c:v>1.74841</c:v>
                </c:pt>
                <c:pt idx="25578">
                  <c:v>1.7496100000000001</c:v>
                </c:pt>
                <c:pt idx="25579">
                  <c:v>1.75082</c:v>
                </c:pt>
                <c:pt idx="25580">
                  <c:v>1.7520199999999999</c:v>
                </c:pt>
                <c:pt idx="25581">
                  <c:v>1.7532099999999999</c:v>
                </c:pt>
                <c:pt idx="25582">
                  <c:v>1.7544</c:v>
                </c:pt>
                <c:pt idx="25583">
                  <c:v>1.75559</c:v>
                </c:pt>
                <c:pt idx="25584">
                  <c:v>1.7567699999999999</c:v>
                </c:pt>
                <c:pt idx="25585">
                  <c:v>1.75796</c:v>
                </c:pt>
                <c:pt idx="25586">
                  <c:v>1.75915</c:v>
                </c:pt>
                <c:pt idx="25587">
                  <c:v>1.7603500000000001</c:v>
                </c:pt>
                <c:pt idx="25588">
                  <c:v>1.7615499999999999</c:v>
                </c:pt>
                <c:pt idx="25589">
                  <c:v>1.7627600000000001</c:v>
                </c:pt>
                <c:pt idx="25590">
                  <c:v>1.7639800000000001</c:v>
                </c:pt>
                <c:pt idx="25591">
                  <c:v>1.7652000000000001</c:v>
                </c:pt>
                <c:pt idx="25592">
                  <c:v>1.7664299999999999</c:v>
                </c:pt>
                <c:pt idx="25593">
                  <c:v>1.76766</c:v>
                </c:pt>
                <c:pt idx="25594">
                  <c:v>1.7688900000000001</c:v>
                </c:pt>
                <c:pt idx="25595">
                  <c:v>1.7701100000000001</c:v>
                </c:pt>
                <c:pt idx="25596">
                  <c:v>1.7713300000000001</c:v>
                </c:pt>
                <c:pt idx="25597">
                  <c:v>1.7725500000000001</c:v>
                </c:pt>
                <c:pt idx="25598">
                  <c:v>1.77376</c:v>
                </c:pt>
                <c:pt idx="25599">
                  <c:v>1.7749699999999999</c:v>
                </c:pt>
                <c:pt idx="25600">
                  <c:v>1.7761199999999999</c:v>
                </c:pt>
                <c:pt idx="25601">
                  <c:v>1.7772600000000001</c:v>
                </c:pt>
                <c:pt idx="25602">
                  <c:v>1.77841</c:v>
                </c:pt>
                <c:pt idx="25603">
                  <c:v>1.7796000000000001</c:v>
                </c:pt>
                <c:pt idx="25604">
                  <c:v>1.7806</c:v>
                </c:pt>
                <c:pt idx="25605">
                  <c:v>1.7817000000000001</c:v>
                </c:pt>
                <c:pt idx="25606">
                  <c:v>1.7829200000000001</c:v>
                </c:pt>
                <c:pt idx="25607">
                  <c:v>1.7840100000000001</c:v>
                </c:pt>
                <c:pt idx="25608">
                  <c:v>1.78511</c:v>
                </c:pt>
                <c:pt idx="25609">
                  <c:v>1.78624</c:v>
                </c:pt>
                <c:pt idx="25610">
                  <c:v>1.78728</c:v>
                </c:pt>
                <c:pt idx="25611">
                  <c:v>1.7884100000000001</c:v>
                </c:pt>
                <c:pt idx="25612">
                  <c:v>1.7895399999999999</c:v>
                </c:pt>
                <c:pt idx="25613">
                  <c:v>1.79051</c:v>
                </c:pt>
                <c:pt idx="25614">
                  <c:v>1.79152</c:v>
                </c:pt>
                <c:pt idx="25615">
                  <c:v>1.79257</c:v>
                </c:pt>
                <c:pt idx="25616">
                  <c:v>1.79355</c:v>
                </c:pt>
                <c:pt idx="25617">
                  <c:v>1.79461</c:v>
                </c:pt>
                <c:pt idx="25618">
                  <c:v>1.79575</c:v>
                </c:pt>
                <c:pt idx="25619">
                  <c:v>1.79671</c:v>
                </c:pt>
                <c:pt idx="25620">
                  <c:v>1.7976300000000001</c:v>
                </c:pt>
                <c:pt idx="25621">
                  <c:v>1.7986500000000001</c:v>
                </c:pt>
                <c:pt idx="25622">
                  <c:v>1.7995699999999999</c:v>
                </c:pt>
                <c:pt idx="25623">
                  <c:v>1.80057</c:v>
                </c:pt>
                <c:pt idx="25624">
                  <c:v>1.8017000000000001</c:v>
                </c:pt>
                <c:pt idx="25625">
                  <c:v>1.8026599999999999</c:v>
                </c:pt>
                <c:pt idx="25626">
                  <c:v>1.8035000000000001</c:v>
                </c:pt>
                <c:pt idx="25627">
                  <c:v>1.80447</c:v>
                </c:pt>
                <c:pt idx="25628">
                  <c:v>1.80531</c:v>
                </c:pt>
                <c:pt idx="25629">
                  <c:v>1.8062400000000001</c:v>
                </c:pt>
                <c:pt idx="25630">
                  <c:v>1.80738</c:v>
                </c:pt>
                <c:pt idx="25631">
                  <c:v>1.8082499999999999</c:v>
                </c:pt>
                <c:pt idx="25632">
                  <c:v>1.80907</c:v>
                </c:pt>
                <c:pt idx="25633">
                  <c:v>1.8099799999999999</c:v>
                </c:pt>
                <c:pt idx="25634">
                  <c:v>1.81077</c:v>
                </c:pt>
                <c:pt idx="25635">
                  <c:v>1.8118000000000001</c:v>
                </c:pt>
                <c:pt idx="25636">
                  <c:v>1.8127800000000001</c:v>
                </c:pt>
                <c:pt idx="25637">
                  <c:v>1.8135399999999999</c:v>
                </c:pt>
                <c:pt idx="25638">
                  <c:v>1.8144</c:v>
                </c:pt>
                <c:pt idx="25639">
                  <c:v>1.8151600000000001</c:v>
                </c:pt>
                <c:pt idx="25640">
                  <c:v>1.8160400000000001</c:v>
                </c:pt>
                <c:pt idx="25641">
                  <c:v>1.8170500000000001</c:v>
                </c:pt>
                <c:pt idx="25642">
                  <c:v>1.81782</c:v>
                </c:pt>
                <c:pt idx="25643">
                  <c:v>1.8185800000000001</c:v>
                </c:pt>
                <c:pt idx="25644">
                  <c:v>1.8193299999999999</c:v>
                </c:pt>
                <c:pt idx="25645">
                  <c:v>1.8200700000000001</c:v>
                </c:pt>
                <c:pt idx="25646">
                  <c:v>1.8210500000000001</c:v>
                </c:pt>
                <c:pt idx="25647">
                  <c:v>1.82186</c:v>
                </c:pt>
                <c:pt idx="25648">
                  <c:v>1.82256</c:v>
                </c:pt>
                <c:pt idx="25649">
                  <c:v>1.8232999999999999</c:v>
                </c:pt>
                <c:pt idx="25650">
                  <c:v>1.8237000000000001</c:v>
                </c:pt>
                <c:pt idx="25651">
                  <c:v>1.8238099999999999</c:v>
                </c:pt>
                <c:pt idx="25652">
                  <c:v>1.8236300000000001</c:v>
                </c:pt>
                <c:pt idx="25653">
                  <c:v>1.8231900000000001</c:v>
                </c:pt>
                <c:pt idx="25654">
                  <c:v>1.8224800000000001</c:v>
                </c:pt>
                <c:pt idx="25655">
                  <c:v>1.8216399999999999</c:v>
                </c:pt>
                <c:pt idx="25656">
                  <c:v>1.82084</c:v>
                </c:pt>
                <c:pt idx="25657">
                  <c:v>1.81999</c:v>
                </c:pt>
                <c:pt idx="25658">
                  <c:v>1.8190200000000001</c:v>
                </c:pt>
                <c:pt idx="25659">
                  <c:v>1.81793</c:v>
                </c:pt>
                <c:pt idx="25660">
                  <c:v>1.8169999999999999</c:v>
                </c:pt>
                <c:pt idx="25661">
                  <c:v>1.8160499999999999</c:v>
                </c:pt>
                <c:pt idx="25662">
                  <c:v>1.81514</c:v>
                </c:pt>
                <c:pt idx="25663">
                  <c:v>1.8142</c:v>
                </c:pt>
                <c:pt idx="25664">
                  <c:v>1.81318</c:v>
                </c:pt>
                <c:pt idx="25665">
                  <c:v>1.81206</c:v>
                </c:pt>
                <c:pt idx="25666">
                  <c:v>1.8110299999999999</c:v>
                </c:pt>
                <c:pt idx="25667">
                  <c:v>1.8099499999999999</c:v>
                </c:pt>
                <c:pt idx="25668">
                  <c:v>1.80888</c:v>
                </c:pt>
                <c:pt idx="25669">
                  <c:v>1.80772</c:v>
                </c:pt>
                <c:pt idx="25670">
                  <c:v>1.8066</c:v>
                </c:pt>
                <c:pt idx="25671">
                  <c:v>1.8054399999999999</c:v>
                </c:pt>
                <c:pt idx="25672">
                  <c:v>1.8043100000000001</c:v>
                </c:pt>
                <c:pt idx="25673">
                  <c:v>1.80315</c:v>
                </c:pt>
                <c:pt idx="25674">
                  <c:v>1.80202</c:v>
                </c:pt>
                <c:pt idx="25675">
                  <c:v>1.8008599999999999</c:v>
                </c:pt>
                <c:pt idx="25676">
                  <c:v>1.7997300000000001</c:v>
                </c:pt>
                <c:pt idx="25677">
                  <c:v>1.79861</c:v>
                </c:pt>
                <c:pt idx="25678">
                  <c:v>1.7975099999999999</c:v>
                </c:pt>
                <c:pt idx="25679">
                  <c:v>1.7964</c:v>
                </c:pt>
                <c:pt idx="25680">
                  <c:v>1.79528</c:v>
                </c:pt>
                <c:pt idx="25681">
                  <c:v>1.79417</c:v>
                </c:pt>
                <c:pt idx="25682">
                  <c:v>1.79305</c:v>
                </c:pt>
                <c:pt idx="25683">
                  <c:v>1.79192</c:v>
                </c:pt>
                <c:pt idx="25684">
                  <c:v>1.7907999999999999</c:v>
                </c:pt>
                <c:pt idx="25685">
                  <c:v>1.78966</c:v>
                </c:pt>
                <c:pt idx="25686">
                  <c:v>1.78853</c:v>
                </c:pt>
                <c:pt idx="25687">
                  <c:v>1.7874000000000001</c:v>
                </c:pt>
                <c:pt idx="25688">
                  <c:v>1.78626</c:v>
                </c:pt>
                <c:pt idx="25689">
                  <c:v>1.78512</c:v>
                </c:pt>
                <c:pt idx="25690">
                  <c:v>1.7839799999999999</c:v>
                </c:pt>
                <c:pt idx="25691">
                  <c:v>1.78285</c:v>
                </c:pt>
                <c:pt idx="25692">
                  <c:v>1.7817099999999999</c:v>
                </c:pt>
                <c:pt idx="25693">
                  <c:v>1.7805800000000001</c:v>
                </c:pt>
                <c:pt idx="25694">
                  <c:v>1.77945</c:v>
                </c:pt>
                <c:pt idx="25695">
                  <c:v>1.7783199999999999</c:v>
                </c:pt>
                <c:pt idx="25696">
                  <c:v>1.77719</c:v>
                </c:pt>
                <c:pt idx="25697">
                  <c:v>1.77606</c:v>
                </c:pt>
                <c:pt idx="25698">
                  <c:v>1.7749299999999999</c:v>
                </c:pt>
                <c:pt idx="25699">
                  <c:v>1.77379</c:v>
                </c:pt>
                <c:pt idx="25700">
                  <c:v>1.7726999999999999</c:v>
                </c:pt>
                <c:pt idx="25701">
                  <c:v>1.77169</c:v>
                </c:pt>
                <c:pt idx="25702">
                  <c:v>1.7708699999999999</c:v>
                </c:pt>
                <c:pt idx="25703">
                  <c:v>1.7700100000000001</c:v>
                </c:pt>
                <c:pt idx="25704">
                  <c:v>1.7692300000000001</c:v>
                </c:pt>
                <c:pt idx="25705">
                  <c:v>1.7684800000000001</c:v>
                </c:pt>
                <c:pt idx="25706">
                  <c:v>1.76756</c:v>
                </c:pt>
                <c:pt idx="25707">
                  <c:v>1.7665</c:v>
                </c:pt>
                <c:pt idx="25708">
                  <c:v>1.76556</c:v>
                </c:pt>
                <c:pt idx="25709">
                  <c:v>1.76474</c:v>
                </c:pt>
                <c:pt idx="25710">
                  <c:v>1.76387</c:v>
                </c:pt>
                <c:pt idx="25711">
                  <c:v>1.7631699999999999</c:v>
                </c:pt>
                <c:pt idx="25712">
                  <c:v>1.76241</c:v>
                </c:pt>
                <c:pt idx="25713">
                  <c:v>1.7614799999999999</c:v>
                </c:pt>
                <c:pt idx="25714">
                  <c:v>1.7604299999999999</c:v>
                </c:pt>
                <c:pt idx="25715">
                  <c:v>1.75949</c:v>
                </c:pt>
                <c:pt idx="25716">
                  <c:v>1.7586599999999999</c:v>
                </c:pt>
                <c:pt idx="25717">
                  <c:v>1.7578</c:v>
                </c:pt>
                <c:pt idx="25718">
                  <c:v>1.7571099999999999</c:v>
                </c:pt>
                <c:pt idx="25719">
                  <c:v>1.75641</c:v>
                </c:pt>
                <c:pt idx="25720">
                  <c:v>1.75553</c:v>
                </c:pt>
                <c:pt idx="25721">
                  <c:v>1.7544999999999999</c:v>
                </c:pt>
                <c:pt idx="25722">
                  <c:v>1.75352</c:v>
                </c:pt>
                <c:pt idx="25723">
                  <c:v>1.75268</c:v>
                </c:pt>
                <c:pt idx="25724">
                  <c:v>1.7518400000000001</c:v>
                </c:pt>
                <c:pt idx="25725">
                  <c:v>1.75112</c:v>
                </c:pt>
                <c:pt idx="25726">
                  <c:v>1.7504599999999999</c:v>
                </c:pt>
                <c:pt idx="25727">
                  <c:v>1.7496700000000001</c:v>
                </c:pt>
                <c:pt idx="25728">
                  <c:v>1.7486999999999999</c:v>
                </c:pt>
                <c:pt idx="25729">
                  <c:v>1.74766</c:v>
                </c:pt>
                <c:pt idx="25730">
                  <c:v>1.74678</c:v>
                </c:pt>
                <c:pt idx="25731">
                  <c:v>1.74596</c:v>
                </c:pt>
                <c:pt idx="25732">
                  <c:v>1.74516</c:v>
                </c:pt>
                <c:pt idx="25733">
                  <c:v>1.74451</c:v>
                </c:pt>
                <c:pt idx="25734">
                  <c:v>1.7438100000000001</c:v>
                </c:pt>
                <c:pt idx="25735">
                  <c:v>1.7429300000000001</c:v>
                </c:pt>
                <c:pt idx="25736">
                  <c:v>1.7418899999999999</c:v>
                </c:pt>
                <c:pt idx="25737">
                  <c:v>1.7409300000000001</c:v>
                </c:pt>
                <c:pt idx="25738">
                  <c:v>1.7400899999999999</c:v>
                </c:pt>
                <c:pt idx="25739">
                  <c:v>1.73925</c:v>
                </c:pt>
                <c:pt idx="25740">
                  <c:v>1.73854</c:v>
                </c:pt>
                <c:pt idx="25741">
                  <c:v>1.7379</c:v>
                </c:pt>
                <c:pt idx="25742">
                  <c:v>1.7371300000000001</c:v>
                </c:pt>
                <c:pt idx="25743">
                  <c:v>1.7361599999999999</c:v>
                </c:pt>
                <c:pt idx="25744">
                  <c:v>1.73512</c:v>
                </c:pt>
                <c:pt idx="25745">
                  <c:v>1.7342500000000001</c:v>
                </c:pt>
                <c:pt idx="25746">
                  <c:v>1.7334000000000001</c:v>
                </c:pt>
                <c:pt idx="25747">
                  <c:v>1.7325999999999999</c:v>
                </c:pt>
                <c:pt idx="25748">
                  <c:v>1.73193</c:v>
                </c:pt>
                <c:pt idx="25749">
                  <c:v>1.73125</c:v>
                </c:pt>
                <c:pt idx="25750">
                  <c:v>1.7303500000000001</c:v>
                </c:pt>
                <c:pt idx="25751">
                  <c:v>1.7293000000000001</c:v>
                </c:pt>
                <c:pt idx="25752">
                  <c:v>1.72818</c:v>
                </c:pt>
                <c:pt idx="25753">
                  <c:v>1.7271000000000001</c:v>
                </c:pt>
                <c:pt idx="25754">
                  <c:v>1.72594</c:v>
                </c:pt>
                <c:pt idx="25755">
                  <c:v>1.72482</c:v>
                </c:pt>
                <c:pt idx="25756">
                  <c:v>1.72367</c:v>
                </c:pt>
                <c:pt idx="25757">
                  <c:v>1.7225299999999999</c:v>
                </c:pt>
                <c:pt idx="25758">
                  <c:v>1.7213799999999999</c:v>
                </c:pt>
                <c:pt idx="25759">
                  <c:v>1.7202299999999999</c:v>
                </c:pt>
                <c:pt idx="25760">
                  <c:v>1.7190700000000001</c:v>
                </c:pt>
                <c:pt idx="25761">
                  <c:v>1.7179199999999999</c:v>
                </c:pt>
                <c:pt idx="25762">
                  <c:v>1.7167600000000001</c:v>
                </c:pt>
                <c:pt idx="25763">
                  <c:v>1.7156199999999999</c:v>
                </c:pt>
                <c:pt idx="25764">
                  <c:v>1.7144600000000001</c:v>
                </c:pt>
                <c:pt idx="25765">
                  <c:v>1.7133100000000001</c:v>
                </c:pt>
                <c:pt idx="25766">
                  <c:v>1.7121500000000001</c:v>
                </c:pt>
                <c:pt idx="25767">
                  <c:v>1.71099</c:v>
                </c:pt>
                <c:pt idx="25768">
                  <c:v>1.70983</c:v>
                </c:pt>
                <c:pt idx="25769">
                  <c:v>1.7086699999999999</c:v>
                </c:pt>
                <c:pt idx="25770">
                  <c:v>1.7075100000000001</c:v>
                </c:pt>
                <c:pt idx="25771">
                  <c:v>1.70635</c:v>
                </c:pt>
                <c:pt idx="25772">
                  <c:v>1.7051799999999999</c:v>
                </c:pt>
                <c:pt idx="25773">
                  <c:v>1.7040200000000001</c:v>
                </c:pt>
                <c:pt idx="25774">
                  <c:v>1.70285</c:v>
                </c:pt>
                <c:pt idx="25775">
                  <c:v>1.7016800000000001</c:v>
                </c:pt>
                <c:pt idx="25776">
                  <c:v>1.70051</c:v>
                </c:pt>
                <c:pt idx="25777">
                  <c:v>1.6993400000000001</c:v>
                </c:pt>
                <c:pt idx="25778">
                  <c:v>1.69817</c:v>
                </c:pt>
                <c:pt idx="25779">
                  <c:v>1.6970000000000001</c:v>
                </c:pt>
                <c:pt idx="25780">
                  <c:v>1.6958299999999999</c:v>
                </c:pt>
                <c:pt idx="25781">
                  <c:v>1.6946600000000001</c:v>
                </c:pt>
                <c:pt idx="25782">
                  <c:v>1.6934800000000001</c:v>
                </c:pt>
                <c:pt idx="25783">
                  <c:v>1.69231</c:v>
                </c:pt>
                <c:pt idx="25784">
                  <c:v>1.69113</c:v>
                </c:pt>
                <c:pt idx="25785">
                  <c:v>1.6899500000000001</c:v>
                </c:pt>
                <c:pt idx="25786">
                  <c:v>1.6887799999999999</c:v>
                </c:pt>
                <c:pt idx="25787">
                  <c:v>1.6876</c:v>
                </c:pt>
                <c:pt idx="25788">
                  <c:v>1.68642</c:v>
                </c:pt>
                <c:pt idx="25789">
                  <c:v>1.6852499999999999</c:v>
                </c:pt>
                <c:pt idx="25790">
                  <c:v>1.68407</c:v>
                </c:pt>
                <c:pt idx="25791">
                  <c:v>1.68289</c:v>
                </c:pt>
                <c:pt idx="25792">
                  <c:v>1.6817</c:v>
                </c:pt>
                <c:pt idx="25793">
                  <c:v>1.68052</c:v>
                </c:pt>
                <c:pt idx="25794">
                  <c:v>1.67933</c:v>
                </c:pt>
                <c:pt idx="25795">
                  <c:v>1.67814</c:v>
                </c:pt>
                <c:pt idx="25796">
                  <c:v>1.6769499999999999</c:v>
                </c:pt>
                <c:pt idx="25797">
                  <c:v>1.6757599999999999</c:v>
                </c:pt>
                <c:pt idx="25798">
                  <c:v>1.6745699999999999</c:v>
                </c:pt>
                <c:pt idx="25799">
                  <c:v>1.6733800000000001</c:v>
                </c:pt>
                <c:pt idx="25800">
                  <c:v>1.6721999999999999</c:v>
                </c:pt>
                <c:pt idx="25801">
                  <c:v>1.67103</c:v>
                </c:pt>
                <c:pt idx="25802">
                  <c:v>1.66987</c:v>
                </c:pt>
                <c:pt idx="25803">
                  <c:v>1.66872</c:v>
                </c:pt>
                <c:pt idx="25804">
                  <c:v>1.6676</c:v>
                </c:pt>
                <c:pt idx="25805">
                  <c:v>1.66649</c:v>
                </c:pt>
                <c:pt idx="25806">
                  <c:v>1.6654199999999999</c:v>
                </c:pt>
                <c:pt idx="25807">
                  <c:v>1.6643699999999999</c:v>
                </c:pt>
                <c:pt idx="25808">
                  <c:v>1.66334</c:v>
                </c:pt>
                <c:pt idx="25809">
                  <c:v>1.66231</c:v>
                </c:pt>
                <c:pt idx="25810">
                  <c:v>1.6612800000000001</c:v>
                </c:pt>
                <c:pt idx="25811">
                  <c:v>1.66025</c:v>
                </c:pt>
                <c:pt idx="25812">
                  <c:v>1.65924</c:v>
                </c:pt>
                <c:pt idx="25813">
                  <c:v>1.65825</c:v>
                </c:pt>
                <c:pt idx="25814">
                  <c:v>1.65723</c:v>
                </c:pt>
                <c:pt idx="25815">
                  <c:v>1.65612</c:v>
                </c:pt>
                <c:pt idx="25816">
                  <c:v>1.65496</c:v>
                </c:pt>
                <c:pt idx="25817">
                  <c:v>1.6537999999999999</c:v>
                </c:pt>
                <c:pt idx="25818">
                  <c:v>1.6526400000000001</c:v>
                </c:pt>
                <c:pt idx="25819">
                  <c:v>1.6515</c:v>
                </c:pt>
                <c:pt idx="25820">
                  <c:v>1.6503699999999999</c:v>
                </c:pt>
                <c:pt idx="25821">
                  <c:v>1.6492599999999999</c:v>
                </c:pt>
                <c:pt idx="25822">
                  <c:v>1.6481600000000001</c:v>
                </c:pt>
                <c:pt idx="25823">
                  <c:v>1.6470899999999999</c:v>
                </c:pt>
                <c:pt idx="25824">
                  <c:v>1.6460399999999999</c:v>
                </c:pt>
                <c:pt idx="25825">
                  <c:v>1.64499</c:v>
                </c:pt>
                <c:pt idx="25826">
                  <c:v>1.6439299999999999</c:v>
                </c:pt>
                <c:pt idx="25827">
                  <c:v>1.6428700000000001</c:v>
                </c:pt>
                <c:pt idx="25828">
                  <c:v>1.64178</c:v>
                </c:pt>
                <c:pt idx="25829">
                  <c:v>1.6406700000000001</c:v>
                </c:pt>
                <c:pt idx="25830">
                  <c:v>1.63954</c:v>
                </c:pt>
                <c:pt idx="25831">
                  <c:v>1.63839</c:v>
                </c:pt>
                <c:pt idx="25832">
                  <c:v>1.63724</c:v>
                </c:pt>
                <c:pt idx="25833">
                  <c:v>1.63609</c:v>
                </c:pt>
                <c:pt idx="25834">
                  <c:v>1.6349400000000001</c:v>
                </c:pt>
                <c:pt idx="25835">
                  <c:v>1.6337999999999999</c:v>
                </c:pt>
                <c:pt idx="25836">
                  <c:v>1.6326799999999999</c:v>
                </c:pt>
                <c:pt idx="25837">
                  <c:v>1.6315599999999999</c:v>
                </c:pt>
                <c:pt idx="25838">
                  <c:v>1.63046</c:v>
                </c:pt>
                <c:pt idx="25839">
                  <c:v>1.6293800000000001</c:v>
                </c:pt>
                <c:pt idx="25840">
                  <c:v>1.62832</c:v>
                </c:pt>
                <c:pt idx="25841">
                  <c:v>1.6272599999999999</c:v>
                </c:pt>
                <c:pt idx="25842">
                  <c:v>1.6262099999999999</c:v>
                </c:pt>
                <c:pt idx="25843">
                  <c:v>1.6251500000000001</c:v>
                </c:pt>
                <c:pt idx="25844">
                  <c:v>1.62409</c:v>
                </c:pt>
                <c:pt idx="25845">
                  <c:v>1.623</c:v>
                </c:pt>
                <c:pt idx="25846">
                  <c:v>1.6218900000000001</c:v>
                </c:pt>
                <c:pt idx="25847">
                  <c:v>1.62077</c:v>
                </c:pt>
                <c:pt idx="25848">
                  <c:v>1.61964</c:v>
                </c:pt>
                <c:pt idx="25849">
                  <c:v>1.6185</c:v>
                </c:pt>
                <c:pt idx="25850">
                  <c:v>1.6175900000000001</c:v>
                </c:pt>
                <c:pt idx="25851">
                  <c:v>1.6170899999999999</c:v>
                </c:pt>
                <c:pt idx="25852">
                  <c:v>1.6167800000000001</c:v>
                </c:pt>
                <c:pt idx="25853">
                  <c:v>1.6166199999999999</c:v>
                </c:pt>
                <c:pt idx="25854">
                  <c:v>1.6166100000000001</c:v>
                </c:pt>
                <c:pt idx="25855">
                  <c:v>1.61687</c:v>
                </c:pt>
                <c:pt idx="25856">
                  <c:v>1.61737</c:v>
                </c:pt>
                <c:pt idx="25857">
                  <c:v>1.6181099999999999</c:v>
                </c:pt>
                <c:pt idx="25858">
                  <c:v>1.6191500000000001</c:v>
                </c:pt>
                <c:pt idx="25859">
                  <c:v>1.6204000000000001</c:v>
                </c:pt>
                <c:pt idx="25860">
                  <c:v>1.6214999999999999</c:v>
                </c:pt>
                <c:pt idx="25861">
                  <c:v>1.6220300000000001</c:v>
                </c:pt>
                <c:pt idx="25862">
                  <c:v>1.6222300000000001</c:v>
                </c:pt>
                <c:pt idx="25863">
                  <c:v>1.6225000000000001</c:v>
                </c:pt>
                <c:pt idx="25864">
                  <c:v>1.6227400000000001</c:v>
                </c:pt>
                <c:pt idx="25865">
                  <c:v>1.62277</c:v>
                </c:pt>
                <c:pt idx="25866">
                  <c:v>1.6227499999999999</c:v>
                </c:pt>
                <c:pt idx="25867">
                  <c:v>1.6227499999999999</c:v>
                </c:pt>
                <c:pt idx="25868">
                  <c:v>1.6228899999999999</c:v>
                </c:pt>
                <c:pt idx="25869">
                  <c:v>1.6232500000000001</c:v>
                </c:pt>
                <c:pt idx="25870">
                  <c:v>1.62361</c:v>
                </c:pt>
                <c:pt idx="25871">
                  <c:v>1.62425</c:v>
                </c:pt>
                <c:pt idx="25872">
                  <c:v>1.62497</c:v>
                </c:pt>
                <c:pt idx="25873">
                  <c:v>1.62578</c:v>
                </c:pt>
                <c:pt idx="25874">
                  <c:v>1.62642</c:v>
                </c:pt>
                <c:pt idx="25875">
                  <c:v>1.62693</c:v>
                </c:pt>
                <c:pt idx="25876">
                  <c:v>1.6273500000000001</c:v>
                </c:pt>
                <c:pt idx="25877">
                  <c:v>1.6276999999999999</c:v>
                </c:pt>
                <c:pt idx="25878">
                  <c:v>1.6279600000000001</c:v>
                </c:pt>
                <c:pt idx="25879">
                  <c:v>1.6281300000000001</c:v>
                </c:pt>
                <c:pt idx="25880">
                  <c:v>1.6282399999999999</c:v>
                </c:pt>
                <c:pt idx="25881">
                  <c:v>1.6282799999999999</c:v>
                </c:pt>
                <c:pt idx="25882">
                  <c:v>1.62832</c:v>
                </c:pt>
                <c:pt idx="25883">
                  <c:v>1.62845</c:v>
                </c:pt>
                <c:pt idx="25884">
                  <c:v>1.62873</c:v>
                </c:pt>
                <c:pt idx="25885">
                  <c:v>1.6291199999999999</c:v>
                </c:pt>
                <c:pt idx="25886">
                  <c:v>1.62968</c:v>
                </c:pt>
                <c:pt idx="25887">
                  <c:v>1.6303000000000001</c:v>
                </c:pt>
                <c:pt idx="25888">
                  <c:v>1.63093</c:v>
                </c:pt>
                <c:pt idx="25889">
                  <c:v>1.6314900000000001</c:v>
                </c:pt>
                <c:pt idx="25890">
                  <c:v>1.6319600000000001</c:v>
                </c:pt>
                <c:pt idx="25891">
                  <c:v>1.6323399999999999</c:v>
                </c:pt>
                <c:pt idx="25892">
                  <c:v>1.63266</c:v>
                </c:pt>
                <c:pt idx="25893">
                  <c:v>1.63287</c:v>
                </c:pt>
                <c:pt idx="25894">
                  <c:v>1.6330100000000001</c:v>
                </c:pt>
                <c:pt idx="25895">
                  <c:v>1.6330800000000001</c:v>
                </c:pt>
                <c:pt idx="25896">
                  <c:v>1.63313</c:v>
                </c:pt>
                <c:pt idx="25897">
                  <c:v>1.63323</c:v>
                </c:pt>
                <c:pt idx="25898">
                  <c:v>1.6334599999999999</c:v>
                </c:pt>
                <c:pt idx="25899">
                  <c:v>1.63381</c:v>
                </c:pt>
                <c:pt idx="25900">
                  <c:v>1.6345000000000001</c:v>
                </c:pt>
                <c:pt idx="25901">
                  <c:v>1.63551</c:v>
                </c:pt>
                <c:pt idx="25902">
                  <c:v>1.6366700000000001</c:v>
                </c:pt>
                <c:pt idx="25903">
                  <c:v>1.6379900000000001</c:v>
                </c:pt>
                <c:pt idx="25904">
                  <c:v>1.6388499999999999</c:v>
                </c:pt>
                <c:pt idx="25905">
                  <c:v>1.63975</c:v>
                </c:pt>
                <c:pt idx="25906">
                  <c:v>1.64005</c:v>
                </c:pt>
                <c:pt idx="25907">
                  <c:v>1.64052</c:v>
                </c:pt>
                <c:pt idx="25908">
                  <c:v>1.6405799999999999</c:v>
                </c:pt>
                <c:pt idx="25909">
                  <c:v>1.6407</c:v>
                </c:pt>
                <c:pt idx="25910">
                  <c:v>1.64062</c:v>
                </c:pt>
                <c:pt idx="25911">
                  <c:v>1.6407499999999999</c:v>
                </c:pt>
                <c:pt idx="25912">
                  <c:v>1.6413199999999999</c:v>
                </c:pt>
                <c:pt idx="25913">
                  <c:v>1.6422099999999999</c:v>
                </c:pt>
                <c:pt idx="25914">
                  <c:v>1.643</c:v>
                </c:pt>
                <c:pt idx="25915">
                  <c:v>1.6439999999999999</c:v>
                </c:pt>
                <c:pt idx="25916">
                  <c:v>1.64506</c:v>
                </c:pt>
                <c:pt idx="25917">
                  <c:v>1.6466400000000001</c:v>
                </c:pt>
                <c:pt idx="25918">
                  <c:v>1.64771</c:v>
                </c:pt>
                <c:pt idx="25919">
                  <c:v>1.6486400000000001</c:v>
                </c:pt>
                <c:pt idx="25920">
                  <c:v>1.6493899999999999</c:v>
                </c:pt>
                <c:pt idx="25921">
                  <c:v>1.64995</c:v>
                </c:pt>
                <c:pt idx="25922">
                  <c:v>1.6507000000000001</c:v>
                </c:pt>
                <c:pt idx="25923">
                  <c:v>1.6517299999999999</c:v>
                </c:pt>
                <c:pt idx="25924">
                  <c:v>1.653</c:v>
                </c:pt>
                <c:pt idx="25925">
                  <c:v>1.6538600000000001</c:v>
                </c:pt>
                <c:pt idx="25926">
                  <c:v>1.6546799999999999</c:v>
                </c:pt>
                <c:pt idx="25927">
                  <c:v>1.6552100000000001</c:v>
                </c:pt>
                <c:pt idx="25928">
                  <c:v>1.65581</c:v>
                </c:pt>
                <c:pt idx="25929">
                  <c:v>1.6563399999999999</c:v>
                </c:pt>
                <c:pt idx="25930">
                  <c:v>1.65727</c:v>
                </c:pt>
                <c:pt idx="25931">
                  <c:v>1.6585399999999999</c:v>
                </c:pt>
                <c:pt idx="25932">
                  <c:v>1.65968</c:v>
                </c:pt>
                <c:pt idx="25933">
                  <c:v>1.66042</c:v>
                </c:pt>
                <c:pt idx="25934">
                  <c:v>1.6610199999999999</c:v>
                </c:pt>
                <c:pt idx="25935">
                  <c:v>1.6616</c:v>
                </c:pt>
                <c:pt idx="25936">
                  <c:v>1.66208</c:v>
                </c:pt>
                <c:pt idx="25937">
                  <c:v>1.6627700000000001</c:v>
                </c:pt>
                <c:pt idx="25938">
                  <c:v>1.66377</c:v>
                </c:pt>
                <c:pt idx="25939">
                  <c:v>1.6649400000000001</c:v>
                </c:pt>
                <c:pt idx="25940">
                  <c:v>1.6656299999999999</c:v>
                </c:pt>
                <c:pt idx="25941">
                  <c:v>1.6663300000000001</c:v>
                </c:pt>
                <c:pt idx="25942">
                  <c:v>1.66682</c:v>
                </c:pt>
                <c:pt idx="25943">
                  <c:v>1.6674500000000001</c:v>
                </c:pt>
                <c:pt idx="25944">
                  <c:v>1.66801</c:v>
                </c:pt>
                <c:pt idx="25945">
                  <c:v>1.66893</c:v>
                </c:pt>
                <c:pt idx="25946">
                  <c:v>1.67018</c:v>
                </c:pt>
                <c:pt idx="25947">
                  <c:v>1.6711499999999999</c:v>
                </c:pt>
                <c:pt idx="25948">
                  <c:v>1.67204</c:v>
                </c:pt>
                <c:pt idx="25949">
                  <c:v>1.6727399999999999</c:v>
                </c:pt>
                <c:pt idx="25950">
                  <c:v>1.6729499999999999</c:v>
                </c:pt>
                <c:pt idx="25951">
                  <c:v>1.67266</c:v>
                </c:pt>
                <c:pt idx="25952">
                  <c:v>1.67208</c:v>
                </c:pt>
                <c:pt idx="25953">
                  <c:v>1.67133</c:v>
                </c:pt>
                <c:pt idx="25954">
                  <c:v>1.6704000000000001</c:v>
                </c:pt>
                <c:pt idx="25955">
                  <c:v>1.6695199999999999</c:v>
                </c:pt>
                <c:pt idx="25956">
                  <c:v>1.6684600000000001</c:v>
                </c:pt>
                <c:pt idx="25957">
                  <c:v>1.6675599999999999</c:v>
                </c:pt>
                <c:pt idx="25958">
                  <c:v>1.6665099999999999</c:v>
                </c:pt>
                <c:pt idx="25959">
                  <c:v>1.6656299999999999</c:v>
                </c:pt>
                <c:pt idx="25960">
                  <c:v>1.66462</c:v>
                </c:pt>
                <c:pt idx="25961">
                  <c:v>1.6635800000000001</c:v>
                </c:pt>
                <c:pt idx="25962">
                  <c:v>1.66242</c:v>
                </c:pt>
                <c:pt idx="25963">
                  <c:v>1.6611</c:v>
                </c:pt>
                <c:pt idx="25964">
                  <c:v>1.66004</c:v>
                </c:pt>
                <c:pt idx="25965">
                  <c:v>1.6589499999999999</c:v>
                </c:pt>
                <c:pt idx="25966">
                  <c:v>1.65784</c:v>
                </c:pt>
                <c:pt idx="25967">
                  <c:v>1.65683</c:v>
                </c:pt>
                <c:pt idx="25968">
                  <c:v>1.6555299999999999</c:v>
                </c:pt>
                <c:pt idx="25969">
                  <c:v>1.65419</c:v>
                </c:pt>
                <c:pt idx="25970">
                  <c:v>1.6531</c:v>
                </c:pt>
                <c:pt idx="25971">
                  <c:v>1.65194</c:v>
                </c:pt>
                <c:pt idx="25972">
                  <c:v>1.65076</c:v>
                </c:pt>
                <c:pt idx="25973">
                  <c:v>1.6496900000000001</c:v>
                </c:pt>
                <c:pt idx="25974">
                  <c:v>1.6484399999999999</c:v>
                </c:pt>
                <c:pt idx="25975">
                  <c:v>1.64707</c:v>
                </c:pt>
                <c:pt idx="25976">
                  <c:v>1.64584</c:v>
                </c:pt>
                <c:pt idx="25977">
                  <c:v>1.6446799999999999</c:v>
                </c:pt>
                <c:pt idx="25978">
                  <c:v>1.6434</c:v>
                </c:pt>
                <c:pt idx="25979">
                  <c:v>1.64222</c:v>
                </c:pt>
                <c:pt idx="25980">
                  <c:v>1.64103</c:v>
                </c:pt>
                <c:pt idx="25981">
                  <c:v>1.63968</c:v>
                </c:pt>
                <c:pt idx="25982">
                  <c:v>1.63832</c:v>
                </c:pt>
                <c:pt idx="25983">
                  <c:v>1.6369899999999999</c:v>
                </c:pt>
                <c:pt idx="25984">
                  <c:v>1.63575</c:v>
                </c:pt>
                <c:pt idx="25985">
                  <c:v>1.6344399999999999</c:v>
                </c:pt>
                <c:pt idx="25986">
                  <c:v>1.6332100000000001</c:v>
                </c:pt>
                <c:pt idx="25987">
                  <c:v>1.6319399999999999</c:v>
                </c:pt>
                <c:pt idx="25988">
                  <c:v>1.63059</c:v>
                </c:pt>
                <c:pt idx="25989">
                  <c:v>1.62921</c:v>
                </c:pt>
                <c:pt idx="25990">
                  <c:v>1.62774</c:v>
                </c:pt>
                <c:pt idx="25991">
                  <c:v>1.62639</c:v>
                </c:pt>
                <c:pt idx="25992">
                  <c:v>1.6250899999999999</c:v>
                </c:pt>
                <c:pt idx="25993">
                  <c:v>1.6237200000000001</c:v>
                </c:pt>
                <c:pt idx="25994">
                  <c:v>1.6224099999999999</c:v>
                </c:pt>
                <c:pt idx="25995">
                  <c:v>1.62104</c:v>
                </c:pt>
                <c:pt idx="25996">
                  <c:v>1.6196200000000001</c:v>
                </c:pt>
                <c:pt idx="25997">
                  <c:v>1.61818</c:v>
                </c:pt>
                <c:pt idx="25998">
                  <c:v>1.6166799999999999</c:v>
                </c:pt>
                <c:pt idx="25999">
                  <c:v>1.61524</c:v>
                </c:pt>
                <c:pt idx="26000">
                  <c:v>1.6142099999999999</c:v>
                </c:pt>
                <c:pt idx="26001">
                  <c:v>1.61344</c:v>
                </c:pt>
                <c:pt idx="26002">
                  <c:v>1.6131500000000001</c:v>
                </c:pt>
                <c:pt idx="26003">
                  <c:v>1.6128899999999999</c:v>
                </c:pt>
                <c:pt idx="26004">
                  <c:v>1.6130199999999999</c:v>
                </c:pt>
                <c:pt idx="26005">
                  <c:v>1.61314</c:v>
                </c:pt>
                <c:pt idx="26006">
                  <c:v>1.61371</c:v>
                </c:pt>
                <c:pt idx="26007">
                  <c:v>1.6143400000000001</c:v>
                </c:pt>
                <c:pt idx="26008">
                  <c:v>1.6152500000000001</c:v>
                </c:pt>
                <c:pt idx="26009">
                  <c:v>1.61598</c:v>
                </c:pt>
                <c:pt idx="26010">
                  <c:v>1.6166499999999999</c:v>
                </c:pt>
                <c:pt idx="26011">
                  <c:v>1.6172</c:v>
                </c:pt>
                <c:pt idx="26012">
                  <c:v>1.61774</c:v>
                </c:pt>
                <c:pt idx="26013">
                  <c:v>1.61826</c:v>
                </c:pt>
                <c:pt idx="26014">
                  <c:v>1.6189100000000001</c:v>
                </c:pt>
                <c:pt idx="26015">
                  <c:v>1.6196600000000001</c:v>
                </c:pt>
                <c:pt idx="26016">
                  <c:v>1.6204799999999999</c:v>
                </c:pt>
                <c:pt idx="26017">
                  <c:v>1.6214299999999999</c:v>
                </c:pt>
                <c:pt idx="26018">
                  <c:v>1.6223799999999999</c:v>
                </c:pt>
                <c:pt idx="26019">
                  <c:v>1.6234299999999999</c:v>
                </c:pt>
                <c:pt idx="26020">
                  <c:v>1.6244099999999999</c:v>
                </c:pt>
                <c:pt idx="26021">
                  <c:v>1.62534</c:v>
                </c:pt>
                <c:pt idx="26022">
                  <c:v>1.62616</c:v>
                </c:pt>
                <c:pt idx="26023">
                  <c:v>1.6269100000000001</c:v>
                </c:pt>
                <c:pt idx="26024">
                  <c:v>1.6277200000000001</c:v>
                </c:pt>
                <c:pt idx="26025">
                  <c:v>1.62859</c:v>
                </c:pt>
                <c:pt idx="26026">
                  <c:v>1.62958</c:v>
                </c:pt>
                <c:pt idx="26027">
                  <c:v>1.6305799999999999</c:v>
                </c:pt>
                <c:pt idx="26028">
                  <c:v>1.6316200000000001</c:v>
                </c:pt>
                <c:pt idx="26029">
                  <c:v>1.6326099999999999</c:v>
                </c:pt>
                <c:pt idx="26030">
                  <c:v>1.63358</c:v>
                </c:pt>
                <c:pt idx="26031">
                  <c:v>1.63452</c:v>
                </c:pt>
                <c:pt idx="26032">
                  <c:v>1.6354200000000001</c:v>
                </c:pt>
                <c:pt idx="26033">
                  <c:v>1.63636</c:v>
                </c:pt>
                <c:pt idx="26034">
                  <c:v>1.6373200000000001</c:v>
                </c:pt>
                <c:pt idx="26035">
                  <c:v>1.63832</c:v>
                </c:pt>
                <c:pt idx="26036">
                  <c:v>1.6393200000000001</c:v>
                </c:pt>
                <c:pt idx="26037">
                  <c:v>1.64032</c:v>
                </c:pt>
                <c:pt idx="26038">
                  <c:v>1.64131</c:v>
                </c:pt>
                <c:pt idx="26039">
                  <c:v>1.6423099999999999</c:v>
                </c:pt>
                <c:pt idx="26040">
                  <c:v>1.6433199999999999</c:v>
                </c:pt>
                <c:pt idx="26041">
                  <c:v>1.6443099999999999</c:v>
                </c:pt>
                <c:pt idx="26042">
                  <c:v>1.6453</c:v>
                </c:pt>
                <c:pt idx="26043">
                  <c:v>1.64629</c:v>
                </c:pt>
                <c:pt idx="26044">
                  <c:v>1.6472899999999999</c:v>
                </c:pt>
                <c:pt idx="26045">
                  <c:v>1.64828</c:v>
                </c:pt>
                <c:pt idx="26046">
                  <c:v>1.64927</c:v>
                </c:pt>
                <c:pt idx="26047">
                  <c:v>1.65028</c:v>
                </c:pt>
                <c:pt idx="26048">
                  <c:v>1.6512899999999999</c:v>
                </c:pt>
                <c:pt idx="26049">
                  <c:v>1.6523000000000001</c:v>
                </c:pt>
                <c:pt idx="26050">
                  <c:v>1.6533599999999999</c:v>
                </c:pt>
                <c:pt idx="26051">
                  <c:v>1.6546799999999999</c:v>
                </c:pt>
                <c:pt idx="26052">
                  <c:v>1.65598</c:v>
                </c:pt>
                <c:pt idx="26053">
                  <c:v>1.6572100000000001</c:v>
                </c:pt>
                <c:pt idx="26054">
                  <c:v>1.6586399999999999</c:v>
                </c:pt>
                <c:pt idx="26055">
                  <c:v>1.66015</c:v>
                </c:pt>
                <c:pt idx="26056">
                  <c:v>1.6616899999999999</c:v>
                </c:pt>
                <c:pt idx="26057">
                  <c:v>1.6633199999999999</c:v>
                </c:pt>
                <c:pt idx="26058">
                  <c:v>1.66492</c:v>
                </c:pt>
                <c:pt idx="26059">
                  <c:v>1.66638</c:v>
                </c:pt>
                <c:pt idx="26060">
                  <c:v>1.6675500000000001</c:v>
                </c:pt>
                <c:pt idx="26061">
                  <c:v>1.6685099999999999</c:v>
                </c:pt>
                <c:pt idx="26062">
                  <c:v>1.6694</c:v>
                </c:pt>
                <c:pt idx="26063">
                  <c:v>1.6699600000000001</c:v>
                </c:pt>
                <c:pt idx="26064">
                  <c:v>1.6703399999999999</c:v>
                </c:pt>
                <c:pt idx="26065">
                  <c:v>1.6706799999999999</c:v>
                </c:pt>
                <c:pt idx="26066">
                  <c:v>1.6713199999999999</c:v>
                </c:pt>
                <c:pt idx="26067">
                  <c:v>1.6723699999999999</c:v>
                </c:pt>
                <c:pt idx="26068">
                  <c:v>1.6737899999999999</c:v>
                </c:pt>
                <c:pt idx="26069">
                  <c:v>1.6753</c:v>
                </c:pt>
                <c:pt idx="26070">
                  <c:v>1.6766799999999999</c:v>
                </c:pt>
                <c:pt idx="26071">
                  <c:v>1.67807</c:v>
                </c:pt>
                <c:pt idx="26072">
                  <c:v>1.67953</c:v>
                </c:pt>
                <c:pt idx="26073">
                  <c:v>1.6809499999999999</c:v>
                </c:pt>
                <c:pt idx="26074">
                  <c:v>1.6822600000000001</c:v>
                </c:pt>
                <c:pt idx="26075">
                  <c:v>1.6833499999999999</c:v>
                </c:pt>
                <c:pt idx="26076">
                  <c:v>1.6845699999999999</c:v>
                </c:pt>
                <c:pt idx="26077">
                  <c:v>1.68563</c:v>
                </c:pt>
                <c:pt idx="26078">
                  <c:v>1.68685</c:v>
                </c:pt>
                <c:pt idx="26079">
                  <c:v>1.68804</c:v>
                </c:pt>
                <c:pt idx="26080">
                  <c:v>1.6893800000000001</c:v>
                </c:pt>
                <c:pt idx="26081">
                  <c:v>1.6905600000000001</c:v>
                </c:pt>
                <c:pt idx="26082">
                  <c:v>1.6918899999999999</c:v>
                </c:pt>
                <c:pt idx="26083">
                  <c:v>1.6931799999999999</c:v>
                </c:pt>
                <c:pt idx="26084">
                  <c:v>1.6945300000000001</c:v>
                </c:pt>
                <c:pt idx="26085">
                  <c:v>1.69577</c:v>
                </c:pt>
                <c:pt idx="26086">
                  <c:v>1.6970700000000001</c:v>
                </c:pt>
                <c:pt idx="26087">
                  <c:v>1.6983699999999999</c:v>
                </c:pt>
                <c:pt idx="26088">
                  <c:v>1.6996800000000001</c:v>
                </c:pt>
                <c:pt idx="26089">
                  <c:v>1.7009099999999999</c:v>
                </c:pt>
                <c:pt idx="26090">
                  <c:v>1.7021299999999999</c:v>
                </c:pt>
                <c:pt idx="26091">
                  <c:v>1.7033700000000001</c:v>
                </c:pt>
                <c:pt idx="26092">
                  <c:v>1.7045699999999999</c:v>
                </c:pt>
                <c:pt idx="26093">
                  <c:v>1.7058500000000001</c:v>
                </c:pt>
                <c:pt idx="26094">
                  <c:v>1.7071000000000001</c:v>
                </c:pt>
                <c:pt idx="26095">
                  <c:v>1.70838</c:v>
                </c:pt>
                <c:pt idx="26096">
                  <c:v>1.7096199999999999</c:v>
                </c:pt>
                <c:pt idx="26097">
                  <c:v>1.71089</c:v>
                </c:pt>
                <c:pt idx="26098">
                  <c:v>1.7121200000000001</c:v>
                </c:pt>
                <c:pt idx="26099">
                  <c:v>1.7133700000000001</c:v>
                </c:pt>
                <c:pt idx="26100">
                  <c:v>1.7145600000000001</c:v>
                </c:pt>
                <c:pt idx="26101">
                  <c:v>1.71556</c:v>
                </c:pt>
                <c:pt idx="26102">
                  <c:v>1.71621</c:v>
                </c:pt>
                <c:pt idx="26103">
                  <c:v>1.7166300000000001</c:v>
                </c:pt>
                <c:pt idx="26104">
                  <c:v>1.7167699999999999</c:v>
                </c:pt>
                <c:pt idx="26105">
                  <c:v>1.71679</c:v>
                </c:pt>
                <c:pt idx="26106">
                  <c:v>1.7167699999999999</c:v>
                </c:pt>
                <c:pt idx="26107">
                  <c:v>1.7166999999999999</c:v>
                </c:pt>
                <c:pt idx="26108">
                  <c:v>1.7165999999999999</c:v>
                </c:pt>
                <c:pt idx="26109">
                  <c:v>1.71651</c:v>
                </c:pt>
                <c:pt idx="26110">
                  <c:v>1.7166300000000001</c:v>
                </c:pt>
                <c:pt idx="26111">
                  <c:v>1.71729</c:v>
                </c:pt>
                <c:pt idx="26112">
                  <c:v>1.7182999999999999</c:v>
                </c:pt>
                <c:pt idx="26113">
                  <c:v>1.71932</c:v>
                </c:pt>
                <c:pt idx="26114">
                  <c:v>1.7200500000000001</c:v>
                </c:pt>
                <c:pt idx="26115">
                  <c:v>1.72081</c:v>
                </c:pt>
                <c:pt idx="26116">
                  <c:v>1.72159</c:v>
                </c:pt>
                <c:pt idx="26117">
                  <c:v>1.7221599999999999</c:v>
                </c:pt>
                <c:pt idx="26118">
                  <c:v>1.72285</c:v>
                </c:pt>
                <c:pt idx="26119">
                  <c:v>1.72357</c:v>
                </c:pt>
                <c:pt idx="26120">
                  <c:v>1.7244900000000001</c:v>
                </c:pt>
                <c:pt idx="26121">
                  <c:v>1.72529</c:v>
                </c:pt>
                <c:pt idx="26122">
                  <c:v>1.72601</c:v>
                </c:pt>
                <c:pt idx="26123">
                  <c:v>1.7265699999999999</c:v>
                </c:pt>
                <c:pt idx="26124">
                  <c:v>1.7270000000000001</c:v>
                </c:pt>
                <c:pt idx="26125">
                  <c:v>1.7275</c:v>
                </c:pt>
                <c:pt idx="26126">
                  <c:v>1.7282299999999999</c:v>
                </c:pt>
                <c:pt idx="26127">
                  <c:v>1.72912</c:v>
                </c:pt>
                <c:pt idx="26128">
                  <c:v>1.7298500000000001</c:v>
                </c:pt>
                <c:pt idx="26129">
                  <c:v>1.7305299999999999</c:v>
                </c:pt>
                <c:pt idx="26130">
                  <c:v>1.73129</c:v>
                </c:pt>
                <c:pt idx="26131">
                  <c:v>1.732</c:v>
                </c:pt>
                <c:pt idx="26132">
                  <c:v>1.7326999999999999</c:v>
                </c:pt>
                <c:pt idx="26133">
                  <c:v>1.73349</c:v>
                </c:pt>
                <c:pt idx="26134">
                  <c:v>1.73431</c:v>
                </c:pt>
                <c:pt idx="26135">
                  <c:v>1.7351300000000001</c:v>
                </c:pt>
                <c:pt idx="26136">
                  <c:v>1.73587</c:v>
                </c:pt>
                <c:pt idx="26137">
                  <c:v>1.7366200000000001</c:v>
                </c:pt>
                <c:pt idx="26138">
                  <c:v>1.7373099999999999</c:v>
                </c:pt>
                <c:pt idx="26139">
                  <c:v>1.7379899999999999</c:v>
                </c:pt>
                <c:pt idx="26140">
                  <c:v>1.73875</c:v>
                </c:pt>
                <c:pt idx="26141">
                  <c:v>1.73946</c:v>
                </c:pt>
                <c:pt idx="26142">
                  <c:v>1.7401</c:v>
                </c:pt>
                <c:pt idx="26143">
                  <c:v>1.74082</c:v>
                </c:pt>
                <c:pt idx="26144">
                  <c:v>1.7415499999999999</c:v>
                </c:pt>
                <c:pt idx="26145">
                  <c:v>1.7421800000000001</c:v>
                </c:pt>
                <c:pt idx="26146">
                  <c:v>1.74288</c:v>
                </c:pt>
                <c:pt idx="26147">
                  <c:v>1.7435499999999999</c:v>
                </c:pt>
                <c:pt idx="26148">
                  <c:v>1.7441800000000001</c:v>
                </c:pt>
                <c:pt idx="26149">
                  <c:v>1.74488</c:v>
                </c:pt>
                <c:pt idx="26150">
                  <c:v>1.74549</c:v>
                </c:pt>
                <c:pt idx="26151">
                  <c:v>1.7460899999999999</c:v>
                </c:pt>
                <c:pt idx="26152">
                  <c:v>1.7467299999999999</c:v>
                </c:pt>
                <c:pt idx="26153">
                  <c:v>1.7473700000000001</c:v>
                </c:pt>
                <c:pt idx="26154">
                  <c:v>1.7481800000000001</c:v>
                </c:pt>
                <c:pt idx="26155">
                  <c:v>1.74891</c:v>
                </c:pt>
                <c:pt idx="26156">
                  <c:v>1.7496100000000001</c:v>
                </c:pt>
                <c:pt idx="26157">
                  <c:v>1.75044</c:v>
                </c:pt>
                <c:pt idx="26158">
                  <c:v>1.7512399999999999</c:v>
                </c:pt>
                <c:pt idx="26159">
                  <c:v>1.75204</c:v>
                </c:pt>
                <c:pt idx="26160">
                  <c:v>1.7528900000000001</c:v>
                </c:pt>
                <c:pt idx="26161">
                  <c:v>1.7537199999999999</c:v>
                </c:pt>
                <c:pt idx="26162">
                  <c:v>1.75451</c:v>
                </c:pt>
                <c:pt idx="26163">
                  <c:v>1.75536</c:v>
                </c:pt>
                <c:pt idx="26164">
                  <c:v>1.7561599999999999</c:v>
                </c:pt>
                <c:pt idx="26165">
                  <c:v>1.7568999999999999</c:v>
                </c:pt>
                <c:pt idx="26166">
                  <c:v>1.7577199999999999</c:v>
                </c:pt>
                <c:pt idx="26167">
                  <c:v>1.75851</c:v>
                </c:pt>
                <c:pt idx="26168">
                  <c:v>1.7592300000000001</c:v>
                </c:pt>
                <c:pt idx="26169">
                  <c:v>1.76003</c:v>
                </c:pt>
                <c:pt idx="26170">
                  <c:v>1.7608299999999999</c:v>
                </c:pt>
                <c:pt idx="26171">
                  <c:v>1.7615700000000001</c:v>
                </c:pt>
                <c:pt idx="26172">
                  <c:v>1.7624</c:v>
                </c:pt>
                <c:pt idx="26173">
                  <c:v>1.7632099999999999</c:v>
                </c:pt>
                <c:pt idx="26174">
                  <c:v>1.7639</c:v>
                </c:pt>
                <c:pt idx="26175">
                  <c:v>1.76467</c:v>
                </c:pt>
                <c:pt idx="26176">
                  <c:v>1.7654399999999999</c:v>
                </c:pt>
                <c:pt idx="26177">
                  <c:v>1.7661500000000001</c:v>
                </c:pt>
                <c:pt idx="26178">
                  <c:v>1.7669299999999999</c:v>
                </c:pt>
                <c:pt idx="26179">
                  <c:v>1.7676799999999999</c:v>
                </c:pt>
                <c:pt idx="26180">
                  <c:v>1.7683899999999999</c:v>
                </c:pt>
                <c:pt idx="26181">
                  <c:v>1.76919</c:v>
                </c:pt>
                <c:pt idx="26182">
                  <c:v>1.76993</c:v>
                </c:pt>
                <c:pt idx="26183">
                  <c:v>1.77067</c:v>
                </c:pt>
                <c:pt idx="26184">
                  <c:v>1.7714799999999999</c:v>
                </c:pt>
                <c:pt idx="26185">
                  <c:v>1.77223</c:v>
                </c:pt>
                <c:pt idx="26186">
                  <c:v>1.7730399999999999</c:v>
                </c:pt>
                <c:pt idx="26187">
                  <c:v>1.7738400000000001</c:v>
                </c:pt>
                <c:pt idx="26188">
                  <c:v>1.77461</c:v>
                </c:pt>
                <c:pt idx="26189">
                  <c:v>1.77545</c:v>
                </c:pt>
                <c:pt idx="26190">
                  <c:v>1.7762500000000001</c:v>
                </c:pt>
                <c:pt idx="26191">
                  <c:v>1.77704</c:v>
                </c:pt>
                <c:pt idx="26192">
                  <c:v>1.77789</c:v>
                </c:pt>
                <c:pt idx="26193">
                  <c:v>1.77867</c:v>
                </c:pt>
                <c:pt idx="26194">
                  <c:v>1.77948</c:v>
                </c:pt>
                <c:pt idx="26195">
                  <c:v>1.7802899999999999</c:v>
                </c:pt>
                <c:pt idx="26196">
                  <c:v>1.78104</c:v>
                </c:pt>
                <c:pt idx="26197">
                  <c:v>1.78186</c:v>
                </c:pt>
                <c:pt idx="26198">
                  <c:v>1.78264</c:v>
                </c:pt>
                <c:pt idx="26199">
                  <c:v>1.78339</c:v>
                </c:pt>
                <c:pt idx="26200">
                  <c:v>1.78376</c:v>
                </c:pt>
                <c:pt idx="26201">
                  <c:v>1.7837099999999999</c:v>
                </c:pt>
                <c:pt idx="26202">
                  <c:v>1.78338</c:v>
                </c:pt>
                <c:pt idx="26203">
                  <c:v>1.7830999999999999</c:v>
                </c:pt>
                <c:pt idx="26204">
                  <c:v>1.7823800000000001</c:v>
                </c:pt>
                <c:pt idx="26205">
                  <c:v>1.78173</c:v>
                </c:pt>
                <c:pt idx="26206">
                  <c:v>1.7808999999999999</c:v>
                </c:pt>
                <c:pt idx="26207">
                  <c:v>1.7802500000000001</c:v>
                </c:pt>
                <c:pt idx="26208">
                  <c:v>1.7795399999999999</c:v>
                </c:pt>
                <c:pt idx="26209">
                  <c:v>1.7788999999999999</c:v>
                </c:pt>
                <c:pt idx="26210">
                  <c:v>1.77824</c:v>
                </c:pt>
                <c:pt idx="26211">
                  <c:v>1.7774399999999999</c:v>
                </c:pt>
                <c:pt idx="26212">
                  <c:v>1.7765500000000001</c:v>
                </c:pt>
                <c:pt idx="26213">
                  <c:v>1.77555</c:v>
                </c:pt>
                <c:pt idx="26214">
                  <c:v>1.7746500000000001</c:v>
                </c:pt>
                <c:pt idx="26215">
                  <c:v>1.7737700000000001</c:v>
                </c:pt>
                <c:pt idx="26216">
                  <c:v>1.77298</c:v>
                </c:pt>
                <c:pt idx="26217">
                  <c:v>1.77227</c:v>
                </c:pt>
                <c:pt idx="26218">
                  <c:v>1.77155</c:v>
                </c:pt>
                <c:pt idx="26219">
                  <c:v>1.7707299999999999</c:v>
                </c:pt>
                <c:pt idx="26220">
                  <c:v>1.76976</c:v>
                </c:pt>
                <c:pt idx="26221">
                  <c:v>1.76888</c:v>
                </c:pt>
                <c:pt idx="26222">
                  <c:v>1.76814</c:v>
                </c:pt>
                <c:pt idx="26223">
                  <c:v>1.76725</c:v>
                </c:pt>
                <c:pt idx="26224">
                  <c:v>1.7664899999999999</c:v>
                </c:pt>
                <c:pt idx="26225">
                  <c:v>1.76569</c:v>
                </c:pt>
                <c:pt idx="26226">
                  <c:v>1.7648900000000001</c:v>
                </c:pt>
                <c:pt idx="26227">
                  <c:v>1.7641100000000001</c:v>
                </c:pt>
                <c:pt idx="26228">
                  <c:v>1.76328</c:v>
                </c:pt>
                <c:pt idx="26229">
                  <c:v>1.7624500000000001</c:v>
                </c:pt>
                <c:pt idx="26230">
                  <c:v>1.76169</c:v>
                </c:pt>
                <c:pt idx="26231">
                  <c:v>1.7609300000000001</c:v>
                </c:pt>
                <c:pt idx="26232">
                  <c:v>1.76014</c:v>
                </c:pt>
                <c:pt idx="26233">
                  <c:v>1.7593799999999999</c:v>
                </c:pt>
                <c:pt idx="26234">
                  <c:v>1.75861</c:v>
                </c:pt>
                <c:pt idx="26235">
                  <c:v>1.7578400000000001</c:v>
                </c:pt>
                <c:pt idx="26236">
                  <c:v>1.75705</c:v>
                </c:pt>
                <c:pt idx="26237">
                  <c:v>1.7562199999999999</c:v>
                </c:pt>
                <c:pt idx="26238">
                  <c:v>1.7554799999999999</c:v>
                </c:pt>
                <c:pt idx="26239">
                  <c:v>1.7547299999999999</c:v>
                </c:pt>
                <c:pt idx="26240">
                  <c:v>1.7539800000000001</c:v>
                </c:pt>
                <c:pt idx="26241">
                  <c:v>1.75325</c:v>
                </c:pt>
                <c:pt idx="26242">
                  <c:v>1.75251</c:v>
                </c:pt>
                <c:pt idx="26243">
                  <c:v>1.75179</c:v>
                </c:pt>
                <c:pt idx="26244">
                  <c:v>1.75102</c:v>
                </c:pt>
                <c:pt idx="26245">
                  <c:v>1.7502</c:v>
                </c:pt>
                <c:pt idx="26246">
                  <c:v>1.7494400000000001</c:v>
                </c:pt>
                <c:pt idx="26247">
                  <c:v>1.74868</c:v>
                </c:pt>
                <c:pt idx="26248">
                  <c:v>1.7479499999999999</c:v>
                </c:pt>
                <c:pt idx="26249">
                  <c:v>1.74725</c:v>
                </c:pt>
                <c:pt idx="26250">
                  <c:v>1.74664</c:v>
                </c:pt>
                <c:pt idx="26251">
                  <c:v>1.7462200000000001</c:v>
                </c:pt>
                <c:pt idx="26252">
                  <c:v>1.7459800000000001</c:v>
                </c:pt>
                <c:pt idx="26253">
                  <c:v>1.7458100000000001</c:v>
                </c:pt>
                <c:pt idx="26254">
                  <c:v>1.7458</c:v>
                </c:pt>
                <c:pt idx="26255">
                  <c:v>1.7459800000000001</c:v>
                </c:pt>
                <c:pt idx="26256">
                  <c:v>1.7462299999999999</c:v>
                </c:pt>
                <c:pt idx="26257">
                  <c:v>1.7465900000000001</c:v>
                </c:pt>
                <c:pt idx="26258">
                  <c:v>1.7471399999999999</c:v>
                </c:pt>
                <c:pt idx="26259">
                  <c:v>1.74736</c:v>
                </c:pt>
                <c:pt idx="26260">
                  <c:v>1.74752</c:v>
                </c:pt>
                <c:pt idx="26261">
                  <c:v>1.7475000000000001</c:v>
                </c:pt>
                <c:pt idx="26262">
                  <c:v>1.74762</c:v>
                </c:pt>
                <c:pt idx="26263">
                  <c:v>1.7477</c:v>
                </c:pt>
                <c:pt idx="26264">
                  <c:v>1.74779</c:v>
                </c:pt>
                <c:pt idx="26265">
                  <c:v>1.7478400000000001</c:v>
                </c:pt>
                <c:pt idx="26266">
                  <c:v>1.7478499999999999</c:v>
                </c:pt>
                <c:pt idx="26267">
                  <c:v>1.74786</c:v>
                </c:pt>
                <c:pt idx="26268">
                  <c:v>1.74786</c:v>
                </c:pt>
                <c:pt idx="26269">
                  <c:v>1.7478</c:v>
                </c:pt>
                <c:pt idx="26270">
                  <c:v>1.74773</c:v>
                </c:pt>
                <c:pt idx="26271">
                  <c:v>1.7476400000000001</c:v>
                </c:pt>
                <c:pt idx="26272">
                  <c:v>1.74752</c:v>
                </c:pt>
                <c:pt idx="26273">
                  <c:v>1.7474000000000001</c:v>
                </c:pt>
                <c:pt idx="26274">
                  <c:v>1.7472399999999999</c:v>
                </c:pt>
                <c:pt idx="26275">
                  <c:v>1.74726</c:v>
                </c:pt>
                <c:pt idx="26276">
                  <c:v>1.74732</c:v>
                </c:pt>
                <c:pt idx="26277">
                  <c:v>1.74749</c:v>
                </c:pt>
                <c:pt idx="26278">
                  <c:v>1.7476799999999999</c:v>
                </c:pt>
                <c:pt idx="26279">
                  <c:v>1.7479100000000001</c:v>
                </c:pt>
                <c:pt idx="26280">
                  <c:v>1.7480899999999999</c:v>
                </c:pt>
                <c:pt idx="26281">
                  <c:v>1.74824</c:v>
                </c:pt>
                <c:pt idx="26282">
                  <c:v>1.74837</c:v>
                </c:pt>
                <c:pt idx="26283">
                  <c:v>1.74848</c:v>
                </c:pt>
                <c:pt idx="26284">
                  <c:v>1.74855</c:v>
                </c:pt>
                <c:pt idx="26285">
                  <c:v>1.74861</c:v>
                </c:pt>
                <c:pt idx="26286">
                  <c:v>1.74865</c:v>
                </c:pt>
                <c:pt idx="26287">
                  <c:v>1.74865</c:v>
                </c:pt>
                <c:pt idx="26288">
                  <c:v>1.7486299999999999</c:v>
                </c:pt>
                <c:pt idx="26289">
                  <c:v>1.7485999999999999</c:v>
                </c:pt>
                <c:pt idx="26290">
                  <c:v>1.7485299999999999</c:v>
                </c:pt>
                <c:pt idx="26291">
                  <c:v>1.7484500000000001</c:v>
                </c:pt>
                <c:pt idx="26292">
                  <c:v>1.74834</c:v>
                </c:pt>
                <c:pt idx="26293">
                  <c:v>1.74821</c:v>
                </c:pt>
                <c:pt idx="26294">
                  <c:v>1.7480500000000001</c:v>
                </c:pt>
                <c:pt idx="26295">
                  <c:v>1.74783</c:v>
                </c:pt>
                <c:pt idx="26296">
                  <c:v>1.7477199999999999</c:v>
                </c:pt>
                <c:pt idx="26297">
                  <c:v>1.7476799999999999</c:v>
                </c:pt>
                <c:pt idx="26298">
                  <c:v>1.7477499999999999</c:v>
                </c:pt>
                <c:pt idx="26299">
                  <c:v>1.7478899999999999</c:v>
                </c:pt>
                <c:pt idx="26300">
                  <c:v>1.7483900000000001</c:v>
                </c:pt>
                <c:pt idx="26301">
                  <c:v>1.7492099999999999</c:v>
                </c:pt>
                <c:pt idx="26302">
                  <c:v>1.74973</c:v>
                </c:pt>
                <c:pt idx="26303">
                  <c:v>1.75047</c:v>
                </c:pt>
                <c:pt idx="26304">
                  <c:v>1.75092</c:v>
                </c:pt>
                <c:pt idx="26305">
                  <c:v>1.7516099999999999</c:v>
                </c:pt>
                <c:pt idx="26306">
                  <c:v>1.75223</c:v>
                </c:pt>
                <c:pt idx="26307">
                  <c:v>1.75257</c:v>
                </c:pt>
                <c:pt idx="26308">
                  <c:v>1.7527999999999999</c:v>
                </c:pt>
                <c:pt idx="26309">
                  <c:v>1.7528900000000001</c:v>
                </c:pt>
                <c:pt idx="26310">
                  <c:v>1.7528699999999999</c:v>
                </c:pt>
                <c:pt idx="26311">
                  <c:v>1.75282</c:v>
                </c:pt>
                <c:pt idx="26312">
                  <c:v>1.7527600000000001</c:v>
                </c:pt>
                <c:pt idx="26313">
                  <c:v>1.75268</c:v>
                </c:pt>
                <c:pt idx="26314">
                  <c:v>1.7525599999999999</c:v>
                </c:pt>
                <c:pt idx="26315">
                  <c:v>1.75244</c:v>
                </c:pt>
                <c:pt idx="26316">
                  <c:v>1.7523</c:v>
                </c:pt>
                <c:pt idx="26317">
                  <c:v>1.75213</c:v>
                </c:pt>
                <c:pt idx="26318">
                  <c:v>1.7519400000000001</c:v>
                </c:pt>
                <c:pt idx="26319">
                  <c:v>1.7517499999999999</c:v>
                </c:pt>
                <c:pt idx="26320">
                  <c:v>1.7515000000000001</c:v>
                </c:pt>
                <c:pt idx="26321">
                  <c:v>1.75126</c:v>
                </c:pt>
                <c:pt idx="26322">
                  <c:v>1.7510699999999999</c:v>
                </c:pt>
                <c:pt idx="26323">
                  <c:v>1.7510600000000001</c:v>
                </c:pt>
                <c:pt idx="26324">
                  <c:v>1.7515099999999999</c:v>
                </c:pt>
                <c:pt idx="26325">
                  <c:v>1.75193</c:v>
                </c:pt>
                <c:pt idx="26326">
                  <c:v>1.75234</c:v>
                </c:pt>
                <c:pt idx="26327">
                  <c:v>1.7528699999999999</c:v>
                </c:pt>
                <c:pt idx="26328">
                  <c:v>1.75353</c:v>
                </c:pt>
                <c:pt idx="26329">
                  <c:v>1.7543</c:v>
                </c:pt>
                <c:pt idx="26330">
                  <c:v>1.7548999999999999</c:v>
                </c:pt>
                <c:pt idx="26331">
                  <c:v>1.7553399999999999</c:v>
                </c:pt>
                <c:pt idx="26332">
                  <c:v>1.75589</c:v>
                </c:pt>
                <c:pt idx="26333">
                  <c:v>1.75641</c:v>
                </c:pt>
                <c:pt idx="26334">
                  <c:v>1.7569300000000001</c:v>
                </c:pt>
                <c:pt idx="26335">
                  <c:v>1.75759</c:v>
                </c:pt>
                <c:pt idx="26336">
                  <c:v>1.7581500000000001</c:v>
                </c:pt>
                <c:pt idx="26337">
                  <c:v>1.75871</c:v>
                </c:pt>
                <c:pt idx="26338">
                  <c:v>1.75928</c:v>
                </c:pt>
                <c:pt idx="26339">
                  <c:v>1.7599400000000001</c:v>
                </c:pt>
                <c:pt idx="26340">
                  <c:v>1.7606299999999999</c:v>
                </c:pt>
                <c:pt idx="26341">
                  <c:v>1.7612099999999999</c:v>
                </c:pt>
                <c:pt idx="26342">
                  <c:v>1.7618400000000001</c:v>
                </c:pt>
                <c:pt idx="26343">
                  <c:v>1.76231</c:v>
                </c:pt>
                <c:pt idx="26344">
                  <c:v>1.7627999999999999</c:v>
                </c:pt>
                <c:pt idx="26345">
                  <c:v>1.76349</c:v>
                </c:pt>
                <c:pt idx="26346">
                  <c:v>1.7641899999999999</c:v>
                </c:pt>
                <c:pt idx="26347">
                  <c:v>1.76484</c:v>
                </c:pt>
                <c:pt idx="26348">
                  <c:v>1.7655000000000001</c:v>
                </c:pt>
                <c:pt idx="26349">
                  <c:v>1.76606</c:v>
                </c:pt>
                <c:pt idx="26350">
                  <c:v>1.7662500000000001</c:v>
                </c:pt>
                <c:pt idx="26351">
                  <c:v>1.7660499999999999</c:v>
                </c:pt>
                <c:pt idx="26352">
                  <c:v>1.76539</c:v>
                </c:pt>
                <c:pt idx="26353">
                  <c:v>1.7648200000000001</c:v>
                </c:pt>
                <c:pt idx="26354">
                  <c:v>1.7639100000000001</c:v>
                </c:pt>
                <c:pt idx="26355">
                  <c:v>1.76308</c:v>
                </c:pt>
                <c:pt idx="26356">
                  <c:v>1.76206</c:v>
                </c:pt>
                <c:pt idx="26357">
                  <c:v>1.76109</c:v>
                </c:pt>
                <c:pt idx="26358">
                  <c:v>1.7602899999999999</c:v>
                </c:pt>
                <c:pt idx="26359">
                  <c:v>1.7596000000000001</c:v>
                </c:pt>
                <c:pt idx="26360">
                  <c:v>1.7588900000000001</c:v>
                </c:pt>
                <c:pt idx="26361">
                  <c:v>1.7580499999999999</c:v>
                </c:pt>
                <c:pt idx="26362">
                  <c:v>1.7571699999999999</c:v>
                </c:pt>
                <c:pt idx="26363">
                  <c:v>1.75617</c:v>
                </c:pt>
                <c:pt idx="26364">
                  <c:v>1.7553000000000001</c:v>
                </c:pt>
                <c:pt idx="26365">
                  <c:v>1.75454</c:v>
                </c:pt>
                <c:pt idx="26366">
                  <c:v>1.7537199999999999</c:v>
                </c:pt>
                <c:pt idx="26367">
                  <c:v>1.75301</c:v>
                </c:pt>
                <c:pt idx="26368">
                  <c:v>1.75223</c:v>
                </c:pt>
                <c:pt idx="26369">
                  <c:v>1.75129</c:v>
                </c:pt>
                <c:pt idx="26370">
                  <c:v>1.75021</c:v>
                </c:pt>
                <c:pt idx="26371">
                  <c:v>1.74926</c:v>
                </c:pt>
                <c:pt idx="26372">
                  <c:v>1.7484599999999999</c:v>
                </c:pt>
                <c:pt idx="26373">
                  <c:v>1.7475499999999999</c:v>
                </c:pt>
                <c:pt idx="26374">
                  <c:v>1.74674</c:v>
                </c:pt>
                <c:pt idx="26375">
                  <c:v>1.7459899999999999</c:v>
                </c:pt>
                <c:pt idx="26376">
                  <c:v>1.7452000000000001</c:v>
                </c:pt>
                <c:pt idx="26377">
                  <c:v>1.7443299999999999</c:v>
                </c:pt>
                <c:pt idx="26378">
                  <c:v>1.74335</c:v>
                </c:pt>
                <c:pt idx="26379">
                  <c:v>1.7424500000000001</c:v>
                </c:pt>
                <c:pt idx="26380">
                  <c:v>1.7416100000000001</c:v>
                </c:pt>
                <c:pt idx="26381">
                  <c:v>1.7407900000000001</c:v>
                </c:pt>
                <c:pt idx="26382">
                  <c:v>1.7400500000000001</c:v>
                </c:pt>
                <c:pt idx="26383">
                  <c:v>1.7393799999999999</c:v>
                </c:pt>
                <c:pt idx="26384">
                  <c:v>1.73878</c:v>
                </c:pt>
                <c:pt idx="26385">
                  <c:v>1.7380199999999999</c:v>
                </c:pt>
                <c:pt idx="26386">
                  <c:v>1.73709</c:v>
                </c:pt>
                <c:pt idx="26387">
                  <c:v>1.7361200000000001</c:v>
                </c:pt>
                <c:pt idx="26388">
                  <c:v>1.73525</c:v>
                </c:pt>
                <c:pt idx="26389">
                  <c:v>1.7343900000000001</c:v>
                </c:pt>
                <c:pt idx="26390">
                  <c:v>1.7336</c:v>
                </c:pt>
                <c:pt idx="26391">
                  <c:v>1.73285</c:v>
                </c:pt>
                <c:pt idx="26392">
                  <c:v>1.73221</c:v>
                </c:pt>
                <c:pt idx="26393">
                  <c:v>1.7316199999999999</c:v>
                </c:pt>
                <c:pt idx="26394">
                  <c:v>1.7308399999999999</c:v>
                </c:pt>
                <c:pt idx="26395">
                  <c:v>1.7299100000000001</c:v>
                </c:pt>
                <c:pt idx="26396">
                  <c:v>1.7289600000000001</c:v>
                </c:pt>
                <c:pt idx="26397">
                  <c:v>1.7280800000000001</c:v>
                </c:pt>
                <c:pt idx="26398">
                  <c:v>1.72722</c:v>
                </c:pt>
                <c:pt idx="26399">
                  <c:v>1.7264299999999999</c:v>
                </c:pt>
                <c:pt idx="26400">
                  <c:v>1.72566</c:v>
                </c:pt>
                <c:pt idx="26401">
                  <c:v>1.72488</c:v>
                </c:pt>
                <c:pt idx="26402">
                  <c:v>1.724</c:v>
                </c:pt>
                <c:pt idx="26403">
                  <c:v>1.72302</c:v>
                </c:pt>
                <c:pt idx="26404">
                  <c:v>1.72217</c:v>
                </c:pt>
                <c:pt idx="26405">
                  <c:v>1.72136</c:v>
                </c:pt>
                <c:pt idx="26406">
                  <c:v>1.7205299999999999</c:v>
                </c:pt>
                <c:pt idx="26407">
                  <c:v>1.7196499999999999</c:v>
                </c:pt>
                <c:pt idx="26408">
                  <c:v>1.71878</c:v>
                </c:pt>
                <c:pt idx="26409">
                  <c:v>1.718</c:v>
                </c:pt>
                <c:pt idx="26410">
                  <c:v>1.71723</c:v>
                </c:pt>
                <c:pt idx="26411">
                  <c:v>1.7163999999999999</c:v>
                </c:pt>
                <c:pt idx="26412">
                  <c:v>1.71556</c:v>
                </c:pt>
                <c:pt idx="26413">
                  <c:v>1.71462</c:v>
                </c:pt>
                <c:pt idx="26414">
                  <c:v>1.7137500000000001</c:v>
                </c:pt>
                <c:pt idx="26415">
                  <c:v>1.7129399999999999</c:v>
                </c:pt>
                <c:pt idx="26416">
                  <c:v>1.7120899999999999</c:v>
                </c:pt>
                <c:pt idx="26417">
                  <c:v>1.7113100000000001</c:v>
                </c:pt>
                <c:pt idx="26418">
                  <c:v>1.7105399999999999</c:v>
                </c:pt>
                <c:pt idx="26419">
                  <c:v>1.7097800000000001</c:v>
                </c:pt>
                <c:pt idx="26420">
                  <c:v>1.7090700000000001</c:v>
                </c:pt>
                <c:pt idx="26421">
                  <c:v>1.70828</c:v>
                </c:pt>
                <c:pt idx="26422">
                  <c:v>1.7073799999999999</c:v>
                </c:pt>
                <c:pt idx="26423">
                  <c:v>1.7064900000000001</c:v>
                </c:pt>
                <c:pt idx="26424">
                  <c:v>1.7056800000000001</c:v>
                </c:pt>
                <c:pt idx="26425">
                  <c:v>1.7048700000000001</c:v>
                </c:pt>
                <c:pt idx="26426">
                  <c:v>1.7040999999999999</c:v>
                </c:pt>
                <c:pt idx="26427">
                  <c:v>1.7033700000000001</c:v>
                </c:pt>
                <c:pt idx="26428">
                  <c:v>1.7026399999999999</c:v>
                </c:pt>
                <c:pt idx="26429">
                  <c:v>1.70197</c:v>
                </c:pt>
                <c:pt idx="26430">
                  <c:v>1.7012799999999999</c:v>
                </c:pt>
                <c:pt idx="26431">
                  <c:v>1.7004600000000001</c:v>
                </c:pt>
                <c:pt idx="26432">
                  <c:v>1.69957</c:v>
                </c:pt>
                <c:pt idx="26433">
                  <c:v>1.69872</c:v>
                </c:pt>
                <c:pt idx="26434">
                  <c:v>1.6979500000000001</c:v>
                </c:pt>
                <c:pt idx="26435">
                  <c:v>1.69716</c:v>
                </c:pt>
                <c:pt idx="26436">
                  <c:v>1.6964300000000001</c:v>
                </c:pt>
                <c:pt idx="26437">
                  <c:v>1.6957199999999999</c:v>
                </c:pt>
                <c:pt idx="26438">
                  <c:v>1.69503</c:v>
                </c:pt>
                <c:pt idx="26439">
                  <c:v>1.6943699999999999</c:v>
                </c:pt>
                <c:pt idx="26440">
                  <c:v>1.69364</c:v>
                </c:pt>
                <c:pt idx="26441">
                  <c:v>1.6927700000000001</c:v>
                </c:pt>
                <c:pt idx="26442">
                  <c:v>1.6919</c:v>
                </c:pt>
                <c:pt idx="26443">
                  <c:v>1.69113</c:v>
                </c:pt>
                <c:pt idx="26444">
                  <c:v>1.6903699999999999</c:v>
                </c:pt>
                <c:pt idx="26445">
                  <c:v>1.6896199999999999</c:v>
                </c:pt>
                <c:pt idx="26446">
                  <c:v>1.68892</c:v>
                </c:pt>
                <c:pt idx="26447">
                  <c:v>1.6882200000000001</c:v>
                </c:pt>
                <c:pt idx="26448">
                  <c:v>1.6875500000000001</c:v>
                </c:pt>
                <c:pt idx="26449">
                  <c:v>1.68685</c:v>
                </c:pt>
                <c:pt idx="26450">
                  <c:v>1.68618</c:v>
                </c:pt>
                <c:pt idx="26451">
                  <c:v>1.68584</c:v>
                </c:pt>
                <c:pt idx="26452">
                  <c:v>1.6857500000000001</c:v>
                </c:pt>
                <c:pt idx="26453">
                  <c:v>1.68581</c:v>
                </c:pt>
                <c:pt idx="26454">
                  <c:v>1.6858</c:v>
                </c:pt>
                <c:pt idx="26455">
                  <c:v>1.68591</c:v>
                </c:pt>
                <c:pt idx="26456">
                  <c:v>1.68597</c:v>
                </c:pt>
                <c:pt idx="26457">
                  <c:v>1.68601</c:v>
                </c:pt>
                <c:pt idx="26458">
                  <c:v>1.6860200000000001</c:v>
                </c:pt>
                <c:pt idx="26459">
                  <c:v>1.68601</c:v>
                </c:pt>
                <c:pt idx="26460">
                  <c:v>1.68597</c:v>
                </c:pt>
                <c:pt idx="26461">
                  <c:v>1.6859299999999999</c:v>
                </c:pt>
                <c:pt idx="26462">
                  <c:v>1.68588</c:v>
                </c:pt>
                <c:pt idx="26463">
                  <c:v>1.6858500000000001</c:v>
                </c:pt>
                <c:pt idx="26464">
                  <c:v>1.68587</c:v>
                </c:pt>
                <c:pt idx="26465">
                  <c:v>1.68591</c:v>
                </c:pt>
                <c:pt idx="26466">
                  <c:v>1.68594</c:v>
                </c:pt>
                <c:pt idx="26467">
                  <c:v>1.68597</c:v>
                </c:pt>
                <c:pt idx="26468">
                  <c:v>1.68597</c:v>
                </c:pt>
                <c:pt idx="26469">
                  <c:v>1.6859500000000001</c:v>
                </c:pt>
                <c:pt idx="26470">
                  <c:v>1.6859200000000001</c:v>
                </c:pt>
                <c:pt idx="26471">
                  <c:v>1.6858900000000001</c:v>
                </c:pt>
                <c:pt idx="26472">
                  <c:v>1.68588</c:v>
                </c:pt>
                <c:pt idx="26473">
                  <c:v>1.6858900000000001</c:v>
                </c:pt>
                <c:pt idx="26474">
                  <c:v>1.6859200000000001</c:v>
                </c:pt>
                <c:pt idx="26475">
                  <c:v>1.6859500000000001</c:v>
                </c:pt>
                <c:pt idx="26476">
                  <c:v>1.68597</c:v>
                </c:pt>
                <c:pt idx="26477">
                  <c:v>1.68598</c:v>
                </c:pt>
                <c:pt idx="26478">
                  <c:v>1.6859599999999999</c:v>
                </c:pt>
                <c:pt idx="26479">
                  <c:v>1.6859299999999999</c:v>
                </c:pt>
                <c:pt idx="26480">
                  <c:v>1.6858900000000001</c:v>
                </c:pt>
                <c:pt idx="26481">
                  <c:v>1.68588</c:v>
                </c:pt>
                <c:pt idx="26482">
                  <c:v>1.68588</c:v>
                </c:pt>
                <c:pt idx="26483">
                  <c:v>1.68591</c:v>
                </c:pt>
                <c:pt idx="26484">
                  <c:v>1.68594</c:v>
                </c:pt>
                <c:pt idx="26485">
                  <c:v>1.68597</c:v>
                </c:pt>
                <c:pt idx="26486">
                  <c:v>1.68598</c:v>
                </c:pt>
                <c:pt idx="26487">
                  <c:v>1.6859599999999999</c:v>
                </c:pt>
                <c:pt idx="26488">
                  <c:v>1.6859299999999999</c:v>
                </c:pt>
                <c:pt idx="26489">
                  <c:v>1.6859</c:v>
                </c:pt>
                <c:pt idx="26490">
                  <c:v>1.68588</c:v>
                </c:pt>
                <c:pt idx="26491">
                  <c:v>1.68588</c:v>
                </c:pt>
                <c:pt idx="26492">
                  <c:v>1.6859</c:v>
                </c:pt>
                <c:pt idx="26493">
                  <c:v>1.6859299999999999</c:v>
                </c:pt>
                <c:pt idx="26494">
                  <c:v>1.6859599999999999</c:v>
                </c:pt>
                <c:pt idx="26495">
                  <c:v>1.68598</c:v>
                </c:pt>
                <c:pt idx="26496">
                  <c:v>1.68597</c:v>
                </c:pt>
                <c:pt idx="26497">
                  <c:v>1.68594</c:v>
                </c:pt>
                <c:pt idx="26498">
                  <c:v>1.68591</c:v>
                </c:pt>
                <c:pt idx="26499">
                  <c:v>1.68588</c:v>
                </c:pt>
                <c:pt idx="26500">
                  <c:v>1.6858500000000001</c:v>
                </c:pt>
                <c:pt idx="26501">
                  <c:v>1.68581</c:v>
                </c:pt>
                <c:pt idx="26502">
                  <c:v>1.68587</c:v>
                </c:pt>
                <c:pt idx="26503">
                  <c:v>1.68614</c:v>
                </c:pt>
                <c:pt idx="26504">
                  <c:v>1.68651</c:v>
                </c:pt>
                <c:pt idx="26505">
                  <c:v>1.6870400000000001</c:v>
                </c:pt>
                <c:pt idx="26506">
                  <c:v>1.68757</c:v>
                </c:pt>
                <c:pt idx="26507">
                  <c:v>1.6879</c:v>
                </c:pt>
                <c:pt idx="26508">
                  <c:v>1.68832</c:v>
                </c:pt>
                <c:pt idx="26509">
                  <c:v>1.6885399999999999</c:v>
                </c:pt>
                <c:pt idx="26510">
                  <c:v>1.68899</c:v>
                </c:pt>
                <c:pt idx="26511">
                  <c:v>1.6893</c:v>
                </c:pt>
                <c:pt idx="26512">
                  <c:v>1.6896</c:v>
                </c:pt>
                <c:pt idx="26513">
                  <c:v>1.6897800000000001</c:v>
                </c:pt>
                <c:pt idx="26514">
                  <c:v>1.68991</c:v>
                </c:pt>
                <c:pt idx="26515">
                  <c:v>1.69</c:v>
                </c:pt>
                <c:pt idx="26516">
                  <c:v>1.6900200000000001</c:v>
                </c:pt>
                <c:pt idx="26517">
                  <c:v>1.6900200000000001</c:v>
                </c:pt>
                <c:pt idx="26518">
                  <c:v>1.68994</c:v>
                </c:pt>
                <c:pt idx="26519">
                  <c:v>1.6898299999999999</c:v>
                </c:pt>
                <c:pt idx="26520">
                  <c:v>1.6896800000000001</c:v>
                </c:pt>
                <c:pt idx="26521">
                  <c:v>1.68947</c:v>
                </c:pt>
                <c:pt idx="26522">
                  <c:v>1.6891799999999999</c:v>
                </c:pt>
                <c:pt idx="26523">
                  <c:v>1.6889099999999999</c:v>
                </c:pt>
                <c:pt idx="26524">
                  <c:v>1.6886399999999999</c:v>
                </c:pt>
                <c:pt idx="26525">
                  <c:v>1.68852</c:v>
                </c:pt>
                <c:pt idx="26526">
                  <c:v>1.6885399999999999</c:v>
                </c:pt>
                <c:pt idx="26527">
                  <c:v>1.68869</c:v>
                </c:pt>
                <c:pt idx="26528">
                  <c:v>1.68899</c:v>
                </c:pt>
                <c:pt idx="26529">
                  <c:v>1.68937</c:v>
                </c:pt>
                <c:pt idx="26530">
                  <c:v>1.68988</c:v>
                </c:pt>
                <c:pt idx="26531">
                  <c:v>1.69025</c:v>
                </c:pt>
                <c:pt idx="26532">
                  <c:v>1.69059</c:v>
                </c:pt>
                <c:pt idx="26533">
                  <c:v>1.6909000000000001</c:v>
                </c:pt>
                <c:pt idx="26534">
                  <c:v>1.69112</c:v>
                </c:pt>
                <c:pt idx="26535">
                  <c:v>1.69133</c:v>
                </c:pt>
                <c:pt idx="26536">
                  <c:v>1.6914899999999999</c:v>
                </c:pt>
                <c:pt idx="26537">
                  <c:v>1.69157</c:v>
                </c:pt>
                <c:pt idx="26538">
                  <c:v>1.6916199999999999</c:v>
                </c:pt>
                <c:pt idx="26539">
                  <c:v>1.69164</c:v>
                </c:pt>
                <c:pt idx="26540">
                  <c:v>1.6915800000000001</c:v>
                </c:pt>
                <c:pt idx="26541">
                  <c:v>1.6914899999999999</c:v>
                </c:pt>
                <c:pt idx="26542">
                  <c:v>1.69137</c:v>
                </c:pt>
                <c:pt idx="26543">
                  <c:v>1.6911700000000001</c:v>
                </c:pt>
                <c:pt idx="26544">
                  <c:v>1.6909400000000001</c:v>
                </c:pt>
                <c:pt idx="26545">
                  <c:v>1.69068</c:v>
                </c:pt>
                <c:pt idx="26546">
                  <c:v>1.69034</c:v>
                </c:pt>
                <c:pt idx="26547">
                  <c:v>1.6899500000000001</c:v>
                </c:pt>
                <c:pt idx="26548">
                  <c:v>1.68953</c:v>
                </c:pt>
                <c:pt idx="26549">
                  <c:v>1.68916</c:v>
                </c:pt>
                <c:pt idx="26550">
                  <c:v>1.6890700000000001</c:v>
                </c:pt>
                <c:pt idx="26551">
                  <c:v>1.68933</c:v>
                </c:pt>
                <c:pt idx="26552">
                  <c:v>1.6898</c:v>
                </c:pt>
                <c:pt idx="26553">
                  <c:v>1.69072</c:v>
                </c:pt>
                <c:pt idx="26554">
                  <c:v>1.6917500000000001</c:v>
                </c:pt>
                <c:pt idx="26555">
                  <c:v>1.6927700000000001</c:v>
                </c:pt>
                <c:pt idx="26556">
                  <c:v>1.6936899999999999</c:v>
                </c:pt>
                <c:pt idx="26557">
                  <c:v>1.6942200000000001</c:v>
                </c:pt>
                <c:pt idx="26558">
                  <c:v>1.6946399999999999</c:v>
                </c:pt>
                <c:pt idx="26559">
                  <c:v>1.69482</c:v>
                </c:pt>
                <c:pt idx="26560">
                  <c:v>1.69476</c:v>
                </c:pt>
                <c:pt idx="26561">
                  <c:v>1.69462</c:v>
                </c:pt>
                <c:pt idx="26562">
                  <c:v>1.6944600000000001</c:v>
                </c:pt>
                <c:pt idx="26563">
                  <c:v>1.6942600000000001</c:v>
                </c:pt>
                <c:pt idx="26564">
                  <c:v>1.6939900000000001</c:v>
                </c:pt>
                <c:pt idx="26565">
                  <c:v>1.6937</c:v>
                </c:pt>
                <c:pt idx="26566">
                  <c:v>1.69337</c:v>
                </c:pt>
                <c:pt idx="26567">
                  <c:v>1.6929700000000001</c:v>
                </c:pt>
                <c:pt idx="26568">
                  <c:v>1.69255</c:v>
                </c:pt>
                <c:pt idx="26569">
                  <c:v>1.6921600000000001</c:v>
                </c:pt>
                <c:pt idx="26570">
                  <c:v>1.69198</c:v>
                </c:pt>
                <c:pt idx="26571">
                  <c:v>1.6922999999999999</c:v>
                </c:pt>
                <c:pt idx="26572">
                  <c:v>1.6929000000000001</c:v>
                </c:pt>
                <c:pt idx="26573">
                  <c:v>1.6938</c:v>
                </c:pt>
                <c:pt idx="26574">
                  <c:v>1.69499</c:v>
                </c:pt>
                <c:pt idx="26575">
                  <c:v>1.6961599999999999</c:v>
                </c:pt>
                <c:pt idx="26576">
                  <c:v>1.6973499999999999</c:v>
                </c:pt>
                <c:pt idx="26577">
                  <c:v>1.6980999999999999</c:v>
                </c:pt>
                <c:pt idx="26578">
                  <c:v>1.69886</c:v>
                </c:pt>
                <c:pt idx="26579">
                  <c:v>1.6994</c:v>
                </c:pt>
                <c:pt idx="26580">
                  <c:v>1.6996100000000001</c:v>
                </c:pt>
                <c:pt idx="26581">
                  <c:v>1.69977</c:v>
                </c:pt>
                <c:pt idx="26582">
                  <c:v>1.69967</c:v>
                </c:pt>
                <c:pt idx="26583">
                  <c:v>1.6995</c:v>
                </c:pt>
                <c:pt idx="26584">
                  <c:v>1.6992799999999999</c:v>
                </c:pt>
                <c:pt idx="26585">
                  <c:v>1.6990400000000001</c:v>
                </c:pt>
                <c:pt idx="26586">
                  <c:v>1.69876</c:v>
                </c:pt>
                <c:pt idx="26587">
                  <c:v>1.6984300000000001</c:v>
                </c:pt>
                <c:pt idx="26588">
                  <c:v>1.69815</c:v>
                </c:pt>
                <c:pt idx="26589">
                  <c:v>1.69821</c:v>
                </c:pt>
                <c:pt idx="26590">
                  <c:v>1.69876</c:v>
                </c:pt>
                <c:pt idx="26591">
                  <c:v>1.6995</c:v>
                </c:pt>
                <c:pt idx="26592">
                  <c:v>1.70079</c:v>
                </c:pt>
                <c:pt idx="26593">
                  <c:v>1.70217</c:v>
                </c:pt>
                <c:pt idx="26594">
                  <c:v>1.7034100000000001</c:v>
                </c:pt>
                <c:pt idx="26595">
                  <c:v>1.70442</c:v>
                </c:pt>
                <c:pt idx="26596">
                  <c:v>1.7052</c:v>
                </c:pt>
                <c:pt idx="26597">
                  <c:v>1.7058500000000001</c:v>
                </c:pt>
                <c:pt idx="26598">
                  <c:v>1.7061599999999999</c:v>
                </c:pt>
                <c:pt idx="26599">
                  <c:v>1.70631</c:v>
                </c:pt>
                <c:pt idx="26600">
                  <c:v>1.70584</c:v>
                </c:pt>
                <c:pt idx="26601">
                  <c:v>1.70496</c:v>
                </c:pt>
                <c:pt idx="26602">
                  <c:v>1.7042200000000001</c:v>
                </c:pt>
                <c:pt idx="26603">
                  <c:v>1.7034</c:v>
                </c:pt>
                <c:pt idx="26604">
                  <c:v>1.70261</c:v>
                </c:pt>
                <c:pt idx="26605">
                  <c:v>1.70198</c:v>
                </c:pt>
                <c:pt idx="26606">
                  <c:v>1.7010099999999999</c:v>
                </c:pt>
                <c:pt idx="26607">
                  <c:v>1.6996199999999999</c:v>
                </c:pt>
                <c:pt idx="26608">
                  <c:v>1.6981900000000001</c:v>
                </c:pt>
                <c:pt idx="26609">
                  <c:v>1.6968700000000001</c:v>
                </c:pt>
                <c:pt idx="26610">
                  <c:v>1.6956800000000001</c:v>
                </c:pt>
                <c:pt idx="26611">
                  <c:v>1.69451</c:v>
                </c:pt>
                <c:pt idx="26612">
                  <c:v>1.69326</c:v>
                </c:pt>
                <c:pt idx="26613">
                  <c:v>1.69207</c:v>
                </c:pt>
                <c:pt idx="26614">
                  <c:v>1.6909700000000001</c:v>
                </c:pt>
                <c:pt idx="26615">
                  <c:v>1.68997</c:v>
                </c:pt>
                <c:pt idx="26616">
                  <c:v>1.6889000000000001</c:v>
                </c:pt>
                <c:pt idx="26617">
                  <c:v>1.68773</c:v>
                </c:pt>
                <c:pt idx="26618">
                  <c:v>1.6863300000000001</c:v>
                </c:pt>
                <c:pt idx="26619">
                  <c:v>1.6852799999999999</c:v>
                </c:pt>
                <c:pt idx="26620">
                  <c:v>1.68424</c:v>
                </c:pt>
                <c:pt idx="26621">
                  <c:v>1.68313</c:v>
                </c:pt>
                <c:pt idx="26622">
                  <c:v>1.68205</c:v>
                </c:pt>
                <c:pt idx="26623">
                  <c:v>1.6808000000000001</c:v>
                </c:pt>
                <c:pt idx="26624">
                  <c:v>1.6796500000000001</c:v>
                </c:pt>
                <c:pt idx="26625">
                  <c:v>1.67858</c:v>
                </c:pt>
                <c:pt idx="26626">
                  <c:v>1.67753</c:v>
                </c:pt>
                <c:pt idx="26627">
                  <c:v>1.67655</c:v>
                </c:pt>
                <c:pt idx="26628">
                  <c:v>1.67536</c:v>
                </c:pt>
                <c:pt idx="26629">
                  <c:v>1.6740200000000001</c:v>
                </c:pt>
                <c:pt idx="26630">
                  <c:v>1.6727300000000001</c:v>
                </c:pt>
                <c:pt idx="26631">
                  <c:v>1.6716599999999999</c:v>
                </c:pt>
                <c:pt idx="26632">
                  <c:v>1.6705700000000001</c:v>
                </c:pt>
                <c:pt idx="26633">
                  <c:v>1.66947</c:v>
                </c:pt>
                <c:pt idx="26634">
                  <c:v>1.6683600000000001</c:v>
                </c:pt>
                <c:pt idx="26635">
                  <c:v>1.6669799999999999</c:v>
                </c:pt>
                <c:pt idx="26636">
                  <c:v>1.66551</c:v>
                </c:pt>
                <c:pt idx="26637">
                  <c:v>1.6643300000000001</c:v>
                </c:pt>
                <c:pt idx="26638">
                  <c:v>1.6631899999999999</c:v>
                </c:pt>
                <c:pt idx="26639">
                  <c:v>1.6620600000000001</c:v>
                </c:pt>
                <c:pt idx="26640">
                  <c:v>1.6608499999999999</c:v>
                </c:pt>
                <c:pt idx="26641">
                  <c:v>1.65954</c:v>
                </c:pt>
                <c:pt idx="26642">
                  <c:v>1.65828</c:v>
                </c:pt>
                <c:pt idx="26643">
                  <c:v>1.6572</c:v>
                </c:pt>
                <c:pt idx="26644">
                  <c:v>1.6560699999999999</c:v>
                </c:pt>
                <c:pt idx="26645">
                  <c:v>1.65509</c:v>
                </c:pt>
                <c:pt idx="26646">
                  <c:v>1.65419</c:v>
                </c:pt>
                <c:pt idx="26647">
                  <c:v>1.6530499999999999</c:v>
                </c:pt>
                <c:pt idx="26648">
                  <c:v>1.65171</c:v>
                </c:pt>
                <c:pt idx="26649">
                  <c:v>1.6502399999999999</c:v>
                </c:pt>
                <c:pt idx="26650">
                  <c:v>1.64906</c:v>
                </c:pt>
                <c:pt idx="26651">
                  <c:v>1.6480900000000001</c:v>
                </c:pt>
                <c:pt idx="26652">
                  <c:v>1.6474599999999999</c:v>
                </c:pt>
                <c:pt idx="26653">
                  <c:v>1.6471499999999999</c:v>
                </c:pt>
                <c:pt idx="26654">
                  <c:v>1.6471899999999999</c:v>
                </c:pt>
                <c:pt idx="26655">
                  <c:v>1.6471800000000001</c:v>
                </c:pt>
                <c:pt idx="26656">
                  <c:v>1.64723</c:v>
                </c:pt>
                <c:pt idx="26657">
                  <c:v>1.6472899999999999</c:v>
                </c:pt>
                <c:pt idx="26658">
                  <c:v>1.64723</c:v>
                </c:pt>
                <c:pt idx="26659">
                  <c:v>1.6473599999999999</c:v>
                </c:pt>
                <c:pt idx="26660">
                  <c:v>1.6471</c:v>
                </c:pt>
                <c:pt idx="26661">
                  <c:v>1.6470100000000001</c:v>
                </c:pt>
                <c:pt idx="26662">
                  <c:v>1.6468799999999999</c:v>
                </c:pt>
                <c:pt idx="26663">
                  <c:v>1.6464700000000001</c:v>
                </c:pt>
                <c:pt idx="26664">
                  <c:v>1.6463699999999999</c:v>
                </c:pt>
                <c:pt idx="26665">
                  <c:v>1.64595</c:v>
                </c:pt>
                <c:pt idx="26666">
                  <c:v>1.64575</c:v>
                </c:pt>
                <c:pt idx="26667">
                  <c:v>1.6456299999999999</c:v>
                </c:pt>
                <c:pt idx="26668">
                  <c:v>1.6454599999999999</c:v>
                </c:pt>
                <c:pt idx="26669">
                  <c:v>1.6456599999999999</c:v>
                </c:pt>
                <c:pt idx="26670">
                  <c:v>1.6455900000000001</c:v>
                </c:pt>
                <c:pt idx="26671">
                  <c:v>1.6457200000000001</c:v>
                </c:pt>
                <c:pt idx="26672">
                  <c:v>1.6456500000000001</c:v>
                </c:pt>
                <c:pt idx="26673">
                  <c:v>1.6454800000000001</c:v>
                </c:pt>
                <c:pt idx="26674">
                  <c:v>1.6454800000000001</c:v>
                </c:pt>
                <c:pt idx="26675">
                  <c:v>1.6450499999999999</c:v>
                </c:pt>
                <c:pt idx="26676">
                  <c:v>1.6449499999999999</c:v>
                </c:pt>
                <c:pt idx="26677">
                  <c:v>1.6444700000000001</c:v>
                </c:pt>
                <c:pt idx="26678">
                  <c:v>1.64418</c:v>
                </c:pt>
                <c:pt idx="26679">
                  <c:v>1.6439600000000001</c:v>
                </c:pt>
                <c:pt idx="26680">
                  <c:v>1.6437900000000001</c:v>
                </c:pt>
                <c:pt idx="26681">
                  <c:v>1.6437900000000001</c:v>
                </c:pt>
                <c:pt idx="26682">
                  <c:v>1.6437900000000001</c:v>
                </c:pt>
                <c:pt idx="26683">
                  <c:v>1.64378</c:v>
                </c:pt>
                <c:pt idx="26684">
                  <c:v>1.6436999999999999</c:v>
                </c:pt>
                <c:pt idx="26685">
                  <c:v>1.6435599999999999</c:v>
                </c:pt>
                <c:pt idx="26686">
                  <c:v>1.64337</c:v>
                </c:pt>
                <c:pt idx="26687">
                  <c:v>1.6431199999999999</c:v>
                </c:pt>
                <c:pt idx="26688">
                  <c:v>1.64283</c:v>
                </c:pt>
                <c:pt idx="26689">
                  <c:v>1.64253</c:v>
                </c:pt>
                <c:pt idx="26690">
                  <c:v>1.6422600000000001</c:v>
                </c:pt>
                <c:pt idx="26691">
                  <c:v>1.6420300000000001</c:v>
                </c:pt>
                <c:pt idx="26692">
                  <c:v>1.6419299999999999</c:v>
                </c:pt>
                <c:pt idx="26693">
                  <c:v>1.64191</c:v>
                </c:pt>
                <c:pt idx="26694">
                  <c:v>1.64191</c:v>
                </c:pt>
                <c:pt idx="26695">
                  <c:v>1.6418999999999999</c:v>
                </c:pt>
                <c:pt idx="26696">
                  <c:v>1.6418299999999999</c:v>
                </c:pt>
                <c:pt idx="26697">
                  <c:v>1.6416999999999999</c:v>
                </c:pt>
                <c:pt idx="26698">
                  <c:v>1.64151</c:v>
                </c:pt>
                <c:pt idx="26699">
                  <c:v>1.6412800000000001</c:v>
                </c:pt>
                <c:pt idx="26700">
                  <c:v>1.6413599999999999</c:v>
                </c:pt>
                <c:pt idx="26701">
                  <c:v>1.6422000000000001</c:v>
                </c:pt>
                <c:pt idx="26702">
                  <c:v>1.64289</c:v>
                </c:pt>
                <c:pt idx="26703">
                  <c:v>1.6438900000000001</c:v>
                </c:pt>
                <c:pt idx="26704">
                  <c:v>1.64483</c:v>
                </c:pt>
                <c:pt idx="26705">
                  <c:v>1.64602</c:v>
                </c:pt>
                <c:pt idx="26706">
                  <c:v>1.64707</c:v>
                </c:pt>
                <c:pt idx="26707">
                  <c:v>1.6484399999999999</c:v>
                </c:pt>
                <c:pt idx="26708">
                  <c:v>1.6496299999999999</c:v>
                </c:pt>
                <c:pt idx="26709">
                  <c:v>1.6508400000000001</c:v>
                </c:pt>
                <c:pt idx="26710">
                  <c:v>1.65191</c:v>
                </c:pt>
                <c:pt idx="26711">
                  <c:v>1.65303</c:v>
                </c:pt>
                <c:pt idx="26712">
                  <c:v>1.6542699999999999</c:v>
                </c:pt>
                <c:pt idx="26713">
                  <c:v>1.6556500000000001</c:v>
                </c:pt>
                <c:pt idx="26714">
                  <c:v>1.6570199999999999</c:v>
                </c:pt>
                <c:pt idx="26715">
                  <c:v>1.65831</c:v>
                </c:pt>
                <c:pt idx="26716">
                  <c:v>1.65968</c:v>
                </c:pt>
                <c:pt idx="26717">
                  <c:v>1.6609400000000001</c:v>
                </c:pt>
                <c:pt idx="26718">
                  <c:v>1.6622699999999999</c:v>
                </c:pt>
                <c:pt idx="26719">
                  <c:v>1.6635200000000001</c:v>
                </c:pt>
                <c:pt idx="26720">
                  <c:v>1.6648499999999999</c:v>
                </c:pt>
                <c:pt idx="26721">
                  <c:v>1.6660999999999999</c:v>
                </c:pt>
                <c:pt idx="26722">
                  <c:v>1.6674199999999999</c:v>
                </c:pt>
                <c:pt idx="26723">
                  <c:v>1.6687099999999999</c:v>
                </c:pt>
                <c:pt idx="26724">
                  <c:v>1.67004</c:v>
                </c:pt>
                <c:pt idx="26725">
                  <c:v>1.67134</c:v>
                </c:pt>
                <c:pt idx="26726">
                  <c:v>1.67269</c:v>
                </c:pt>
                <c:pt idx="26727">
                  <c:v>1.6740200000000001</c:v>
                </c:pt>
                <c:pt idx="26728">
                  <c:v>1.6753800000000001</c:v>
                </c:pt>
                <c:pt idx="26729">
                  <c:v>1.67672</c:v>
                </c:pt>
                <c:pt idx="26730">
                  <c:v>1.6780900000000001</c:v>
                </c:pt>
                <c:pt idx="26731">
                  <c:v>1.67944</c:v>
                </c:pt>
                <c:pt idx="26732">
                  <c:v>1.6808000000000001</c:v>
                </c:pt>
                <c:pt idx="26733">
                  <c:v>1.68214</c:v>
                </c:pt>
                <c:pt idx="26734">
                  <c:v>1.6834800000000001</c:v>
                </c:pt>
                <c:pt idx="26735">
                  <c:v>1.6848099999999999</c:v>
                </c:pt>
                <c:pt idx="26736">
                  <c:v>1.68614</c:v>
                </c:pt>
                <c:pt idx="26737">
                  <c:v>1.68746</c:v>
                </c:pt>
                <c:pt idx="26738">
                  <c:v>1.6887799999999999</c:v>
                </c:pt>
                <c:pt idx="26739">
                  <c:v>1.6900999999999999</c:v>
                </c:pt>
                <c:pt idx="26740">
                  <c:v>1.69143</c:v>
                </c:pt>
                <c:pt idx="26741">
                  <c:v>1.69276</c:v>
                </c:pt>
                <c:pt idx="26742">
                  <c:v>1.6940999999999999</c:v>
                </c:pt>
                <c:pt idx="26743">
                  <c:v>1.6954400000000001</c:v>
                </c:pt>
                <c:pt idx="26744">
                  <c:v>1.6968000000000001</c:v>
                </c:pt>
                <c:pt idx="26745">
                  <c:v>1.6981599999999999</c:v>
                </c:pt>
                <c:pt idx="26746">
                  <c:v>1.6995199999999999</c:v>
                </c:pt>
                <c:pt idx="26747">
                  <c:v>1.7008799999999999</c:v>
                </c:pt>
                <c:pt idx="26748">
                  <c:v>1.70224</c:v>
                </c:pt>
                <c:pt idx="26749">
                  <c:v>1.7036</c:v>
                </c:pt>
                <c:pt idx="26750">
                  <c:v>1.70448</c:v>
                </c:pt>
                <c:pt idx="26751">
                  <c:v>1.70459</c:v>
                </c:pt>
                <c:pt idx="26752">
                  <c:v>1.70428</c:v>
                </c:pt>
                <c:pt idx="26753">
                  <c:v>1.70364</c:v>
                </c:pt>
                <c:pt idx="26754">
                  <c:v>1.70306</c:v>
                </c:pt>
                <c:pt idx="26755">
                  <c:v>1.7023299999999999</c:v>
                </c:pt>
                <c:pt idx="26756">
                  <c:v>1.70153</c:v>
                </c:pt>
                <c:pt idx="26757">
                  <c:v>1.7006600000000001</c:v>
                </c:pt>
                <c:pt idx="26758">
                  <c:v>1.6996500000000001</c:v>
                </c:pt>
                <c:pt idx="26759">
                  <c:v>1.69882</c:v>
                </c:pt>
                <c:pt idx="26760">
                  <c:v>1.6976500000000001</c:v>
                </c:pt>
                <c:pt idx="26761">
                  <c:v>1.69651</c:v>
                </c:pt>
                <c:pt idx="26762">
                  <c:v>1.6952400000000001</c:v>
                </c:pt>
                <c:pt idx="26763">
                  <c:v>1.694</c:v>
                </c:pt>
                <c:pt idx="26764">
                  <c:v>1.69268</c:v>
                </c:pt>
                <c:pt idx="26765">
                  <c:v>1.6914100000000001</c:v>
                </c:pt>
                <c:pt idx="26766">
                  <c:v>1.6900999999999999</c:v>
                </c:pt>
                <c:pt idx="26767">
                  <c:v>1.68879</c:v>
                </c:pt>
                <c:pt idx="26768">
                  <c:v>1.6875</c:v>
                </c:pt>
                <c:pt idx="26769">
                  <c:v>1.6861699999999999</c:v>
                </c:pt>
                <c:pt idx="26770">
                  <c:v>1.68492</c:v>
                </c:pt>
                <c:pt idx="26771">
                  <c:v>1.6836</c:v>
                </c:pt>
                <c:pt idx="26772">
                  <c:v>1.6823699999999999</c:v>
                </c:pt>
                <c:pt idx="26773">
                  <c:v>1.6810799999999999</c:v>
                </c:pt>
                <c:pt idx="26774">
                  <c:v>1.6798500000000001</c:v>
                </c:pt>
                <c:pt idx="26775">
                  <c:v>1.67859</c:v>
                </c:pt>
                <c:pt idx="26776">
                  <c:v>1.6773199999999999</c:v>
                </c:pt>
                <c:pt idx="26777">
                  <c:v>1.6760699999999999</c:v>
                </c:pt>
                <c:pt idx="26778">
                  <c:v>1.67476</c:v>
                </c:pt>
                <c:pt idx="26779">
                  <c:v>1.6735100000000001</c:v>
                </c:pt>
                <c:pt idx="26780">
                  <c:v>1.67218</c:v>
                </c:pt>
                <c:pt idx="26781">
                  <c:v>1.67092</c:v>
                </c:pt>
                <c:pt idx="26782">
                  <c:v>1.6695899999999999</c:v>
                </c:pt>
                <c:pt idx="26783">
                  <c:v>1.66831</c:v>
                </c:pt>
                <c:pt idx="26784">
                  <c:v>1.667</c:v>
                </c:pt>
                <c:pt idx="26785">
                  <c:v>1.6657</c:v>
                </c:pt>
                <c:pt idx="26786">
                  <c:v>1.6644399999999999</c:v>
                </c:pt>
                <c:pt idx="26787">
                  <c:v>1.66313</c:v>
                </c:pt>
                <c:pt idx="26788">
                  <c:v>1.6618900000000001</c:v>
                </c:pt>
                <c:pt idx="26789">
                  <c:v>1.66059</c:v>
                </c:pt>
                <c:pt idx="26790">
                  <c:v>1.6593500000000001</c:v>
                </c:pt>
                <c:pt idx="26791">
                  <c:v>1.6580699999999999</c:v>
                </c:pt>
                <c:pt idx="26792">
                  <c:v>1.6568099999999999</c:v>
                </c:pt>
                <c:pt idx="26793">
                  <c:v>1.6555500000000001</c:v>
                </c:pt>
                <c:pt idx="26794">
                  <c:v>1.6542399999999999</c:v>
                </c:pt>
                <c:pt idx="26795">
                  <c:v>1.6529799999999999</c:v>
                </c:pt>
                <c:pt idx="26796">
                  <c:v>1.6516500000000001</c:v>
                </c:pt>
                <c:pt idx="26797">
                  <c:v>1.65038</c:v>
                </c:pt>
                <c:pt idx="26798">
                  <c:v>1.64906</c:v>
                </c:pt>
                <c:pt idx="26799">
                  <c:v>1.6477599999999999</c:v>
                </c:pt>
                <c:pt idx="26800">
                  <c:v>1.6466700000000001</c:v>
                </c:pt>
                <c:pt idx="26801">
                  <c:v>1.6463399999999999</c:v>
                </c:pt>
                <c:pt idx="26802">
                  <c:v>1.6464300000000001</c:v>
                </c:pt>
                <c:pt idx="26803">
                  <c:v>1.64699</c:v>
                </c:pt>
                <c:pt idx="26804">
                  <c:v>1.64791</c:v>
                </c:pt>
                <c:pt idx="26805">
                  <c:v>1.6491499999999999</c:v>
                </c:pt>
                <c:pt idx="26806">
                  <c:v>1.6506000000000001</c:v>
                </c:pt>
                <c:pt idx="26807">
                  <c:v>1.6522600000000001</c:v>
                </c:pt>
                <c:pt idx="26808">
                  <c:v>1.6533199999999999</c:v>
                </c:pt>
                <c:pt idx="26809">
                  <c:v>1.65442</c:v>
                </c:pt>
                <c:pt idx="26810">
                  <c:v>1.6554800000000001</c:v>
                </c:pt>
                <c:pt idx="26811">
                  <c:v>1.65656</c:v>
                </c:pt>
                <c:pt idx="26812">
                  <c:v>1.6576900000000001</c:v>
                </c:pt>
                <c:pt idx="26813">
                  <c:v>1.6586700000000001</c:v>
                </c:pt>
                <c:pt idx="26814">
                  <c:v>1.6598599999999999</c:v>
                </c:pt>
                <c:pt idx="26815">
                  <c:v>1.66096</c:v>
                </c:pt>
                <c:pt idx="26816">
                  <c:v>1.6619900000000001</c:v>
                </c:pt>
                <c:pt idx="26817">
                  <c:v>1.6633199999999999</c:v>
                </c:pt>
                <c:pt idx="26818">
                  <c:v>1.6644600000000001</c:v>
                </c:pt>
                <c:pt idx="26819">
                  <c:v>1.66588</c:v>
                </c:pt>
                <c:pt idx="26820">
                  <c:v>1.6671</c:v>
                </c:pt>
                <c:pt idx="26821">
                  <c:v>1.6682600000000001</c:v>
                </c:pt>
                <c:pt idx="26822">
                  <c:v>1.6694199999999999</c:v>
                </c:pt>
                <c:pt idx="26823">
                  <c:v>1.6704600000000001</c:v>
                </c:pt>
                <c:pt idx="26824">
                  <c:v>1.6716500000000001</c:v>
                </c:pt>
                <c:pt idx="26825">
                  <c:v>1.67283</c:v>
                </c:pt>
                <c:pt idx="26826">
                  <c:v>1.67395</c:v>
                </c:pt>
                <c:pt idx="26827">
                  <c:v>1.6753199999999999</c:v>
                </c:pt>
                <c:pt idx="26828">
                  <c:v>1.67642</c:v>
                </c:pt>
                <c:pt idx="26829">
                  <c:v>1.67788</c:v>
                </c:pt>
                <c:pt idx="26830">
                  <c:v>1.6791100000000001</c:v>
                </c:pt>
                <c:pt idx="26831">
                  <c:v>1.6804600000000001</c:v>
                </c:pt>
                <c:pt idx="26832">
                  <c:v>1.6818500000000001</c:v>
                </c:pt>
                <c:pt idx="26833">
                  <c:v>1.68299</c:v>
                </c:pt>
                <c:pt idx="26834">
                  <c:v>1.68415</c:v>
                </c:pt>
                <c:pt idx="26835">
                  <c:v>1.6852499999999999</c:v>
                </c:pt>
                <c:pt idx="26836">
                  <c:v>1.6864399999999999</c:v>
                </c:pt>
                <c:pt idx="26837">
                  <c:v>1.6877</c:v>
                </c:pt>
                <c:pt idx="26838">
                  <c:v>1.6888399999999999</c:v>
                </c:pt>
                <c:pt idx="26839">
                  <c:v>1.6901200000000001</c:v>
                </c:pt>
                <c:pt idx="26840">
                  <c:v>1.6914100000000001</c:v>
                </c:pt>
                <c:pt idx="26841">
                  <c:v>1.6926099999999999</c:v>
                </c:pt>
                <c:pt idx="26842">
                  <c:v>1.6939500000000001</c:v>
                </c:pt>
                <c:pt idx="26843">
                  <c:v>1.6952</c:v>
                </c:pt>
                <c:pt idx="26844">
                  <c:v>1.6963900000000001</c:v>
                </c:pt>
                <c:pt idx="26845">
                  <c:v>1.69763</c:v>
                </c:pt>
                <c:pt idx="26846">
                  <c:v>1.69876</c:v>
                </c:pt>
                <c:pt idx="26847">
                  <c:v>1.7000200000000001</c:v>
                </c:pt>
                <c:pt idx="26848">
                  <c:v>1.7013</c:v>
                </c:pt>
                <c:pt idx="26849">
                  <c:v>1.7025600000000001</c:v>
                </c:pt>
                <c:pt idx="26850">
                  <c:v>1.7031099999999999</c:v>
                </c:pt>
                <c:pt idx="26851">
                  <c:v>1.70289</c:v>
                </c:pt>
                <c:pt idx="26852">
                  <c:v>1.70286</c:v>
                </c:pt>
                <c:pt idx="26853">
                  <c:v>1.70268</c:v>
                </c:pt>
                <c:pt idx="26854">
                  <c:v>1.70282</c:v>
                </c:pt>
                <c:pt idx="26855">
                  <c:v>1.70278</c:v>
                </c:pt>
                <c:pt idx="26856">
                  <c:v>1.7027600000000001</c:v>
                </c:pt>
                <c:pt idx="26857">
                  <c:v>1.70272</c:v>
                </c:pt>
                <c:pt idx="26858">
                  <c:v>1.70262</c:v>
                </c:pt>
                <c:pt idx="26859">
                  <c:v>1.7025600000000001</c:v>
                </c:pt>
                <c:pt idx="26860">
                  <c:v>1.7024600000000001</c:v>
                </c:pt>
                <c:pt idx="26861">
                  <c:v>1.7023699999999999</c:v>
                </c:pt>
                <c:pt idx="26862">
                  <c:v>1.7023299999999999</c:v>
                </c:pt>
                <c:pt idx="26863">
                  <c:v>1.7023299999999999</c:v>
                </c:pt>
                <c:pt idx="26864">
                  <c:v>1.70244</c:v>
                </c:pt>
                <c:pt idx="26865">
                  <c:v>1.70245</c:v>
                </c:pt>
                <c:pt idx="26866">
                  <c:v>1.7023600000000001</c:v>
                </c:pt>
                <c:pt idx="26867">
                  <c:v>1.7022299999999999</c:v>
                </c:pt>
                <c:pt idx="26868">
                  <c:v>1.70211</c:v>
                </c:pt>
                <c:pt idx="26869">
                  <c:v>1.7020500000000001</c:v>
                </c:pt>
                <c:pt idx="26870">
                  <c:v>1.7020500000000001</c:v>
                </c:pt>
                <c:pt idx="26871">
                  <c:v>1.7020500000000001</c:v>
                </c:pt>
                <c:pt idx="26872">
                  <c:v>1.7020500000000001</c:v>
                </c:pt>
                <c:pt idx="26873">
                  <c:v>1.70204</c:v>
                </c:pt>
                <c:pt idx="26874">
                  <c:v>1.7020500000000001</c:v>
                </c:pt>
                <c:pt idx="26875">
                  <c:v>1.70208</c:v>
                </c:pt>
                <c:pt idx="26876">
                  <c:v>1.7020999999999999</c:v>
                </c:pt>
                <c:pt idx="26877">
                  <c:v>1.7021200000000001</c:v>
                </c:pt>
                <c:pt idx="26878">
                  <c:v>1.70214</c:v>
                </c:pt>
                <c:pt idx="26879">
                  <c:v>1.70218</c:v>
                </c:pt>
                <c:pt idx="26880">
                  <c:v>1.7022200000000001</c:v>
                </c:pt>
                <c:pt idx="26881">
                  <c:v>1.7022699999999999</c:v>
                </c:pt>
                <c:pt idx="26882">
                  <c:v>1.70231</c:v>
                </c:pt>
                <c:pt idx="26883">
                  <c:v>1.70235</c:v>
                </c:pt>
                <c:pt idx="26884">
                  <c:v>1.70238</c:v>
                </c:pt>
                <c:pt idx="26885">
                  <c:v>1.7024300000000001</c:v>
                </c:pt>
                <c:pt idx="26886">
                  <c:v>1.70248</c:v>
                </c:pt>
                <c:pt idx="26887">
                  <c:v>1.7025300000000001</c:v>
                </c:pt>
                <c:pt idx="26888">
                  <c:v>1.70258</c:v>
                </c:pt>
                <c:pt idx="26889">
                  <c:v>1.70262</c:v>
                </c:pt>
                <c:pt idx="26890">
                  <c:v>1.7026600000000001</c:v>
                </c:pt>
                <c:pt idx="26891">
                  <c:v>1.7027099999999999</c:v>
                </c:pt>
                <c:pt idx="26892">
                  <c:v>1.7027600000000001</c:v>
                </c:pt>
                <c:pt idx="26893">
                  <c:v>1.70282</c:v>
                </c:pt>
                <c:pt idx="26894">
                  <c:v>1.70286</c:v>
                </c:pt>
                <c:pt idx="26895">
                  <c:v>1.7029099999999999</c:v>
                </c:pt>
                <c:pt idx="26896">
                  <c:v>1.70295</c:v>
                </c:pt>
                <c:pt idx="26897">
                  <c:v>1.7030000000000001</c:v>
                </c:pt>
                <c:pt idx="26898">
                  <c:v>1.7030400000000001</c:v>
                </c:pt>
                <c:pt idx="26899">
                  <c:v>1.7031000000000001</c:v>
                </c:pt>
                <c:pt idx="26900">
                  <c:v>1.70313</c:v>
                </c:pt>
                <c:pt idx="26901">
                  <c:v>1.70313</c:v>
                </c:pt>
                <c:pt idx="26902">
                  <c:v>1.70316</c:v>
                </c:pt>
                <c:pt idx="26903">
                  <c:v>1.7031700000000001</c:v>
                </c:pt>
                <c:pt idx="26904">
                  <c:v>1.7031700000000001</c:v>
                </c:pt>
                <c:pt idx="26905">
                  <c:v>1.70316</c:v>
                </c:pt>
                <c:pt idx="26906">
                  <c:v>1.7031499999999999</c:v>
                </c:pt>
                <c:pt idx="26907">
                  <c:v>1.7031499999999999</c:v>
                </c:pt>
                <c:pt idx="26908">
                  <c:v>1.70316</c:v>
                </c:pt>
                <c:pt idx="26909">
                  <c:v>1.7031700000000001</c:v>
                </c:pt>
                <c:pt idx="26910">
                  <c:v>1.7031700000000001</c:v>
                </c:pt>
                <c:pt idx="26911">
                  <c:v>1.70316</c:v>
                </c:pt>
                <c:pt idx="26912">
                  <c:v>1.7031499999999999</c:v>
                </c:pt>
                <c:pt idx="26913">
                  <c:v>1.7031499999999999</c:v>
                </c:pt>
                <c:pt idx="26914">
                  <c:v>1.7031700000000001</c:v>
                </c:pt>
                <c:pt idx="26915">
                  <c:v>1.7031700000000001</c:v>
                </c:pt>
                <c:pt idx="26916">
                  <c:v>1.70316</c:v>
                </c:pt>
                <c:pt idx="26917">
                  <c:v>1.7031499999999999</c:v>
                </c:pt>
                <c:pt idx="26918">
                  <c:v>1.7031499999999999</c:v>
                </c:pt>
                <c:pt idx="26919">
                  <c:v>1.70316</c:v>
                </c:pt>
                <c:pt idx="26920">
                  <c:v>1.7031700000000001</c:v>
                </c:pt>
                <c:pt idx="26921">
                  <c:v>1.7031700000000001</c:v>
                </c:pt>
                <c:pt idx="26922">
                  <c:v>1.70316</c:v>
                </c:pt>
                <c:pt idx="26923">
                  <c:v>1.7031499999999999</c:v>
                </c:pt>
                <c:pt idx="26924">
                  <c:v>1.7031499999999999</c:v>
                </c:pt>
                <c:pt idx="26925">
                  <c:v>1.7031700000000001</c:v>
                </c:pt>
                <c:pt idx="26926">
                  <c:v>1.7031700000000001</c:v>
                </c:pt>
                <c:pt idx="26927">
                  <c:v>1.7031700000000001</c:v>
                </c:pt>
                <c:pt idx="26928">
                  <c:v>1.7031499999999999</c:v>
                </c:pt>
                <c:pt idx="26929">
                  <c:v>1.7031499999999999</c:v>
                </c:pt>
                <c:pt idx="26930">
                  <c:v>1.70316</c:v>
                </c:pt>
                <c:pt idx="26931">
                  <c:v>1.7031700000000001</c:v>
                </c:pt>
                <c:pt idx="26932">
                  <c:v>1.7031700000000001</c:v>
                </c:pt>
                <c:pt idx="26933">
                  <c:v>1.70316</c:v>
                </c:pt>
                <c:pt idx="26934">
                  <c:v>1.7031499999999999</c:v>
                </c:pt>
                <c:pt idx="26935">
                  <c:v>1.7031499999999999</c:v>
                </c:pt>
                <c:pt idx="26936">
                  <c:v>1.7031700000000001</c:v>
                </c:pt>
                <c:pt idx="26937">
                  <c:v>1.7031700000000001</c:v>
                </c:pt>
                <c:pt idx="26938">
                  <c:v>1.7031700000000001</c:v>
                </c:pt>
                <c:pt idx="26939">
                  <c:v>1.7031499999999999</c:v>
                </c:pt>
                <c:pt idx="26940">
                  <c:v>1.7031499999999999</c:v>
                </c:pt>
                <c:pt idx="26941">
                  <c:v>1.70316</c:v>
                </c:pt>
                <c:pt idx="26942">
                  <c:v>1.7031700000000001</c:v>
                </c:pt>
                <c:pt idx="26943">
                  <c:v>1.7031700000000001</c:v>
                </c:pt>
                <c:pt idx="26944">
                  <c:v>1.70316</c:v>
                </c:pt>
                <c:pt idx="26945">
                  <c:v>1.7031499999999999</c:v>
                </c:pt>
                <c:pt idx="26946">
                  <c:v>1.7031499999999999</c:v>
                </c:pt>
                <c:pt idx="26947">
                  <c:v>1.70316</c:v>
                </c:pt>
                <c:pt idx="26948">
                  <c:v>1.7031700000000001</c:v>
                </c:pt>
                <c:pt idx="26949">
                  <c:v>1.7031700000000001</c:v>
                </c:pt>
                <c:pt idx="26950">
                  <c:v>1.7035100000000001</c:v>
                </c:pt>
                <c:pt idx="26951">
                  <c:v>1.70468</c:v>
                </c:pt>
                <c:pt idx="26952">
                  <c:v>1.7055800000000001</c:v>
                </c:pt>
                <c:pt idx="26953">
                  <c:v>1.70685</c:v>
                </c:pt>
                <c:pt idx="26954">
                  <c:v>1.70808</c:v>
                </c:pt>
                <c:pt idx="26955">
                  <c:v>1.7094100000000001</c:v>
                </c:pt>
                <c:pt idx="26956">
                  <c:v>1.7104999999999999</c:v>
                </c:pt>
                <c:pt idx="26957">
                  <c:v>1.7115899999999999</c:v>
                </c:pt>
                <c:pt idx="26958">
                  <c:v>1.7125600000000001</c:v>
                </c:pt>
                <c:pt idx="26959">
                  <c:v>1.7135899999999999</c:v>
                </c:pt>
                <c:pt idx="26960">
                  <c:v>1.7148699999999999</c:v>
                </c:pt>
                <c:pt idx="26961">
                  <c:v>1.71614</c:v>
                </c:pt>
                <c:pt idx="26962">
                  <c:v>1.7174100000000001</c:v>
                </c:pt>
                <c:pt idx="26963">
                  <c:v>1.7184699999999999</c:v>
                </c:pt>
                <c:pt idx="26964">
                  <c:v>1.7195199999999999</c:v>
                </c:pt>
                <c:pt idx="26965">
                  <c:v>1.7205900000000001</c:v>
                </c:pt>
                <c:pt idx="26966">
                  <c:v>1.7217800000000001</c:v>
                </c:pt>
                <c:pt idx="26967">
                  <c:v>1.7230399999999999</c:v>
                </c:pt>
                <c:pt idx="26968">
                  <c:v>1.7240500000000001</c:v>
                </c:pt>
                <c:pt idx="26969">
                  <c:v>1.72516</c:v>
                </c:pt>
                <c:pt idx="26970">
                  <c:v>1.7263999999999999</c:v>
                </c:pt>
                <c:pt idx="26971">
                  <c:v>1.7274499999999999</c:v>
                </c:pt>
                <c:pt idx="26972">
                  <c:v>1.72855</c:v>
                </c:pt>
                <c:pt idx="26973">
                  <c:v>1.7297100000000001</c:v>
                </c:pt>
                <c:pt idx="26974">
                  <c:v>1.73078</c:v>
                </c:pt>
                <c:pt idx="26975">
                  <c:v>1.73184</c:v>
                </c:pt>
                <c:pt idx="26976">
                  <c:v>1.7329000000000001</c:v>
                </c:pt>
                <c:pt idx="26977">
                  <c:v>1.7340100000000001</c:v>
                </c:pt>
                <c:pt idx="26978">
                  <c:v>1.7350699999999999</c:v>
                </c:pt>
                <c:pt idx="26979">
                  <c:v>1.7361200000000001</c:v>
                </c:pt>
                <c:pt idx="26980">
                  <c:v>1.7371799999999999</c:v>
                </c:pt>
                <c:pt idx="26981">
                  <c:v>1.7382599999999999</c:v>
                </c:pt>
                <c:pt idx="26982">
                  <c:v>1.7392799999999999</c:v>
                </c:pt>
                <c:pt idx="26983">
                  <c:v>1.74031</c:v>
                </c:pt>
                <c:pt idx="26984">
                  <c:v>1.7413400000000001</c:v>
                </c:pt>
                <c:pt idx="26985">
                  <c:v>1.74238</c:v>
                </c:pt>
                <c:pt idx="26986">
                  <c:v>1.74343</c:v>
                </c:pt>
                <c:pt idx="26987">
                  <c:v>1.7444200000000001</c:v>
                </c:pt>
                <c:pt idx="26988">
                  <c:v>1.74542</c:v>
                </c:pt>
                <c:pt idx="26989">
                  <c:v>1.74641</c:v>
                </c:pt>
                <c:pt idx="26990">
                  <c:v>1.74743</c:v>
                </c:pt>
                <c:pt idx="26991">
                  <c:v>1.74844</c:v>
                </c:pt>
                <c:pt idx="26992">
                  <c:v>1.74942</c:v>
                </c:pt>
                <c:pt idx="26993">
                  <c:v>1.75038</c:v>
                </c:pt>
                <c:pt idx="26994">
                  <c:v>1.75135</c:v>
                </c:pt>
                <c:pt idx="26995">
                  <c:v>1.7523200000000001</c:v>
                </c:pt>
                <c:pt idx="26996">
                  <c:v>1.75329</c:v>
                </c:pt>
                <c:pt idx="26997">
                  <c:v>1.7542500000000001</c:v>
                </c:pt>
                <c:pt idx="26998">
                  <c:v>1.75519</c:v>
                </c:pt>
                <c:pt idx="26999">
                  <c:v>1.7561199999999999</c:v>
                </c:pt>
                <c:pt idx="27000">
                  <c:v>1.75709</c:v>
                </c:pt>
                <c:pt idx="27001">
                  <c:v>1.7578499999999999</c:v>
                </c:pt>
                <c:pt idx="27002">
                  <c:v>1.75865</c:v>
                </c:pt>
                <c:pt idx="27003">
                  <c:v>1.75911</c:v>
                </c:pt>
                <c:pt idx="27004">
                  <c:v>1.7596499999999999</c:v>
                </c:pt>
                <c:pt idx="27005">
                  <c:v>1.7600499999999999</c:v>
                </c:pt>
                <c:pt idx="27006">
                  <c:v>1.76048</c:v>
                </c:pt>
                <c:pt idx="27007">
                  <c:v>1.7610300000000001</c:v>
                </c:pt>
                <c:pt idx="27008">
                  <c:v>1.76172</c:v>
                </c:pt>
                <c:pt idx="27009">
                  <c:v>1.7626500000000001</c:v>
                </c:pt>
                <c:pt idx="27010">
                  <c:v>1.7637100000000001</c:v>
                </c:pt>
                <c:pt idx="27011">
                  <c:v>1.76467</c:v>
                </c:pt>
                <c:pt idx="27012">
                  <c:v>1.76572</c:v>
                </c:pt>
                <c:pt idx="27013">
                  <c:v>1.7667999999999999</c:v>
                </c:pt>
                <c:pt idx="27014">
                  <c:v>1.7678100000000001</c:v>
                </c:pt>
                <c:pt idx="27015">
                  <c:v>1.7687600000000001</c:v>
                </c:pt>
                <c:pt idx="27016">
                  <c:v>1.76969</c:v>
                </c:pt>
                <c:pt idx="27017">
                  <c:v>1.77067</c:v>
                </c:pt>
                <c:pt idx="27018">
                  <c:v>1.7716099999999999</c:v>
                </c:pt>
                <c:pt idx="27019">
                  <c:v>1.7724899999999999</c:v>
                </c:pt>
                <c:pt idx="27020">
                  <c:v>1.77349</c:v>
                </c:pt>
                <c:pt idx="27021">
                  <c:v>1.7744500000000001</c:v>
                </c:pt>
                <c:pt idx="27022">
                  <c:v>1.77539</c:v>
                </c:pt>
                <c:pt idx="27023">
                  <c:v>1.77644</c:v>
                </c:pt>
                <c:pt idx="27024">
                  <c:v>1.77749</c:v>
                </c:pt>
                <c:pt idx="27025">
                  <c:v>1.77854</c:v>
                </c:pt>
                <c:pt idx="27026">
                  <c:v>1.7796400000000001</c:v>
                </c:pt>
                <c:pt idx="27027">
                  <c:v>1.78074</c:v>
                </c:pt>
                <c:pt idx="27028">
                  <c:v>1.7818400000000001</c:v>
                </c:pt>
                <c:pt idx="27029">
                  <c:v>1.78294</c:v>
                </c:pt>
                <c:pt idx="27030">
                  <c:v>1.7840199999999999</c:v>
                </c:pt>
                <c:pt idx="27031">
                  <c:v>1.7850900000000001</c:v>
                </c:pt>
                <c:pt idx="27032">
                  <c:v>1.7861400000000001</c:v>
                </c:pt>
                <c:pt idx="27033">
                  <c:v>1.7871600000000001</c:v>
                </c:pt>
                <c:pt idx="27034">
                  <c:v>1.78817</c:v>
                </c:pt>
                <c:pt idx="27035">
                  <c:v>1.7891600000000001</c:v>
                </c:pt>
                <c:pt idx="27036">
                  <c:v>1.7901400000000001</c:v>
                </c:pt>
                <c:pt idx="27037">
                  <c:v>1.7911300000000001</c:v>
                </c:pt>
                <c:pt idx="27038">
                  <c:v>1.79213</c:v>
                </c:pt>
                <c:pt idx="27039">
                  <c:v>1.79315</c:v>
                </c:pt>
                <c:pt idx="27040">
                  <c:v>1.7941800000000001</c:v>
                </c:pt>
                <c:pt idx="27041">
                  <c:v>1.7952399999999999</c:v>
                </c:pt>
                <c:pt idx="27042">
                  <c:v>1.7963199999999999</c:v>
                </c:pt>
                <c:pt idx="27043">
                  <c:v>1.79742</c:v>
                </c:pt>
                <c:pt idx="27044">
                  <c:v>1.7985199999999999</c:v>
                </c:pt>
                <c:pt idx="27045">
                  <c:v>1.7996300000000001</c:v>
                </c:pt>
                <c:pt idx="27046">
                  <c:v>1.80074</c:v>
                </c:pt>
                <c:pt idx="27047">
                  <c:v>1.80183</c:v>
                </c:pt>
                <c:pt idx="27048">
                  <c:v>1.80291</c:v>
                </c:pt>
                <c:pt idx="27049">
                  <c:v>1.8039799999999999</c:v>
                </c:pt>
                <c:pt idx="27050">
                  <c:v>1.8047299999999999</c:v>
                </c:pt>
                <c:pt idx="27051">
                  <c:v>1.80505</c:v>
                </c:pt>
                <c:pt idx="27052">
                  <c:v>1.8053300000000001</c:v>
                </c:pt>
                <c:pt idx="27053">
                  <c:v>1.8052699999999999</c:v>
                </c:pt>
                <c:pt idx="27054">
                  <c:v>1.8052299999999999</c:v>
                </c:pt>
                <c:pt idx="27055">
                  <c:v>1.8050600000000001</c:v>
                </c:pt>
                <c:pt idx="27056">
                  <c:v>1.8051200000000001</c:v>
                </c:pt>
                <c:pt idx="27057">
                  <c:v>1.8051200000000001</c:v>
                </c:pt>
                <c:pt idx="27058">
                  <c:v>1.8050900000000001</c:v>
                </c:pt>
                <c:pt idx="27059">
                  <c:v>1.8050999999999999</c:v>
                </c:pt>
                <c:pt idx="27060">
                  <c:v>1.8050999999999999</c:v>
                </c:pt>
                <c:pt idx="27061">
                  <c:v>1.8050999999999999</c:v>
                </c:pt>
                <c:pt idx="27062">
                  <c:v>1.8050999999999999</c:v>
                </c:pt>
                <c:pt idx="27063">
                  <c:v>1.8050999999999999</c:v>
                </c:pt>
                <c:pt idx="27064">
                  <c:v>1.8050999999999999</c:v>
                </c:pt>
                <c:pt idx="27065">
                  <c:v>1.8050999999999999</c:v>
                </c:pt>
                <c:pt idx="27066">
                  <c:v>1.8050999999999999</c:v>
                </c:pt>
                <c:pt idx="27067">
                  <c:v>1.8050999999999999</c:v>
                </c:pt>
                <c:pt idx="27068">
                  <c:v>1.8050999999999999</c:v>
                </c:pt>
                <c:pt idx="27069">
                  <c:v>1.8050999999999999</c:v>
                </c:pt>
                <c:pt idx="27070">
                  <c:v>1.8050999999999999</c:v>
                </c:pt>
                <c:pt idx="27071">
                  <c:v>1.8050999999999999</c:v>
                </c:pt>
                <c:pt idx="27072">
                  <c:v>1.8050999999999999</c:v>
                </c:pt>
                <c:pt idx="27073">
                  <c:v>1.8050999999999999</c:v>
                </c:pt>
                <c:pt idx="27074">
                  <c:v>1.8050999999999999</c:v>
                </c:pt>
                <c:pt idx="27075">
                  <c:v>1.8050999999999999</c:v>
                </c:pt>
                <c:pt idx="27076">
                  <c:v>1.8050999999999999</c:v>
                </c:pt>
                <c:pt idx="27077">
                  <c:v>1.8050999999999999</c:v>
                </c:pt>
                <c:pt idx="27078">
                  <c:v>1.8050999999999999</c:v>
                </c:pt>
                <c:pt idx="27079">
                  <c:v>1.8050999999999999</c:v>
                </c:pt>
                <c:pt idx="27080">
                  <c:v>1.8050999999999999</c:v>
                </c:pt>
                <c:pt idx="27081">
                  <c:v>1.8050999999999999</c:v>
                </c:pt>
                <c:pt idx="27082">
                  <c:v>1.8050999999999999</c:v>
                </c:pt>
                <c:pt idx="27083">
                  <c:v>1.8050999999999999</c:v>
                </c:pt>
                <c:pt idx="27084">
                  <c:v>1.8050999999999999</c:v>
                </c:pt>
                <c:pt idx="27085">
                  <c:v>1.8050999999999999</c:v>
                </c:pt>
                <c:pt idx="27086">
                  <c:v>1.8050999999999999</c:v>
                </c:pt>
                <c:pt idx="27087">
                  <c:v>1.8050999999999999</c:v>
                </c:pt>
                <c:pt idx="27088">
                  <c:v>1.8050999999999999</c:v>
                </c:pt>
                <c:pt idx="27089">
                  <c:v>1.8050999999999999</c:v>
                </c:pt>
                <c:pt idx="27090">
                  <c:v>1.8050999999999999</c:v>
                </c:pt>
                <c:pt idx="27091">
                  <c:v>1.8050999999999999</c:v>
                </c:pt>
                <c:pt idx="27092">
                  <c:v>1.8050999999999999</c:v>
                </c:pt>
                <c:pt idx="27093">
                  <c:v>1.8050999999999999</c:v>
                </c:pt>
                <c:pt idx="27094">
                  <c:v>1.8050999999999999</c:v>
                </c:pt>
                <c:pt idx="27095">
                  <c:v>1.8050999999999999</c:v>
                </c:pt>
                <c:pt idx="27096">
                  <c:v>1.8050999999999999</c:v>
                </c:pt>
                <c:pt idx="27097">
                  <c:v>1.8050999999999999</c:v>
                </c:pt>
                <c:pt idx="27098">
                  <c:v>1.8050999999999999</c:v>
                </c:pt>
                <c:pt idx="27099">
                  <c:v>1.8050999999999999</c:v>
                </c:pt>
                <c:pt idx="27100">
                  <c:v>1.8047299999999999</c:v>
                </c:pt>
                <c:pt idx="27101">
                  <c:v>1.80375</c:v>
                </c:pt>
                <c:pt idx="27102">
                  <c:v>1.80294</c:v>
                </c:pt>
                <c:pt idx="27103">
                  <c:v>1.8021799999999999</c:v>
                </c:pt>
                <c:pt idx="27104">
                  <c:v>1.80128</c:v>
                </c:pt>
                <c:pt idx="27105">
                  <c:v>1.8001400000000001</c:v>
                </c:pt>
                <c:pt idx="27106">
                  <c:v>1.7989900000000001</c:v>
                </c:pt>
                <c:pt idx="27107">
                  <c:v>1.79741</c:v>
                </c:pt>
                <c:pt idx="27108">
                  <c:v>1.7961199999999999</c:v>
                </c:pt>
                <c:pt idx="27109">
                  <c:v>1.79497</c:v>
                </c:pt>
                <c:pt idx="27110">
                  <c:v>1.79417</c:v>
                </c:pt>
                <c:pt idx="27111">
                  <c:v>1.79332</c:v>
                </c:pt>
                <c:pt idx="27112">
                  <c:v>1.7925599999999999</c:v>
                </c:pt>
                <c:pt idx="27113">
                  <c:v>1.7915700000000001</c:v>
                </c:pt>
                <c:pt idx="27114">
                  <c:v>1.79047</c:v>
                </c:pt>
                <c:pt idx="27115">
                  <c:v>1.78932</c:v>
                </c:pt>
                <c:pt idx="27116">
                  <c:v>1.7884100000000001</c:v>
                </c:pt>
                <c:pt idx="27117">
                  <c:v>1.78728</c:v>
                </c:pt>
                <c:pt idx="27118">
                  <c:v>1.78634</c:v>
                </c:pt>
                <c:pt idx="27119">
                  <c:v>1.78532</c:v>
                </c:pt>
                <c:pt idx="27120">
                  <c:v>1.78433</c:v>
                </c:pt>
                <c:pt idx="27121">
                  <c:v>1.78332</c:v>
                </c:pt>
                <c:pt idx="27122">
                  <c:v>1.78234</c:v>
                </c:pt>
                <c:pt idx="27123">
                  <c:v>1.7813399999999999</c:v>
                </c:pt>
                <c:pt idx="27124">
                  <c:v>1.7803100000000001</c:v>
                </c:pt>
                <c:pt idx="27125">
                  <c:v>1.77938</c:v>
                </c:pt>
                <c:pt idx="27126">
                  <c:v>1.7783199999999999</c:v>
                </c:pt>
                <c:pt idx="27127">
                  <c:v>1.7774099999999999</c:v>
                </c:pt>
                <c:pt idx="27128">
                  <c:v>1.77644</c:v>
                </c:pt>
                <c:pt idx="27129">
                  <c:v>1.77555</c:v>
                </c:pt>
                <c:pt idx="27130">
                  <c:v>1.7746200000000001</c:v>
                </c:pt>
                <c:pt idx="27131">
                  <c:v>1.77379</c:v>
                </c:pt>
                <c:pt idx="27132">
                  <c:v>1.7727200000000001</c:v>
                </c:pt>
                <c:pt idx="27133">
                  <c:v>1.7718700000000001</c:v>
                </c:pt>
                <c:pt idx="27134">
                  <c:v>1.77085</c:v>
                </c:pt>
                <c:pt idx="27135">
                  <c:v>1.7700499999999999</c:v>
                </c:pt>
                <c:pt idx="27136">
                  <c:v>1.76905</c:v>
                </c:pt>
                <c:pt idx="27137">
                  <c:v>1.7681899999999999</c:v>
                </c:pt>
                <c:pt idx="27138">
                  <c:v>1.7672300000000001</c:v>
                </c:pt>
                <c:pt idx="27139">
                  <c:v>1.7663899999999999</c:v>
                </c:pt>
                <c:pt idx="27140">
                  <c:v>1.76545</c:v>
                </c:pt>
                <c:pt idx="27141">
                  <c:v>1.7646599999999999</c:v>
                </c:pt>
                <c:pt idx="27142">
                  <c:v>1.7637400000000001</c:v>
                </c:pt>
                <c:pt idx="27143">
                  <c:v>1.76291</c:v>
                </c:pt>
                <c:pt idx="27144">
                  <c:v>1.7620800000000001</c:v>
                </c:pt>
                <c:pt idx="27145">
                  <c:v>1.7612399999999999</c:v>
                </c:pt>
                <c:pt idx="27146">
                  <c:v>1.76044</c:v>
                </c:pt>
                <c:pt idx="27147">
                  <c:v>1.7596499999999999</c:v>
                </c:pt>
                <c:pt idx="27148">
                  <c:v>1.7588600000000001</c:v>
                </c:pt>
                <c:pt idx="27149">
                  <c:v>1.7581</c:v>
                </c:pt>
                <c:pt idx="27150">
                  <c:v>1.7575099999999999</c:v>
                </c:pt>
                <c:pt idx="27151">
                  <c:v>1.75752</c:v>
                </c:pt>
                <c:pt idx="27152">
                  <c:v>1.7578199999999999</c:v>
                </c:pt>
                <c:pt idx="27153">
                  <c:v>1.7581800000000001</c:v>
                </c:pt>
                <c:pt idx="27154">
                  <c:v>1.7585200000000001</c:v>
                </c:pt>
                <c:pt idx="27155">
                  <c:v>1.7585999999999999</c:v>
                </c:pt>
                <c:pt idx="27156">
                  <c:v>1.75868</c:v>
                </c:pt>
                <c:pt idx="27157">
                  <c:v>1.7586599999999999</c:v>
                </c:pt>
                <c:pt idx="27158">
                  <c:v>1.7585900000000001</c:v>
                </c:pt>
                <c:pt idx="27159">
                  <c:v>1.75851</c:v>
                </c:pt>
                <c:pt idx="27160">
                  <c:v>1.7584200000000001</c:v>
                </c:pt>
                <c:pt idx="27161">
                  <c:v>1.7583200000000001</c:v>
                </c:pt>
                <c:pt idx="27162">
                  <c:v>1.7582599999999999</c:v>
                </c:pt>
                <c:pt idx="27163">
                  <c:v>1.75831</c:v>
                </c:pt>
                <c:pt idx="27164">
                  <c:v>1.7582899999999999</c:v>
                </c:pt>
                <c:pt idx="27165">
                  <c:v>1.75834</c:v>
                </c:pt>
                <c:pt idx="27166">
                  <c:v>1.7583500000000001</c:v>
                </c:pt>
                <c:pt idx="27167">
                  <c:v>1.7583500000000001</c:v>
                </c:pt>
                <c:pt idx="27168">
                  <c:v>1.7583299999999999</c:v>
                </c:pt>
                <c:pt idx="27169">
                  <c:v>1.7583</c:v>
                </c:pt>
                <c:pt idx="27170">
                  <c:v>1.7582599999999999</c:v>
                </c:pt>
                <c:pt idx="27171">
                  <c:v>1.7582100000000001</c:v>
                </c:pt>
                <c:pt idx="27172">
                  <c:v>1.75814</c:v>
                </c:pt>
                <c:pt idx="27173">
                  <c:v>1.75806</c:v>
                </c:pt>
                <c:pt idx="27174">
                  <c:v>1.75797</c:v>
                </c:pt>
                <c:pt idx="27175">
                  <c:v>1.75789</c:v>
                </c:pt>
                <c:pt idx="27176">
                  <c:v>1.7578400000000001</c:v>
                </c:pt>
                <c:pt idx="27177">
                  <c:v>1.7578199999999999</c:v>
                </c:pt>
                <c:pt idx="27178">
                  <c:v>1.75783</c:v>
                </c:pt>
                <c:pt idx="27179">
                  <c:v>1.75783</c:v>
                </c:pt>
                <c:pt idx="27180">
                  <c:v>1.75783</c:v>
                </c:pt>
                <c:pt idx="27181">
                  <c:v>1.7578199999999999</c:v>
                </c:pt>
                <c:pt idx="27182">
                  <c:v>1.75779</c:v>
                </c:pt>
                <c:pt idx="27183">
                  <c:v>1.75776</c:v>
                </c:pt>
                <c:pt idx="27184">
                  <c:v>1.7577100000000001</c:v>
                </c:pt>
                <c:pt idx="27185">
                  <c:v>1.7576400000000001</c:v>
                </c:pt>
                <c:pt idx="27186">
                  <c:v>1.7575700000000001</c:v>
                </c:pt>
                <c:pt idx="27187">
                  <c:v>1.75749</c:v>
                </c:pt>
                <c:pt idx="27188">
                  <c:v>1.7574099999999999</c:v>
                </c:pt>
                <c:pt idx="27189">
                  <c:v>1.75736</c:v>
                </c:pt>
                <c:pt idx="27190">
                  <c:v>1.7573399999999999</c:v>
                </c:pt>
                <c:pt idx="27191">
                  <c:v>1.75732</c:v>
                </c:pt>
                <c:pt idx="27192">
                  <c:v>1.7573099999999999</c:v>
                </c:pt>
                <c:pt idx="27193">
                  <c:v>1.75732</c:v>
                </c:pt>
                <c:pt idx="27194">
                  <c:v>1.75732</c:v>
                </c:pt>
                <c:pt idx="27195">
                  <c:v>1.7573099999999999</c:v>
                </c:pt>
                <c:pt idx="27196">
                  <c:v>1.75729</c:v>
                </c:pt>
                <c:pt idx="27197">
                  <c:v>1.75725</c:v>
                </c:pt>
                <c:pt idx="27198">
                  <c:v>1.7572000000000001</c:v>
                </c:pt>
                <c:pt idx="27199">
                  <c:v>1.7571399999999999</c:v>
                </c:pt>
                <c:pt idx="27200">
                  <c:v>1.75701</c:v>
                </c:pt>
                <c:pt idx="27201">
                  <c:v>1.7565200000000001</c:v>
                </c:pt>
                <c:pt idx="27202">
                  <c:v>1.75617</c:v>
                </c:pt>
                <c:pt idx="27203">
                  <c:v>1.7557199999999999</c:v>
                </c:pt>
                <c:pt idx="27204">
                  <c:v>1.7553799999999999</c:v>
                </c:pt>
                <c:pt idx="27205">
                  <c:v>1.7551600000000001</c:v>
                </c:pt>
                <c:pt idx="27206">
                  <c:v>1.7549699999999999</c:v>
                </c:pt>
                <c:pt idx="27207">
                  <c:v>1.75482</c:v>
                </c:pt>
                <c:pt idx="27208">
                  <c:v>1.75465</c:v>
                </c:pt>
                <c:pt idx="27209">
                  <c:v>1.7546600000000001</c:v>
                </c:pt>
                <c:pt idx="27210">
                  <c:v>1.7546999999999999</c:v>
                </c:pt>
                <c:pt idx="27211">
                  <c:v>1.7547299999999999</c:v>
                </c:pt>
                <c:pt idx="27212">
                  <c:v>1.7547600000000001</c:v>
                </c:pt>
                <c:pt idx="27213">
                  <c:v>1.7547900000000001</c:v>
                </c:pt>
                <c:pt idx="27214">
                  <c:v>1.7548299999999999</c:v>
                </c:pt>
                <c:pt idx="27215">
                  <c:v>1.7548600000000001</c:v>
                </c:pt>
                <c:pt idx="27216">
                  <c:v>1.7548999999999999</c:v>
                </c:pt>
                <c:pt idx="27217">
                  <c:v>1.7549300000000001</c:v>
                </c:pt>
                <c:pt idx="27218">
                  <c:v>1.7549600000000001</c:v>
                </c:pt>
                <c:pt idx="27219">
                  <c:v>1.75501</c:v>
                </c:pt>
                <c:pt idx="27220">
                  <c:v>1.75505</c:v>
                </c:pt>
                <c:pt idx="27221">
                  <c:v>1.75508</c:v>
                </c:pt>
                <c:pt idx="27222">
                  <c:v>1.7551099999999999</c:v>
                </c:pt>
                <c:pt idx="27223">
                  <c:v>1.75512</c:v>
                </c:pt>
                <c:pt idx="27224">
                  <c:v>1.75509</c:v>
                </c:pt>
                <c:pt idx="27225">
                  <c:v>1.7551399999999999</c:v>
                </c:pt>
                <c:pt idx="27226">
                  <c:v>1.7551600000000001</c:v>
                </c:pt>
                <c:pt idx="27227">
                  <c:v>1.7551300000000001</c:v>
                </c:pt>
                <c:pt idx="27228">
                  <c:v>1.75509</c:v>
                </c:pt>
                <c:pt idx="27229">
                  <c:v>1.7552000000000001</c:v>
                </c:pt>
                <c:pt idx="27230">
                  <c:v>1.75525</c:v>
                </c:pt>
                <c:pt idx="27231">
                  <c:v>1.7552399999999999</c:v>
                </c:pt>
                <c:pt idx="27232">
                  <c:v>1.7552700000000001</c:v>
                </c:pt>
                <c:pt idx="27233">
                  <c:v>1.75528</c:v>
                </c:pt>
                <c:pt idx="27234">
                  <c:v>1.7552000000000001</c:v>
                </c:pt>
                <c:pt idx="27235">
                  <c:v>1.75532</c:v>
                </c:pt>
                <c:pt idx="27236">
                  <c:v>1.75536</c:v>
                </c:pt>
                <c:pt idx="27237">
                  <c:v>1.7552700000000001</c:v>
                </c:pt>
                <c:pt idx="27238">
                  <c:v>1.7552700000000001</c:v>
                </c:pt>
                <c:pt idx="27239">
                  <c:v>1.75529</c:v>
                </c:pt>
                <c:pt idx="27240">
                  <c:v>1.75508</c:v>
                </c:pt>
                <c:pt idx="27241">
                  <c:v>1.75512</c:v>
                </c:pt>
                <c:pt idx="27242">
                  <c:v>1.75522</c:v>
                </c:pt>
                <c:pt idx="27243">
                  <c:v>1.7551699999999999</c:v>
                </c:pt>
                <c:pt idx="27244">
                  <c:v>1.75512</c:v>
                </c:pt>
                <c:pt idx="27245">
                  <c:v>1.7552099999999999</c:v>
                </c:pt>
                <c:pt idx="27246">
                  <c:v>1.75508</c:v>
                </c:pt>
                <c:pt idx="27247">
                  <c:v>1.7550399999999999</c:v>
                </c:pt>
                <c:pt idx="27248">
                  <c:v>1.75518</c:v>
                </c:pt>
                <c:pt idx="27249">
                  <c:v>1.7552700000000001</c:v>
                </c:pt>
                <c:pt idx="27250">
                  <c:v>1.7552099999999999</c:v>
                </c:pt>
                <c:pt idx="27251">
                  <c:v>1.7551399999999999</c:v>
                </c:pt>
                <c:pt idx="27252">
                  <c:v>1.75495</c:v>
                </c:pt>
                <c:pt idx="27253">
                  <c:v>1.7546299999999999</c:v>
                </c:pt>
                <c:pt idx="27254">
                  <c:v>1.754</c:v>
                </c:pt>
                <c:pt idx="27255">
                  <c:v>1.75335</c:v>
                </c:pt>
                <c:pt idx="27256">
                  <c:v>1.75281</c:v>
                </c:pt>
                <c:pt idx="27257">
                  <c:v>1.7522500000000001</c:v>
                </c:pt>
                <c:pt idx="27258">
                  <c:v>1.75153</c:v>
                </c:pt>
                <c:pt idx="27259">
                  <c:v>1.75024</c:v>
                </c:pt>
                <c:pt idx="27260">
                  <c:v>1.7490000000000001</c:v>
                </c:pt>
                <c:pt idx="27261">
                  <c:v>1.7480199999999999</c:v>
                </c:pt>
                <c:pt idx="27262">
                  <c:v>1.7471000000000001</c:v>
                </c:pt>
                <c:pt idx="27263">
                  <c:v>1.7462299999999999</c:v>
                </c:pt>
                <c:pt idx="27264">
                  <c:v>1.74546</c:v>
                </c:pt>
                <c:pt idx="27265">
                  <c:v>1.74464</c:v>
                </c:pt>
                <c:pt idx="27266">
                  <c:v>1.7435400000000001</c:v>
                </c:pt>
                <c:pt idx="27267">
                  <c:v>1.7421599999999999</c:v>
                </c:pt>
                <c:pt idx="27268">
                  <c:v>1.7410399999999999</c:v>
                </c:pt>
                <c:pt idx="27269">
                  <c:v>1.74011</c:v>
                </c:pt>
                <c:pt idx="27270">
                  <c:v>1.7392700000000001</c:v>
                </c:pt>
                <c:pt idx="27271">
                  <c:v>1.73851</c:v>
                </c:pt>
                <c:pt idx="27272">
                  <c:v>1.7376799999999999</c:v>
                </c:pt>
                <c:pt idx="27273">
                  <c:v>1.7366600000000001</c:v>
                </c:pt>
                <c:pt idx="27274">
                  <c:v>1.7354099999999999</c:v>
                </c:pt>
                <c:pt idx="27275">
                  <c:v>1.73428</c:v>
                </c:pt>
                <c:pt idx="27276">
                  <c:v>1.7334000000000001</c:v>
                </c:pt>
                <c:pt idx="27277">
                  <c:v>1.73251</c:v>
                </c:pt>
                <c:pt idx="27278">
                  <c:v>1.7318499999999999</c:v>
                </c:pt>
                <c:pt idx="27279">
                  <c:v>1.7312000000000001</c:v>
                </c:pt>
                <c:pt idx="27280">
                  <c:v>1.73045</c:v>
                </c:pt>
                <c:pt idx="27281">
                  <c:v>1.7293499999999999</c:v>
                </c:pt>
                <c:pt idx="27282">
                  <c:v>1.7281299999999999</c:v>
                </c:pt>
                <c:pt idx="27283">
                  <c:v>1.7270300000000001</c:v>
                </c:pt>
                <c:pt idx="27284">
                  <c:v>1.72611</c:v>
                </c:pt>
                <c:pt idx="27285">
                  <c:v>1.7252700000000001</c:v>
                </c:pt>
                <c:pt idx="27286">
                  <c:v>1.72448</c:v>
                </c:pt>
                <c:pt idx="27287">
                  <c:v>1.7237499999999999</c:v>
                </c:pt>
                <c:pt idx="27288">
                  <c:v>1.72288</c:v>
                </c:pt>
                <c:pt idx="27289">
                  <c:v>1.7216</c:v>
                </c:pt>
                <c:pt idx="27290">
                  <c:v>1.7203999999999999</c:v>
                </c:pt>
                <c:pt idx="27291">
                  <c:v>1.7193000000000001</c:v>
                </c:pt>
                <c:pt idx="27292">
                  <c:v>1.7184299999999999</c:v>
                </c:pt>
                <c:pt idx="27293">
                  <c:v>1.7175800000000001</c:v>
                </c:pt>
                <c:pt idx="27294">
                  <c:v>1.7167300000000001</c:v>
                </c:pt>
                <c:pt idx="27295">
                  <c:v>1.71594</c:v>
                </c:pt>
                <c:pt idx="27296">
                  <c:v>1.71492</c:v>
                </c:pt>
                <c:pt idx="27297">
                  <c:v>1.7136400000000001</c:v>
                </c:pt>
                <c:pt idx="27298">
                  <c:v>1.7124900000000001</c:v>
                </c:pt>
                <c:pt idx="27299">
                  <c:v>1.71143</c:v>
                </c:pt>
                <c:pt idx="27300">
                  <c:v>1.7107399999999999</c:v>
                </c:pt>
                <c:pt idx="27301">
                  <c:v>1.71027</c:v>
                </c:pt>
                <c:pt idx="27302">
                  <c:v>1.71028</c:v>
                </c:pt>
                <c:pt idx="27303">
                  <c:v>1.7104699999999999</c:v>
                </c:pt>
                <c:pt idx="27304">
                  <c:v>1.7110799999999999</c:v>
                </c:pt>
                <c:pt idx="27305">
                  <c:v>1.7120200000000001</c:v>
                </c:pt>
                <c:pt idx="27306">
                  <c:v>1.71333</c:v>
                </c:pt>
                <c:pt idx="27307">
                  <c:v>1.7145300000000001</c:v>
                </c:pt>
                <c:pt idx="27308">
                  <c:v>1.7157800000000001</c:v>
                </c:pt>
                <c:pt idx="27309">
                  <c:v>1.7168399999999999</c:v>
                </c:pt>
                <c:pt idx="27310">
                  <c:v>1.7177100000000001</c:v>
                </c:pt>
                <c:pt idx="27311">
                  <c:v>1.7183299999999999</c:v>
                </c:pt>
                <c:pt idx="27312">
                  <c:v>1.7188099999999999</c:v>
                </c:pt>
                <c:pt idx="27313">
                  <c:v>1.7191000000000001</c:v>
                </c:pt>
                <c:pt idx="27314">
                  <c:v>1.71916</c:v>
                </c:pt>
                <c:pt idx="27315">
                  <c:v>1.7190799999999999</c:v>
                </c:pt>
                <c:pt idx="27316">
                  <c:v>1.7189700000000001</c:v>
                </c:pt>
                <c:pt idx="27317">
                  <c:v>1.7188399999999999</c:v>
                </c:pt>
                <c:pt idx="27318">
                  <c:v>1.71905</c:v>
                </c:pt>
                <c:pt idx="27319">
                  <c:v>1.7198599999999999</c:v>
                </c:pt>
                <c:pt idx="27320">
                  <c:v>1.72096</c:v>
                </c:pt>
                <c:pt idx="27321">
                  <c:v>1.722</c:v>
                </c:pt>
                <c:pt idx="27322">
                  <c:v>1.7233499999999999</c:v>
                </c:pt>
                <c:pt idx="27323">
                  <c:v>1.72461</c:v>
                </c:pt>
                <c:pt idx="27324">
                  <c:v>1.7258</c:v>
                </c:pt>
                <c:pt idx="27325">
                  <c:v>1.72672</c:v>
                </c:pt>
                <c:pt idx="27326">
                  <c:v>1.72746</c:v>
                </c:pt>
                <c:pt idx="27327">
                  <c:v>1.7279899999999999</c:v>
                </c:pt>
                <c:pt idx="27328">
                  <c:v>1.7282599999999999</c:v>
                </c:pt>
                <c:pt idx="27329">
                  <c:v>1.72847</c:v>
                </c:pt>
                <c:pt idx="27330">
                  <c:v>1.7283999999999999</c:v>
                </c:pt>
                <c:pt idx="27331">
                  <c:v>1.7282999999999999</c:v>
                </c:pt>
                <c:pt idx="27332">
                  <c:v>1.72818</c:v>
                </c:pt>
                <c:pt idx="27333">
                  <c:v>1.7282299999999999</c:v>
                </c:pt>
                <c:pt idx="27334">
                  <c:v>1.72888</c:v>
                </c:pt>
                <c:pt idx="27335">
                  <c:v>1.7300199999999999</c:v>
                </c:pt>
                <c:pt idx="27336">
                  <c:v>1.7312700000000001</c:v>
                </c:pt>
                <c:pt idx="27337">
                  <c:v>1.7325999999999999</c:v>
                </c:pt>
                <c:pt idx="27338">
                  <c:v>1.7338499999999999</c:v>
                </c:pt>
                <c:pt idx="27339">
                  <c:v>1.7350699999999999</c:v>
                </c:pt>
                <c:pt idx="27340">
                  <c:v>1.73611</c:v>
                </c:pt>
                <c:pt idx="27341">
                  <c:v>1.73689</c:v>
                </c:pt>
                <c:pt idx="27342">
                  <c:v>1.73752</c:v>
                </c:pt>
                <c:pt idx="27343">
                  <c:v>1.7379500000000001</c:v>
                </c:pt>
                <c:pt idx="27344">
                  <c:v>1.73817</c:v>
                </c:pt>
                <c:pt idx="27345">
                  <c:v>1.7382599999999999</c:v>
                </c:pt>
                <c:pt idx="27346">
                  <c:v>1.7383599999999999</c:v>
                </c:pt>
                <c:pt idx="27347">
                  <c:v>1.73895</c:v>
                </c:pt>
                <c:pt idx="27348">
                  <c:v>1.7400100000000001</c:v>
                </c:pt>
                <c:pt idx="27349">
                  <c:v>1.74136</c:v>
                </c:pt>
                <c:pt idx="27350">
                  <c:v>1.7423500000000001</c:v>
                </c:pt>
                <c:pt idx="27351">
                  <c:v>1.74274</c:v>
                </c:pt>
                <c:pt idx="27352">
                  <c:v>1.74281</c:v>
                </c:pt>
                <c:pt idx="27353">
                  <c:v>1.74221</c:v>
                </c:pt>
                <c:pt idx="27354">
                  <c:v>1.7412799999999999</c:v>
                </c:pt>
                <c:pt idx="27355">
                  <c:v>1.7402299999999999</c:v>
                </c:pt>
                <c:pt idx="27356">
                  <c:v>1.7388999999999999</c:v>
                </c:pt>
                <c:pt idx="27357">
                  <c:v>1.7374099999999999</c:v>
                </c:pt>
                <c:pt idx="27358">
                  <c:v>1.7361599999999999</c:v>
                </c:pt>
                <c:pt idx="27359">
                  <c:v>1.73512</c:v>
                </c:pt>
                <c:pt idx="27360">
                  <c:v>1.73404</c:v>
                </c:pt>
                <c:pt idx="27361">
                  <c:v>1.7328600000000001</c:v>
                </c:pt>
                <c:pt idx="27362">
                  <c:v>1.7318100000000001</c:v>
                </c:pt>
                <c:pt idx="27363">
                  <c:v>1.73061</c:v>
                </c:pt>
                <c:pt idx="27364">
                  <c:v>1.7296400000000001</c:v>
                </c:pt>
                <c:pt idx="27365">
                  <c:v>1.72851</c:v>
                </c:pt>
                <c:pt idx="27366">
                  <c:v>1.7274</c:v>
                </c:pt>
                <c:pt idx="27367">
                  <c:v>1.72641</c:v>
                </c:pt>
                <c:pt idx="27368">
                  <c:v>1.7253700000000001</c:v>
                </c:pt>
                <c:pt idx="27369">
                  <c:v>1.7245200000000001</c:v>
                </c:pt>
                <c:pt idx="27370">
                  <c:v>1.7235100000000001</c:v>
                </c:pt>
                <c:pt idx="27371">
                  <c:v>1.7225699999999999</c:v>
                </c:pt>
                <c:pt idx="27372">
                  <c:v>1.7215400000000001</c:v>
                </c:pt>
                <c:pt idx="27373">
                  <c:v>1.72035</c:v>
                </c:pt>
                <c:pt idx="27374">
                  <c:v>1.7193000000000001</c:v>
                </c:pt>
                <c:pt idx="27375">
                  <c:v>1.7182200000000001</c:v>
                </c:pt>
                <c:pt idx="27376">
                  <c:v>1.71712</c:v>
                </c:pt>
                <c:pt idx="27377">
                  <c:v>1.7161599999999999</c:v>
                </c:pt>
                <c:pt idx="27378">
                  <c:v>1.71513</c:v>
                </c:pt>
                <c:pt idx="27379">
                  <c:v>1.71418</c:v>
                </c:pt>
                <c:pt idx="27380">
                  <c:v>1.71326</c:v>
                </c:pt>
                <c:pt idx="27381">
                  <c:v>1.7122999999999999</c:v>
                </c:pt>
                <c:pt idx="27382">
                  <c:v>1.7114400000000001</c:v>
                </c:pt>
                <c:pt idx="27383">
                  <c:v>1.71048</c:v>
                </c:pt>
                <c:pt idx="27384">
                  <c:v>1.70939</c:v>
                </c:pt>
                <c:pt idx="27385">
                  <c:v>1.7081900000000001</c:v>
                </c:pt>
                <c:pt idx="27386">
                  <c:v>1.7070799999999999</c:v>
                </c:pt>
                <c:pt idx="27387">
                  <c:v>1.70601</c:v>
                </c:pt>
                <c:pt idx="27388">
                  <c:v>1.7049000000000001</c:v>
                </c:pt>
                <c:pt idx="27389">
                  <c:v>1.7039</c:v>
                </c:pt>
                <c:pt idx="27390">
                  <c:v>1.7029099999999999</c:v>
                </c:pt>
                <c:pt idx="27391">
                  <c:v>1.7018800000000001</c:v>
                </c:pt>
                <c:pt idx="27392">
                  <c:v>1.7009399999999999</c:v>
                </c:pt>
                <c:pt idx="27393">
                  <c:v>1.6999500000000001</c:v>
                </c:pt>
                <c:pt idx="27394">
                  <c:v>1.69895</c:v>
                </c:pt>
                <c:pt idx="27395">
                  <c:v>1.6979</c:v>
                </c:pt>
                <c:pt idx="27396">
                  <c:v>1.69669</c:v>
                </c:pt>
                <c:pt idx="27397">
                  <c:v>1.6954899999999999</c:v>
                </c:pt>
                <c:pt idx="27398">
                  <c:v>1.6943900000000001</c:v>
                </c:pt>
                <c:pt idx="27399">
                  <c:v>1.6933</c:v>
                </c:pt>
                <c:pt idx="27400">
                  <c:v>1.6929799999999999</c:v>
                </c:pt>
                <c:pt idx="27401">
                  <c:v>1.69384</c:v>
                </c:pt>
                <c:pt idx="27402">
                  <c:v>1.6944699999999999</c:v>
                </c:pt>
                <c:pt idx="27403">
                  <c:v>1.6956899999999999</c:v>
                </c:pt>
                <c:pt idx="27404">
                  <c:v>1.69615</c:v>
                </c:pt>
                <c:pt idx="27405">
                  <c:v>1.6969000000000001</c:v>
                </c:pt>
                <c:pt idx="27406">
                  <c:v>1.6972</c:v>
                </c:pt>
                <c:pt idx="27407">
                  <c:v>1.6978899999999999</c:v>
                </c:pt>
                <c:pt idx="27408">
                  <c:v>1.69852</c:v>
                </c:pt>
                <c:pt idx="27409">
                  <c:v>1.69943</c:v>
                </c:pt>
                <c:pt idx="27410">
                  <c:v>1.7003299999999999</c:v>
                </c:pt>
                <c:pt idx="27411">
                  <c:v>1.7012400000000001</c:v>
                </c:pt>
                <c:pt idx="27412">
                  <c:v>1.7021500000000001</c:v>
                </c:pt>
                <c:pt idx="27413">
                  <c:v>1.7030099999999999</c:v>
                </c:pt>
                <c:pt idx="27414">
                  <c:v>1.7039599999999999</c:v>
                </c:pt>
                <c:pt idx="27415">
                  <c:v>1.70506</c:v>
                </c:pt>
                <c:pt idx="27416">
                  <c:v>1.7060200000000001</c:v>
                </c:pt>
                <c:pt idx="27417">
                  <c:v>1.70696</c:v>
                </c:pt>
                <c:pt idx="27418">
                  <c:v>1.7077899999999999</c:v>
                </c:pt>
                <c:pt idx="27419">
                  <c:v>1.70861</c:v>
                </c:pt>
                <c:pt idx="27420">
                  <c:v>1.70967</c:v>
                </c:pt>
                <c:pt idx="27421">
                  <c:v>1.71086</c:v>
                </c:pt>
                <c:pt idx="27422">
                  <c:v>1.7119</c:v>
                </c:pt>
                <c:pt idx="27423">
                  <c:v>1.7128099999999999</c:v>
                </c:pt>
                <c:pt idx="27424">
                  <c:v>1.71376</c:v>
                </c:pt>
                <c:pt idx="27425">
                  <c:v>1.7145999999999999</c:v>
                </c:pt>
                <c:pt idx="27426">
                  <c:v>1.7157</c:v>
                </c:pt>
                <c:pt idx="27427">
                  <c:v>1.71685</c:v>
                </c:pt>
                <c:pt idx="27428">
                  <c:v>1.71784</c:v>
                </c:pt>
                <c:pt idx="27429">
                  <c:v>1.7188000000000001</c:v>
                </c:pt>
                <c:pt idx="27430">
                  <c:v>1.71974</c:v>
                </c:pt>
                <c:pt idx="27431">
                  <c:v>1.7206300000000001</c:v>
                </c:pt>
                <c:pt idx="27432">
                  <c:v>1.7216899999999999</c:v>
                </c:pt>
                <c:pt idx="27433">
                  <c:v>1.7228000000000001</c:v>
                </c:pt>
                <c:pt idx="27434">
                  <c:v>1.7238</c:v>
                </c:pt>
                <c:pt idx="27435">
                  <c:v>1.7247399999999999</c:v>
                </c:pt>
                <c:pt idx="27436">
                  <c:v>1.7256800000000001</c:v>
                </c:pt>
                <c:pt idx="27437">
                  <c:v>1.7265600000000001</c:v>
                </c:pt>
                <c:pt idx="27438">
                  <c:v>1.7275100000000001</c:v>
                </c:pt>
                <c:pt idx="27439">
                  <c:v>1.72861</c:v>
                </c:pt>
                <c:pt idx="27440">
                  <c:v>1.72966</c:v>
                </c:pt>
                <c:pt idx="27441">
                  <c:v>1.73061</c:v>
                </c:pt>
                <c:pt idx="27442">
                  <c:v>1.73156</c:v>
                </c:pt>
                <c:pt idx="27443">
                  <c:v>1.7324900000000001</c:v>
                </c:pt>
                <c:pt idx="27444">
                  <c:v>1.7333700000000001</c:v>
                </c:pt>
                <c:pt idx="27445">
                  <c:v>1.7343599999999999</c:v>
                </c:pt>
                <c:pt idx="27446">
                  <c:v>1.73543</c:v>
                </c:pt>
                <c:pt idx="27447">
                  <c:v>1.7364299999999999</c:v>
                </c:pt>
                <c:pt idx="27448">
                  <c:v>1.7373700000000001</c:v>
                </c:pt>
                <c:pt idx="27449">
                  <c:v>1.7383299999999999</c:v>
                </c:pt>
                <c:pt idx="27450">
                  <c:v>1.73933</c:v>
                </c:pt>
                <c:pt idx="27451">
                  <c:v>1.7401599999999999</c:v>
                </c:pt>
                <c:pt idx="27452">
                  <c:v>1.7411300000000001</c:v>
                </c:pt>
                <c:pt idx="27453">
                  <c:v>1.7419899999999999</c:v>
                </c:pt>
                <c:pt idx="27454">
                  <c:v>1.7431099999999999</c:v>
                </c:pt>
                <c:pt idx="27455">
                  <c:v>1.7441199999999999</c:v>
                </c:pt>
                <c:pt idx="27456">
                  <c:v>1.74529</c:v>
                </c:pt>
                <c:pt idx="27457">
                  <c:v>1.7464599999999999</c:v>
                </c:pt>
                <c:pt idx="27458">
                  <c:v>1.74766</c:v>
                </c:pt>
                <c:pt idx="27459">
                  <c:v>1.74895</c:v>
                </c:pt>
                <c:pt idx="27460">
                  <c:v>1.7501800000000001</c:v>
                </c:pt>
                <c:pt idx="27461">
                  <c:v>1.7515099999999999</c:v>
                </c:pt>
                <c:pt idx="27462">
                  <c:v>1.7527600000000001</c:v>
                </c:pt>
                <c:pt idx="27463">
                  <c:v>1.7540800000000001</c:v>
                </c:pt>
                <c:pt idx="27464">
                  <c:v>1.7553399999999999</c:v>
                </c:pt>
                <c:pt idx="27465">
                  <c:v>1.75665</c:v>
                </c:pt>
                <c:pt idx="27466">
                  <c:v>1.7579</c:v>
                </c:pt>
                <c:pt idx="27467">
                  <c:v>1.7592000000000001</c:v>
                </c:pt>
                <c:pt idx="27468">
                  <c:v>1.7604599999999999</c:v>
                </c:pt>
                <c:pt idx="27469">
                  <c:v>1.7617499999999999</c:v>
                </c:pt>
                <c:pt idx="27470">
                  <c:v>1.76302</c:v>
                </c:pt>
                <c:pt idx="27471">
                  <c:v>1.7643200000000001</c:v>
                </c:pt>
                <c:pt idx="27472">
                  <c:v>1.76562</c:v>
                </c:pt>
                <c:pt idx="27473">
                  <c:v>1.76694</c:v>
                </c:pt>
                <c:pt idx="27474">
                  <c:v>1.7682599999999999</c:v>
                </c:pt>
                <c:pt idx="27475">
                  <c:v>1.76959</c:v>
                </c:pt>
                <c:pt idx="27476">
                  <c:v>1.77092</c:v>
                </c:pt>
                <c:pt idx="27477">
                  <c:v>1.7722500000000001</c:v>
                </c:pt>
                <c:pt idx="27478">
                  <c:v>1.7735700000000001</c:v>
                </c:pt>
                <c:pt idx="27479">
                  <c:v>1.7748900000000001</c:v>
                </c:pt>
                <c:pt idx="27480">
                  <c:v>1.7762</c:v>
                </c:pt>
                <c:pt idx="27481">
                  <c:v>1.7775000000000001</c:v>
                </c:pt>
                <c:pt idx="27482">
                  <c:v>1.7787900000000001</c:v>
                </c:pt>
                <c:pt idx="27483">
                  <c:v>1.7800800000000001</c:v>
                </c:pt>
                <c:pt idx="27484">
                  <c:v>1.7813699999999999</c:v>
                </c:pt>
                <c:pt idx="27485">
                  <c:v>1.7826500000000001</c:v>
                </c:pt>
                <c:pt idx="27486">
                  <c:v>1.7839400000000001</c:v>
                </c:pt>
                <c:pt idx="27487">
                  <c:v>1.7852300000000001</c:v>
                </c:pt>
                <c:pt idx="27488">
                  <c:v>1.78654</c:v>
                </c:pt>
                <c:pt idx="27489">
                  <c:v>1.7878499999999999</c:v>
                </c:pt>
                <c:pt idx="27490">
                  <c:v>1.7891699999999999</c:v>
                </c:pt>
                <c:pt idx="27491">
                  <c:v>1.7904899999999999</c:v>
                </c:pt>
                <c:pt idx="27492">
                  <c:v>1.79182</c:v>
                </c:pt>
                <c:pt idx="27493">
                  <c:v>1.79315</c:v>
                </c:pt>
                <c:pt idx="27494">
                  <c:v>1.79447</c:v>
                </c:pt>
                <c:pt idx="27495">
                  <c:v>1.79579</c:v>
                </c:pt>
                <c:pt idx="27496">
                  <c:v>1.7970999999999999</c:v>
                </c:pt>
                <c:pt idx="27497">
                  <c:v>1.7984</c:v>
                </c:pt>
                <c:pt idx="27498">
                  <c:v>1.7997000000000001</c:v>
                </c:pt>
                <c:pt idx="27499">
                  <c:v>1.8009900000000001</c:v>
                </c:pt>
                <c:pt idx="27500">
                  <c:v>1.8021400000000001</c:v>
                </c:pt>
                <c:pt idx="27501">
                  <c:v>1.80314</c:v>
                </c:pt>
                <c:pt idx="27502">
                  <c:v>1.8041799999999999</c:v>
                </c:pt>
                <c:pt idx="27503">
                  <c:v>1.8052999999999999</c:v>
                </c:pt>
                <c:pt idx="27504">
                  <c:v>1.8061700000000001</c:v>
                </c:pt>
                <c:pt idx="27505">
                  <c:v>1.8069999999999999</c:v>
                </c:pt>
                <c:pt idx="27506">
                  <c:v>1.8080099999999999</c:v>
                </c:pt>
                <c:pt idx="27507">
                  <c:v>1.8089500000000001</c:v>
                </c:pt>
                <c:pt idx="27508">
                  <c:v>1.80983</c:v>
                </c:pt>
                <c:pt idx="27509">
                  <c:v>1.8107200000000001</c:v>
                </c:pt>
                <c:pt idx="27510">
                  <c:v>1.8116399999999999</c:v>
                </c:pt>
                <c:pt idx="27511">
                  <c:v>1.8124199999999999</c:v>
                </c:pt>
                <c:pt idx="27512">
                  <c:v>1.81334</c:v>
                </c:pt>
                <c:pt idx="27513">
                  <c:v>1.8143100000000001</c:v>
                </c:pt>
                <c:pt idx="27514">
                  <c:v>1.8152299999999999</c:v>
                </c:pt>
                <c:pt idx="27515">
                  <c:v>1.8161499999999999</c:v>
                </c:pt>
                <c:pt idx="27516">
                  <c:v>1.8170999999999999</c:v>
                </c:pt>
                <c:pt idx="27517">
                  <c:v>1.81796</c:v>
                </c:pt>
                <c:pt idx="27518">
                  <c:v>1.8188200000000001</c:v>
                </c:pt>
                <c:pt idx="27519">
                  <c:v>1.8197000000000001</c:v>
                </c:pt>
                <c:pt idx="27520">
                  <c:v>1.8206</c:v>
                </c:pt>
                <c:pt idx="27521">
                  <c:v>1.8214900000000001</c:v>
                </c:pt>
                <c:pt idx="27522">
                  <c:v>1.82243</c:v>
                </c:pt>
                <c:pt idx="27523">
                  <c:v>1.8233600000000001</c:v>
                </c:pt>
                <c:pt idx="27524">
                  <c:v>1.8242400000000001</c:v>
                </c:pt>
                <c:pt idx="27525">
                  <c:v>1.8251299999999999</c:v>
                </c:pt>
                <c:pt idx="27526">
                  <c:v>1.8260099999999999</c:v>
                </c:pt>
                <c:pt idx="27527">
                  <c:v>1.8268599999999999</c:v>
                </c:pt>
                <c:pt idx="27528">
                  <c:v>1.8277300000000001</c:v>
                </c:pt>
                <c:pt idx="27529">
                  <c:v>1.82863</c:v>
                </c:pt>
                <c:pt idx="27530">
                  <c:v>1.82952</c:v>
                </c:pt>
                <c:pt idx="27531">
                  <c:v>1.8304199999999999</c:v>
                </c:pt>
                <c:pt idx="27532">
                  <c:v>1.8313200000000001</c:v>
                </c:pt>
                <c:pt idx="27533">
                  <c:v>1.8322000000000001</c:v>
                </c:pt>
                <c:pt idx="27534">
                  <c:v>1.8330599999999999</c:v>
                </c:pt>
                <c:pt idx="27535">
                  <c:v>1.8339399999999999</c:v>
                </c:pt>
                <c:pt idx="27536">
                  <c:v>1.8347800000000001</c:v>
                </c:pt>
                <c:pt idx="27537">
                  <c:v>1.83565</c:v>
                </c:pt>
                <c:pt idx="27538">
                  <c:v>1.8365199999999999</c:v>
                </c:pt>
                <c:pt idx="27539">
                  <c:v>1.8373999999999999</c:v>
                </c:pt>
                <c:pt idx="27540">
                  <c:v>1.8382700000000001</c:v>
                </c:pt>
                <c:pt idx="27541">
                  <c:v>1.8391599999999999</c:v>
                </c:pt>
                <c:pt idx="27542">
                  <c:v>1.84002</c:v>
                </c:pt>
                <c:pt idx="27543">
                  <c:v>1.8408800000000001</c:v>
                </c:pt>
                <c:pt idx="27544">
                  <c:v>1.8417399999999999</c:v>
                </c:pt>
                <c:pt idx="27545">
                  <c:v>1.84259</c:v>
                </c:pt>
                <c:pt idx="27546">
                  <c:v>1.8434299999999999</c:v>
                </c:pt>
                <c:pt idx="27547">
                  <c:v>1.8443000000000001</c:v>
                </c:pt>
                <c:pt idx="27548">
                  <c:v>1.8451500000000001</c:v>
                </c:pt>
                <c:pt idx="27549">
                  <c:v>1.8460099999999999</c:v>
                </c:pt>
                <c:pt idx="27550">
                  <c:v>1.8469199999999999</c:v>
                </c:pt>
                <c:pt idx="27551">
                  <c:v>1.84796</c:v>
                </c:pt>
                <c:pt idx="27552">
                  <c:v>1.8488500000000001</c:v>
                </c:pt>
                <c:pt idx="27553">
                  <c:v>1.8499000000000001</c:v>
                </c:pt>
                <c:pt idx="27554">
                  <c:v>1.8510899999999999</c:v>
                </c:pt>
                <c:pt idx="27555">
                  <c:v>1.8521000000000001</c:v>
                </c:pt>
                <c:pt idx="27556">
                  <c:v>1.8530500000000001</c:v>
                </c:pt>
                <c:pt idx="27557">
                  <c:v>1.85371</c:v>
                </c:pt>
                <c:pt idx="27558">
                  <c:v>1.85423</c:v>
                </c:pt>
                <c:pt idx="27559">
                  <c:v>1.85446</c:v>
                </c:pt>
                <c:pt idx="27560">
                  <c:v>1.8544499999999999</c:v>
                </c:pt>
                <c:pt idx="27561">
                  <c:v>1.8546400000000001</c:v>
                </c:pt>
                <c:pt idx="27562">
                  <c:v>1.85527</c:v>
                </c:pt>
                <c:pt idx="27563">
                  <c:v>1.8559600000000001</c:v>
                </c:pt>
                <c:pt idx="27564">
                  <c:v>1.85666</c:v>
                </c:pt>
                <c:pt idx="27565">
                  <c:v>1.8573200000000001</c:v>
                </c:pt>
                <c:pt idx="27566">
                  <c:v>1.8579300000000001</c:v>
                </c:pt>
                <c:pt idx="27567">
                  <c:v>1.8586100000000001</c:v>
                </c:pt>
                <c:pt idx="27568">
                  <c:v>1.85924</c:v>
                </c:pt>
                <c:pt idx="27569">
                  <c:v>1.85989</c:v>
                </c:pt>
                <c:pt idx="27570">
                  <c:v>1.8605700000000001</c:v>
                </c:pt>
                <c:pt idx="27571">
                  <c:v>1.8612899999999999</c:v>
                </c:pt>
                <c:pt idx="27572">
                  <c:v>1.86205</c:v>
                </c:pt>
                <c:pt idx="27573">
                  <c:v>1.8627800000000001</c:v>
                </c:pt>
                <c:pt idx="27574">
                  <c:v>1.8635200000000001</c:v>
                </c:pt>
                <c:pt idx="27575">
                  <c:v>1.8642399999999999</c:v>
                </c:pt>
                <c:pt idx="27576">
                  <c:v>1.86493</c:v>
                </c:pt>
                <c:pt idx="27577">
                  <c:v>1.8656299999999999</c:v>
                </c:pt>
                <c:pt idx="27578">
                  <c:v>1.8663000000000001</c:v>
                </c:pt>
                <c:pt idx="27579">
                  <c:v>1.8669199999999999</c:v>
                </c:pt>
                <c:pt idx="27580">
                  <c:v>1.8674999999999999</c:v>
                </c:pt>
                <c:pt idx="27581">
                  <c:v>1.8680600000000001</c:v>
                </c:pt>
                <c:pt idx="27582">
                  <c:v>1.86859</c:v>
                </c:pt>
                <c:pt idx="27583">
                  <c:v>1.8691199999999999</c:v>
                </c:pt>
                <c:pt idx="27584">
                  <c:v>1.86964</c:v>
                </c:pt>
                <c:pt idx="27585">
                  <c:v>1.8701399999999999</c:v>
                </c:pt>
                <c:pt idx="27586">
                  <c:v>1.87066</c:v>
                </c:pt>
                <c:pt idx="27587">
                  <c:v>1.8711899999999999</c:v>
                </c:pt>
                <c:pt idx="27588">
                  <c:v>1.8717200000000001</c:v>
                </c:pt>
                <c:pt idx="27589">
                  <c:v>1.8722700000000001</c:v>
                </c:pt>
                <c:pt idx="27590">
                  <c:v>1.8728100000000001</c:v>
                </c:pt>
                <c:pt idx="27591">
                  <c:v>1.8733500000000001</c:v>
                </c:pt>
                <c:pt idx="27592">
                  <c:v>1.8738699999999999</c:v>
                </c:pt>
                <c:pt idx="27593">
                  <c:v>1.8743799999999999</c:v>
                </c:pt>
                <c:pt idx="27594">
                  <c:v>1.87486</c:v>
                </c:pt>
                <c:pt idx="27595">
                  <c:v>1.8753200000000001</c:v>
                </c:pt>
                <c:pt idx="27596">
                  <c:v>1.8757699999999999</c:v>
                </c:pt>
                <c:pt idx="27597">
                  <c:v>1.8762000000000001</c:v>
                </c:pt>
                <c:pt idx="27598">
                  <c:v>1.8766099999999999</c:v>
                </c:pt>
                <c:pt idx="27599">
                  <c:v>1.87703</c:v>
                </c:pt>
                <c:pt idx="27600">
                  <c:v>1.8774</c:v>
                </c:pt>
                <c:pt idx="27601">
                  <c:v>1.87767</c:v>
                </c:pt>
                <c:pt idx="27602">
                  <c:v>1.87784</c:v>
                </c:pt>
                <c:pt idx="27603">
                  <c:v>1.8778699999999999</c:v>
                </c:pt>
                <c:pt idx="27604">
                  <c:v>1.8778300000000001</c:v>
                </c:pt>
                <c:pt idx="27605">
                  <c:v>1.8778600000000001</c:v>
                </c:pt>
                <c:pt idx="27606">
                  <c:v>1.8778900000000001</c:v>
                </c:pt>
                <c:pt idx="27607">
                  <c:v>1.8779999999999999</c:v>
                </c:pt>
                <c:pt idx="27608">
                  <c:v>1.8781699999999999</c:v>
                </c:pt>
                <c:pt idx="27609">
                  <c:v>1.87845</c:v>
                </c:pt>
                <c:pt idx="27610">
                  <c:v>1.8791199999999999</c:v>
                </c:pt>
                <c:pt idx="27611">
                  <c:v>1.8798299999999999</c:v>
                </c:pt>
                <c:pt idx="27612">
                  <c:v>1.8802700000000001</c:v>
                </c:pt>
                <c:pt idx="27613">
                  <c:v>1.8808800000000001</c:v>
                </c:pt>
                <c:pt idx="27614">
                  <c:v>1.88144</c:v>
                </c:pt>
                <c:pt idx="27615">
                  <c:v>1.88185</c:v>
                </c:pt>
                <c:pt idx="27616">
                  <c:v>1.8823300000000001</c:v>
                </c:pt>
                <c:pt idx="27617">
                  <c:v>1.8831800000000001</c:v>
                </c:pt>
                <c:pt idx="27618">
                  <c:v>1.8838600000000001</c:v>
                </c:pt>
                <c:pt idx="27619">
                  <c:v>1.8845499999999999</c:v>
                </c:pt>
                <c:pt idx="27620">
                  <c:v>1.88524</c:v>
                </c:pt>
                <c:pt idx="27621">
                  <c:v>1.8859999999999999</c:v>
                </c:pt>
                <c:pt idx="27622">
                  <c:v>1.8867799999999999</c:v>
                </c:pt>
                <c:pt idx="27623">
                  <c:v>1.88747</c:v>
                </c:pt>
                <c:pt idx="27624">
                  <c:v>1.88829</c:v>
                </c:pt>
                <c:pt idx="27625">
                  <c:v>1.88907</c:v>
                </c:pt>
                <c:pt idx="27626">
                  <c:v>1.88981</c:v>
                </c:pt>
                <c:pt idx="27627">
                  <c:v>1.89066</c:v>
                </c:pt>
                <c:pt idx="27628">
                  <c:v>1.89141</c:v>
                </c:pt>
                <c:pt idx="27629">
                  <c:v>1.8921600000000001</c:v>
                </c:pt>
                <c:pt idx="27630">
                  <c:v>1.8929800000000001</c:v>
                </c:pt>
                <c:pt idx="27631">
                  <c:v>1.89371</c:v>
                </c:pt>
                <c:pt idx="27632">
                  <c:v>1.89445</c:v>
                </c:pt>
                <c:pt idx="27633">
                  <c:v>1.8953</c:v>
                </c:pt>
                <c:pt idx="27634">
                  <c:v>1.89598</c:v>
                </c:pt>
                <c:pt idx="27635">
                  <c:v>1.8968</c:v>
                </c:pt>
                <c:pt idx="27636">
                  <c:v>1.8976</c:v>
                </c:pt>
                <c:pt idx="27637">
                  <c:v>1.8983099999999999</c:v>
                </c:pt>
                <c:pt idx="27638">
                  <c:v>1.8991400000000001</c:v>
                </c:pt>
                <c:pt idx="27639">
                  <c:v>1.8999299999999999</c:v>
                </c:pt>
                <c:pt idx="27640">
                  <c:v>1.90062</c:v>
                </c:pt>
                <c:pt idx="27641">
                  <c:v>1.9014899999999999</c:v>
                </c:pt>
                <c:pt idx="27642">
                  <c:v>1.90222</c:v>
                </c:pt>
                <c:pt idx="27643">
                  <c:v>1.9029400000000001</c:v>
                </c:pt>
                <c:pt idx="27644">
                  <c:v>1.9038200000000001</c:v>
                </c:pt>
                <c:pt idx="27645">
                  <c:v>1.90449</c:v>
                </c:pt>
                <c:pt idx="27646">
                  <c:v>1.9052899999999999</c:v>
                </c:pt>
                <c:pt idx="27647">
                  <c:v>1.9061300000000001</c:v>
                </c:pt>
                <c:pt idx="27648">
                  <c:v>1.90683</c:v>
                </c:pt>
                <c:pt idx="27649">
                  <c:v>1.90764</c:v>
                </c:pt>
                <c:pt idx="27650">
                  <c:v>1.9081399999999999</c:v>
                </c:pt>
                <c:pt idx="27651">
                  <c:v>1.9086700000000001</c:v>
                </c:pt>
                <c:pt idx="27652">
                  <c:v>1.9089100000000001</c:v>
                </c:pt>
                <c:pt idx="27653">
                  <c:v>1.9094899999999999</c:v>
                </c:pt>
                <c:pt idx="27654">
                  <c:v>1.9099699999999999</c:v>
                </c:pt>
                <c:pt idx="27655">
                  <c:v>1.9106399999999999</c:v>
                </c:pt>
                <c:pt idx="27656">
                  <c:v>1.9112899999999999</c:v>
                </c:pt>
                <c:pt idx="27657">
                  <c:v>1.9118599999999999</c:v>
                </c:pt>
                <c:pt idx="27658">
                  <c:v>1.91238</c:v>
                </c:pt>
                <c:pt idx="27659">
                  <c:v>1.9125799999999999</c:v>
                </c:pt>
                <c:pt idx="27660">
                  <c:v>1.9127000000000001</c:v>
                </c:pt>
                <c:pt idx="27661">
                  <c:v>1.91245</c:v>
                </c:pt>
                <c:pt idx="27662">
                  <c:v>1.9121900000000001</c:v>
                </c:pt>
                <c:pt idx="27663">
                  <c:v>1.91144</c:v>
                </c:pt>
                <c:pt idx="27664">
                  <c:v>1.9107499999999999</c:v>
                </c:pt>
                <c:pt idx="27665">
                  <c:v>1.90984</c:v>
                </c:pt>
                <c:pt idx="27666">
                  <c:v>1.9090100000000001</c:v>
                </c:pt>
                <c:pt idx="27667">
                  <c:v>1.9080900000000001</c:v>
                </c:pt>
                <c:pt idx="27668">
                  <c:v>1.9071499999999999</c:v>
                </c:pt>
                <c:pt idx="27669">
                  <c:v>1.90601</c:v>
                </c:pt>
                <c:pt idx="27670">
                  <c:v>1.90473</c:v>
                </c:pt>
                <c:pt idx="27671">
                  <c:v>1.90327</c:v>
                </c:pt>
                <c:pt idx="27672">
                  <c:v>1.90161</c:v>
                </c:pt>
                <c:pt idx="27673">
                  <c:v>1.8997599999999999</c:v>
                </c:pt>
                <c:pt idx="27674">
                  <c:v>1.8977900000000001</c:v>
                </c:pt>
                <c:pt idx="27675">
                  <c:v>1.8955599999999999</c:v>
                </c:pt>
                <c:pt idx="27676">
                  <c:v>1.89334</c:v>
                </c:pt>
                <c:pt idx="27677">
                  <c:v>1.8908799999999999</c:v>
                </c:pt>
                <c:pt idx="27678">
                  <c:v>1.88876</c:v>
                </c:pt>
                <c:pt idx="27679">
                  <c:v>1.8871</c:v>
                </c:pt>
                <c:pt idx="27680">
                  <c:v>1.8856900000000001</c:v>
                </c:pt>
                <c:pt idx="27681">
                  <c:v>1.88453</c:v>
                </c:pt>
                <c:pt idx="27682">
                  <c:v>1.8838299999999999</c:v>
                </c:pt>
                <c:pt idx="27683">
                  <c:v>1.8835599999999999</c:v>
                </c:pt>
                <c:pt idx="27684">
                  <c:v>1.8833500000000001</c:v>
                </c:pt>
                <c:pt idx="27685">
                  <c:v>1.8831500000000001</c:v>
                </c:pt>
                <c:pt idx="27686">
                  <c:v>1.8826099999999999</c:v>
                </c:pt>
                <c:pt idx="27687">
                  <c:v>1.88175</c:v>
                </c:pt>
                <c:pt idx="27688">
                  <c:v>1.8806799999999999</c:v>
                </c:pt>
                <c:pt idx="27689">
                  <c:v>1.87948</c:v>
                </c:pt>
                <c:pt idx="27690">
                  <c:v>1.8784799999999999</c:v>
                </c:pt>
                <c:pt idx="27691">
                  <c:v>1.8774200000000001</c:v>
                </c:pt>
                <c:pt idx="27692">
                  <c:v>1.87632</c:v>
                </c:pt>
                <c:pt idx="27693">
                  <c:v>1.875</c:v>
                </c:pt>
                <c:pt idx="27694">
                  <c:v>1.8736600000000001</c:v>
                </c:pt>
                <c:pt idx="27695">
                  <c:v>1.8725799999999999</c:v>
                </c:pt>
                <c:pt idx="27696">
                  <c:v>1.87161</c:v>
                </c:pt>
                <c:pt idx="27697">
                  <c:v>1.8710199999999999</c:v>
                </c:pt>
                <c:pt idx="27698">
                  <c:v>1.87052</c:v>
                </c:pt>
                <c:pt idx="27699">
                  <c:v>1.8702000000000001</c:v>
                </c:pt>
                <c:pt idx="27700">
                  <c:v>1.8701300000000001</c:v>
                </c:pt>
                <c:pt idx="27701">
                  <c:v>1.87029</c:v>
                </c:pt>
                <c:pt idx="27702">
                  <c:v>1.87086</c:v>
                </c:pt>
                <c:pt idx="27703">
                  <c:v>1.8710599999999999</c:v>
                </c:pt>
                <c:pt idx="27704">
                  <c:v>1.87138</c:v>
                </c:pt>
                <c:pt idx="27705">
                  <c:v>1.8717600000000001</c:v>
                </c:pt>
                <c:pt idx="27706">
                  <c:v>1.8719399999999999</c:v>
                </c:pt>
                <c:pt idx="27707">
                  <c:v>1.8722700000000001</c:v>
                </c:pt>
                <c:pt idx="27708">
                  <c:v>1.87239</c:v>
                </c:pt>
                <c:pt idx="27709">
                  <c:v>1.8724799999999999</c:v>
                </c:pt>
                <c:pt idx="27710">
                  <c:v>1.87236</c:v>
                </c:pt>
                <c:pt idx="27711">
                  <c:v>1.87219</c:v>
                </c:pt>
                <c:pt idx="27712">
                  <c:v>1.87199</c:v>
                </c:pt>
                <c:pt idx="27713">
                  <c:v>1.8718900000000001</c:v>
                </c:pt>
                <c:pt idx="27714">
                  <c:v>1.87181</c:v>
                </c:pt>
                <c:pt idx="27715">
                  <c:v>1.87175</c:v>
                </c:pt>
                <c:pt idx="27716">
                  <c:v>1.87171</c:v>
                </c:pt>
                <c:pt idx="27717">
                  <c:v>1.8716900000000001</c:v>
                </c:pt>
                <c:pt idx="27718">
                  <c:v>1.8716900000000001</c:v>
                </c:pt>
                <c:pt idx="27719">
                  <c:v>1.8716999999999999</c:v>
                </c:pt>
                <c:pt idx="27720">
                  <c:v>1.8716999999999999</c:v>
                </c:pt>
                <c:pt idx="27721">
                  <c:v>1.8717200000000001</c:v>
                </c:pt>
                <c:pt idx="27722">
                  <c:v>1.8717600000000001</c:v>
                </c:pt>
                <c:pt idx="27723">
                  <c:v>1.87174</c:v>
                </c:pt>
                <c:pt idx="27724">
                  <c:v>1.87175</c:v>
                </c:pt>
                <c:pt idx="27725">
                  <c:v>1.8717200000000001</c:v>
                </c:pt>
                <c:pt idx="27726">
                  <c:v>1.87164</c:v>
                </c:pt>
                <c:pt idx="27727">
                  <c:v>1.8715599999999999</c:v>
                </c:pt>
                <c:pt idx="27728">
                  <c:v>1.87148</c:v>
                </c:pt>
                <c:pt idx="27729">
                  <c:v>1.87141</c:v>
                </c:pt>
                <c:pt idx="27730">
                  <c:v>1.87137</c:v>
                </c:pt>
                <c:pt idx="27731">
                  <c:v>1.8713500000000001</c:v>
                </c:pt>
                <c:pt idx="27732">
                  <c:v>1.8713500000000001</c:v>
                </c:pt>
                <c:pt idx="27733">
                  <c:v>1.87137</c:v>
                </c:pt>
                <c:pt idx="27734">
                  <c:v>1.8714</c:v>
                </c:pt>
                <c:pt idx="27735">
                  <c:v>1.8714500000000001</c:v>
                </c:pt>
                <c:pt idx="27736">
                  <c:v>1.87151</c:v>
                </c:pt>
                <c:pt idx="27737">
                  <c:v>1.87155</c:v>
                </c:pt>
                <c:pt idx="27738">
                  <c:v>1.8716200000000001</c:v>
                </c:pt>
                <c:pt idx="27739">
                  <c:v>1.8716699999999999</c:v>
                </c:pt>
                <c:pt idx="27740">
                  <c:v>1.87168</c:v>
                </c:pt>
                <c:pt idx="27741">
                  <c:v>1.87171</c:v>
                </c:pt>
                <c:pt idx="27742">
                  <c:v>1.87168</c:v>
                </c:pt>
                <c:pt idx="27743">
                  <c:v>1.87164</c:v>
                </c:pt>
                <c:pt idx="27744">
                  <c:v>1.87161</c:v>
                </c:pt>
                <c:pt idx="27745">
                  <c:v>1.8715900000000001</c:v>
                </c:pt>
                <c:pt idx="27746">
                  <c:v>1.8715999999999999</c:v>
                </c:pt>
                <c:pt idx="27747">
                  <c:v>1.87161</c:v>
                </c:pt>
                <c:pt idx="27748">
                  <c:v>1.87164</c:v>
                </c:pt>
                <c:pt idx="27749">
                  <c:v>1.8716699999999999</c:v>
                </c:pt>
                <c:pt idx="27750">
                  <c:v>1.87201</c:v>
                </c:pt>
                <c:pt idx="27751">
                  <c:v>1.87273</c:v>
                </c:pt>
                <c:pt idx="27752">
                  <c:v>1.8730199999999999</c:v>
                </c:pt>
                <c:pt idx="27753">
                  <c:v>1.8736600000000001</c:v>
                </c:pt>
                <c:pt idx="27754">
                  <c:v>1.8740000000000001</c:v>
                </c:pt>
                <c:pt idx="27755">
                  <c:v>1.8744499999999999</c:v>
                </c:pt>
                <c:pt idx="27756">
                  <c:v>1.87477</c:v>
                </c:pt>
                <c:pt idx="27757">
                  <c:v>1.8750599999999999</c:v>
                </c:pt>
                <c:pt idx="27758">
                  <c:v>1.8754</c:v>
                </c:pt>
                <c:pt idx="27759">
                  <c:v>1.8757699999999999</c:v>
                </c:pt>
                <c:pt idx="27760">
                  <c:v>1.87618</c:v>
                </c:pt>
                <c:pt idx="27761">
                  <c:v>1.87662</c:v>
                </c:pt>
                <c:pt idx="27762">
                  <c:v>1.87734</c:v>
                </c:pt>
                <c:pt idx="27763">
                  <c:v>1.87846</c:v>
                </c:pt>
                <c:pt idx="27764">
                  <c:v>1.87998</c:v>
                </c:pt>
                <c:pt idx="27765">
                  <c:v>1.8814</c:v>
                </c:pt>
                <c:pt idx="27766">
                  <c:v>1.88287</c:v>
                </c:pt>
                <c:pt idx="27767">
                  <c:v>1.88405</c:v>
                </c:pt>
                <c:pt idx="27768">
                  <c:v>1.8852500000000001</c:v>
                </c:pt>
                <c:pt idx="27769">
                  <c:v>1.8865499999999999</c:v>
                </c:pt>
                <c:pt idx="27770">
                  <c:v>1.8878299999999999</c:v>
                </c:pt>
                <c:pt idx="27771">
                  <c:v>1.8891899999999999</c:v>
                </c:pt>
                <c:pt idx="27772">
                  <c:v>1.89046</c:v>
                </c:pt>
                <c:pt idx="27773">
                  <c:v>1.8918600000000001</c:v>
                </c:pt>
                <c:pt idx="27774">
                  <c:v>1.8934500000000001</c:v>
                </c:pt>
                <c:pt idx="27775">
                  <c:v>1.89499</c:v>
                </c:pt>
                <c:pt idx="27776">
                  <c:v>1.89653</c:v>
                </c:pt>
                <c:pt idx="27777">
                  <c:v>1.89812</c:v>
                </c:pt>
                <c:pt idx="27778">
                  <c:v>1.8995500000000001</c:v>
                </c:pt>
                <c:pt idx="27779">
                  <c:v>1.90103</c:v>
                </c:pt>
                <c:pt idx="27780">
                  <c:v>1.90252</c:v>
                </c:pt>
                <c:pt idx="27781">
                  <c:v>1.9039900000000001</c:v>
                </c:pt>
                <c:pt idx="27782">
                  <c:v>1.9054800000000001</c:v>
                </c:pt>
                <c:pt idx="27783">
                  <c:v>1.9070199999999999</c:v>
                </c:pt>
                <c:pt idx="27784">
                  <c:v>1.90846</c:v>
                </c:pt>
                <c:pt idx="27785">
                  <c:v>1.9100200000000001</c:v>
                </c:pt>
                <c:pt idx="27786">
                  <c:v>1.91147</c:v>
                </c:pt>
                <c:pt idx="27787">
                  <c:v>1.9129400000000001</c:v>
                </c:pt>
                <c:pt idx="27788">
                  <c:v>1.9145000000000001</c:v>
                </c:pt>
                <c:pt idx="27789">
                  <c:v>1.9159600000000001</c:v>
                </c:pt>
                <c:pt idx="27790">
                  <c:v>1.9175</c:v>
                </c:pt>
                <c:pt idx="27791">
                  <c:v>1.9190499999999999</c:v>
                </c:pt>
                <c:pt idx="27792">
                  <c:v>1.92055</c:v>
                </c:pt>
                <c:pt idx="27793">
                  <c:v>1.92214</c:v>
                </c:pt>
                <c:pt idx="27794">
                  <c:v>1.9237299999999999</c:v>
                </c:pt>
                <c:pt idx="27795">
                  <c:v>1.9252899999999999</c:v>
                </c:pt>
                <c:pt idx="27796">
                  <c:v>1.9269499999999999</c:v>
                </c:pt>
                <c:pt idx="27797">
                  <c:v>1.9285600000000001</c:v>
                </c:pt>
                <c:pt idx="27798">
                  <c:v>1.9302299999999999</c:v>
                </c:pt>
                <c:pt idx="27799">
                  <c:v>1.93191</c:v>
                </c:pt>
                <c:pt idx="27800">
                  <c:v>1.93293</c:v>
                </c:pt>
                <c:pt idx="27801">
                  <c:v>1.9330700000000001</c:v>
                </c:pt>
                <c:pt idx="27802">
                  <c:v>1.9334100000000001</c:v>
                </c:pt>
                <c:pt idx="27803">
                  <c:v>1.9338299999999999</c:v>
                </c:pt>
                <c:pt idx="27804">
                  <c:v>1.9346000000000001</c:v>
                </c:pt>
                <c:pt idx="27805">
                  <c:v>1.9355500000000001</c:v>
                </c:pt>
                <c:pt idx="27806">
                  <c:v>1.93615</c:v>
                </c:pt>
                <c:pt idx="27807">
                  <c:v>1.93675</c:v>
                </c:pt>
                <c:pt idx="27808">
                  <c:v>1.9371799999999999</c:v>
                </c:pt>
                <c:pt idx="27809">
                  <c:v>1.93737</c:v>
                </c:pt>
                <c:pt idx="27810">
                  <c:v>1.9376800000000001</c:v>
                </c:pt>
                <c:pt idx="27811">
                  <c:v>1.9381200000000001</c:v>
                </c:pt>
                <c:pt idx="27812">
                  <c:v>1.93876</c:v>
                </c:pt>
                <c:pt idx="27813">
                  <c:v>1.9393499999999999</c:v>
                </c:pt>
                <c:pt idx="27814">
                  <c:v>1.9398599999999999</c:v>
                </c:pt>
                <c:pt idx="27815">
                  <c:v>1.94014</c:v>
                </c:pt>
                <c:pt idx="27816">
                  <c:v>1.9398899999999999</c:v>
                </c:pt>
                <c:pt idx="27817">
                  <c:v>1.9398299999999999</c:v>
                </c:pt>
                <c:pt idx="27818">
                  <c:v>1.9396500000000001</c:v>
                </c:pt>
                <c:pt idx="27819">
                  <c:v>1.93971</c:v>
                </c:pt>
                <c:pt idx="27820">
                  <c:v>1.94007</c:v>
                </c:pt>
                <c:pt idx="27821">
                  <c:v>1.94024</c:v>
                </c:pt>
                <c:pt idx="27822">
                  <c:v>1.94015</c:v>
                </c:pt>
                <c:pt idx="27823">
                  <c:v>1.9396800000000001</c:v>
                </c:pt>
                <c:pt idx="27824">
                  <c:v>1.9392</c:v>
                </c:pt>
                <c:pt idx="27825">
                  <c:v>1.93875</c:v>
                </c:pt>
                <c:pt idx="27826">
                  <c:v>1.9384399999999999</c:v>
                </c:pt>
                <c:pt idx="27827">
                  <c:v>1.9382699999999999</c:v>
                </c:pt>
                <c:pt idx="27828">
                  <c:v>1.9378</c:v>
                </c:pt>
                <c:pt idx="27829">
                  <c:v>1.93736</c:v>
                </c:pt>
                <c:pt idx="27830">
                  <c:v>1.9367700000000001</c:v>
                </c:pt>
                <c:pt idx="27831">
                  <c:v>1.9361600000000001</c:v>
                </c:pt>
                <c:pt idx="27832">
                  <c:v>1.9355899999999999</c:v>
                </c:pt>
                <c:pt idx="27833">
                  <c:v>1.9351700000000001</c:v>
                </c:pt>
                <c:pt idx="27834">
                  <c:v>1.93441</c:v>
                </c:pt>
                <c:pt idx="27835">
                  <c:v>1.9336599999999999</c:v>
                </c:pt>
                <c:pt idx="27836">
                  <c:v>1.93282</c:v>
                </c:pt>
                <c:pt idx="27837">
                  <c:v>1.9319900000000001</c:v>
                </c:pt>
                <c:pt idx="27838">
                  <c:v>1.9311400000000001</c:v>
                </c:pt>
                <c:pt idx="27839">
                  <c:v>1.93022</c:v>
                </c:pt>
                <c:pt idx="27840">
                  <c:v>1.9292100000000001</c:v>
                </c:pt>
                <c:pt idx="27841">
                  <c:v>1.92805</c:v>
                </c:pt>
                <c:pt idx="27842">
                  <c:v>1.9269499999999999</c:v>
                </c:pt>
                <c:pt idx="27843">
                  <c:v>1.9257599999999999</c:v>
                </c:pt>
                <c:pt idx="27844">
                  <c:v>1.92456</c:v>
                </c:pt>
                <c:pt idx="27845">
                  <c:v>1.92327</c:v>
                </c:pt>
                <c:pt idx="27846">
                  <c:v>1.9218599999999999</c:v>
                </c:pt>
                <c:pt idx="27847">
                  <c:v>1.92039</c:v>
                </c:pt>
                <c:pt idx="27848">
                  <c:v>1.9188400000000001</c:v>
                </c:pt>
                <c:pt idx="27849">
                  <c:v>1.9172800000000001</c:v>
                </c:pt>
                <c:pt idx="27850">
                  <c:v>1.9156899999999999</c:v>
                </c:pt>
                <c:pt idx="27851">
                  <c:v>1.9138900000000001</c:v>
                </c:pt>
                <c:pt idx="27852">
                  <c:v>1.9118299999999999</c:v>
                </c:pt>
                <c:pt idx="27853">
                  <c:v>1.90991</c:v>
                </c:pt>
                <c:pt idx="27854">
                  <c:v>1.9083300000000001</c:v>
                </c:pt>
                <c:pt idx="27855">
                  <c:v>1.9075899999999999</c:v>
                </c:pt>
                <c:pt idx="27856">
                  <c:v>1.9072199999999999</c:v>
                </c:pt>
                <c:pt idx="27857">
                  <c:v>1.9072100000000001</c:v>
                </c:pt>
                <c:pt idx="27858">
                  <c:v>1.90747</c:v>
                </c:pt>
                <c:pt idx="27859">
                  <c:v>1.90754</c:v>
                </c:pt>
                <c:pt idx="27860">
                  <c:v>1.9074899999999999</c:v>
                </c:pt>
                <c:pt idx="27861">
                  <c:v>1.9074500000000001</c:v>
                </c:pt>
                <c:pt idx="27862">
                  <c:v>1.9073500000000001</c:v>
                </c:pt>
                <c:pt idx="27863">
                  <c:v>1.9071499999999999</c:v>
                </c:pt>
                <c:pt idx="27864">
                  <c:v>1.90703</c:v>
                </c:pt>
                <c:pt idx="27865">
                  <c:v>1.90689</c:v>
                </c:pt>
                <c:pt idx="27866">
                  <c:v>1.90676</c:v>
                </c:pt>
                <c:pt idx="27867">
                  <c:v>1.90662</c:v>
                </c:pt>
                <c:pt idx="27868">
                  <c:v>1.9064099999999999</c:v>
                </c:pt>
                <c:pt idx="27869">
                  <c:v>1.9060999999999999</c:v>
                </c:pt>
                <c:pt idx="27870">
                  <c:v>1.9057200000000001</c:v>
                </c:pt>
                <c:pt idx="27871">
                  <c:v>1.9053100000000001</c:v>
                </c:pt>
                <c:pt idx="27872">
                  <c:v>1.90482</c:v>
                </c:pt>
                <c:pt idx="27873">
                  <c:v>1.90429</c:v>
                </c:pt>
                <c:pt idx="27874">
                  <c:v>1.9038999999999999</c:v>
                </c:pt>
                <c:pt idx="27875">
                  <c:v>1.90378</c:v>
                </c:pt>
                <c:pt idx="27876">
                  <c:v>1.9036900000000001</c:v>
                </c:pt>
                <c:pt idx="27877">
                  <c:v>1.90367</c:v>
                </c:pt>
                <c:pt idx="27878">
                  <c:v>1.9036200000000001</c:v>
                </c:pt>
                <c:pt idx="27879">
                  <c:v>1.90364</c:v>
                </c:pt>
                <c:pt idx="27880">
                  <c:v>1.90358</c:v>
                </c:pt>
                <c:pt idx="27881">
                  <c:v>1.9034800000000001</c:v>
                </c:pt>
                <c:pt idx="27882">
                  <c:v>1.9033100000000001</c:v>
                </c:pt>
                <c:pt idx="27883">
                  <c:v>1.90313</c:v>
                </c:pt>
                <c:pt idx="27884">
                  <c:v>1.9028700000000001</c:v>
                </c:pt>
                <c:pt idx="27885">
                  <c:v>1.9025399999999999</c:v>
                </c:pt>
                <c:pt idx="27886">
                  <c:v>1.90232</c:v>
                </c:pt>
                <c:pt idx="27887">
                  <c:v>1.9022399999999999</c:v>
                </c:pt>
                <c:pt idx="27888">
                  <c:v>1.90211</c:v>
                </c:pt>
                <c:pt idx="27889">
                  <c:v>1.9020600000000001</c:v>
                </c:pt>
                <c:pt idx="27890">
                  <c:v>1.90201</c:v>
                </c:pt>
                <c:pt idx="27891">
                  <c:v>1.90188</c:v>
                </c:pt>
                <c:pt idx="27892">
                  <c:v>1.9017599999999999</c:v>
                </c:pt>
                <c:pt idx="27893">
                  <c:v>1.90158</c:v>
                </c:pt>
                <c:pt idx="27894">
                  <c:v>1.9014</c:v>
                </c:pt>
                <c:pt idx="27895">
                  <c:v>1.9012899999999999</c:v>
                </c:pt>
                <c:pt idx="27896">
                  <c:v>1.9012</c:v>
                </c:pt>
                <c:pt idx="27897">
                  <c:v>1.9011</c:v>
                </c:pt>
                <c:pt idx="27898">
                  <c:v>1.90107</c:v>
                </c:pt>
                <c:pt idx="27899">
                  <c:v>1.9009499999999999</c:v>
                </c:pt>
                <c:pt idx="27900">
                  <c:v>1.9009400000000001</c:v>
                </c:pt>
                <c:pt idx="27901">
                  <c:v>1.90096</c:v>
                </c:pt>
                <c:pt idx="27902">
                  <c:v>1.90103</c:v>
                </c:pt>
                <c:pt idx="27903">
                  <c:v>1.9011499999999999</c:v>
                </c:pt>
                <c:pt idx="27904">
                  <c:v>1.9013199999999999</c:v>
                </c:pt>
                <c:pt idx="27905">
                  <c:v>1.9015599999999999</c:v>
                </c:pt>
                <c:pt idx="27906">
                  <c:v>1.90181</c:v>
                </c:pt>
                <c:pt idx="27907">
                  <c:v>1.9018699999999999</c:v>
                </c:pt>
                <c:pt idx="27908">
                  <c:v>1.9019600000000001</c:v>
                </c:pt>
                <c:pt idx="27909">
                  <c:v>1.90195</c:v>
                </c:pt>
                <c:pt idx="27910">
                  <c:v>1.9019699999999999</c:v>
                </c:pt>
                <c:pt idx="27911">
                  <c:v>1.9018900000000001</c:v>
                </c:pt>
                <c:pt idx="27912">
                  <c:v>1.9019299999999999</c:v>
                </c:pt>
                <c:pt idx="27913">
                  <c:v>1.90204</c:v>
                </c:pt>
                <c:pt idx="27914">
                  <c:v>1.9021399999999999</c:v>
                </c:pt>
                <c:pt idx="27915">
                  <c:v>1.90228</c:v>
                </c:pt>
                <c:pt idx="27916">
                  <c:v>1.9024300000000001</c:v>
                </c:pt>
                <c:pt idx="27917">
                  <c:v>1.90256</c:v>
                </c:pt>
                <c:pt idx="27918">
                  <c:v>1.9027000000000001</c:v>
                </c:pt>
                <c:pt idx="27919">
                  <c:v>1.90282</c:v>
                </c:pt>
                <c:pt idx="27920">
                  <c:v>1.9029100000000001</c:v>
                </c:pt>
                <c:pt idx="27921">
                  <c:v>1.9030100000000001</c:v>
                </c:pt>
                <c:pt idx="27922">
                  <c:v>1.9031</c:v>
                </c:pt>
                <c:pt idx="27923">
                  <c:v>1.9031800000000001</c:v>
                </c:pt>
                <c:pt idx="27924">
                  <c:v>1.9032800000000001</c:v>
                </c:pt>
                <c:pt idx="27925">
                  <c:v>1.90341</c:v>
                </c:pt>
                <c:pt idx="27926">
                  <c:v>1.9035200000000001</c:v>
                </c:pt>
                <c:pt idx="27927">
                  <c:v>1.90368</c:v>
                </c:pt>
                <c:pt idx="27928">
                  <c:v>1.9038200000000001</c:v>
                </c:pt>
                <c:pt idx="27929">
                  <c:v>1.90394</c:v>
                </c:pt>
                <c:pt idx="27930">
                  <c:v>1.9040699999999999</c:v>
                </c:pt>
                <c:pt idx="27931">
                  <c:v>1.90418</c:v>
                </c:pt>
                <c:pt idx="27932">
                  <c:v>1.9042699999999999</c:v>
                </c:pt>
                <c:pt idx="27933">
                  <c:v>1.90438</c:v>
                </c:pt>
                <c:pt idx="27934">
                  <c:v>1.90448</c:v>
                </c:pt>
                <c:pt idx="27935">
                  <c:v>1.9045799999999999</c:v>
                </c:pt>
                <c:pt idx="27936">
                  <c:v>1.9047000000000001</c:v>
                </c:pt>
                <c:pt idx="27937">
                  <c:v>1.9048400000000001</c:v>
                </c:pt>
                <c:pt idx="27938">
                  <c:v>1.90496</c:v>
                </c:pt>
                <c:pt idx="27939">
                  <c:v>1.9051</c:v>
                </c:pt>
                <c:pt idx="27940">
                  <c:v>1.90524</c:v>
                </c:pt>
                <c:pt idx="27941">
                  <c:v>1.9053599999999999</c:v>
                </c:pt>
                <c:pt idx="27942">
                  <c:v>1.9054800000000001</c:v>
                </c:pt>
                <c:pt idx="27943">
                  <c:v>1.9056</c:v>
                </c:pt>
                <c:pt idx="27944">
                  <c:v>1.9056900000000001</c:v>
                </c:pt>
                <c:pt idx="27945">
                  <c:v>1.9057999999999999</c:v>
                </c:pt>
                <c:pt idx="27946">
                  <c:v>1.9059200000000001</c:v>
                </c:pt>
                <c:pt idx="27947">
                  <c:v>1.9060299999999999</c:v>
                </c:pt>
                <c:pt idx="27948">
                  <c:v>1.90615</c:v>
                </c:pt>
                <c:pt idx="27949">
                  <c:v>1.90629</c:v>
                </c:pt>
                <c:pt idx="27950">
                  <c:v>1.90612</c:v>
                </c:pt>
                <c:pt idx="27951">
                  <c:v>1.9057200000000001</c:v>
                </c:pt>
                <c:pt idx="27952">
                  <c:v>1.9052</c:v>
                </c:pt>
                <c:pt idx="27953">
                  <c:v>1.90449</c:v>
                </c:pt>
                <c:pt idx="27954">
                  <c:v>1.9038999999999999</c:v>
                </c:pt>
                <c:pt idx="27955">
                  <c:v>1.9030100000000001</c:v>
                </c:pt>
                <c:pt idx="27956">
                  <c:v>1.9023099999999999</c:v>
                </c:pt>
                <c:pt idx="27957">
                  <c:v>1.9014</c:v>
                </c:pt>
                <c:pt idx="27958">
                  <c:v>1.9006000000000001</c:v>
                </c:pt>
                <c:pt idx="27959">
                  <c:v>1.8996200000000001</c:v>
                </c:pt>
                <c:pt idx="27960">
                  <c:v>1.89859</c:v>
                </c:pt>
                <c:pt idx="27961">
                  <c:v>1.8976299999999999</c:v>
                </c:pt>
                <c:pt idx="27962">
                  <c:v>1.89666</c:v>
                </c:pt>
                <c:pt idx="27963">
                  <c:v>1.8960399999999999</c:v>
                </c:pt>
                <c:pt idx="27964">
                  <c:v>1.8952</c:v>
                </c:pt>
                <c:pt idx="27965">
                  <c:v>1.89455</c:v>
                </c:pt>
                <c:pt idx="27966">
                  <c:v>1.89377</c:v>
                </c:pt>
                <c:pt idx="27967">
                  <c:v>1.89306</c:v>
                </c:pt>
                <c:pt idx="27968">
                  <c:v>1.8922000000000001</c:v>
                </c:pt>
                <c:pt idx="27969">
                  <c:v>1.89144</c:v>
                </c:pt>
                <c:pt idx="27970">
                  <c:v>1.8906000000000001</c:v>
                </c:pt>
                <c:pt idx="27971">
                  <c:v>1.8896599999999999</c:v>
                </c:pt>
                <c:pt idx="27972">
                  <c:v>1.88876</c:v>
                </c:pt>
                <c:pt idx="27973">
                  <c:v>1.88768</c:v>
                </c:pt>
                <c:pt idx="27974">
                  <c:v>1.88679</c:v>
                </c:pt>
                <c:pt idx="27975">
                  <c:v>1.8858600000000001</c:v>
                </c:pt>
                <c:pt idx="27976">
                  <c:v>1.88513</c:v>
                </c:pt>
                <c:pt idx="27977">
                  <c:v>1.88426</c:v>
                </c:pt>
                <c:pt idx="27978">
                  <c:v>1.8835999999999999</c:v>
                </c:pt>
                <c:pt idx="27979">
                  <c:v>1.88276</c:v>
                </c:pt>
                <c:pt idx="27980">
                  <c:v>1.88202</c:v>
                </c:pt>
                <c:pt idx="27981">
                  <c:v>1.8810899999999999</c:v>
                </c:pt>
                <c:pt idx="27982">
                  <c:v>1.8801399999999999</c:v>
                </c:pt>
                <c:pt idx="27983">
                  <c:v>1.87923</c:v>
                </c:pt>
                <c:pt idx="27984">
                  <c:v>1.87819</c:v>
                </c:pt>
                <c:pt idx="27985">
                  <c:v>1.8772</c:v>
                </c:pt>
                <c:pt idx="27986">
                  <c:v>1.87615</c:v>
                </c:pt>
                <c:pt idx="27987">
                  <c:v>1.87534</c:v>
                </c:pt>
                <c:pt idx="27988">
                  <c:v>1.8743799999999999</c:v>
                </c:pt>
                <c:pt idx="27989">
                  <c:v>1.8735900000000001</c:v>
                </c:pt>
                <c:pt idx="27990">
                  <c:v>1.8727100000000001</c:v>
                </c:pt>
                <c:pt idx="27991">
                  <c:v>1.87191</c:v>
                </c:pt>
                <c:pt idx="27992">
                  <c:v>1.87103</c:v>
                </c:pt>
                <c:pt idx="27993">
                  <c:v>1.8701700000000001</c:v>
                </c:pt>
                <c:pt idx="27994">
                  <c:v>1.8692500000000001</c:v>
                </c:pt>
                <c:pt idx="27995">
                  <c:v>1.86816</c:v>
                </c:pt>
                <c:pt idx="27996">
                  <c:v>1.8671899999999999</c:v>
                </c:pt>
                <c:pt idx="27997">
                  <c:v>1.86616</c:v>
                </c:pt>
                <c:pt idx="27998">
                  <c:v>1.8653299999999999</c:v>
                </c:pt>
                <c:pt idx="27999">
                  <c:v>1.8643099999999999</c:v>
                </c:pt>
                <c:pt idx="28000">
                  <c:v>1.8634500000000001</c:v>
                </c:pt>
                <c:pt idx="28001">
                  <c:v>1.86252</c:v>
                </c:pt>
                <c:pt idx="28002">
                  <c:v>1.8616600000000001</c:v>
                </c:pt>
                <c:pt idx="28003">
                  <c:v>1.86063</c:v>
                </c:pt>
                <c:pt idx="28004">
                  <c:v>1.8597600000000001</c:v>
                </c:pt>
                <c:pt idx="28005">
                  <c:v>1.85883</c:v>
                </c:pt>
                <c:pt idx="28006">
                  <c:v>1.85781</c:v>
                </c:pt>
                <c:pt idx="28007">
                  <c:v>1.85676</c:v>
                </c:pt>
                <c:pt idx="28008">
                  <c:v>1.8554900000000001</c:v>
                </c:pt>
                <c:pt idx="28009">
                  <c:v>1.85443</c:v>
                </c:pt>
                <c:pt idx="28010">
                  <c:v>1.85338</c:v>
                </c:pt>
                <c:pt idx="28011">
                  <c:v>1.8525199999999999</c:v>
                </c:pt>
                <c:pt idx="28012">
                  <c:v>1.85145</c:v>
                </c:pt>
                <c:pt idx="28013">
                  <c:v>1.8505400000000001</c:v>
                </c:pt>
                <c:pt idx="28014">
                  <c:v>1.84951</c:v>
                </c:pt>
                <c:pt idx="28015">
                  <c:v>1.8486</c:v>
                </c:pt>
                <c:pt idx="28016">
                  <c:v>1.8476300000000001</c:v>
                </c:pt>
                <c:pt idx="28017">
                  <c:v>1.8466899999999999</c:v>
                </c:pt>
                <c:pt idx="28018">
                  <c:v>1.84571</c:v>
                </c:pt>
                <c:pt idx="28019">
                  <c:v>1.8447</c:v>
                </c:pt>
                <c:pt idx="28020">
                  <c:v>1.84372</c:v>
                </c:pt>
                <c:pt idx="28021">
                  <c:v>1.8426199999999999</c:v>
                </c:pt>
                <c:pt idx="28022">
                  <c:v>1.8416600000000001</c:v>
                </c:pt>
                <c:pt idx="28023">
                  <c:v>1.8406499999999999</c:v>
                </c:pt>
                <c:pt idx="28024">
                  <c:v>1.8396999999999999</c:v>
                </c:pt>
                <c:pt idx="28025">
                  <c:v>1.8386800000000001</c:v>
                </c:pt>
                <c:pt idx="28026">
                  <c:v>1.83775</c:v>
                </c:pt>
                <c:pt idx="28027">
                  <c:v>1.8366899999999999</c:v>
                </c:pt>
                <c:pt idx="28028">
                  <c:v>1.83562</c:v>
                </c:pt>
                <c:pt idx="28029">
                  <c:v>1.83467</c:v>
                </c:pt>
                <c:pt idx="28030">
                  <c:v>1.83372</c:v>
                </c:pt>
                <c:pt idx="28031">
                  <c:v>1.8327199999999999</c:v>
                </c:pt>
                <c:pt idx="28032">
                  <c:v>1.8315999999999999</c:v>
                </c:pt>
                <c:pt idx="28033">
                  <c:v>1.83049</c:v>
                </c:pt>
                <c:pt idx="28034">
                  <c:v>1.8294299999999999</c:v>
                </c:pt>
                <c:pt idx="28035">
                  <c:v>1.8284499999999999</c:v>
                </c:pt>
                <c:pt idx="28036">
                  <c:v>1.82744</c:v>
                </c:pt>
                <c:pt idx="28037">
                  <c:v>1.8264499999999999</c:v>
                </c:pt>
                <c:pt idx="28038">
                  <c:v>1.82545</c:v>
                </c:pt>
                <c:pt idx="28039">
                  <c:v>1.82446</c:v>
                </c:pt>
                <c:pt idx="28040">
                  <c:v>1.8234699999999999</c:v>
                </c:pt>
                <c:pt idx="28041">
                  <c:v>1.8224499999999999</c:v>
                </c:pt>
                <c:pt idx="28042">
                  <c:v>1.82141</c:v>
                </c:pt>
                <c:pt idx="28043">
                  <c:v>1.8203400000000001</c:v>
                </c:pt>
                <c:pt idx="28044">
                  <c:v>1.8192600000000001</c:v>
                </c:pt>
                <c:pt idx="28045">
                  <c:v>1.81816</c:v>
                </c:pt>
                <c:pt idx="28046">
                  <c:v>1.81708</c:v>
                </c:pt>
                <c:pt idx="28047">
                  <c:v>1.81599</c:v>
                </c:pt>
                <c:pt idx="28048">
                  <c:v>1.8149</c:v>
                </c:pt>
                <c:pt idx="28049">
                  <c:v>1.8138000000000001</c:v>
                </c:pt>
                <c:pt idx="28050">
                  <c:v>1.8130900000000001</c:v>
                </c:pt>
                <c:pt idx="28051">
                  <c:v>1.8129900000000001</c:v>
                </c:pt>
                <c:pt idx="28052">
                  <c:v>1.81291</c:v>
                </c:pt>
                <c:pt idx="28053">
                  <c:v>1.81311</c:v>
                </c:pt>
                <c:pt idx="28054">
                  <c:v>1.8131600000000001</c:v>
                </c:pt>
                <c:pt idx="28055">
                  <c:v>1.8133900000000001</c:v>
                </c:pt>
                <c:pt idx="28056">
                  <c:v>1.81348</c:v>
                </c:pt>
                <c:pt idx="28057">
                  <c:v>1.81338</c:v>
                </c:pt>
                <c:pt idx="28058">
                  <c:v>1.81298</c:v>
                </c:pt>
                <c:pt idx="28059">
                  <c:v>1.8124199999999999</c:v>
                </c:pt>
                <c:pt idx="28060">
                  <c:v>1.8123</c:v>
                </c:pt>
                <c:pt idx="28061">
                  <c:v>1.8122499999999999</c:v>
                </c:pt>
                <c:pt idx="28062">
                  <c:v>1.8121799999999999</c:v>
                </c:pt>
                <c:pt idx="28063">
                  <c:v>1.81219</c:v>
                </c:pt>
                <c:pt idx="28064">
                  <c:v>1.81212</c:v>
                </c:pt>
                <c:pt idx="28065">
                  <c:v>1.8121</c:v>
                </c:pt>
                <c:pt idx="28066">
                  <c:v>1.8120499999999999</c:v>
                </c:pt>
                <c:pt idx="28067">
                  <c:v>1.8119700000000001</c:v>
                </c:pt>
                <c:pt idx="28068">
                  <c:v>1.81192</c:v>
                </c:pt>
                <c:pt idx="28069">
                  <c:v>1.8118399999999999</c:v>
                </c:pt>
                <c:pt idx="28070">
                  <c:v>1.8117700000000001</c:v>
                </c:pt>
                <c:pt idx="28071">
                  <c:v>1.8115600000000001</c:v>
                </c:pt>
                <c:pt idx="28072">
                  <c:v>1.8112299999999999</c:v>
                </c:pt>
                <c:pt idx="28073">
                  <c:v>1.8110299999999999</c:v>
                </c:pt>
                <c:pt idx="28074">
                  <c:v>1.8108900000000001</c:v>
                </c:pt>
                <c:pt idx="28075">
                  <c:v>1.8107899999999999</c:v>
                </c:pt>
                <c:pt idx="28076">
                  <c:v>1.81073</c:v>
                </c:pt>
                <c:pt idx="28077">
                  <c:v>1.8106899999999999</c:v>
                </c:pt>
                <c:pt idx="28078">
                  <c:v>1.81067</c:v>
                </c:pt>
                <c:pt idx="28079">
                  <c:v>1.8106500000000001</c:v>
                </c:pt>
                <c:pt idx="28080">
                  <c:v>1.81063</c:v>
                </c:pt>
                <c:pt idx="28081">
                  <c:v>1.8105500000000001</c:v>
                </c:pt>
                <c:pt idx="28082">
                  <c:v>1.8104899999999999</c:v>
                </c:pt>
                <c:pt idx="28083">
                  <c:v>1.8104100000000001</c:v>
                </c:pt>
                <c:pt idx="28084">
                  <c:v>1.8103100000000001</c:v>
                </c:pt>
                <c:pt idx="28085">
                  <c:v>1.8101400000000001</c:v>
                </c:pt>
                <c:pt idx="28086">
                  <c:v>1.8098799999999999</c:v>
                </c:pt>
                <c:pt idx="28087">
                  <c:v>1.80976</c:v>
                </c:pt>
                <c:pt idx="28088">
                  <c:v>1.8096399999999999</c:v>
                </c:pt>
                <c:pt idx="28089">
                  <c:v>1.8095600000000001</c:v>
                </c:pt>
                <c:pt idx="28090">
                  <c:v>1.8095000000000001</c:v>
                </c:pt>
                <c:pt idx="28091">
                  <c:v>1.80945</c:v>
                </c:pt>
                <c:pt idx="28092">
                  <c:v>1.80942</c:v>
                </c:pt>
                <c:pt idx="28093">
                  <c:v>1.8093999999999999</c:v>
                </c:pt>
                <c:pt idx="28094">
                  <c:v>1.8093699999999999</c:v>
                </c:pt>
                <c:pt idx="28095">
                  <c:v>1.80932</c:v>
                </c:pt>
                <c:pt idx="28096">
                  <c:v>1.8092600000000001</c:v>
                </c:pt>
                <c:pt idx="28097">
                  <c:v>1.8091900000000001</c:v>
                </c:pt>
                <c:pt idx="28098">
                  <c:v>1.80911</c:v>
                </c:pt>
                <c:pt idx="28099">
                  <c:v>1.8089500000000001</c:v>
                </c:pt>
                <c:pt idx="28100">
                  <c:v>1.8091299999999999</c:v>
                </c:pt>
                <c:pt idx="28101">
                  <c:v>1.80955</c:v>
                </c:pt>
                <c:pt idx="28102">
                  <c:v>1.8103</c:v>
                </c:pt>
                <c:pt idx="28103">
                  <c:v>1.8107899999999999</c:v>
                </c:pt>
                <c:pt idx="28104">
                  <c:v>1.81134</c:v>
                </c:pt>
                <c:pt idx="28105">
                  <c:v>1.8119499999999999</c:v>
                </c:pt>
                <c:pt idx="28106">
                  <c:v>1.81243</c:v>
                </c:pt>
                <c:pt idx="28107">
                  <c:v>1.8129200000000001</c:v>
                </c:pt>
                <c:pt idx="28108">
                  <c:v>1.81328</c:v>
                </c:pt>
                <c:pt idx="28109">
                  <c:v>1.81379</c:v>
                </c:pt>
                <c:pt idx="28110">
                  <c:v>1.8144</c:v>
                </c:pt>
                <c:pt idx="28111">
                  <c:v>1.8148200000000001</c:v>
                </c:pt>
                <c:pt idx="28112">
                  <c:v>1.8153900000000001</c:v>
                </c:pt>
                <c:pt idx="28113">
                  <c:v>1.8159700000000001</c:v>
                </c:pt>
                <c:pt idx="28114">
                  <c:v>1.8165100000000001</c:v>
                </c:pt>
                <c:pt idx="28115">
                  <c:v>1.81718</c:v>
                </c:pt>
                <c:pt idx="28116">
                  <c:v>1.8179700000000001</c:v>
                </c:pt>
                <c:pt idx="28117">
                  <c:v>1.81914</c:v>
                </c:pt>
                <c:pt idx="28118">
                  <c:v>1.82064</c:v>
                </c:pt>
                <c:pt idx="28119">
                  <c:v>1.82202</c:v>
                </c:pt>
                <c:pt idx="28120">
                  <c:v>1.8237000000000001</c:v>
                </c:pt>
                <c:pt idx="28121">
                  <c:v>1.8252999999999999</c:v>
                </c:pt>
                <c:pt idx="28122">
                  <c:v>1.8267599999999999</c:v>
                </c:pt>
                <c:pt idx="28123">
                  <c:v>1.8280700000000001</c:v>
                </c:pt>
                <c:pt idx="28124">
                  <c:v>1.8290500000000001</c:v>
                </c:pt>
                <c:pt idx="28125">
                  <c:v>1.8296600000000001</c:v>
                </c:pt>
                <c:pt idx="28126">
                  <c:v>1.8301000000000001</c:v>
                </c:pt>
                <c:pt idx="28127">
                  <c:v>1.83091</c:v>
                </c:pt>
                <c:pt idx="28128">
                  <c:v>1.8315999999999999</c:v>
                </c:pt>
                <c:pt idx="28129">
                  <c:v>1.83236</c:v>
                </c:pt>
                <c:pt idx="28130">
                  <c:v>1.8332999999999999</c:v>
                </c:pt>
                <c:pt idx="28131">
                  <c:v>1.8345</c:v>
                </c:pt>
                <c:pt idx="28132">
                  <c:v>1.8360799999999999</c:v>
                </c:pt>
                <c:pt idx="28133">
                  <c:v>1.8376999999999999</c:v>
                </c:pt>
                <c:pt idx="28134">
                  <c:v>1.8393600000000001</c:v>
                </c:pt>
                <c:pt idx="28135">
                  <c:v>1.8409599999999999</c:v>
                </c:pt>
                <c:pt idx="28136">
                  <c:v>1.8423099999999999</c:v>
                </c:pt>
                <c:pt idx="28137">
                  <c:v>1.84351</c:v>
                </c:pt>
                <c:pt idx="28138">
                  <c:v>1.84467</c:v>
                </c:pt>
                <c:pt idx="28139">
                  <c:v>1.84581</c:v>
                </c:pt>
                <c:pt idx="28140">
                  <c:v>1.84687</c:v>
                </c:pt>
                <c:pt idx="28141">
                  <c:v>1.84792</c:v>
                </c:pt>
                <c:pt idx="28142">
                  <c:v>1.8490800000000001</c:v>
                </c:pt>
                <c:pt idx="28143">
                  <c:v>1.85036</c:v>
                </c:pt>
                <c:pt idx="28144">
                  <c:v>1.85179</c:v>
                </c:pt>
                <c:pt idx="28145">
                  <c:v>1.85327</c:v>
                </c:pt>
                <c:pt idx="28146">
                  <c:v>1.8546899999999999</c:v>
                </c:pt>
                <c:pt idx="28147">
                  <c:v>1.85598</c:v>
                </c:pt>
                <c:pt idx="28148">
                  <c:v>1.8572200000000001</c:v>
                </c:pt>
                <c:pt idx="28149">
                  <c:v>1.85842</c:v>
                </c:pt>
                <c:pt idx="28150">
                  <c:v>1.8592</c:v>
                </c:pt>
                <c:pt idx="28151">
                  <c:v>1.85924</c:v>
                </c:pt>
                <c:pt idx="28152">
                  <c:v>1.8597999999999999</c:v>
                </c:pt>
                <c:pt idx="28153">
                  <c:v>1.8605799999999999</c:v>
                </c:pt>
                <c:pt idx="28154">
                  <c:v>1.8618399999999999</c:v>
                </c:pt>
                <c:pt idx="28155">
                  <c:v>1.8626799999999999</c:v>
                </c:pt>
                <c:pt idx="28156">
                  <c:v>1.8636699999999999</c:v>
                </c:pt>
                <c:pt idx="28157">
                  <c:v>1.86436</c:v>
                </c:pt>
                <c:pt idx="28158">
                  <c:v>1.8649</c:v>
                </c:pt>
                <c:pt idx="28159">
                  <c:v>1.8652500000000001</c:v>
                </c:pt>
                <c:pt idx="28160">
                  <c:v>1.8653</c:v>
                </c:pt>
                <c:pt idx="28161">
                  <c:v>1.8653</c:v>
                </c:pt>
                <c:pt idx="28162">
                  <c:v>1.8650500000000001</c:v>
                </c:pt>
                <c:pt idx="28163">
                  <c:v>1.86487</c:v>
                </c:pt>
                <c:pt idx="28164">
                  <c:v>1.86463</c:v>
                </c:pt>
                <c:pt idx="28165">
                  <c:v>1.8642700000000001</c:v>
                </c:pt>
                <c:pt idx="28166">
                  <c:v>1.86395</c:v>
                </c:pt>
                <c:pt idx="28167">
                  <c:v>1.8633500000000001</c:v>
                </c:pt>
                <c:pt idx="28168">
                  <c:v>1.86283</c:v>
                </c:pt>
                <c:pt idx="28169">
                  <c:v>1.86205</c:v>
                </c:pt>
                <c:pt idx="28170">
                  <c:v>1.86113</c:v>
                </c:pt>
                <c:pt idx="28171">
                  <c:v>1.8601700000000001</c:v>
                </c:pt>
                <c:pt idx="28172">
                  <c:v>1.85886</c:v>
                </c:pt>
                <c:pt idx="28173">
                  <c:v>1.8576299999999999</c:v>
                </c:pt>
                <c:pt idx="28174">
                  <c:v>1.8561399999999999</c:v>
                </c:pt>
                <c:pt idx="28175">
                  <c:v>1.8546</c:v>
                </c:pt>
                <c:pt idx="28176">
                  <c:v>1.85307</c:v>
                </c:pt>
                <c:pt idx="28177">
                  <c:v>1.85124</c:v>
                </c:pt>
                <c:pt idx="28178">
                  <c:v>1.85036</c:v>
                </c:pt>
                <c:pt idx="28179">
                  <c:v>1.84978</c:v>
                </c:pt>
                <c:pt idx="28180">
                  <c:v>1.84962</c:v>
                </c:pt>
                <c:pt idx="28181">
                  <c:v>1.8497399999999999</c:v>
                </c:pt>
                <c:pt idx="28182">
                  <c:v>1.8497300000000001</c:v>
                </c:pt>
                <c:pt idx="28183">
                  <c:v>1.84965</c:v>
                </c:pt>
                <c:pt idx="28184">
                  <c:v>1.8495200000000001</c:v>
                </c:pt>
                <c:pt idx="28185">
                  <c:v>1.84934</c:v>
                </c:pt>
                <c:pt idx="28186">
                  <c:v>1.84928</c:v>
                </c:pt>
                <c:pt idx="28187">
                  <c:v>1.8491899999999999</c:v>
                </c:pt>
                <c:pt idx="28188">
                  <c:v>1.84921</c:v>
                </c:pt>
                <c:pt idx="28189">
                  <c:v>1.8491500000000001</c:v>
                </c:pt>
                <c:pt idx="28190">
                  <c:v>1.8489899999999999</c:v>
                </c:pt>
                <c:pt idx="28191">
                  <c:v>1.8488</c:v>
                </c:pt>
                <c:pt idx="28192">
                  <c:v>1.84846</c:v>
                </c:pt>
                <c:pt idx="28193">
                  <c:v>1.8481099999999999</c:v>
                </c:pt>
                <c:pt idx="28194">
                  <c:v>1.8475900000000001</c:v>
                </c:pt>
                <c:pt idx="28195">
                  <c:v>1.8469599999999999</c:v>
                </c:pt>
                <c:pt idx="28196">
                  <c:v>1.8462499999999999</c:v>
                </c:pt>
                <c:pt idx="28197">
                  <c:v>1.84578</c:v>
                </c:pt>
                <c:pt idx="28198">
                  <c:v>1.84554</c:v>
                </c:pt>
                <c:pt idx="28199">
                  <c:v>1.84521</c:v>
                </c:pt>
                <c:pt idx="28200">
                  <c:v>1.8448100000000001</c:v>
                </c:pt>
                <c:pt idx="28201">
                  <c:v>1.84416</c:v>
                </c:pt>
                <c:pt idx="28202">
                  <c:v>1.84389</c:v>
                </c:pt>
                <c:pt idx="28203">
                  <c:v>1.84338</c:v>
                </c:pt>
                <c:pt idx="28204">
                  <c:v>1.8430299999999999</c:v>
                </c:pt>
                <c:pt idx="28205">
                  <c:v>1.84249</c:v>
                </c:pt>
                <c:pt idx="28206">
                  <c:v>1.8424199999999999</c:v>
                </c:pt>
                <c:pt idx="28207">
                  <c:v>1.8420399999999999</c:v>
                </c:pt>
                <c:pt idx="28208">
                  <c:v>1.8419099999999999</c:v>
                </c:pt>
                <c:pt idx="28209">
                  <c:v>1.8418000000000001</c:v>
                </c:pt>
                <c:pt idx="28210">
                  <c:v>1.8415699999999999</c:v>
                </c:pt>
                <c:pt idx="28211">
                  <c:v>1.84182</c:v>
                </c:pt>
                <c:pt idx="28212">
                  <c:v>1.8418099999999999</c:v>
                </c:pt>
                <c:pt idx="28213">
                  <c:v>1.8420300000000001</c:v>
                </c:pt>
                <c:pt idx="28214">
                  <c:v>1.84205</c:v>
                </c:pt>
                <c:pt idx="28215">
                  <c:v>1.84229</c:v>
                </c:pt>
                <c:pt idx="28216">
                  <c:v>1.84259</c:v>
                </c:pt>
                <c:pt idx="28217">
                  <c:v>1.84276</c:v>
                </c:pt>
                <c:pt idx="28218">
                  <c:v>1.8430500000000001</c:v>
                </c:pt>
                <c:pt idx="28219">
                  <c:v>1.84246</c:v>
                </c:pt>
                <c:pt idx="28220">
                  <c:v>1.84171</c:v>
                </c:pt>
                <c:pt idx="28221">
                  <c:v>1.8410899999999999</c:v>
                </c:pt>
                <c:pt idx="28222">
                  <c:v>1.8405400000000001</c:v>
                </c:pt>
                <c:pt idx="28223">
                  <c:v>1.8401799999999999</c:v>
                </c:pt>
                <c:pt idx="28224">
                  <c:v>1.8398699999999999</c:v>
                </c:pt>
                <c:pt idx="28225">
                  <c:v>1.83972</c:v>
                </c:pt>
                <c:pt idx="28226">
                  <c:v>1.8391</c:v>
                </c:pt>
                <c:pt idx="28227">
                  <c:v>1.8382099999999999</c:v>
                </c:pt>
                <c:pt idx="28228">
                  <c:v>1.8368599999999999</c:v>
                </c:pt>
                <c:pt idx="28229">
                  <c:v>1.83578</c:v>
                </c:pt>
                <c:pt idx="28230">
                  <c:v>1.8346199999999999</c:v>
                </c:pt>
                <c:pt idx="28231">
                  <c:v>1.83382</c:v>
                </c:pt>
                <c:pt idx="28232">
                  <c:v>1.8327899999999999</c:v>
                </c:pt>
                <c:pt idx="28233">
                  <c:v>1.83169</c:v>
                </c:pt>
                <c:pt idx="28234">
                  <c:v>1.8300099999999999</c:v>
                </c:pt>
                <c:pt idx="28235">
                  <c:v>1.82816</c:v>
                </c:pt>
                <c:pt idx="28236">
                  <c:v>1.82613</c:v>
                </c:pt>
                <c:pt idx="28237">
                  <c:v>1.8242799999999999</c:v>
                </c:pt>
                <c:pt idx="28238">
                  <c:v>1.8223400000000001</c:v>
                </c:pt>
                <c:pt idx="28239">
                  <c:v>1.8212200000000001</c:v>
                </c:pt>
                <c:pt idx="28240">
                  <c:v>1.82036</c:v>
                </c:pt>
                <c:pt idx="28241">
                  <c:v>1.81995</c:v>
                </c:pt>
                <c:pt idx="28242">
                  <c:v>1.81932</c:v>
                </c:pt>
                <c:pt idx="28243">
                  <c:v>1.81853</c:v>
                </c:pt>
                <c:pt idx="28244">
                  <c:v>1.8175600000000001</c:v>
                </c:pt>
                <c:pt idx="28245">
                  <c:v>1.8163899999999999</c:v>
                </c:pt>
                <c:pt idx="28246">
                  <c:v>1.81518</c:v>
                </c:pt>
                <c:pt idx="28247">
                  <c:v>1.8139799999999999</c:v>
                </c:pt>
                <c:pt idx="28248">
                  <c:v>1.81287</c:v>
                </c:pt>
                <c:pt idx="28249">
                  <c:v>1.81182</c:v>
                </c:pt>
                <c:pt idx="28250">
                  <c:v>1.8112999999999999</c:v>
                </c:pt>
                <c:pt idx="28251">
                  <c:v>1.81134</c:v>
                </c:pt>
                <c:pt idx="28252">
                  <c:v>1.81172</c:v>
                </c:pt>
                <c:pt idx="28253">
                  <c:v>1.8120499999999999</c:v>
                </c:pt>
                <c:pt idx="28254">
                  <c:v>1.81246</c:v>
                </c:pt>
                <c:pt idx="28255">
                  <c:v>1.8128599999999999</c:v>
                </c:pt>
                <c:pt idx="28256">
                  <c:v>1.8131299999999999</c:v>
                </c:pt>
                <c:pt idx="28257">
                  <c:v>1.8132900000000001</c:v>
                </c:pt>
                <c:pt idx="28258">
                  <c:v>1.81335</c:v>
                </c:pt>
                <c:pt idx="28259">
                  <c:v>1.81341</c:v>
                </c:pt>
                <c:pt idx="28260">
                  <c:v>1.81349</c:v>
                </c:pt>
                <c:pt idx="28261">
                  <c:v>1.81358</c:v>
                </c:pt>
                <c:pt idx="28262">
                  <c:v>1.81369</c:v>
                </c:pt>
                <c:pt idx="28263">
                  <c:v>1.8139000000000001</c:v>
                </c:pt>
                <c:pt idx="28264">
                  <c:v>1.8142100000000001</c:v>
                </c:pt>
                <c:pt idx="28265">
                  <c:v>1.8144</c:v>
                </c:pt>
                <c:pt idx="28266">
                  <c:v>1.8145800000000001</c:v>
                </c:pt>
                <c:pt idx="28267">
                  <c:v>1.8147800000000001</c:v>
                </c:pt>
                <c:pt idx="28268">
                  <c:v>1.8149</c:v>
                </c:pt>
                <c:pt idx="28269">
                  <c:v>1.8149599999999999</c:v>
                </c:pt>
                <c:pt idx="28270">
                  <c:v>1.8150200000000001</c:v>
                </c:pt>
                <c:pt idx="28271">
                  <c:v>1.81508</c:v>
                </c:pt>
                <c:pt idx="28272">
                  <c:v>1.81515</c:v>
                </c:pt>
                <c:pt idx="28273">
                  <c:v>1.81524</c:v>
                </c:pt>
                <c:pt idx="28274">
                  <c:v>1.81534</c:v>
                </c:pt>
                <c:pt idx="28275">
                  <c:v>1.81552</c:v>
                </c:pt>
                <c:pt idx="28276">
                  <c:v>1.8157399999999999</c:v>
                </c:pt>
                <c:pt idx="28277">
                  <c:v>1.81592</c:v>
                </c:pt>
                <c:pt idx="28278">
                  <c:v>1.8161</c:v>
                </c:pt>
                <c:pt idx="28279">
                  <c:v>1.81626</c:v>
                </c:pt>
                <c:pt idx="28280">
                  <c:v>1.8163800000000001</c:v>
                </c:pt>
                <c:pt idx="28281">
                  <c:v>1.81647</c:v>
                </c:pt>
                <c:pt idx="28282">
                  <c:v>1.8165199999999999</c:v>
                </c:pt>
                <c:pt idx="28283">
                  <c:v>1.8165800000000001</c:v>
                </c:pt>
                <c:pt idx="28284">
                  <c:v>1.8166500000000001</c:v>
                </c:pt>
                <c:pt idx="28285">
                  <c:v>1.81673</c:v>
                </c:pt>
                <c:pt idx="28286">
                  <c:v>1.8168200000000001</c:v>
                </c:pt>
                <c:pt idx="28287">
                  <c:v>1.81697</c:v>
                </c:pt>
                <c:pt idx="28288">
                  <c:v>1.81717</c:v>
                </c:pt>
                <c:pt idx="28289">
                  <c:v>1.81734</c:v>
                </c:pt>
                <c:pt idx="28290">
                  <c:v>1.8174999999999999</c:v>
                </c:pt>
                <c:pt idx="28291">
                  <c:v>1.81765</c:v>
                </c:pt>
                <c:pt idx="28292">
                  <c:v>1.8177700000000001</c:v>
                </c:pt>
                <c:pt idx="28293">
                  <c:v>1.8178399999999999</c:v>
                </c:pt>
                <c:pt idx="28294">
                  <c:v>1.8179000000000001</c:v>
                </c:pt>
                <c:pt idx="28295">
                  <c:v>1.81796</c:v>
                </c:pt>
                <c:pt idx="28296">
                  <c:v>1.81803</c:v>
                </c:pt>
                <c:pt idx="28297">
                  <c:v>1.8181099999999999</c:v>
                </c:pt>
                <c:pt idx="28298">
                  <c:v>1.81819</c:v>
                </c:pt>
                <c:pt idx="28299">
                  <c:v>1.81833</c:v>
                </c:pt>
                <c:pt idx="28300">
                  <c:v>1.8188599999999999</c:v>
                </c:pt>
                <c:pt idx="28301">
                  <c:v>1.8196600000000001</c:v>
                </c:pt>
                <c:pt idx="28302">
                  <c:v>1.8203199999999999</c:v>
                </c:pt>
                <c:pt idx="28303">
                  <c:v>1.82131</c:v>
                </c:pt>
                <c:pt idx="28304">
                  <c:v>1.8222400000000001</c:v>
                </c:pt>
                <c:pt idx="28305">
                  <c:v>1.8232999999999999</c:v>
                </c:pt>
                <c:pt idx="28306">
                  <c:v>1.8243199999999999</c:v>
                </c:pt>
                <c:pt idx="28307">
                  <c:v>1.8252299999999999</c:v>
                </c:pt>
                <c:pt idx="28308">
                  <c:v>1.82606</c:v>
                </c:pt>
                <c:pt idx="28309">
                  <c:v>1.82674</c:v>
                </c:pt>
                <c:pt idx="28310">
                  <c:v>1.8273699999999999</c:v>
                </c:pt>
                <c:pt idx="28311">
                  <c:v>1.8279799999999999</c:v>
                </c:pt>
                <c:pt idx="28312">
                  <c:v>1.8288</c:v>
                </c:pt>
                <c:pt idx="28313">
                  <c:v>1.8296699999999999</c:v>
                </c:pt>
                <c:pt idx="28314">
                  <c:v>1.8304199999999999</c:v>
                </c:pt>
                <c:pt idx="28315">
                  <c:v>1.83114</c:v>
                </c:pt>
                <c:pt idx="28316">
                  <c:v>1.8319700000000001</c:v>
                </c:pt>
                <c:pt idx="28317">
                  <c:v>1.8326800000000001</c:v>
                </c:pt>
                <c:pt idx="28318">
                  <c:v>1.8334900000000001</c:v>
                </c:pt>
                <c:pt idx="28319">
                  <c:v>1.8342799999999999</c:v>
                </c:pt>
                <c:pt idx="28320">
                  <c:v>1.83508</c:v>
                </c:pt>
                <c:pt idx="28321">
                  <c:v>1.8359099999999999</c:v>
                </c:pt>
                <c:pt idx="28322">
                  <c:v>1.8367599999999999</c:v>
                </c:pt>
                <c:pt idx="28323">
                  <c:v>1.83751</c:v>
                </c:pt>
                <c:pt idx="28324">
                  <c:v>1.8383</c:v>
                </c:pt>
                <c:pt idx="28325">
                  <c:v>1.8390599999999999</c:v>
                </c:pt>
                <c:pt idx="28326">
                  <c:v>1.8398000000000001</c:v>
                </c:pt>
                <c:pt idx="28327">
                  <c:v>1.8405899999999999</c:v>
                </c:pt>
                <c:pt idx="28328">
                  <c:v>1.8413999999999999</c:v>
                </c:pt>
                <c:pt idx="28329">
                  <c:v>1.84216</c:v>
                </c:pt>
                <c:pt idx="28330">
                  <c:v>1.8429199999999999</c:v>
                </c:pt>
                <c:pt idx="28331">
                  <c:v>1.8436900000000001</c:v>
                </c:pt>
                <c:pt idx="28332">
                  <c:v>1.8444</c:v>
                </c:pt>
                <c:pt idx="28333">
                  <c:v>1.84514</c:v>
                </c:pt>
                <c:pt idx="28334">
                  <c:v>1.84589</c:v>
                </c:pt>
                <c:pt idx="28335">
                  <c:v>1.8466400000000001</c:v>
                </c:pt>
                <c:pt idx="28336">
                  <c:v>1.8473599999999999</c:v>
                </c:pt>
                <c:pt idx="28337">
                  <c:v>1.8481300000000001</c:v>
                </c:pt>
                <c:pt idx="28338">
                  <c:v>1.8488199999999999</c:v>
                </c:pt>
                <c:pt idx="28339">
                  <c:v>1.84954</c:v>
                </c:pt>
                <c:pt idx="28340">
                  <c:v>1.85023</c:v>
                </c:pt>
                <c:pt idx="28341">
                  <c:v>1.8509599999999999</c:v>
                </c:pt>
                <c:pt idx="28342">
                  <c:v>1.85162</c:v>
                </c:pt>
                <c:pt idx="28343">
                  <c:v>1.85236</c:v>
                </c:pt>
                <c:pt idx="28344">
                  <c:v>1.85303</c:v>
                </c:pt>
                <c:pt idx="28345">
                  <c:v>1.8537399999999999</c:v>
                </c:pt>
                <c:pt idx="28346">
                  <c:v>1.8544</c:v>
                </c:pt>
                <c:pt idx="28347">
                  <c:v>1.8551</c:v>
                </c:pt>
                <c:pt idx="28348">
                  <c:v>1.85572</c:v>
                </c:pt>
                <c:pt idx="28349">
                  <c:v>1.8564099999999999</c:v>
                </c:pt>
                <c:pt idx="28350">
                  <c:v>1.8572</c:v>
                </c:pt>
                <c:pt idx="28351">
                  <c:v>1.8580700000000001</c:v>
                </c:pt>
                <c:pt idx="28352">
                  <c:v>1.8591899999999999</c:v>
                </c:pt>
                <c:pt idx="28353">
                  <c:v>1.86015</c:v>
                </c:pt>
                <c:pt idx="28354">
                  <c:v>1.8612599999999999</c:v>
                </c:pt>
                <c:pt idx="28355">
                  <c:v>1.8621300000000001</c:v>
                </c:pt>
                <c:pt idx="28356">
                  <c:v>1.8629500000000001</c:v>
                </c:pt>
                <c:pt idx="28357">
                  <c:v>1.86361</c:v>
                </c:pt>
                <c:pt idx="28358">
                  <c:v>1.86405</c:v>
                </c:pt>
                <c:pt idx="28359">
                  <c:v>1.8644400000000001</c:v>
                </c:pt>
                <c:pt idx="28360">
                  <c:v>1.8649199999999999</c:v>
                </c:pt>
                <c:pt idx="28361">
                  <c:v>1.8655999999999999</c:v>
                </c:pt>
                <c:pt idx="28362">
                  <c:v>1.8664799999999999</c:v>
                </c:pt>
                <c:pt idx="28363">
                  <c:v>1.86744</c:v>
                </c:pt>
                <c:pt idx="28364">
                  <c:v>1.8684400000000001</c:v>
                </c:pt>
                <c:pt idx="28365">
                  <c:v>1.8694</c:v>
                </c:pt>
                <c:pt idx="28366">
                  <c:v>1.8701300000000001</c:v>
                </c:pt>
                <c:pt idx="28367">
                  <c:v>1.8708499999999999</c:v>
                </c:pt>
                <c:pt idx="28368">
                  <c:v>1.87144</c:v>
                </c:pt>
                <c:pt idx="28369">
                  <c:v>1.8720699999999999</c:v>
                </c:pt>
                <c:pt idx="28370">
                  <c:v>1.87273</c:v>
                </c:pt>
                <c:pt idx="28371">
                  <c:v>1.8733900000000001</c:v>
                </c:pt>
                <c:pt idx="28372">
                  <c:v>1.8741300000000001</c:v>
                </c:pt>
                <c:pt idx="28373">
                  <c:v>1.87487</c:v>
                </c:pt>
                <c:pt idx="28374">
                  <c:v>1.8756299999999999</c:v>
                </c:pt>
                <c:pt idx="28375">
                  <c:v>1.87642</c:v>
                </c:pt>
                <c:pt idx="28376">
                  <c:v>1.8771899999999999</c:v>
                </c:pt>
                <c:pt idx="28377">
                  <c:v>1.8778300000000001</c:v>
                </c:pt>
                <c:pt idx="28378">
                  <c:v>1.87852</c:v>
                </c:pt>
                <c:pt idx="28379">
                  <c:v>1.87921</c:v>
                </c:pt>
                <c:pt idx="28380">
                  <c:v>1.87982</c:v>
                </c:pt>
                <c:pt idx="28381">
                  <c:v>1.8804399999999999</c:v>
                </c:pt>
                <c:pt idx="28382">
                  <c:v>1.88106</c:v>
                </c:pt>
                <c:pt idx="28383">
                  <c:v>1.88171</c:v>
                </c:pt>
                <c:pt idx="28384">
                  <c:v>1.8823399999999999</c:v>
                </c:pt>
                <c:pt idx="28385">
                  <c:v>1.8829400000000001</c:v>
                </c:pt>
                <c:pt idx="28386">
                  <c:v>1.8836200000000001</c:v>
                </c:pt>
                <c:pt idx="28387">
                  <c:v>1.88429</c:v>
                </c:pt>
                <c:pt idx="28388">
                  <c:v>1.8849100000000001</c:v>
                </c:pt>
                <c:pt idx="28389">
                  <c:v>1.8855200000000001</c:v>
                </c:pt>
                <c:pt idx="28390">
                  <c:v>1.8861399999999999</c:v>
                </c:pt>
                <c:pt idx="28391">
                  <c:v>1.8867</c:v>
                </c:pt>
                <c:pt idx="28392">
                  <c:v>1.88724</c:v>
                </c:pt>
                <c:pt idx="28393">
                  <c:v>1.88785</c:v>
                </c:pt>
                <c:pt idx="28394">
                  <c:v>1.8883799999999999</c:v>
                </c:pt>
                <c:pt idx="28395">
                  <c:v>1.88897</c:v>
                </c:pt>
                <c:pt idx="28396">
                  <c:v>1.8895</c:v>
                </c:pt>
                <c:pt idx="28397">
                  <c:v>1.88998</c:v>
                </c:pt>
                <c:pt idx="28398">
                  <c:v>1.8904399999999999</c:v>
                </c:pt>
                <c:pt idx="28399">
                  <c:v>1.8908400000000001</c:v>
                </c:pt>
                <c:pt idx="28400">
                  <c:v>1.8912</c:v>
                </c:pt>
                <c:pt idx="28401">
                  <c:v>1.8914200000000001</c:v>
                </c:pt>
                <c:pt idx="28402">
                  <c:v>1.89154</c:v>
                </c:pt>
                <c:pt idx="28403">
                  <c:v>1.8918900000000001</c:v>
                </c:pt>
                <c:pt idx="28404">
                  <c:v>1.8920300000000001</c:v>
                </c:pt>
                <c:pt idx="28405">
                  <c:v>1.8921399999999999</c:v>
                </c:pt>
                <c:pt idx="28406">
                  <c:v>1.89225</c:v>
                </c:pt>
                <c:pt idx="28407">
                  <c:v>1.8923000000000001</c:v>
                </c:pt>
                <c:pt idx="28408">
                  <c:v>1.89255</c:v>
                </c:pt>
                <c:pt idx="28409">
                  <c:v>1.8932800000000001</c:v>
                </c:pt>
                <c:pt idx="28410">
                  <c:v>1.89384</c:v>
                </c:pt>
                <c:pt idx="28411">
                  <c:v>1.89439</c:v>
                </c:pt>
                <c:pt idx="28412">
                  <c:v>1.8950400000000001</c:v>
                </c:pt>
                <c:pt idx="28413">
                  <c:v>1.8956</c:v>
                </c:pt>
                <c:pt idx="28414">
                  <c:v>1.8960300000000001</c:v>
                </c:pt>
                <c:pt idx="28415">
                  <c:v>1.89635</c:v>
                </c:pt>
                <c:pt idx="28416">
                  <c:v>1.8967099999999999</c:v>
                </c:pt>
                <c:pt idx="28417">
                  <c:v>1.8969199999999999</c:v>
                </c:pt>
                <c:pt idx="28418">
                  <c:v>1.8971899999999999</c:v>
                </c:pt>
                <c:pt idx="28419">
                  <c:v>1.8975</c:v>
                </c:pt>
                <c:pt idx="28420">
                  <c:v>1.8977200000000001</c:v>
                </c:pt>
                <c:pt idx="28421">
                  <c:v>1.89798</c:v>
                </c:pt>
                <c:pt idx="28422">
                  <c:v>1.8985399999999999</c:v>
                </c:pt>
                <c:pt idx="28423">
                  <c:v>1.8990400000000001</c:v>
                </c:pt>
                <c:pt idx="28424">
                  <c:v>1.89957</c:v>
                </c:pt>
                <c:pt idx="28425">
                  <c:v>1.9000699999999999</c:v>
                </c:pt>
                <c:pt idx="28426">
                  <c:v>1.90062</c:v>
                </c:pt>
                <c:pt idx="28427">
                  <c:v>1.9011400000000001</c:v>
                </c:pt>
                <c:pt idx="28428">
                  <c:v>1.90167</c:v>
                </c:pt>
                <c:pt idx="28429">
                  <c:v>1.9023099999999999</c:v>
                </c:pt>
                <c:pt idx="28430">
                  <c:v>1.9027700000000001</c:v>
                </c:pt>
                <c:pt idx="28431">
                  <c:v>1.90344</c:v>
                </c:pt>
                <c:pt idx="28432">
                  <c:v>1.90398</c:v>
                </c:pt>
                <c:pt idx="28433">
                  <c:v>1.9045799999999999</c:v>
                </c:pt>
                <c:pt idx="28434">
                  <c:v>1.9051400000000001</c:v>
                </c:pt>
                <c:pt idx="28435">
                  <c:v>1.9055299999999999</c:v>
                </c:pt>
                <c:pt idx="28436">
                  <c:v>1.90621</c:v>
                </c:pt>
                <c:pt idx="28437">
                  <c:v>1.9066799999999999</c:v>
                </c:pt>
                <c:pt idx="28438">
                  <c:v>1.9073899999999999</c:v>
                </c:pt>
                <c:pt idx="28439">
                  <c:v>1.9077299999999999</c:v>
                </c:pt>
                <c:pt idx="28440">
                  <c:v>1.90831</c:v>
                </c:pt>
                <c:pt idx="28441">
                  <c:v>1.90882</c:v>
                </c:pt>
                <c:pt idx="28442">
                  <c:v>1.9093899999999999</c:v>
                </c:pt>
                <c:pt idx="28443">
                  <c:v>1.9099600000000001</c:v>
                </c:pt>
                <c:pt idx="28444">
                  <c:v>1.9102699999999999</c:v>
                </c:pt>
                <c:pt idx="28445">
                  <c:v>1.91086</c:v>
                </c:pt>
                <c:pt idx="28446">
                  <c:v>1.9112100000000001</c:v>
                </c:pt>
                <c:pt idx="28447">
                  <c:v>1.91181</c:v>
                </c:pt>
                <c:pt idx="28448">
                  <c:v>1.9121999999999999</c:v>
                </c:pt>
                <c:pt idx="28449">
                  <c:v>1.9126799999999999</c:v>
                </c:pt>
                <c:pt idx="28450">
                  <c:v>1.9132100000000001</c:v>
                </c:pt>
                <c:pt idx="28451">
                  <c:v>1.91361</c:v>
                </c:pt>
                <c:pt idx="28452">
                  <c:v>1.9141699999999999</c:v>
                </c:pt>
                <c:pt idx="28453">
                  <c:v>1.91459</c:v>
                </c:pt>
                <c:pt idx="28454">
                  <c:v>1.9152199999999999</c:v>
                </c:pt>
                <c:pt idx="28455">
                  <c:v>1.9158200000000001</c:v>
                </c:pt>
                <c:pt idx="28456">
                  <c:v>1.91659</c:v>
                </c:pt>
                <c:pt idx="28457">
                  <c:v>1.91757</c:v>
                </c:pt>
                <c:pt idx="28458">
                  <c:v>1.91825</c:v>
                </c:pt>
                <c:pt idx="28459">
                  <c:v>1.9191499999999999</c:v>
                </c:pt>
                <c:pt idx="28460">
                  <c:v>1.9198500000000001</c:v>
                </c:pt>
                <c:pt idx="28461">
                  <c:v>1.9206000000000001</c:v>
                </c:pt>
                <c:pt idx="28462">
                  <c:v>1.9214899999999999</c:v>
                </c:pt>
                <c:pt idx="28463">
                  <c:v>1.92221</c:v>
                </c:pt>
                <c:pt idx="28464">
                  <c:v>1.9231400000000001</c:v>
                </c:pt>
                <c:pt idx="28465">
                  <c:v>1.92384</c:v>
                </c:pt>
                <c:pt idx="28466">
                  <c:v>1.92476</c:v>
                </c:pt>
                <c:pt idx="28467">
                  <c:v>1.9254500000000001</c:v>
                </c:pt>
                <c:pt idx="28468">
                  <c:v>1.9262999999999999</c:v>
                </c:pt>
                <c:pt idx="28469">
                  <c:v>1.92717</c:v>
                </c:pt>
                <c:pt idx="28470">
                  <c:v>1.9279200000000001</c:v>
                </c:pt>
                <c:pt idx="28471">
                  <c:v>1.92886</c:v>
                </c:pt>
                <c:pt idx="28472">
                  <c:v>1.92957</c:v>
                </c:pt>
                <c:pt idx="28473">
                  <c:v>1.93058</c:v>
                </c:pt>
                <c:pt idx="28474">
                  <c:v>1.9313100000000001</c:v>
                </c:pt>
                <c:pt idx="28475">
                  <c:v>1.9322600000000001</c:v>
                </c:pt>
                <c:pt idx="28476">
                  <c:v>1.93306</c:v>
                </c:pt>
                <c:pt idx="28477">
                  <c:v>1.9337899999999999</c:v>
                </c:pt>
                <c:pt idx="28478">
                  <c:v>1.9347399999999999</c:v>
                </c:pt>
                <c:pt idx="28479">
                  <c:v>1.93546</c:v>
                </c:pt>
                <c:pt idx="28480">
                  <c:v>1.9365000000000001</c:v>
                </c:pt>
                <c:pt idx="28481">
                  <c:v>1.9371700000000001</c:v>
                </c:pt>
                <c:pt idx="28482">
                  <c:v>1.9379999999999999</c:v>
                </c:pt>
                <c:pt idx="28483">
                  <c:v>1.93879</c:v>
                </c:pt>
                <c:pt idx="28484">
                  <c:v>1.93953</c:v>
                </c:pt>
                <c:pt idx="28485">
                  <c:v>1.94049</c:v>
                </c:pt>
                <c:pt idx="28486">
                  <c:v>1.94119</c:v>
                </c:pt>
                <c:pt idx="28487">
                  <c:v>1.9422299999999999</c:v>
                </c:pt>
                <c:pt idx="28488">
                  <c:v>1.94292</c:v>
                </c:pt>
                <c:pt idx="28489">
                  <c:v>1.9437800000000001</c:v>
                </c:pt>
                <c:pt idx="28490">
                  <c:v>1.9446099999999999</c:v>
                </c:pt>
                <c:pt idx="28491">
                  <c:v>1.9454199999999999</c:v>
                </c:pt>
                <c:pt idx="28492">
                  <c:v>1.94641</c:v>
                </c:pt>
                <c:pt idx="28493">
                  <c:v>1.9470400000000001</c:v>
                </c:pt>
                <c:pt idx="28494">
                  <c:v>1.9480299999999999</c:v>
                </c:pt>
                <c:pt idx="28495">
                  <c:v>1.94875</c:v>
                </c:pt>
                <c:pt idx="28496">
                  <c:v>1.9496899999999999</c:v>
                </c:pt>
                <c:pt idx="28497">
                  <c:v>1.9506600000000001</c:v>
                </c:pt>
                <c:pt idx="28498">
                  <c:v>1.95139</c:v>
                </c:pt>
                <c:pt idx="28499">
                  <c:v>1.9523600000000001</c:v>
                </c:pt>
                <c:pt idx="28500">
                  <c:v>1.95272</c:v>
                </c:pt>
                <c:pt idx="28501">
                  <c:v>1.9532700000000001</c:v>
                </c:pt>
                <c:pt idx="28502">
                  <c:v>1.9537599999999999</c:v>
                </c:pt>
                <c:pt idx="28503">
                  <c:v>1.9547600000000001</c:v>
                </c:pt>
                <c:pt idx="28504">
                  <c:v>1.9556800000000001</c:v>
                </c:pt>
                <c:pt idx="28505">
                  <c:v>1.95712</c:v>
                </c:pt>
                <c:pt idx="28506">
                  <c:v>1.9585699999999999</c:v>
                </c:pt>
                <c:pt idx="28507">
                  <c:v>1.96021</c:v>
                </c:pt>
                <c:pt idx="28508">
                  <c:v>1.9618899999999999</c:v>
                </c:pt>
                <c:pt idx="28509">
                  <c:v>1.9634100000000001</c:v>
                </c:pt>
                <c:pt idx="28510">
                  <c:v>1.96492</c:v>
                </c:pt>
                <c:pt idx="28511">
                  <c:v>1.96607</c:v>
                </c:pt>
                <c:pt idx="28512">
                  <c:v>1.96726</c:v>
                </c:pt>
                <c:pt idx="28513">
                  <c:v>1.9680299999999999</c:v>
                </c:pt>
                <c:pt idx="28514">
                  <c:v>1.96878</c:v>
                </c:pt>
                <c:pt idx="28515">
                  <c:v>1.9693000000000001</c:v>
                </c:pt>
                <c:pt idx="28516">
                  <c:v>1.96991</c:v>
                </c:pt>
                <c:pt idx="28517">
                  <c:v>1.97062</c:v>
                </c:pt>
                <c:pt idx="28518">
                  <c:v>1.97142</c:v>
                </c:pt>
                <c:pt idx="28519">
                  <c:v>1.9726900000000001</c:v>
                </c:pt>
                <c:pt idx="28520">
                  <c:v>1.9738</c:v>
                </c:pt>
                <c:pt idx="28521">
                  <c:v>1.9755199999999999</c:v>
                </c:pt>
                <c:pt idx="28522">
                  <c:v>1.97661</c:v>
                </c:pt>
                <c:pt idx="28523">
                  <c:v>1.97814</c:v>
                </c:pt>
                <c:pt idx="28524">
                  <c:v>1.9793700000000001</c:v>
                </c:pt>
                <c:pt idx="28525">
                  <c:v>1.9806699999999999</c:v>
                </c:pt>
                <c:pt idx="28526">
                  <c:v>1.9815199999999999</c:v>
                </c:pt>
                <c:pt idx="28527">
                  <c:v>1.98234</c:v>
                </c:pt>
                <c:pt idx="28528">
                  <c:v>1.9830700000000001</c:v>
                </c:pt>
                <c:pt idx="28529">
                  <c:v>1.9834099999999999</c:v>
                </c:pt>
                <c:pt idx="28530">
                  <c:v>1.98394</c:v>
                </c:pt>
                <c:pt idx="28531">
                  <c:v>1.9840800000000001</c:v>
                </c:pt>
                <c:pt idx="28532">
                  <c:v>1.9847399999999999</c:v>
                </c:pt>
                <c:pt idx="28533">
                  <c:v>1.9852399999999999</c:v>
                </c:pt>
                <c:pt idx="28534">
                  <c:v>1.9862200000000001</c:v>
                </c:pt>
                <c:pt idx="28535">
                  <c:v>1.9872099999999999</c:v>
                </c:pt>
                <c:pt idx="28536">
                  <c:v>1.9886600000000001</c:v>
                </c:pt>
                <c:pt idx="28537">
                  <c:v>1.9902</c:v>
                </c:pt>
                <c:pt idx="28538">
                  <c:v>1.9915499999999999</c:v>
                </c:pt>
                <c:pt idx="28539">
                  <c:v>1.9931399999999999</c:v>
                </c:pt>
                <c:pt idx="28540">
                  <c:v>1.99444</c:v>
                </c:pt>
                <c:pt idx="28541">
                  <c:v>1.99553</c:v>
                </c:pt>
                <c:pt idx="28542">
                  <c:v>1.99596</c:v>
                </c:pt>
                <c:pt idx="28543">
                  <c:v>1.99691</c:v>
                </c:pt>
                <c:pt idx="28544">
                  <c:v>1.99718</c:v>
                </c:pt>
                <c:pt idx="28545">
                  <c:v>1.99725</c:v>
                </c:pt>
                <c:pt idx="28546">
                  <c:v>1.9970399999999999</c:v>
                </c:pt>
                <c:pt idx="28547">
                  <c:v>1.99682</c:v>
                </c:pt>
                <c:pt idx="28548">
                  <c:v>1.9965599999999999</c:v>
                </c:pt>
                <c:pt idx="28549">
                  <c:v>1.9961899999999999</c:v>
                </c:pt>
                <c:pt idx="28550">
                  <c:v>1.99671</c:v>
                </c:pt>
                <c:pt idx="28551">
                  <c:v>1.99681</c:v>
                </c:pt>
                <c:pt idx="28552">
                  <c:v>1.9975400000000001</c:v>
                </c:pt>
                <c:pt idx="28553">
                  <c:v>1.9970300000000001</c:v>
                </c:pt>
                <c:pt idx="28554">
                  <c:v>1.9971300000000001</c:v>
                </c:pt>
                <c:pt idx="28555">
                  <c:v>1.9963500000000001</c:v>
                </c:pt>
                <c:pt idx="28556">
                  <c:v>1.9955799999999999</c:v>
                </c:pt>
                <c:pt idx="28557">
                  <c:v>1.99481</c:v>
                </c:pt>
                <c:pt idx="28558">
                  <c:v>1.9938899999999999</c:v>
                </c:pt>
                <c:pt idx="28559">
                  <c:v>1.9937400000000001</c:v>
                </c:pt>
                <c:pt idx="28560">
                  <c:v>1.9932099999999999</c:v>
                </c:pt>
                <c:pt idx="28561">
                  <c:v>1.9934799999999999</c:v>
                </c:pt>
                <c:pt idx="28562">
                  <c:v>1.9941500000000001</c:v>
                </c:pt>
                <c:pt idx="28563">
                  <c:v>1.9944999999999999</c:v>
                </c:pt>
                <c:pt idx="28564">
                  <c:v>1.99495</c:v>
                </c:pt>
                <c:pt idx="28565">
                  <c:v>1.9952799999999999</c:v>
                </c:pt>
                <c:pt idx="28566">
                  <c:v>1.9958199999999999</c:v>
                </c:pt>
                <c:pt idx="28567">
                  <c:v>1.9961899999999999</c:v>
                </c:pt>
                <c:pt idx="28568">
                  <c:v>1.99678</c:v>
                </c:pt>
                <c:pt idx="28569">
                  <c:v>1.9971699999999999</c:v>
                </c:pt>
                <c:pt idx="28570">
                  <c:v>1.9977</c:v>
                </c:pt>
                <c:pt idx="28571">
                  <c:v>1.9984</c:v>
                </c:pt>
                <c:pt idx="28572">
                  <c:v>1.99899</c:v>
                </c:pt>
                <c:pt idx="28573">
                  <c:v>1.9997</c:v>
                </c:pt>
                <c:pt idx="28574">
                  <c:v>2.0001699999999998</c:v>
                </c:pt>
                <c:pt idx="28575">
                  <c:v>2.0007199999999998</c:v>
                </c:pt>
                <c:pt idx="28576">
                  <c:v>2.0013299999999998</c:v>
                </c:pt>
                <c:pt idx="28577">
                  <c:v>2.0019999999999998</c:v>
                </c:pt>
                <c:pt idx="28578">
                  <c:v>2.0028600000000001</c:v>
                </c:pt>
                <c:pt idx="28579">
                  <c:v>2.00386</c:v>
                </c:pt>
                <c:pt idx="28580">
                  <c:v>2.0049299999999999</c:v>
                </c:pt>
                <c:pt idx="28581">
                  <c:v>2.0059</c:v>
                </c:pt>
                <c:pt idx="28582">
                  <c:v>2.0067200000000001</c:v>
                </c:pt>
                <c:pt idx="28583">
                  <c:v>2.0075400000000001</c:v>
                </c:pt>
                <c:pt idx="28584">
                  <c:v>2.00847</c:v>
                </c:pt>
                <c:pt idx="28585">
                  <c:v>2.0095399999999999</c:v>
                </c:pt>
                <c:pt idx="28586">
                  <c:v>2.0104000000000002</c:v>
                </c:pt>
                <c:pt idx="28587">
                  <c:v>2.0112399999999999</c:v>
                </c:pt>
                <c:pt idx="28588">
                  <c:v>2.01207</c:v>
                </c:pt>
                <c:pt idx="28589">
                  <c:v>2.0127600000000001</c:v>
                </c:pt>
                <c:pt idx="28590">
                  <c:v>2.0135299999999998</c:v>
                </c:pt>
                <c:pt idx="28591">
                  <c:v>2.01431</c:v>
                </c:pt>
                <c:pt idx="28592">
                  <c:v>2.0152700000000001</c:v>
                </c:pt>
                <c:pt idx="28593">
                  <c:v>2.0160100000000001</c:v>
                </c:pt>
                <c:pt idx="28594">
                  <c:v>2.0167299999999999</c:v>
                </c:pt>
                <c:pt idx="28595">
                  <c:v>2.01728</c:v>
                </c:pt>
                <c:pt idx="28596">
                  <c:v>2.0177299999999998</c:v>
                </c:pt>
                <c:pt idx="28597">
                  <c:v>2.0182899999999999</c:v>
                </c:pt>
                <c:pt idx="28598">
                  <c:v>2.0188999999999999</c:v>
                </c:pt>
              </c:numCache>
            </c:numRef>
          </c:yVal>
          <c:smooth val="0"/>
        </c:ser>
        <c:ser>
          <c:idx val="1"/>
          <c:order val="1"/>
          <c:tx>
            <c:v>episode2500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trajectory2!$K$2:$K$750</c:f>
              <c:numCache>
                <c:formatCode>General</c:formatCode>
                <c:ptCount val="749"/>
                <c:pt idx="0">
                  <c:v>-2.54145E-4</c:v>
                </c:pt>
                <c:pt idx="1">
                  <c:v>-1.0132800000000001E-3</c:v>
                </c:pt>
                <c:pt idx="2">
                  <c:v>-8.9009699999999996E-4</c:v>
                </c:pt>
                <c:pt idx="3">
                  <c:v>-1.22799E-3</c:v>
                </c:pt>
                <c:pt idx="4">
                  <c:v>-1.56405E-3</c:v>
                </c:pt>
                <c:pt idx="5">
                  <c:v>-2.0998700000000002E-3</c:v>
                </c:pt>
                <c:pt idx="6">
                  <c:v>-2.5147099999999999E-3</c:v>
                </c:pt>
                <c:pt idx="7">
                  <c:v>-2.94532E-3</c:v>
                </c:pt>
                <c:pt idx="8">
                  <c:v>-3.2354100000000002E-3</c:v>
                </c:pt>
                <c:pt idx="9">
                  <c:v>-3.7886700000000001E-3</c:v>
                </c:pt>
                <c:pt idx="10">
                  <c:v>-4.6950400000000002E-3</c:v>
                </c:pt>
                <c:pt idx="11">
                  <c:v>-5.6874100000000004E-3</c:v>
                </c:pt>
                <c:pt idx="12">
                  <c:v>-6.7591700000000001E-3</c:v>
                </c:pt>
                <c:pt idx="13">
                  <c:v>-7.2845899999999996E-3</c:v>
                </c:pt>
                <c:pt idx="14">
                  <c:v>-7.6308499999999998E-3</c:v>
                </c:pt>
                <c:pt idx="15">
                  <c:v>-8.5005600000000008E-3</c:v>
                </c:pt>
                <c:pt idx="16">
                  <c:v>-9.4728499999999997E-3</c:v>
                </c:pt>
                <c:pt idx="17">
                  <c:v>-9.8104300000000002E-3</c:v>
                </c:pt>
                <c:pt idx="18">
                  <c:v>-9.9947300000000003E-3</c:v>
                </c:pt>
                <c:pt idx="19">
                  <c:v>-1.0655E-2</c:v>
                </c:pt>
                <c:pt idx="20">
                  <c:v>-1.1606999999999999E-2</c:v>
                </c:pt>
                <c:pt idx="21">
                  <c:v>-1.23932E-2</c:v>
                </c:pt>
                <c:pt idx="22">
                  <c:v>-1.308E-2</c:v>
                </c:pt>
                <c:pt idx="23">
                  <c:v>-1.38353E-2</c:v>
                </c:pt>
                <c:pt idx="24">
                  <c:v>-1.41406E-2</c:v>
                </c:pt>
                <c:pt idx="25">
                  <c:v>-1.49914E-2</c:v>
                </c:pt>
                <c:pt idx="26">
                  <c:v>-1.6005200000000001E-2</c:v>
                </c:pt>
                <c:pt idx="27">
                  <c:v>-1.6526900000000001E-2</c:v>
                </c:pt>
                <c:pt idx="28">
                  <c:v>-1.7187999999999998E-2</c:v>
                </c:pt>
                <c:pt idx="29">
                  <c:v>-1.76878E-2</c:v>
                </c:pt>
                <c:pt idx="30">
                  <c:v>-1.81716E-2</c:v>
                </c:pt>
                <c:pt idx="31">
                  <c:v>-1.9127600000000002E-2</c:v>
                </c:pt>
                <c:pt idx="32">
                  <c:v>-1.9660400000000001E-2</c:v>
                </c:pt>
                <c:pt idx="33">
                  <c:v>-2.0065199999999998E-2</c:v>
                </c:pt>
                <c:pt idx="34">
                  <c:v>-2.08676E-2</c:v>
                </c:pt>
                <c:pt idx="35">
                  <c:v>-2.1353799999999999E-2</c:v>
                </c:pt>
                <c:pt idx="36">
                  <c:v>-2.20781E-2</c:v>
                </c:pt>
                <c:pt idx="37">
                  <c:v>-2.27282E-2</c:v>
                </c:pt>
                <c:pt idx="38">
                  <c:v>-2.3002399999999999E-2</c:v>
                </c:pt>
                <c:pt idx="39">
                  <c:v>-2.3767799999999999E-2</c:v>
                </c:pt>
                <c:pt idx="40">
                  <c:v>-2.4490600000000001E-2</c:v>
                </c:pt>
                <c:pt idx="41">
                  <c:v>-2.48495E-2</c:v>
                </c:pt>
                <c:pt idx="42">
                  <c:v>-2.5459499999999999E-2</c:v>
                </c:pt>
                <c:pt idx="43">
                  <c:v>-2.58257E-2</c:v>
                </c:pt>
                <c:pt idx="44">
                  <c:v>-2.6319100000000002E-2</c:v>
                </c:pt>
                <c:pt idx="45">
                  <c:v>-2.7179100000000001E-2</c:v>
                </c:pt>
                <c:pt idx="46">
                  <c:v>-2.75684E-2</c:v>
                </c:pt>
                <c:pt idx="47">
                  <c:v>-2.7967700000000002E-2</c:v>
                </c:pt>
                <c:pt idx="48">
                  <c:v>-2.8690899999999998E-2</c:v>
                </c:pt>
                <c:pt idx="49">
                  <c:v>-2.9018100000000002E-2</c:v>
                </c:pt>
                <c:pt idx="50">
                  <c:v>-2.9479000000000002E-2</c:v>
                </c:pt>
                <c:pt idx="51">
                  <c:v>-2.97317E-2</c:v>
                </c:pt>
                <c:pt idx="52">
                  <c:v>-3.0159999999999999E-2</c:v>
                </c:pt>
                <c:pt idx="53">
                  <c:v>-3.0922100000000001E-2</c:v>
                </c:pt>
                <c:pt idx="54">
                  <c:v>-3.1246800000000002E-2</c:v>
                </c:pt>
                <c:pt idx="55">
                  <c:v>-3.1848799999999997E-2</c:v>
                </c:pt>
                <c:pt idx="56">
                  <c:v>-3.2582100000000003E-2</c:v>
                </c:pt>
                <c:pt idx="57">
                  <c:v>-3.2972899999999999E-2</c:v>
                </c:pt>
                <c:pt idx="58">
                  <c:v>-3.3672800000000003E-2</c:v>
                </c:pt>
                <c:pt idx="59">
                  <c:v>-3.4169100000000001E-2</c:v>
                </c:pt>
                <c:pt idx="60">
                  <c:v>-3.4784500000000003E-2</c:v>
                </c:pt>
                <c:pt idx="61">
                  <c:v>-3.5485700000000002E-2</c:v>
                </c:pt>
                <c:pt idx="62">
                  <c:v>-3.5717100000000002E-2</c:v>
                </c:pt>
                <c:pt idx="63">
                  <c:v>-3.6385000000000001E-2</c:v>
                </c:pt>
                <c:pt idx="64">
                  <c:v>-3.7084499999999999E-2</c:v>
                </c:pt>
                <c:pt idx="65">
                  <c:v>-3.7451199999999997E-2</c:v>
                </c:pt>
                <c:pt idx="66">
                  <c:v>-3.7768200000000002E-2</c:v>
                </c:pt>
                <c:pt idx="67">
                  <c:v>-3.7858700000000002E-2</c:v>
                </c:pt>
                <c:pt idx="68">
                  <c:v>-3.8395400000000003E-2</c:v>
                </c:pt>
                <c:pt idx="69">
                  <c:v>-3.8972399999999997E-2</c:v>
                </c:pt>
                <c:pt idx="70">
                  <c:v>-3.9175099999999997E-2</c:v>
                </c:pt>
                <c:pt idx="71">
                  <c:v>-3.9826199999999999E-2</c:v>
                </c:pt>
                <c:pt idx="72">
                  <c:v>-4.0325100000000003E-2</c:v>
                </c:pt>
                <c:pt idx="73">
                  <c:v>-4.0635900000000003E-2</c:v>
                </c:pt>
                <c:pt idx="74">
                  <c:v>-4.1338300000000001E-2</c:v>
                </c:pt>
                <c:pt idx="75">
                  <c:v>-4.1587600000000002E-2</c:v>
                </c:pt>
                <c:pt idx="76">
                  <c:v>-4.2014599999999999E-2</c:v>
                </c:pt>
                <c:pt idx="77">
                  <c:v>-4.27096E-2</c:v>
                </c:pt>
                <c:pt idx="78">
                  <c:v>-4.2957000000000002E-2</c:v>
                </c:pt>
                <c:pt idx="79">
                  <c:v>-4.34644E-2</c:v>
                </c:pt>
                <c:pt idx="80">
                  <c:v>-4.34521E-2</c:v>
                </c:pt>
                <c:pt idx="81">
                  <c:v>-4.3496199999999999E-2</c:v>
                </c:pt>
                <c:pt idx="82">
                  <c:v>-4.3147699999999997E-2</c:v>
                </c:pt>
                <c:pt idx="83">
                  <c:v>-4.2813900000000002E-2</c:v>
                </c:pt>
                <c:pt idx="84">
                  <c:v>-4.2480999999999998E-2</c:v>
                </c:pt>
                <c:pt idx="85">
                  <c:v>-4.1864600000000002E-2</c:v>
                </c:pt>
                <c:pt idx="86">
                  <c:v>-4.1736599999999999E-2</c:v>
                </c:pt>
                <c:pt idx="87">
                  <c:v>-4.18474E-2</c:v>
                </c:pt>
                <c:pt idx="88">
                  <c:v>-4.1459700000000002E-2</c:v>
                </c:pt>
                <c:pt idx="89">
                  <c:v>-4.11399E-2</c:v>
                </c:pt>
                <c:pt idx="90">
                  <c:v>-4.0748899999999998E-2</c:v>
                </c:pt>
                <c:pt idx="91">
                  <c:v>-4.0214899999999998E-2</c:v>
                </c:pt>
                <c:pt idx="92">
                  <c:v>-3.9987500000000002E-2</c:v>
                </c:pt>
                <c:pt idx="93">
                  <c:v>-3.99008E-2</c:v>
                </c:pt>
                <c:pt idx="94">
                  <c:v>-3.9218200000000002E-2</c:v>
                </c:pt>
                <c:pt idx="95">
                  <c:v>-3.8887900000000003E-2</c:v>
                </c:pt>
                <c:pt idx="96">
                  <c:v>-3.8396E-2</c:v>
                </c:pt>
                <c:pt idx="97">
                  <c:v>-3.7882800000000001E-2</c:v>
                </c:pt>
                <c:pt idx="98">
                  <c:v>-3.8070199999999998E-2</c:v>
                </c:pt>
                <c:pt idx="99">
                  <c:v>-3.7787800000000003E-2</c:v>
                </c:pt>
                <c:pt idx="100">
                  <c:v>-3.7256400000000002E-2</c:v>
                </c:pt>
                <c:pt idx="101">
                  <c:v>-3.6401900000000001E-2</c:v>
                </c:pt>
                <c:pt idx="102">
                  <c:v>-3.56864E-2</c:v>
                </c:pt>
                <c:pt idx="103">
                  <c:v>-3.4738900000000003E-2</c:v>
                </c:pt>
                <c:pt idx="104">
                  <c:v>-3.4003800000000001E-2</c:v>
                </c:pt>
                <c:pt idx="105">
                  <c:v>-3.34367E-2</c:v>
                </c:pt>
                <c:pt idx="106">
                  <c:v>-3.2737799999999997E-2</c:v>
                </c:pt>
                <c:pt idx="107">
                  <c:v>-3.21146E-2</c:v>
                </c:pt>
                <c:pt idx="108">
                  <c:v>-3.1363099999999998E-2</c:v>
                </c:pt>
                <c:pt idx="109">
                  <c:v>-3.0919599999999998E-2</c:v>
                </c:pt>
                <c:pt idx="110">
                  <c:v>-3.0387999999999998E-2</c:v>
                </c:pt>
                <c:pt idx="111">
                  <c:v>-2.9910099999999998E-2</c:v>
                </c:pt>
                <c:pt idx="112">
                  <c:v>-2.9537299999999999E-2</c:v>
                </c:pt>
                <c:pt idx="113">
                  <c:v>-2.9292599999999999E-2</c:v>
                </c:pt>
                <c:pt idx="114">
                  <c:v>-2.8882000000000001E-2</c:v>
                </c:pt>
                <c:pt idx="115">
                  <c:v>-2.83856E-2</c:v>
                </c:pt>
                <c:pt idx="116">
                  <c:v>-2.7953100000000002E-2</c:v>
                </c:pt>
                <c:pt idx="117">
                  <c:v>-2.75678E-2</c:v>
                </c:pt>
                <c:pt idx="118">
                  <c:v>-2.7205400000000001E-2</c:v>
                </c:pt>
                <c:pt idx="119">
                  <c:v>-2.68399E-2</c:v>
                </c:pt>
                <c:pt idx="120">
                  <c:v>-2.6440700000000001E-2</c:v>
                </c:pt>
                <c:pt idx="121">
                  <c:v>-2.6005500000000001E-2</c:v>
                </c:pt>
                <c:pt idx="122">
                  <c:v>-2.5555999999999999E-2</c:v>
                </c:pt>
                <c:pt idx="123">
                  <c:v>-2.51118E-2</c:v>
                </c:pt>
                <c:pt idx="124">
                  <c:v>-2.46894E-2</c:v>
                </c:pt>
                <c:pt idx="125">
                  <c:v>-2.4305799999999999E-2</c:v>
                </c:pt>
                <c:pt idx="126">
                  <c:v>-2.3939100000000001E-2</c:v>
                </c:pt>
                <c:pt idx="127">
                  <c:v>-2.35345E-2</c:v>
                </c:pt>
                <c:pt idx="128">
                  <c:v>-2.3081399999999998E-2</c:v>
                </c:pt>
                <c:pt idx="129">
                  <c:v>-2.2627100000000001E-2</c:v>
                </c:pt>
                <c:pt idx="130">
                  <c:v>-2.2194200000000001E-2</c:v>
                </c:pt>
                <c:pt idx="131">
                  <c:v>-2.17713E-2</c:v>
                </c:pt>
                <c:pt idx="132">
                  <c:v>-2.13612E-2</c:v>
                </c:pt>
                <c:pt idx="133">
                  <c:v>-2.09692E-2</c:v>
                </c:pt>
                <c:pt idx="134">
                  <c:v>-2.0566500000000001E-2</c:v>
                </c:pt>
                <c:pt idx="135">
                  <c:v>-2.01233E-2</c:v>
                </c:pt>
                <c:pt idx="136">
                  <c:v>-1.9662300000000001E-2</c:v>
                </c:pt>
                <c:pt idx="137">
                  <c:v>-1.9221499999999999E-2</c:v>
                </c:pt>
                <c:pt idx="138">
                  <c:v>-1.8800299999999999E-2</c:v>
                </c:pt>
                <c:pt idx="139">
                  <c:v>-1.83824E-2</c:v>
                </c:pt>
                <c:pt idx="140">
                  <c:v>-1.7968700000000001E-2</c:v>
                </c:pt>
                <c:pt idx="141">
                  <c:v>-1.75546E-2</c:v>
                </c:pt>
                <c:pt idx="142">
                  <c:v>-1.71165E-2</c:v>
                </c:pt>
                <c:pt idx="143">
                  <c:v>-1.6656899999999999E-2</c:v>
                </c:pt>
                <c:pt idx="144">
                  <c:v>-1.6208E-2</c:v>
                </c:pt>
                <c:pt idx="145">
                  <c:v>-1.57827E-2</c:v>
                </c:pt>
                <c:pt idx="146">
                  <c:v>-1.5361700000000001E-2</c:v>
                </c:pt>
                <c:pt idx="147">
                  <c:v>-1.4933699999999999E-2</c:v>
                </c:pt>
                <c:pt idx="148">
                  <c:v>-1.45036E-2</c:v>
                </c:pt>
                <c:pt idx="149">
                  <c:v>-1.4063900000000001E-2</c:v>
                </c:pt>
                <c:pt idx="150">
                  <c:v>-1.40178E-2</c:v>
                </c:pt>
                <c:pt idx="151">
                  <c:v>-1.5119E-2</c:v>
                </c:pt>
                <c:pt idx="152">
                  <c:v>-1.6027799999999998E-2</c:v>
                </c:pt>
                <c:pt idx="153">
                  <c:v>-1.69271E-2</c:v>
                </c:pt>
                <c:pt idx="154">
                  <c:v>-1.74728E-2</c:v>
                </c:pt>
                <c:pt idx="155">
                  <c:v>-1.8020899999999999E-2</c:v>
                </c:pt>
                <c:pt idx="156">
                  <c:v>-1.86413E-2</c:v>
                </c:pt>
                <c:pt idx="157">
                  <c:v>-1.9162599999999998E-2</c:v>
                </c:pt>
                <c:pt idx="158">
                  <c:v>-2.00924E-2</c:v>
                </c:pt>
                <c:pt idx="159">
                  <c:v>-2.09553E-2</c:v>
                </c:pt>
                <c:pt idx="160">
                  <c:v>-2.1653200000000001E-2</c:v>
                </c:pt>
                <c:pt idx="161">
                  <c:v>-2.2595400000000002E-2</c:v>
                </c:pt>
                <c:pt idx="162">
                  <c:v>-2.33108E-2</c:v>
                </c:pt>
                <c:pt idx="163">
                  <c:v>-2.4160999999999998E-2</c:v>
                </c:pt>
                <c:pt idx="164">
                  <c:v>-2.52514E-2</c:v>
                </c:pt>
                <c:pt idx="165">
                  <c:v>-2.6191300000000001E-2</c:v>
                </c:pt>
                <c:pt idx="166">
                  <c:v>-2.7163400000000001E-2</c:v>
                </c:pt>
                <c:pt idx="167">
                  <c:v>-2.81666E-2</c:v>
                </c:pt>
                <c:pt idx="168">
                  <c:v>-2.91142E-2</c:v>
                </c:pt>
                <c:pt idx="169">
                  <c:v>-3.0123400000000002E-2</c:v>
                </c:pt>
                <c:pt idx="170">
                  <c:v>-3.1113200000000001E-2</c:v>
                </c:pt>
                <c:pt idx="171">
                  <c:v>-3.19621E-2</c:v>
                </c:pt>
                <c:pt idx="172">
                  <c:v>-3.2920199999999997E-2</c:v>
                </c:pt>
                <c:pt idx="173">
                  <c:v>-3.40827E-2</c:v>
                </c:pt>
                <c:pt idx="174">
                  <c:v>-3.5010300000000001E-2</c:v>
                </c:pt>
                <c:pt idx="175">
                  <c:v>-3.5925400000000003E-2</c:v>
                </c:pt>
                <c:pt idx="176">
                  <c:v>-3.7059300000000003E-2</c:v>
                </c:pt>
                <c:pt idx="177">
                  <c:v>-3.8015E-2</c:v>
                </c:pt>
                <c:pt idx="178">
                  <c:v>-3.8871999999999997E-2</c:v>
                </c:pt>
                <c:pt idx="179">
                  <c:v>-4.00101E-2</c:v>
                </c:pt>
                <c:pt idx="180">
                  <c:v>-4.1110099999999997E-2</c:v>
                </c:pt>
                <c:pt idx="181">
                  <c:v>-4.2068700000000001E-2</c:v>
                </c:pt>
                <c:pt idx="182">
                  <c:v>-4.3053099999999997E-2</c:v>
                </c:pt>
                <c:pt idx="183">
                  <c:v>-4.4115099999999997E-2</c:v>
                </c:pt>
                <c:pt idx="184">
                  <c:v>-4.4911199999999998E-2</c:v>
                </c:pt>
                <c:pt idx="185">
                  <c:v>-4.60128E-2</c:v>
                </c:pt>
                <c:pt idx="186">
                  <c:v>-4.6857799999999998E-2</c:v>
                </c:pt>
                <c:pt idx="187">
                  <c:v>-4.7812599999999997E-2</c:v>
                </c:pt>
                <c:pt idx="188">
                  <c:v>-4.8738799999999999E-2</c:v>
                </c:pt>
                <c:pt idx="189">
                  <c:v>-4.9594399999999997E-2</c:v>
                </c:pt>
                <c:pt idx="190">
                  <c:v>-5.0541599999999999E-2</c:v>
                </c:pt>
                <c:pt idx="191">
                  <c:v>-5.1373099999999998E-2</c:v>
                </c:pt>
                <c:pt idx="192">
                  <c:v>-5.2435900000000001E-2</c:v>
                </c:pt>
                <c:pt idx="193">
                  <c:v>-5.3112600000000003E-2</c:v>
                </c:pt>
                <c:pt idx="194">
                  <c:v>-5.4107599999999999E-2</c:v>
                </c:pt>
                <c:pt idx="195">
                  <c:v>-5.4905599999999999E-2</c:v>
                </c:pt>
                <c:pt idx="196">
                  <c:v>-5.5837299999999999E-2</c:v>
                </c:pt>
                <c:pt idx="197">
                  <c:v>-5.6629499999999999E-2</c:v>
                </c:pt>
                <c:pt idx="198">
                  <c:v>-5.75361E-2</c:v>
                </c:pt>
                <c:pt idx="199">
                  <c:v>-5.8347299999999998E-2</c:v>
                </c:pt>
                <c:pt idx="200">
                  <c:v>-5.9160499999999998E-2</c:v>
                </c:pt>
                <c:pt idx="201">
                  <c:v>-5.9815899999999998E-2</c:v>
                </c:pt>
                <c:pt idx="202">
                  <c:v>-6.0506600000000001E-2</c:v>
                </c:pt>
                <c:pt idx="203">
                  <c:v>-6.09537E-2</c:v>
                </c:pt>
                <c:pt idx="204">
                  <c:v>-6.1498400000000002E-2</c:v>
                </c:pt>
                <c:pt idx="205">
                  <c:v>-6.1901699999999997E-2</c:v>
                </c:pt>
                <c:pt idx="206">
                  <c:v>-6.2329799999999998E-2</c:v>
                </c:pt>
                <c:pt idx="207">
                  <c:v>-6.3042799999999996E-2</c:v>
                </c:pt>
                <c:pt idx="208">
                  <c:v>-6.4010899999999996E-2</c:v>
                </c:pt>
                <c:pt idx="209">
                  <c:v>-6.4518900000000004E-2</c:v>
                </c:pt>
                <c:pt idx="210">
                  <c:v>-6.5291699999999994E-2</c:v>
                </c:pt>
                <c:pt idx="211">
                  <c:v>-6.6076099999999999E-2</c:v>
                </c:pt>
                <c:pt idx="212">
                  <c:v>-6.7241499999999996E-2</c:v>
                </c:pt>
                <c:pt idx="213">
                  <c:v>-6.7905099999999996E-2</c:v>
                </c:pt>
                <c:pt idx="214">
                  <c:v>-6.8863800000000003E-2</c:v>
                </c:pt>
                <c:pt idx="215">
                  <c:v>-6.9843699999999995E-2</c:v>
                </c:pt>
                <c:pt idx="216">
                  <c:v>-7.0878700000000003E-2</c:v>
                </c:pt>
                <c:pt idx="217">
                  <c:v>-7.2204299999999999E-2</c:v>
                </c:pt>
                <c:pt idx="218">
                  <c:v>-7.3667399999999994E-2</c:v>
                </c:pt>
                <c:pt idx="219">
                  <c:v>-7.4821200000000004E-2</c:v>
                </c:pt>
                <c:pt idx="220">
                  <c:v>-7.6104000000000005E-2</c:v>
                </c:pt>
                <c:pt idx="221">
                  <c:v>-7.7046199999999995E-2</c:v>
                </c:pt>
                <c:pt idx="222">
                  <c:v>-7.80912E-2</c:v>
                </c:pt>
                <c:pt idx="223">
                  <c:v>-7.9377699999999995E-2</c:v>
                </c:pt>
                <c:pt idx="224">
                  <c:v>-8.0678600000000003E-2</c:v>
                </c:pt>
                <c:pt idx="225">
                  <c:v>-8.2228999999999997E-2</c:v>
                </c:pt>
                <c:pt idx="226">
                  <c:v>-8.3711199999999999E-2</c:v>
                </c:pt>
                <c:pt idx="227">
                  <c:v>-8.5263199999999997E-2</c:v>
                </c:pt>
                <c:pt idx="228">
                  <c:v>-8.6858000000000005E-2</c:v>
                </c:pt>
                <c:pt idx="229">
                  <c:v>-8.8324700000000006E-2</c:v>
                </c:pt>
                <c:pt idx="230">
                  <c:v>-8.9913699999999999E-2</c:v>
                </c:pt>
                <c:pt idx="231">
                  <c:v>-9.1237799999999994E-2</c:v>
                </c:pt>
                <c:pt idx="232">
                  <c:v>-9.2703499999999994E-2</c:v>
                </c:pt>
                <c:pt idx="233">
                  <c:v>-9.38919E-2</c:v>
                </c:pt>
                <c:pt idx="234">
                  <c:v>-9.5211299999999999E-2</c:v>
                </c:pt>
                <c:pt idx="235">
                  <c:v>-9.6404500000000004E-2</c:v>
                </c:pt>
                <c:pt idx="236">
                  <c:v>-9.7651600000000005E-2</c:v>
                </c:pt>
                <c:pt idx="237">
                  <c:v>-9.9090399999999995E-2</c:v>
                </c:pt>
                <c:pt idx="238">
                  <c:v>-0.100385</c:v>
                </c:pt>
                <c:pt idx="239">
                  <c:v>-0.101936</c:v>
                </c:pt>
                <c:pt idx="240">
                  <c:v>-0.103314</c:v>
                </c:pt>
                <c:pt idx="241">
                  <c:v>-0.10478700000000001</c:v>
                </c:pt>
                <c:pt idx="242">
                  <c:v>-0.106271</c:v>
                </c:pt>
                <c:pt idx="243">
                  <c:v>-0.10765</c:v>
                </c:pt>
                <c:pt idx="244">
                  <c:v>-0.109196</c:v>
                </c:pt>
                <c:pt idx="245">
                  <c:v>-0.11061</c:v>
                </c:pt>
                <c:pt idx="246">
                  <c:v>-0.11219899999999999</c:v>
                </c:pt>
                <c:pt idx="247">
                  <c:v>-0.11368399999999999</c:v>
                </c:pt>
                <c:pt idx="248">
                  <c:v>-0.115285</c:v>
                </c:pt>
                <c:pt idx="249">
                  <c:v>-0.11687500000000001</c:v>
                </c:pt>
                <c:pt idx="250">
                  <c:v>-0.11858200000000001</c:v>
                </c:pt>
                <c:pt idx="251">
                  <c:v>-0.12038699999999999</c:v>
                </c:pt>
                <c:pt idx="252">
                  <c:v>-0.122006</c:v>
                </c:pt>
                <c:pt idx="253">
                  <c:v>-0.123555</c:v>
                </c:pt>
                <c:pt idx="254">
                  <c:v>-0.12472999999999999</c:v>
                </c:pt>
                <c:pt idx="255">
                  <c:v>-0.126277</c:v>
                </c:pt>
                <c:pt idx="256">
                  <c:v>-0.12767899999999999</c:v>
                </c:pt>
                <c:pt idx="257">
                  <c:v>-0.12898399999999999</c:v>
                </c:pt>
                <c:pt idx="258">
                  <c:v>-0.13052800000000001</c:v>
                </c:pt>
                <c:pt idx="259">
                  <c:v>-0.132026</c:v>
                </c:pt>
                <c:pt idx="260">
                  <c:v>-0.13335</c:v>
                </c:pt>
                <c:pt idx="261">
                  <c:v>-0.13487399999999999</c:v>
                </c:pt>
                <c:pt idx="262">
                  <c:v>-0.136374</c:v>
                </c:pt>
                <c:pt idx="263">
                  <c:v>-0.13772200000000001</c:v>
                </c:pt>
                <c:pt idx="264">
                  <c:v>-0.139236</c:v>
                </c:pt>
                <c:pt idx="265">
                  <c:v>-0.140735</c:v>
                </c:pt>
                <c:pt idx="266">
                  <c:v>-0.14211199999999999</c:v>
                </c:pt>
                <c:pt idx="267">
                  <c:v>-0.14365</c:v>
                </c:pt>
                <c:pt idx="268">
                  <c:v>-0.145181</c:v>
                </c:pt>
                <c:pt idx="269">
                  <c:v>-0.14657300000000001</c:v>
                </c:pt>
                <c:pt idx="270">
                  <c:v>-0.148116</c:v>
                </c:pt>
                <c:pt idx="271">
                  <c:v>-0.14965899999999999</c:v>
                </c:pt>
                <c:pt idx="272">
                  <c:v>-0.151006</c:v>
                </c:pt>
                <c:pt idx="273">
                  <c:v>-0.15251700000000001</c:v>
                </c:pt>
                <c:pt idx="274">
                  <c:v>-0.15412799999999999</c:v>
                </c:pt>
                <c:pt idx="275">
                  <c:v>-0.155476</c:v>
                </c:pt>
                <c:pt idx="276">
                  <c:v>-0.15689400000000001</c:v>
                </c:pt>
                <c:pt idx="277">
                  <c:v>-0.15857499999999999</c:v>
                </c:pt>
                <c:pt idx="278">
                  <c:v>-0.160026</c:v>
                </c:pt>
                <c:pt idx="279">
                  <c:v>-0.16134399999999999</c:v>
                </c:pt>
                <c:pt idx="280">
                  <c:v>-0.16295699999999999</c:v>
                </c:pt>
                <c:pt idx="281">
                  <c:v>-0.16464799999999999</c:v>
                </c:pt>
                <c:pt idx="282">
                  <c:v>-0.165996</c:v>
                </c:pt>
                <c:pt idx="283">
                  <c:v>-0.16741300000000001</c:v>
                </c:pt>
                <c:pt idx="284">
                  <c:v>-0.16922300000000001</c:v>
                </c:pt>
                <c:pt idx="285">
                  <c:v>-0.17074700000000001</c:v>
                </c:pt>
                <c:pt idx="286">
                  <c:v>-0.17207600000000001</c:v>
                </c:pt>
                <c:pt idx="287">
                  <c:v>-0.17375499999999999</c:v>
                </c:pt>
                <c:pt idx="288">
                  <c:v>-0.17549999999999999</c:v>
                </c:pt>
                <c:pt idx="289">
                  <c:v>-0.17690500000000001</c:v>
                </c:pt>
                <c:pt idx="290">
                  <c:v>-0.17843800000000001</c:v>
                </c:pt>
                <c:pt idx="291">
                  <c:v>-0.180115</c:v>
                </c:pt>
                <c:pt idx="292">
                  <c:v>-0.181559</c:v>
                </c:pt>
                <c:pt idx="293">
                  <c:v>-0.183064</c:v>
                </c:pt>
                <c:pt idx="294">
                  <c:v>-0.18488199999999999</c:v>
                </c:pt>
                <c:pt idx="295">
                  <c:v>-0.186416</c:v>
                </c:pt>
                <c:pt idx="296">
                  <c:v>-0.18786600000000001</c:v>
                </c:pt>
                <c:pt idx="297">
                  <c:v>-0.18953900000000001</c:v>
                </c:pt>
                <c:pt idx="298">
                  <c:v>-0.191159</c:v>
                </c:pt>
                <c:pt idx="299">
                  <c:v>-0.19262499999999999</c:v>
                </c:pt>
                <c:pt idx="300">
                  <c:v>-0.19367799999999999</c:v>
                </c:pt>
                <c:pt idx="301">
                  <c:v>-0.192831</c:v>
                </c:pt>
                <c:pt idx="302">
                  <c:v>-0.192297</c:v>
                </c:pt>
                <c:pt idx="303">
                  <c:v>-0.19176000000000001</c:v>
                </c:pt>
                <c:pt idx="304">
                  <c:v>-0.19212599999999999</c:v>
                </c:pt>
                <c:pt idx="305">
                  <c:v>-0.192551</c:v>
                </c:pt>
                <c:pt idx="306">
                  <c:v>-0.19266</c:v>
                </c:pt>
                <c:pt idx="307">
                  <c:v>-0.192741</c:v>
                </c:pt>
                <c:pt idx="308">
                  <c:v>-0.19191900000000001</c:v>
                </c:pt>
                <c:pt idx="309">
                  <c:v>-0.19125700000000001</c:v>
                </c:pt>
                <c:pt idx="310">
                  <c:v>-0.190578</c:v>
                </c:pt>
                <c:pt idx="311">
                  <c:v>-0.18959999999999999</c:v>
                </c:pt>
                <c:pt idx="312">
                  <c:v>-0.188697</c:v>
                </c:pt>
                <c:pt idx="313">
                  <c:v>-0.187725</c:v>
                </c:pt>
                <c:pt idx="314">
                  <c:v>-0.18656400000000001</c:v>
                </c:pt>
                <c:pt idx="315">
                  <c:v>-0.185339</c:v>
                </c:pt>
                <c:pt idx="316">
                  <c:v>-0.183894</c:v>
                </c:pt>
                <c:pt idx="317">
                  <c:v>-0.18241399999999999</c:v>
                </c:pt>
                <c:pt idx="318">
                  <c:v>-0.18093600000000001</c:v>
                </c:pt>
                <c:pt idx="319">
                  <c:v>-0.17912400000000001</c:v>
                </c:pt>
                <c:pt idx="320">
                  <c:v>-0.17726700000000001</c:v>
                </c:pt>
                <c:pt idx="321">
                  <c:v>-0.17548800000000001</c:v>
                </c:pt>
                <c:pt idx="322">
                  <c:v>-0.17339199999999999</c:v>
                </c:pt>
                <c:pt idx="323">
                  <c:v>-0.17115900000000001</c:v>
                </c:pt>
                <c:pt idx="324">
                  <c:v>-0.16899400000000001</c:v>
                </c:pt>
                <c:pt idx="325">
                  <c:v>-0.16655800000000001</c:v>
                </c:pt>
                <c:pt idx="326">
                  <c:v>-0.16403499999999999</c:v>
                </c:pt>
                <c:pt idx="327">
                  <c:v>-0.16148599999999999</c:v>
                </c:pt>
                <c:pt idx="328">
                  <c:v>-0.15878500000000001</c:v>
                </c:pt>
                <c:pt idx="329">
                  <c:v>-0.15597800000000001</c:v>
                </c:pt>
                <c:pt idx="330">
                  <c:v>-0.15292600000000001</c:v>
                </c:pt>
                <c:pt idx="331">
                  <c:v>-0.15056700000000001</c:v>
                </c:pt>
                <c:pt idx="332">
                  <c:v>-0.148731</c:v>
                </c:pt>
                <c:pt idx="333">
                  <c:v>-0.14702000000000001</c:v>
                </c:pt>
                <c:pt idx="334">
                  <c:v>-0.14546000000000001</c:v>
                </c:pt>
                <c:pt idx="335">
                  <c:v>-0.14412</c:v>
                </c:pt>
                <c:pt idx="336">
                  <c:v>-0.142847</c:v>
                </c:pt>
                <c:pt idx="337">
                  <c:v>-0.141177</c:v>
                </c:pt>
                <c:pt idx="338">
                  <c:v>-0.139623</c:v>
                </c:pt>
                <c:pt idx="339">
                  <c:v>-0.138264</c:v>
                </c:pt>
                <c:pt idx="340">
                  <c:v>-0.13682</c:v>
                </c:pt>
                <c:pt idx="341">
                  <c:v>-0.135488</c:v>
                </c:pt>
                <c:pt idx="342">
                  <c:v>-0.13400799999999999</c:v>
                </c:pt>
                <c:pt idx="343">
                  <c:v>-0.13251499999999999</c:v>
                </c:pt>
                <c:pt idx="344">
                  <c:v>-0.13112099999999999</c:v>
                </c:pt>
                <c:pt idx="345">
                  <c:v>-0.129635</c:v>
                </c:pt>
                <c:pt idx="346">
                  <c:v>-0.12807199999999999</c:v>
                </c:pt>
                <c:pt idx="347">
                  <c:v>-0.126526</c:v>
                </c:pt>
                <c:pt idx="348">
                  <c:v>-0.125001</c:v>
                </c:pt>
                <c:pt idx="349">
                  <c:v>-0.12345399999999999</c:v>
                </c:pt>
                <c:pt idx="350">
                  <c:v>-0.1221</c:v>
                </c:pt>
                <c:pt idx="351">
                  <c:v>-0.12124500000000001</c:v>
                </c:pt>
                <c:pt idx="352">
                  <c:v>-0.120758</c:v>
                </c:pt>
                <c:pt idx="353">
                  <c:v>-0.12041499999999999</c:v>
                </c:pt>
                <c:pt idx="354">
                  <c:v>-0.12031799999999999</c:v>
                </c:pt>
                <c:pt idx="355">
                  <c:v>-0.11978900000000001</c:v>
                </c:pt>
                <c:pt idx="356">
                  <c:v>-0.119551</c:v>
                </c:pt>
                <c:pt idx="357">
                  <c:v>-0.118989</c:v>
                </c:pt>
                <c:pt idx="358">
                  <c:v>-0.11872199999999999</c:v>
                </c:pt>
                <c:pt idx="359">
                  <c:v>-0.118379</c:v>
                </c:pt>
                <c:pt idx="360">
                  <c:v>-0.118252</c:v>
                </c:pt>
                <c:pt idx="361">
                  <c:v>-0.11802799999999999</c:v>
                </c:pt>
                <c:pt idx="362">
                  <c:v>-0.117921</c:v>
                </c:pt>
                <c:pt idx="363">
                  <c:v>-0.117796</c:v>
                </c:pt>
                <c:pt idx="364">
                  <c:v>-0.117724</c:v>
                </c:pt>
                <c:pt idx="365">
                  <c:v>-0.11763899999999999</c:v>
                </c:pt>
                <c:pt idx="366">
                  <c:v>-0.117524</c:v>
                </c:pt>
                <c:pt idx="367">
                  <c:v>-0.11741699999999999</c:v>
                </c:pt>
                <c:pt idx="368">
                  <c:v>-0.11733399999999999</c:v>
                </c:pt>
                <c:pt idx="369">
                  <c:v>-0.117244</c:v>
                </c:pt>
                <c:pt idx="370">
                  <c:v>-0.117109</c:v>
                </c:pt>
                <c:pt idx="371">
                  <c:v>-0.11699</c:v>
                </c:pt>
                <c:pt idx="372">
                  <c:v>-0.116887</c:v>
                </c:pt>
                <c:pt idx="373">
                  <c:v>-0.116755</c:v>
                </c:pt>
                <c:pt idx="374">
                  <c:v>-0.116646</c:v>
                </c:pt>
                <c:pt idx="375">
                  <c:v>-0.11655699999999999</c:v>
                </c:pt>
                <c:pt idx="376">
                  <c:v>-0.116469</c:v>
                </c:pt>
                <c:pt idx="377">
                  <c:v>-0.116341</c:v>
                </c:pt>
                <c:pt idx="378">
                  <c:v>-0.116205</c:v>
                </c:pt>
                <c:pt idx="379">
                  <c:v>-0.116093</c:v>
                </c:pt>
                <c:pt idx="380">
                  <c:v>-0.11596099999999999</c:v>
                </c:pt>
                <c:pt idx="381">
                  <c:v>-0.115826</c:v>
                </c:pt>
                <c:pt idx="382">
                  <c:v>-0.115728</c:v>
                </c:pt>
                <c:pt idx="383">
                  <c:v>-0.11564199999999999</c:v>
                </c:pt>
                <c:pt idx="384">
                  <c:v>-0.115518</c:v>
                </c:pt>
                <c:pt idx="385">
                  <c:v>-0.115372</c:v>
                </c:pt>
                <c:pt idx="386">
                  <c:v>-0.115245</c:v>
                </c:pt>
                <c:pt idx="387">
                  <c:v>-0.115118</c:v>
                </c:pt>
                <c:pt idx="388">
                  <c:v>-0.114969</c:v>
                </c:pt>
                <c:pt idx="389">
                  <c:v>-0.114844</c:v>
                </c:pt>
                <c:pt idx="390">
                  <c:v>-0.11475200000000001</c:v>
                </c:pt>
                <c:pt idx="391">
                  <c:v>-0.114653</c:v>
                </c:pt>
                <c:pt idx="392">
                  <c:v>-0.114523</c:v>
                </c:pt>
                <c:pt idx="393">
                  <c:v>-0.114383</c:v>
                </c:pt>
                <c:pt idx="394">
                  <c:v>-0.114247</c:v>
                </c:pt>
                <c:pt idx="395">
                  <c:v>-0.114109</c:v>
                </c:pt>
                <c:pt idx="396">
                  <c:v>-0.113958</c:v>
                </c:pt>
                <c:pt idx="397">
                  <c:v>-0.113819</c:v>
                </c:pt>
                <c:pt idx="398">
                  <c:v>-0.11371000000000001</c:v>
                </c:pt>
                <c:pt idx="399">
                  <c:v>-0.113596</c:v>
                </c:pt>
                <c:pt idx="400">
                  <c:v>-0.113924</c:v>
                </c:pt>
                <c:pt idx="401">
                  <c:v>-0.115442</c:v>
                </c:pt>
                <c:pt idx="402">
                  <c:v>-0.11682099999999999</c:v>
                </c:pt>
                <c:pt idx="403">
                  <c:v>-0.118045</c:v>
                </c:pt>
                <c:pt idx="404">
                  <c:v>-0.11903900000000001</c:v>
                </c:pt>
                <c:pt idx="405">
                  <c:v>-0.119988</c:v>
                </c:pt>
                <c:pt idx="406">
                  <c:v>-0.12131</c:v>
                </c:pt>
                <c:pt idx="407">
                  <c:v>-0.122473</c:v>
                </c:pt>
                <c:pt idx="408">
                  <c:v>-0.12349400000000001</c:v>
                </c:pt>
                <c:pt idx="409">
                  <c:v>-0.124468</c:v>
                </c:pt>
                <c:pt idx="410">
                  <c:v>-0.125359</c:v>
                </c:pt>
                <c:pt idx="411">
                  <c:v>-0.12637699999999999</c:v>
                </c:pt>
                <c:pt idx="412">
                  <c:v>-0.12729199999999999</c:v>
                </c:pt>
                <c:pt idx="413">
                  <c:v>-0.128188</c:v>
                </c:pt>
                <c:pt idx="414">
                  <c:v>-0.12924099999999999</c:v>
                </c:pt>
                <c:pt idx="415">
                  <c:v>-0.130189</c:v>
                </c:pt>
                <c:pt idx="416">
                  <c:v>-0.131053</c:v>
                </c:pt>
                <c:pt idx="417">
                  <c:v>-0.13207099999999999</c:v>
                </c:pt>
                <c:pt idx="418">
                  <c:v>-0.133053</c:v>
                </c:pt>
                <c:pt idx="419">
                  <c:v>-0.13394300000000001</c:v>
                </c:pt>
                <c:pt idx="420">
                  <c:v>-0.13494300000000001</c:v>
                </c:pt>
                <c:pt idx="421">
                  <c:v>-0.13588700000000001</c:v>
                </c:pt>
                <c:pt idx="422">
                  <c:v>-0.13674800000000001</c:v>
                </c:pt>
                <c:pt idx="423">
                  <c:v>-0.137741</c:v>
                </c:pt>
                <c:pt idx="424">
                  <c:v>-0.13872499999999999</c:v>
                </c:pt>
                <c:pt idx="425">
                  <c:v>-0.13958899999999999</c:v>
                </c:pt>
                <c:pt idx="426">
                  <c:v>-0.140538</c:v>
                </c:pt>
                <c:pt idx="427">
                  <c:v>-0.14149999999999999</c:v>
                </c:pt>
                <c:pt idx="428">
                  <c:v>-0.14235800000000001</c:v>
                </c:pt>
                <c:pt idx="429">
                  <c:v>-0.14331199999999999</c:v>
                </c:pt>
                <c:pt idx="430">
                  <c:v>-0.14430299999999999</c:v>
                </c:pt>
                <c:pt idx="431">
                  <c:v>-0.14515400000000001</c:v>
                </c:pt>
                <c:pt idx="432">
                  <c:v>-0.14605899999999999</c:v>
                </c:pt>
                <c:pt idx="433">
                  <c:v>-0.14704100000000001</c:v>
                </c:pt>
                <c:pt idx="434">
                  <c:v>-0.14791099999999999</c:v>
                </c:pt>
                <c:pt idx="435">
                  <c:v>-0.148812</c:v>
                </c:pt>
                <c:pt idx="436">
                  <c:v>-0.149781</c:v>
                </c:pt>
                <c:pt idx="437">
                  <c:v>-0.15063399999999999</c:v>
                </c:pt>
                <c:pt idx="438">
                  <c:v>-0.15151899999999999</c:v>
                </c:pt>
                <c:pt idx="439">
                  <c:v>-0.152503</c:v>
                </c:pt>
                <c:pt idx="440">
                  <c:v>-0.153333</c:v>
                </c:pt>
                <c:pt idx="441">
                  <c:v>-0.154115</c:v>
                </c:pt>
                <c:pt idx="442">
                  <c:v>-0.15515000000000001</c:v>
                </c:pt>
                <c:pt idx="443">
                  <c:v>-0.15598000000000001</c:v>
                </c:pt>
                <c:pt idx="444">
                  <c:v>-0.15669</c:v>
                </c:pt>
                <c:pt idx="445">
                  <c:v>-0.157772</c:v>
                </c:pt>
                <c:pt idx="446">
                  <c:v>-0.158688</c:v>
                </c:pt>
                <c:pt idx="447">
                  <c:v>-0.15930900000000001</c:v>
                </c:pt>
                <c:pt idx="448">
                  <c:v>-0.16036400000000001</c:v>
                </c:pt>
                <c:pt idx="449">
                  <c:v>-0.161437</c:v>
                </c:pt>
                <c:pt idx="450">
                  <c:v>-0.162187</c:v>
                </c:pt>
                <c:pt idx="451">
                  <c:v>-0.162691</c:v>
                </c:pt>
                <c:pt idx="452">
                  <c:v>-0.162665</c:v>
                </c:pt>
                <c:pt idx="453">
                  <c:v>-0.16229199999999999</c:v>
                </c:pt>
                <c:pt idx="454">
                  <c:v>-0.16225500000000001</c:v>
                </c:pt>
                <c:pt idx="455">
                  <c:v>-0.16230700000000001</c:v>
                </c:pt>
                <c:pt idx="456">
                  <c:v>-0.16236200000000001</c:v>
                </c:pt>
                <c:pt idx="457">
                  <c:v>-0.162408</c:v>
                </c:pt>
                <c:pt idx="458">
                  <c:v>-0.16242500000000001</c:v>
                </c:pt>
                <c:pt idx="459">
                  <c:v>-0.16234599999999999</c:v>
                </c:pt>
                <c:pt idx="460">
                  <c:v>-0.16233900000000001</c:v>
                </c:pt>
                <c:pt idx="461">
                  <c:v>-0.16236400000000001</c:v>
                </c:pt>
                <c:pt idx="462">
                  <c:v>-0.16236400000000001</c:v>
                </c:pt>
                <c:pt idx="463">
                  <c:v>-0.16237299999999999</c:v>
                </c:pt>
                <c:pt idx="464">
                  <c:v>-0.16239200000000001</c:v>
                </c:pt>
                <c:pt idx="465">
                  <c:v>-0.16239500000000001</c:v>
                </c:pt>
                <c:pt idx="466">
                  <c:v>-0.16237299999999999</c:v>
                </c:pt>
                <c:pt idx="467">
                  <c:v>-0.16237699999999999</c:v>
                </c:pt>
                <c:pt idx="468">
                  <c:v>-0.16240399999999999</c:v>
                </c:pt>
                <c:pt idx="469">
                  <c:v>-0.16241</c:v>
                </c:pt>
                <c:pt idx="470">
                  <c:v>-0.162384</c:v>
                </c:pt>
                <c:pt idx="471">
                  <c:v>-0.16239200000000001</c:v>
                </c:pt>
                <c:pt idx="472">
                  <c:v>-0.162388</c:v>
                </c:pt>
                <c:pt idx="473">
                  <c:v>-0.16233900000000001</c:v>
                </c:pt>
                <c:pt idx="474">
                  <c:v>-0.162331</c:v>
                </c:pt>
                <c:pt idx="475">
                  <c:v>-0.162353</c:v>
                </c:pt>
                <c:pt idx="476">
                  <c:v>-0.16234299999999999</c:v>
                </c:pt>
                <c:pt idx="477">
                  <c:v>-0.162305</c:v>
                </c:pt>
                <c:pt idx="478">
                  <c:v>-0.16229299999999999</c:v>
                </c:pt>
                <c:pt idx="479">
                  <c:v>-0.16228400000000001</c:v>
                </c:pt>
                <c:pt idx="480">
                  <c:v>-0.16223000000000001</c:v>
                </c:pt>
                <c:pt idx="481">
                  <c:v>-0.16218099999999999</c:v>
                </c:pt>
                <c:pt idx="482">
                  <c:v>-0.162158</c:v>
                </c:pt>
                <c:pt idx="483">
                  <c:v>-0.16212399999999999</c:v>
                </c:pt>
                <c:pt idx="484">
                  <c:v>-0.16206699999999999</c:v>
                </c:pt>
                <c:pt idx="485">
                  <c:v>-0.16203100000000001</c:v>
                </c:pt>
                <c:pt idx="486">
                  <c:v>-0.161996</c:v>
                </c:pt>
                <c:pt idx="487">
                  <c:v>-0.16193199999999999</c:v>
                </c:pt>
                <c:pt idx="488">
                  <c:v>-0.16187299999999999</c:v>
                </c:pt>
                <c:pt idx="489">
                  <c:v>-0.161826</c:v>
                </c:pt>
                <c:pt idx="490">
                  <c:v>-0.16177</c:v>
                </c:pt>
                <c:pt idx="491">
                  <c:v>-0.16170999999999999</c:v>
                </c:pt>
                <c:pt idx="492">
                  <c:v>-0.16165499999999999</c:v>
                </c:pt>
                <c:pt idx="493">
                  <c:v>-0.16159599999999999</c:v>
                </c:pt>
                <c:pt idx="494">
                  <c:v>-0.161526</c:v>
                </c:pt>
                <c:pt idx="495">
                  <c:v>-0.16145999999999999</c:v>
                </c:pt>
                <c:pt idx="496">
                  <c:v>-0.16139800000000001</c:v>
                </c:pt>
                <c:pt idx="497">
                  <c:v>-0.16133</c:v>
                </c:pt>
                <c:pt idx="498">
                  <c:v>-0.16126199999999999</c:v>
                </c:pt>
                <c:pt idx="499">
                  <c:v>-0.161193</c:v>
                </c:pt>
                <c:pt idx="500">
                  <c:v>-0.16114300000000001</c:v>
                </c:pt>
                <c:pt idx="501">
                  <c:v>-0.16106799999999999</c:v>
                </c:pt>
                <c:pt idx="502">
                  <c:v>-0.16096099999999999</c:v>
                </c:pt>
                <c:pt idx="503">
                  <c:v>-0.160972</c:v>
                </c:pt>
                <c:pt idx="504">
                  <c:v>-0.160855</c:v>
                </c:pt>
                <c:pt idx="505">
                  <c:v>-0.16053400000000001</c:v>
                </c:pt>
                <c:pt idx="506">
                  <c:v>-0.16042999999999999</c:v>
                </c:pt>
                <c:pt idx="507">
                  <c:v>-0.16061400000000001</c:v>
                </c:pt>
                <c:pt idx="508">
                  <c:v>-0.16042999999999999</c:v>
                </c:pt>
                <c:pt idx="509">
                  <c:v>-0.16008500000000001</c:v>
                </c:pt>
                <c:pt idx="510">
                  <c:v>-0.16001599999999999</c:v>
                </c:pt>
                <c:pt idx="511">
                  <c:v>-0.160054</c:v>
                </c:pt>
                <c:pt idx="512">
                  <c:v>-0.15981899999999999</c:v>
                </c:pt>
                <c:pt idx="513">
                  <c:v>-0.15950800000000001</c:v>
                </c:pt>
                <c:pt idx="514">
                  <c:v>-0.15942200000000001</c:v>
                </c:pt>
                <c:pt idx="515">
                  <c:v>-0.159525</c:v>
                </c:pt>
                <c:pt idx="516">
                  <c:v>-0.15932399999999999</c:v>
                </c:pt>
                <c:pt idx="517">
                  <c:v>-0.158885</c:v>
                </c:pt>
                <c:pt idx="518">
                  <c:v>-0.15870600000000001</c:v>
                </c:pt>
                <c:pt idx="519">
                  <c:v>-0.158663</c:v>
                </c:pt>
                <c:pt idx="520">
                  <c:v>-0.158497</c:v>
                </c:pt>
                <c:pt idx="521">
                  <c:v>-0.158139</c:v>
                </c:pt>
                <c:pt idx="522">
                  <c:v>-0.157972</c:v>
                </c:pt>
                <c:pt idx="523">
                  <c:v>-0.157973</c:v>
                </c:pt>
                <c:pt idx="524">
                  <c:v>-0.15804000000000001</c:v>
                </c:pt>
                <c:pt idx="525">
                  <c:v>-0.15776200000000001</c:v>
                </c:pt>
                <c:pt idx="526">
                  <c:v>-0.15767600000000001</c:v>
                </c:pt>
                <c:pt idx="527">
                  <c:v>-0.157551</c:v>
                </c:pt>
                <c:pt idx="528">
                  <c:v>-0.157668</c:v>
                </c:pt>
                <c:pt idx="529">
                  <c:v>-0.157448</c:v>
                </c:pt>
                <c:pt idx="530">
                  <c:v>-0.15719</c:v>
                </c:pt>
                <c:pt idx="531">
                  <c:v>-0.15696299999999999</c:v>
                </c:pt>
                <c:pt idx="532">
                  <c:v>-0.15704199999999999</c:v>
                </c:pt>
                <c:pt idx="533">
                  <c:v>-0.15698100000000001</c:v>
                </c:pt>
                <c:pt idx="534">
                  <c:v>-0.15671399999999999</c:v>
                </c:pt>
                <c:pt idx="535">
                  <c:v>-0.156525</c:v>
                </c:pt>
                <c:pt idx="536">
                  <c:v>-0.15643499999999999</c:v>
                </c:pt>
                <c:pt idx="537">
                  <c:v>-0.15652099999999999</c:v>
                </c:pt>
                <c:pt idx="538">
                  <c:v>-0.15620600000000001</c:v>
                </c:pt>
                <c:pt idx="539">
                  <c:v>-0.15607399999999999</c:v>
                </c:pt>
                <c:pt idx="540">
                  <c:v>-0.15587100000000001</c:v>
                </c:pt>
                <c:pt idx="541">
                  <c:v>-0.15601000000000001</c:v>
                </c:pt>
                <c:pt idx="542">
                  <c:v>-0.15573500000000001</c:v>
                </c:pt>
                <c:pt idx="543">
                  <c:v>-0.15550900000000001</c:v>
                </c:pt>
                <c:pt idx="544">
                  <c:v>-0.155254</c:v>
                </c:pt>
                <c:pt idx="545">
                  <c:v>-0.15535399999999999</c:v>
                </c:pt>
                <c:pt idx="546">
                  <c:v>-0.15520900000000001</c:v>
                </c:pt>
                <c:pt idx="547">
                  <c:v>-0.154914</c:v>
                </c:pt>
                <c:pt idx="548">
                  <c:v>-0.154586</c:v>
                </c:pt>
                <c:pt idx="549">
                  <c:v>-0.15459400000000001</c:v>
                </c:pt>
                <c:pt idx="550">
                  <c:v>-0.154725</c:v>
                </c:pt>
                <c:pt idx="551">
                  <c:v>-0.15493999999999999</c:v>
                </c:pt>
                <c:pt idx="552">
                  <c:v>-0.155163</c:v>
                </c:pt>
                <c:pt idx="553">
                  <c:v>-0.15540000000000001</c:v>
                </c:pt>
                <c:pt idx="554">
                  <c:v>-0.15561900000000001</c:v>
                </c:pt>
                <c:pt idx="555">
                  <c:v>-0.15637699999999999</c:v>
                </c:pt>
                <c:pt idx="556">
                  <c:v>-0.15743799999999999</c:v>
                </c:pt>
                <c:pt idx="557">
                  <c:v>-0.158363</c:v>
                </c:pt>
                <c:pt idx="558">
                  <c:v>-0.15934999999999999</c:v>
                </c:pt>
                <c:pt idx="559">
                  <c:v>-0.160276</c:v>
                </c:pt>
                <c:pt idx="560">
                  <c:v>-0.16123699999999999</c:v>
                </c:pt>
                <c:pt idx="561">
                  <c:v>-0.16226699999999999</c:v>
                </c:pt>
                <c:pt idx="562">
                  <c:v>-0.16345999999999999</c:v>
                </c:pt>
                <c:pt idx="563">
                  <c:v>-0.16466</c:v>
                </c:pt>
                <c:pt idx="564">
                  <c:v>-0.165823</c:v>
                </c:pt>
                <c:pt idx="565">
                  <c:v>-0.16705100000000001</c:v>
                </c:pt>
                <c:pt idx="566">
                  <c:v>-0.16830800000000001</c:v>
                </c:pt>
                <c:pt idx="567">
                  <c:v>-0.16956299999999999</c:v>
                </c:pt>
                <c:pt idx="568">
                  <c:v>-0.17085600000000001</c:v>
                </c:pt>
                <c:pt idx="569">
                  <c:v>-0.17214199999999999</c:v>
                </c:pt>
                <c:pt idx="570">
                  <c:v>-0.17343900000000001</c:v>
                </c:pt>
                <c:pt idx="571">
                  <c:v>-0.17472699999999999</c:v>
                </c:pt>
                <c:pt idx="572">
                  <c:v>-0.176033</c:v>
                </c:pt>
                <c:pt idx="573">
                  <c:v>-0.17732400000000001</c:v>
                </c:pt>
                <c:pt idx="574">
                  <c:v>-0.178643</c:v>
                </c:pt>
                <c:pt idx="575">
                  <c:v>-0.17996500000000001</c:v>
                </c:pt>
                <c:pt idx="576">
                  <c:v>-0.181315</c:v>
                </c:pt>
                <c:pt idx="577">
                  <c:v>-0.182666</c:v>
                </c:pt>
                <c:pt idx="578">
                  <c:v>-0.18404799999999999</c:v>
                </c:pt>
                <c:pt idx="579">
                  <c:v>-0.18541099999999999</c:v>
                </c:pt>
                <c:pt idx="580">
                  <c:v>-0.18679100000000001</c:v>
                </c:pt>
                <c:pt idx="581">
                  <c:v>-0.188165</c:v>
                </c:pt>
                <c:pt idx="582">
                  <c:v>-0.189526</c:v>
                </c:pt>
                <c:pt idx="583">
                  <c:v>-0.19091900000000001</c:v>
                </c:pt>
                <c:pt idx="584">
                  <c:v>-0.19231200000000001</c:v>
                </c:pt>
                <c:pt idx="585">
                  <c:v>-0.19373399999999999</c:v>
                </c:pt>
                <c:pt idx="586">
                  <c:v>-0.195184</c:v>
                </c:pt>
                <c:pt idx="587">
                  <c:v>-0.19660900000000001</c:v>
                </c:pt>
                <c:pt idx="588">
                  <c:v>-0.19809399999999999</c:v>
                </c:pt>
                <c:pt idx="589">
                  <c:v>-0.199488</c:v>
                </c:pt>
                <c:pt idx="590">
                  <c:v>-0.200956</c:v>
                </c:pt>
                <c:pt idx="591">
                  <c:v>-0.20242499999999999</c:v>
                </c:pt>
                <c:pt idx="592">
                  <c:v>-0.20384099999999999</c:v>
                </c:pt>
                <c:pt idx="593">
                  <c:v>-0.20538300000000001</c:v>
                </c:pt>
                <c:pt idx="594">
                  <c:v>-0.20686599999999999</c:v>
                </c:pt>
                <c:pt idx="595">
                  <c:v>-0.20838999999999999</c:v>
                </c:pt>
                <c:pt idx="596">
                  <c:v>-0.209895</c:v>
                </c:pt>
                <c:pt idx="597">
                  <c:v>-0.2114</c:v>
                </c:pt>
                <c:pt idx="598">
                  <c:v>-0.212976</c:v>
                </c:pt>
                <c:pt idx="599">
                  <c:v>-0.21446799999999999</c:v>
                </c:pt>
                <c:pt idx="600">
                  <c:v>-0.21606600000000001</c:v>
                </c:pt>
                <c:pt idx="601">
                  <c:v>-0.21756600000000001</c:v>
                </c:pt>
                <c:pt idx="602">
                  <c:v>-0.219059</c:v>
                </c:pt>
                <c:pt idx="603">
                  <c:v>-0.220497</c:v>
                </c:pt>
                <c:pt idx="604">
                  <c:v>-0.22192000000000001</c:v>
                </c:pt>
                <c:pt idx="605">
                  <c:v>-0.22340599999999999</c:v>
                </c:pt>
                <c:pt idx="606">
                  <c:v>-0.224852</c:v>
                </c:pt>
                <c:pt idx="607">
                  <c:v>-0.22631299999999999</c:v>
                </c:pt>
                <c:pt idx="608">
                  <c:v>-0.227769</c:v>
                </c:pt>
                <c:pt idx="609">
                  <c:v>-0.229272</c:v>
                </c:pt>
                <c:pt idx="610">
                  <c:v>-0.23075399999999999</c:v>
                </c:pt>
                <c:pt idx="611">
                  <c:v>-0.232266</c:v>
                </c:pt>
                <c:pt idx="612">
                  <c:v>-0.233763</c:v>
                </c:pt>
                <c:pt idx="613">
                  <c:v>-0.235295</c:v>
                </c:pt>
                <c:pt idx="614">
                  <c:v>-0.23680799999999999</c:v>
                </c:pt>
                <c:pt idx="615">
                  <c:v>-0.238343</c:v>
                </c:pt>
                <c:pt idx="616">
                  <c:v>-0.23986399999999999</c:v>
                </c:pt>
                <c:pt idx="617">
                  <c:v>-0.24141000000000001</c:v>
                </c:pt>
                <c:pt idx="618">
                  <c:v>-0.24294299999999999</c:v>
                </c:pt>
                <c:pt idx="619">
                  <c:v>-0.244501</c:v>
                </c:pt>
                <c:pt idx="620">
                  <c:v>-0.24605199999999999</c:v>
                </c:pt>
                <c:pt idx="621">
                  <c:v>-0.24762700000000001</c:v>
                </c:pt>
                <c:pt idx="622">
                  <c:v>-0.249193</c:v>
                </c:pt>
                <c:pt idx="623">
                  <c:v>-0.250782</c:v>
                </c:pt>
                <c:pt idx="624">
                  <c:v>-0.25236599999999998</c:v>
                </c:pt>
                <c:pt idx="625">
                  <c:v>-0.25396299999999999</c:v>
                </c:pt>
                <c:pt idx="626">
                  <c:v>-0.25556000000000001</c:v>
                </c:pt>
                <c:pt idx="627">
                  <c:v>-0.25716099999999997</c:v>
                </c:pt>
                <c:pt idx="628">
                  <c:v>-0.25876300000000002</c:v>
                </c:pt>
                <c:pt idx="629">
                  <c:v>-0.26037500000000002</c:v>
                </c:pt>
                <c:pt idx="630">
                  <c:v>-0.26199600000000001</c:v>
                </c:pt>
                <c:pt idx="631">
                  <c:v>-0.26363199999999998</c:v>
                </c:pt>
                <c:pt idx="632">
                  <c:v>-0.265291</c:v>
                </c:pt>
                <c:pt idx="633">
                  <c:v>-0.26696799999999998</c:v>
                </c:pt>
                <c:pt idx="634">
                  <c:v>-0.26866800000000002</c:v>
                </c:pt>
                <c:pt idx="635">
                  <c:v>-0.27038699999999999</c:v>
                </c:pt>
                <c:pt idx="636">
                  <c:v>-0.27212500000000001</c:v>
                </c:pt>
                <c:pt idx="637">
                  <c:v>-0.27387800000000001</c:v>
                </c:pt>
                <c:pt idx="638">
                  <c:v>-0.27565800000000001</c:v>
                </c:pt>
                <c:pt idx="639">
                  <c:v>-0.27745700000000001</c:v>
                </c:pt>
                <c:pt idx="640">
                  <c:v>-0.27928799999999998</c:v>
                </c:pt>
                <c:pt idx="641">
                  <c:v>-0.28115200000000001</c:v>
                </c:pt>
                <c:pt idx="642">
                  <c:v>-0.28305399999999997</c:v>
                </c:pt>
                <c:pt idx="643">
                  <c:v>-0.28499000000000002</c:v>
                </c:pt>
                <c:pt idx="644">
                  <c:v>-0.286968</c:v>
                </c:pt>
                <c:pt idx="645">
                  <c:v>-0.28896300000000003</c:v>
                </c:pt>
                <c:pt idx="646">
                  <c:v>-0.29029300000000002</c:v>
                </c:pt>
                <c:pt idx="647">
                  <c:v>-0.29106500000000002</c:v>
                </c:pt>
                <c:pt idx="648">
                  <c:v>-0.29173300000000002</c:v>
                </c:pt>
                <c:pt idx="649">
                  <c:v>-0.29214699999999999</c:v>
                </c:pt>
                <c:pt idx="650">
                  <c:v>-0.29275000000000001</c:v>
                </c:pt>
                <c:pt idx="651">
                  <c:v>-0.29311500000000001</c:v>
                </c:pt>
                <c:pt idx="652">
                  <c:v>-0.29353299999999999</c:v>
                </c:pt>
                <c:pt idx="653">
                  <c:v>-0.29438199999999998</c:v>
                </c:pt>
                <c:pt idx="654">
                  <c:v>-0.29507499999999998</c:v>
                </c:pt>
                <c:pt idx="655">
                  <c:v>-0.295817</c:v>
                </c:pt>
                <c:pt idx="656">
                  <c:v>-0.29652200000000001</c:v>
                </c:pt>
                <c:pt idx="657">
                  <c:v>-0.29716199999999998</c:v>
                </c:pt>
                <c:pt idx="658">
                  <c:v>-0.29788399999999998</c:v>
                </c:pt>
                <c:pt idx="659">
                  <c:v>-0.29849700000000001</c:v>
                </c:pt>
                <c:pt idx="660">
                  <c:v>-0.29902200000000001</c:v>
                </c:pt>
                <c:pt idx="661">
                  <c:v>-0.299622</c:v>
                </c:pt>
                <c:pt idx="662">
                  <c:v>-0.30019800000000002</c:v>
                </c:pt>
                <c:pt idx="663">
                  <c:v>-0.30074899999999999</c:v>
                </c:pt>
                <c:pt idx="664">
                  <c:v>-0.30146099999999998</c:v>
                </c:pt>
                <c:pt idx="665">
                  <c:v>-0.30209399999999997</c:v>
                </c:pt>
                <c:pt idx="666">
                  <c:v>-0.302674</c:v>
                </c:pt>
                <c:pt idx="667">
                  <c:v>-0.30336800000000003</c:v>
                </c:pt>
                <c:pt idx="668">
                  <c:v>-0.30398500000000001</c:v>
                </c:pt>
                <c:pt idx="669">
                  <c:v>-0.30455199999999999</c:v>
                </c:pt>
                <c:pt idx="670">
                  <c:v>-0.30524299999999999</c:v>
                </c:pt>
                <c:pt idx="671">
                  <c:v>-0.305811</c:v>
                </c:pt>
                <c:pt idx="672">
                  <c:v>-0.30636000000000002</c:v>
                </c:pt>
                <c:pt idx="673">
                  <c:v>-0.30707200000000001</c:v>
                </c:pt>
                <c:pt idx="674">
                  <c:v>-0.30767800000000001</c:v>
                </c:pt>
                <c:pt idx="675">
                  <c:v>-0.308282</c:v>
                </c:pt>
                <c:pt idx="676">
                  <c:v>-0.30901800000000001</c:v>
                </c:pt>
                <c:pt idx="677">
                  <c:v>-0.30959500000000001</c:v>
                </c:pt>
                <c:pt idx="678">
                  <c:v>-0.31017400000000001</c:v>
                </c:pt>
                <c:pt idx="679">
                  <c:v>-0.310894</c:v>
                </c:pt>
                <c:pt idx="680">
                  <c:v>-0.31142500000000001</c:v>
                </c:pt>
                <c:pt idx="681">
                  <c:v>-0.311998</c:v>
                </c:pt>
                <c:pt idx="682">
                  <c:v>-0.312718</c:v>
                </c:pt>
                <c:pt idx="683">
                  <c:v>-0.31326199999999998</c:v>
                </c:pt>
                <c:pt idx="684">
                  <c:v>-0.31388300000000002</c:v>
                </c:pt>
                <c:pt idx="685">
                  <c:v>-0.31464799999999998</c:v>
                </c:pt>
                <c:pt idx="686">
                  <c:v>-0.31518200000000002</c:v>
                </c:pt>
                <c:pt idx="687">
                  <c:v>-0.31581799999999999</c:v>
                </c:pt>
                <c:pt idx="688">
                  <c:v>-0.316552</c:v>
                </c:pt>
                <c:pt idx="689">
                  <c:v>-0.31703799999999999</c:v>
                </c:pt>
                <c:pt idx="690">
                  <c:v>-0.317662</c:v>
                </c:pt>
                <c:pt idx="691">
                  <c:v>-0.31838100000000003</c:v>
                </c:pt>
                <c:pt idx="692">
                  <c:v>-0.31885999999999998</c:v>
                </c:pt>
                <c:pt idx="693">
                  <c:v>-0.31954700000000003</c:v>
                </c:pt>
                <c:pt idx="694">
                  <c:v>-0.32028299999999998</c:v>
                </c:pt>
                <c:pt idx="695">
                  <c:v>-0.32076500000000002</c:v>
                </c:pt>
                <c:pt idx="696">
                  <c:v>-0.32148199999999999</c:v>
                </c:pt>
                <c:pt idx="697">
                  <c:v>-0.322187</c:v>
                </c:pt>
                <c:pt idx="698">
                  <c:v>-0.322633</c:v>
                </c:pt>
                <c:pt idx="699">
                  <c:v>-0.32337399999999999</c:v>
                </c:pt>
                <c:pt idx="700">
                  <c:v>-0.32430900000000001</c:v>
                </c:pt>
                <c:pt idx="701">
                  <c:v>-0.32510699999999998</c:v>
                </c:pt>
                <c:pt idx="702">
                  <c:v>-0.32586199999999999</c:v>
                </c:pt>
                <c:pt idx="703">
                  <c:v>-0.32709300000000002</c:v>
                </c:pt>
                <c:pt idx="704">
                  <c:v>-0.32754100000000003</c:v>
                </c:pt>
                <c:pt idx="705">
                  <c:v>-0.32783299999999999</c:v>
                </c:pt>
                <c:pt idx="706">
                  <c:v>-0.32834200000000002</c:v>
                </c:pt>
                <c:pt idx="707">
                  <c:v>-0.32890399999999997</c:v>
                </c:pt>
                <c:pt idx="708">
                  <c:v>-0.33005800000000002</c:v>
                </c:pt>
                <c:pt idx="709">
                  <c:v>-0.33119500000000002</c:v>
                </c:pt>
                <c:pt idx="710">
                  <c:v>-0.33217099999999999</c:v>
                </c:pt>
                <c:pt idx="711">
                  <c:v>-0.33323799999999998</c:v>
                </c:pt>
                <c:pt idx="712">
                  <c:v>-0.33392899999999998</c:v>
                </c:pt>
                <c:pt idx="713">
                  <c:v>-0.33466099999999999</c:v>
                </c:pt>
                <c:pt idx="714">
                  <c:v>-0.33583099999999999</c:v>
                </c:pt>
                <c:pt idx="715">
                  <c:v>-0.33706199999999997</c:v>
                </c:pt>
                <c:pt idx="716">
                  <c:v>-0.33842</c:v>
                </c:pt>
                <c:pt idx="717">
                  <c:v>-0.33955800000000003</c:v>
                </c:pt>
                <c:pt idx="718">
                  <c:v>-0.340472</c:v>
                </c:pt>
                <c:pt idx="719">
                  <c:v>-0.34148299999999998</c:v>
                </c:pt>
                <c:pt idx="720">
                  <c:v>-0.34302899999999997</c:v>
                </c:pt>
                <c:pt idx="721">
                  <c:v>-0.34486800000000001</c:v>
                </c:pt>
                <c:pt idx="722">
                  <c:v>-0.34661500000000001</c:v>
                </c:pt>
                <c:pt idx="723">
                  <c:v>-0.348441</c:v>
                </c:pt>
                <c:pt idx="724">
                  <c:v>-0.35004299999999999</c:v>
                </c:pt>
                <c:pt idx="725">
                  <c:v>-0.35150999999999999</c:v>
                </c:pt>
                <c:pt idx="726">
                  <c:v>-0.35302899999999998</c:v>
                </c:pt>
                <c:pt idx="727">
                  <c:v>-0.35446299999999997</c:v>
                </c:pt>
                <c:pt idx="728">
                  <c:v>-0.35597699999999999</c:v>
                </c:pt>
                <c:pt idx="729">
                  <c:v>-0.35753299999999999</c:v>
                </c:pt>
                <c:pt idx="730">
                  <c:v>-0.35909999999999997</c:v>
                </c:pt>
                <c:pt idx="731">
                  <c:v>-0.36056300000000002</c:v>
                </c:pt>
                <c:pt idx="732">
                  <c:v>-0.36197099999999999</c:v>
                </c:pt>
                <c:pt idx="733">
                  <c:v>-0.36361700000000002</c:v>
                </c:pt>
                <c:pt idx="734">
                  <c:v>-0.36530499999999999</c:v>
                </c:pt>
                <c:pt idx="735">
                  <c:v>-0.36698399999999998</c:v>
                </c:pt>
                <c:pt idx="736">
                  <c:v>-0.368585</c:v>
                </c:pt>
                <c:pt idx="737">
                  <c:v>-0.37005199999999999</c:v>
                </c:pt>
                <c:pt idx="738">
                  <c:v>-0.37165599999999999</c:v>
                </c:pt>
                <c:pt idx="739">
                  <c:v>-0.37337700000000001</c:v>
                </c:pt>
                <c:pt idx="740">
                  <c:v>-0.37509599999999998</c:v>
                </c:pt>
                <c:pt idx="741">
                  <c:v>-0.37669200000000003</c:v>
                </c:pt>
                <c:pt idx="742">
                  <c:v>-0.37822899999999998</c:v>
                </c:pt>
                <c:pt idx="743">
                  <c:v>-0.37978800000000001</c:v>
                </c:pt>
                <c:pt idx="744">
                  <c:v>-0.38144499999999998</c:v>
                </c:pt>
                <c:pt idx="745">
                  <c:v>-0.38317899999999999</c:v>
                </c:pt>
                <c:pt idx="746">
                  <c:v>-0.38480500000000001</c:v>
                </c:pt>
                <c:pt idx="747">
                  <c:v>-0.38649800000000001</c:v>
                </c:pt>
                <c:pt idx="748">
                  <c:v>-0.38766499999999998</c:v>
                </c:pt>
              </c:numCache>
            </c:numRef>
          </c:xVal>
          <c:yVal>
            <c:numRef>
              <c:f>trajectory2!$L$2:$L$750</c:f>
              <c:numCache>
                <c:formatCode>General</c:formatCode>
                <c:ptCount val="749"/>
                <c:pt idx="0">
                  <c:v>-2.9002200000000002E-4</c:v>
                </c:pt>
                <c:pt idx="1">
                  <c:v>-5.4701499999999998E-4</c:v>
                </c:pt>
                <c:pt idx="2">
                  <c:v>-2.6301699999999999E-4</c:v>
                </c:pt>
                <c:pt idx="3">
                  <c:v>4.4851E-4</c:v>
                </c:pt>
                <c:pt idx="4">
                  <c:v>9.95681E-4</c:v>
                </c:pt>
                <c:pt idx="5">
                  <c:v>2.39609E-3</c:v>
                </c:pt>
                <c:pt idx="6">
                  <c:v>3.68696E-3</c:v>
                </c:pt>
                <c:pt idx="7">
                  <c:v>5.1635500000000003E-3</c:v>
                </c:pt>
                <c:pt idx="8">
                  <c:v>6.8951999999999998E-3</c:v>
                </c:pt>
                <c:pt idx="9">
                  <c:v>8.1129500000000007E-3</c:v>
                </c:pt>
                <c:pt idx="10">
                  <c:v>9.3346499999999999E-3</c:v>
                </c:pt>
                <c:pt idx="11">
                  <c:v>1.0318300000000001E-2</c:v>
                </c:pt>
                <c:pt idx="12">
                  <c:v>1.1280699999999999E-2</c:v>
                </c:pt>
                <c:pt idx="13">
                  <c:v>1.26477E-2</c:v>
                </c:pt>
                <c:pt idx="14">
                  <c:v>1.39136E-2</c:v>
                </c:pt>
                <c:pt idx="15">
                  <c:v>1.4676E-2</c:v>
                </c:pt>
                <c:pt idx="16">
                  <c:v>1.5529299999999999E-2</c:v>
                </c:pt>
                <c:pt idx="17">
                  <c:v>1.6774399999999998E-2</c:v>
                </c:pt>
                <c:pt idx="18">
                  <c:v>1.81605E-2</c:v>
                </c:pt>
                <c:pt idx="19">
                  <c:v>1.9424299999999999E-2</c:v>
                </c:pt>
                <c:pt idx="20">
                  <c:v>2.04967E-2</c:v>
                </c:pt>
                <c:pt idx="21">
                  <c:v>2.16084E-2</c:v>
                </c:pt>
                <c:pt idx="22">
                  <c:v>2.2662000000000002E-2</c:v>
                </c:pt>
                <c:pt idx="23">
                  <c:v>2.3664000000000001E-2</c:v>
                </c:pt>
                <c:pt idx="24">
                  <c:v>2.4915300000000001E-2</c:v>
                </c:pt>
                <c:pt idx="25">
                  <c:v>2.58158E-2</c:v>
                </c:pt>
                <c:pt idx="26">
                  <c:v>2.67003E-2</c:v>
                </c:pt>
                <c:pt idx="27">
                  <c:v>2.7923900000000001E-2</c:v>
                </c:pt>
                <c:pt idx="28">
                  <c:v>2.9037799999999999E-2</c:v>
                </c:pt>
                <c:pt idx="29">
                  <c:v>3.02627E-2</c:v>
                </c:pt>
                <c:pt idx="30">
                  <c:v>3.1287299999999997E-2</c:v>
                </c:pt>
                <c:pt idx="31">
                  <c:v>3.2073900000000002E-2</c:v>
                </c:pt>
                <c:pt idx="32">
                  <c:v>3.3176999999999998E-2</c:v>
                </c:pt>
                <c:pt idx="33">
                  <c:v>3.4354900000000001E-2</c:v>
                </c:pt>
                <c:pt idx="34">
                  <c:v>3.5313900000000002E-2</c:v>
                </c:pt>
                <c:pt idx="35">
                  <c:v>3.6438900000000003E-2</c:v>
                </c:pt>
                <c:pt idx="36">
                  <c:v>3.7294599999999997E-2</c:v>
                </c:pt>
                <c:pt idx="37">
                  <c:v>3.8266300000000003E-2</c:v>
                </c:pt>
                <c:pt idx="38">
                  <c:v>3.9444E-2</c:v>
                </c:pt>
                <c:pt idx="39">
                  <c:v>4.0265099999999998E-2</c:v>
                </c:pt>
                <c:pt idx="40">
                  <c:v>4.1198699999999998E-2</c:v>
                </c:pt>
                <c:pt idx="41">
                  <c:v>4.2403499999999997E-2</c:v>
                </c:pt>
                <c:pt idx="42">
                  <c:v>4.3390400000000003E-2</c:v>
                </c:pt>
                <c:pt idx="43">
                  <c:v>4.4535900000000003E-2</c:v>
                </c:pt>
                <c:pt idx="44">
                  <c:v>4.5441500000000003E-2</c:v>
                </c:pt>
                <c:pt idx="45">
                  <c:v>4.6210599999999998E-2</c:v>
                </c:pt>
                <c:pt idx="46">
                  <c:v>4.7280000000000003E-2</c:v>
                </c:pt>
                <c:pt idx="47">
                  <c:v>4.8386699999999998E-2</c:v>
                </c:pt>
                <c:pt idx="48">
                  <c:v>4.9327500000000003E-2</c:v>
                </c:pt>
                <c:pt idx="49">
                  <c:v>5.0503899999999997E-2</c:v>
                </c:pt>
                <c:pt idx="50">
                  <c:v>5.1686000000000003E-2</c:v>
                </c:pt>
                <c:pt idx="51">
                  <c:v>5.2983099999999998E-2</c:v>
                </c:pt>
                <c:pt idx="52">
                  <c:v>5.41716E-2</c:v>
                </c:pt>
                <c:pt idx="53">
                  <c:v>5.5317900000000003E-2</c:v>
                </c:pt>
                <c:pt idx="54">
                  <c:v>5.6639099999999998E-2</c:v>
                </c:pt>
                <c:pt idx="55">
                  <c:v>5.7725499999999999E-2</c:v>
                </c:pt>
                <c:pt idx="56">
                  <c:v>5.8771999999999998E-2</c:v>
                </c:pt>
                <c:pt idx="57">
                  <c:v>6.00324E-2</c:v>
                </c:pt>
                <c:pt idx="58">
                  <c:v>6.1110400000000002E-2</c:v>
                </c:pt>
                <c:pt idx="59">
                  <c:v>6.2270399999999997E-2</c:v>
                </c:pt>
                <c:pt idx="60">
                  <c:v>6.3236500000000001E-2</c:v>
                </c:pt>
                <c:pt idx="61">
                  <c:v>6.4253599999999994E-2</c:v>
                </c:pt>
                <c:pt idx="62">
                  <c:v>6.5431299999999998E-2</c:v>
                </c:pt>
                <c:pt idx="63">
                  <c:v>6.6272399999999995E-2</c:v>
                </c:pt>
                <c:pt idx="64">
                  <c:v>6.7186800000000005E-2</c:v>
                </c:pt>
                <c:pt idx="65">
                  <c:v>6.8281999999999995E-2</c:v>
                </c:pt>
                <c:pt idx="66">
                  <c:v>6.9577899999999998E-2</c:v>
                </c:pt>
                <c:pt idx="67">
                  <c:v>7.0946700000000001E-2</c:v>
                </c:pt>
                <c:pt idx="68">
                  <c:v>7.1905700000000003E-2</c:v>
                </c:pt>
                <c:pt idx="69">
                  <c:v>7.2885099999999994E-2</c:v>
                </c:pt>
                <c:pt idx="70">
                  <c:v>7.4062500000000003E-2</c:v>
                </c:pt>
                <c:pt idx="71">
                  <c:v>7.4911699999999998E-2</c:v>
                </c:pt>
                <c:pt idx="72">
                  <c:v>7.5872800000000004E-2</c:v>
                </c:pt>
                <c:pt idx="73">
                  <c:v>7.6910500000000007E-2</c:v>
                </c:pt>
                <c:pt idx="74">
                  <c:v>7.76979E-2</c:v>
                </c:pt>
                <c:pt idx="75">
                  <c:v>7.8773300000000004E-2</c:v>
                </c:pt>
                <c:pt idx="76">
                  <c:v>7.9632099999999997E-2</c:v>
                </c:pt>
                <c:pt idx="77">
                  <c:v>8.0385100000000001E-2</c:v>
                </c:pt>
                <c:pt idx="78">
                  <c:v>8.14217E-2</c:v>
                </c:pt>
                <c:pt idx="79">
                  <c:v>8.2376599999999994E-2</c:v>
                </c:pt>
                <c:pt idx="80">
                  <c:v>8.3810499999999996E-2</c:v>
                </c:pt>
                <c:pt idx="81">
                  <c:v>8.4826499999999999E-2</c:v>
                </c:pt>
                <c:pt idx="82">
                  <c:v>8.6080100000000007E-2</c:v>
                </c:pt>
                <c:pt idx="83">
                  <c:v>8.7919600000000001E-2</c:v>
                </c:pt>
                <c:pt idx="84">
                  <c:v>8.9432700000000004E-2</c:v>
                </c:pt>
                <c:pt idx="85">
                  <c:v>9.1009900000000005E-2</c:v>
                </c:pt>
                <c:pt idx="86">
                  <c:v>9.2630900000000002E-2</c:v>
                </c:pt>
                <c:pt idx="87">
                  <c:v>9.3884499999999996E-2</c:v>
                </c:pt>
                <c:pt idx="88">
                  <c:v>9.49657E-2</c:v>
                </c:pt>
                <c:pt idx="89">
                  <c:v>9.6553E-2</c:v>
                </c:pt>
                <c:pt idx="90">
                  <c:v>9.8026299999999997E-2</c:v>
                </c:pt>
                <c:pt idx="91">
                  <c:v>9.9429400000000001E-2</c:v>
                </c:pt>
                <c:pt idx="92">
                  <c:v>0.100767</c:v>
                </c:pt>
                <c:pt idx="93">
                  <c:v>0.101729</c:v>
                </c:pt>
                <c:pt idx="94">
                  <c:v>0.102979</c:v>
                </c:pt>
                <c:pt idx="95">
                  <c:v>0.10457</c:v>
                </c:pt>
                <c:pt idx="96">
                  <c:v>0.105661</c:v>
                </c:pt>
                <c:pt idx="97">
                  <c:v>0.107229</c:v>
                </c:pt>
                <c:pt idx="98">
                  <c:v>0.108681</c:v>
                </c:pt>
                <c:pt idx="99">
                  <c:v>0.109694</c:v>
                </c:pt>
                <c:pt idx="100">
                  <c:v>0.111216</c:v>
                </c:pt>
                <c:pt idx="101">
                  <c:v>0.112928</c:v>
                </c:pt>
                <c:pt idx="102">
                  <c:v>0.11407</c:v>
                </c:pt>
                <c:pt idx="103">
                  <c:v>0.115456</c:v>
                </c:pt>
                <c:pt idx="104">
                  <c:v>0.117342</c:v>
                </c:pt>
                <c:pt idx="105">
                  <c:v>0.119309</c:v>
                </c:pt>
                <c:pt idx="106">
                  <c:v>0.120772</c:v>
                </c:pt>
                <c:pt idx="107">
                  <c:v>0.122721</c:v>
                </c:pt>
                <c:pt idx="108">
                  <c:v>0.12489400000000001</c:v>
                </c:pt>
                <c:pt idx="109">
                  <c:v>0.12720699999999999</c:v>
                </c:pt>
                <c:pt idx="110">
                  <c:v>0.12967100000000001</c:v>
                </c:pt>
                <c:pt idx="111">
                  <c:v>0.132133</c:v>
                </c:pt>
                <c:pt idx="112">
                  <c:v>0.134794</c:v>
                </c:pt>
                <c:pt idx="113">
                  <c:v>0.13769100000000001</c:v>
                </c:pt>
                <c:pt idx="114">
                  <c:v>0.140485</c:v>
                </c:pt>
                <c:pt idx="115">
                  <c:v>0.14314199999999999</c:v>
                </c:pt>
                <c:pt idx="116">
                  <c:v>0.145874</c:v>
                </c:pt>
                <c:pt idx="117">
                  <c:v>0.14866399999999999</c:v>
                </c:pt>
                <c:pt idx="118">
                  <c:v>0.15149399999999999</c:v>
                </c:pt>
                <c:pt idx="119">
                  <c:v>0.154308</c:v>
                </c:pt>
                <c:pt idx="120">
                  <c:v>0.157081</c:v>
                </c:pt>
                <c:pt idx="121">
                  <c:v>0.15979399999999999</c:v>
                </c:pt>
                <c:pt idx="122">
                  <c:v>0.162496</c:v>
                </c:pt>
                <c:pt idx="123">
                  <c:v>0.165214</c:v>
                </c:pt>
                <c:pt idx="124">
                  <c:v>0.16797599999999999</c:v>
                </c:pt>
                <c:pt idx="125">
                  <c:v>0.17078299999999999</c:v>
                </c:pt>
                <c:pt idx="126">
                  <c:v>0.173596</c:v>
                </c:pt>
                <c:pt idx="127">
                  <c:v>0.176371</c:v>
                </c:pt>
                <c:pt idx="128">
                  <c:v>0.179091</c:v>
                </c:pt>
                <c:pt idx="129">
                  <c:v>0.18180499999999999</c:v>
                </c:pt>
                <c:pt idx="130">
                  <c:v>0.18454499999999999</c:v>
                </c:pt>
                <c:pt idx="131">
                  <c:v>0.18731</c:v>
                </c:pt>
                <c:pt idx="132">
                  <c:v>0.19010099999999999</c:v>
                </c:pt>
                <c:pt idx="133">
                  <c:v>0.19290399999999999</c:v>
                </c:pt>
                <c:pt idx="134">
                  <c:v>0.195688</c:v>
                </c:pt>
                <c:pt idx="135">
                  <c:v>0.19843</c:v>
                </c:pt>
                <c:pt idx="136">
                  <c:v>0.201156</c:v>
                </c:pt>
                <c:pt idx="137">
                  <c:v>0.203904</c:v>
                </c:pt>
                <c:pt idx="138">
                  <c:v>0.206678</c:v>
                </c:pt>
                <c:pt idx="139">
                  <c:v>0.20946899999999999</c:v>
                </c:pt>
                <c:pt idx="140">
                  <c:v>0.21226400000000001</c:v>
                </c:pt>
                <c:pt idx="141">
                  <c:v>0.21504899999999999</c:v>
                </c:pt>
                <c:pt idx="142">
                  <c:v>0.217808</c:v>
                </c:pt>
                <c:pt idx="143">
                  <c:v>0.22055</c:v>
                </c:pt>
                <c:pt idx="144">
                  <c:v>0.223306</c:v>
                </c:pt>
                <c:pt idx="145">
                  <c:v>0.22608900000000001</c:v>
                </c:pt>
                <c:pt idx="146">
                  <c:v>0.228883</c:v>
                </c:pt>
                <c:pt idx="147">
                  <c:v>0.23167399999999999</c:v>
                </c:pt>
                <c:pt idx="148">
                  <c:v>0.234458</c:v>
                </c:pt>
                <c:pt idx="149">
                  <c:v>0.23722799999999999</c:v>
                </c:pt>
                <c:pt idx="150">
                  <c:v>0.239813</c:v>
                </c:pt>
                <c:pt idx="151">
                  <c:v>0.24248700000000001</c:v>
                </c:pt>
                <c:pt idx="152">
                  <c:v>0.24470500000000001</c:v>
                </c:pt>
                <c:pt idx="153">
                  <c:v>0.24709600000000001</c:v>
                </c:pt>
                <c:pt idx="154">
                  <c:v>0.249722</c:v>
                </c:pt>
                <c:pt idx="155">
                  <c:v>0.25221500000000002</c:v>
                </c:pt>
                <c:pt idx="156">
                  <c:v>0.254577</c:v>
                </c:pt>
                <c:pt idx="157">
                  <c:v>0.256886</c:v>
                </c:pt>
                <c:pt idx="158">
                  <c:v>0.25935900000000001</c:v>
                </c:pt>
                <c:pt idx="159">
                  <c:v>0.26171299999999997</c:v>
                </c:pt>
                <c:pt idx="160">
                  <c:v>0.26443299999999997</c:v>
                </c:pt>
                <c:pt idx="161">
                  <c:v>0.26719199999999999</c:v>
                </c:pt>
                <c:pt idx="162">
                  <c:v>0.269984</c:v>
                </c:pt>
                <c:pt idx="163">
                  <c:v>0.27280199999999999</c:v>
                </c:pt>
                <c:pt idx="164">
                  <c:v>0.27555800000000003</c:v>
                </c:pt>
                <c:pt idx="165">
                  <c:v>0.27855999999999997</c:v>
                </c:pt>
                <c:pt idx="166">
                  <c:v>0.28164899999999998</c:v>
                </c:pt>
                <c:pt idx="167">
                  <c:v>0.284775</c:v>
                </c:pt>
                <c:pt idx="168">
                  <c:v>0.287937</c:v>
                </c:pt>
                <c:pt idx="169">
                  <c:v>0.29103400000000001</c:v>
                </c:pt>
                <c:pt idx="170">
                  <c:v>0.294014</c:v>
                </c:pt>
                <c:pt idx="171">
                  <c:v>0.29706900000000003</c:v>
                </c:pt>
                <c:pt idx="172">
                  <c:v>0.30020400000000003</c:v>
                </c:pt>
                <c:pt idx="173">
                  <c:v>0.303207</c:v>
                </c:pt>
                <c:pt idx="174">
                  <c:v>0.30622300000000002</c:v>
                </c:pt>
                <c:pt idx="175">
                  <c:v>0.30929600000000002</c:v>
                </c:pt>
                <c:pt idx="176">
                  <c:v>0.31223499999999998</c:v>
                </c:pt>
                <c:pt idx="177">
                  <c:v>0.31521500000000002</c:v>
                </c:pt>
                <c:pt idx="178">
                  <c:v>0.31829499999999999</c:v>
                </c:pt>
                <c:pt idx="179">
                  <c:v>0.32119300000000001</c:v>
                </c:pt>
                <c:pt idx="180">
                  <c:v>0.32402999999999998</c:v>
                </c:pt>
                <c:pt idx="181">
                  <c:v>0.32687100000000002</c:v>
                </c:pt>
                <c:pt idx="182">
                  <c:v>0.32983499999999999</c:v>
                </c:pt>
                <c:pt idx="183">
                  <c:v>0.33254699999999998</c:v>
                </c:pt>
                <c:pt idx="184">
                  <c:v>0.33544000000000002</c:v>
                </c:pt>
                <c:pt idx="185">
                  <c:v>0.338171</c:v>
                </c:pt>
                <c:pt idx="186">
                  <c:v>0.34090599999999999</c:v>
                </c:pt>
                <c:pt idx="187">
                  <c:v>0.34366099999999999</c:v>
                </c:pt>
                <c:pt idx="188">
                  <c:v>0.34629100000000002</c:v>
                </c:pt>
                <c:pt idx="189">
                  <c:v>0.34905599999999998</c:v>
                </c:pt>
                <c:pt idx="190">
                  <c:v>0.35164200000000001</c:v>
                </c:pt>
                <c:pt idx="191">
                  <c:v>0.354406</c:v>
                </c:pt>
                <c:pt idx="192">
                  <c:v>0.356964</c:v>
                </c:pt>
                <c:pt idx="193">
                  <c:v>0.35967700000000002</c:v>
                </c:pt>
                <c:pt idx="194">
                  <c:v>0.36221999999999999</c:v>
                </c:pt>
                <c:pt idx="195">
                  <c:v>0.36480800000000002</c:v>
                </c:pt>
                <c:pt idx="196">
                  <c:v>0.36738599999999999</c:v>
                </c:pt>
                <c:pt idx="197">
                  <c:v>0.36994700000000003</c:v>
                </c:pt>
                <c:pt idx="198">
                  <c:v>0.37259900000000001</c:v>
                </c:pt>
                <c:pt idx="199">
                  <c:v>0.37512499999999999</c:v>
                </c:pt>
                <c:pt idx="200">
                  <c:v>0.377697</c:v>
                </c:pt>
                <c:pt idx="201">
                  <c:v>0.37996799999999997</c:v>
                </c:pt>
                <c:pt idx="202">
                  <c:v>0.38227800000000001</c:v>
                </c:pt>
                <c:pt idx="203">
                  <c:v>0.385075</c:v>
                </c:pt>
                <c:pt idx="204">
                  <c:v>0.38778000000000001</c:v>
                </c:pt>
                <c:pt idx="205">
                  <c:v>0.390982</c:v>
                </c:pt>
                <c:pt idx="206">
                  <c:v>0.39450800000000003</c:v>
                </c:pt>
                <c:pt idx="207">
                  <c:v>0.39807399999999998</c:v>
                </c:pt>
                <c:pt idx="208">
                  <c:v>0.40142</c:v>
                </c:pt>
                <c:pt idx="209">
                  <c:v>0.40494599999999997</c:v>
                </c:pt>
                <c:pt idx="210">
                  <c:v>0.408912</c:v>
                </c:pt>
                <c:pt idx="211">
                  <c:v>0.41256399999999999</c:v>
                </c:pt>
                <c:pt idx="212">
                  <c:v>0.41626600000000002</c:v>
                </c:pt>
                <c:pt idx="213">
                  <c:v>0.41974499999999998</c:v>
                </c:pt>
                <c:pt idx="214">
                  <c:v>0.42403600000000002</c:v>
                </c:pt>
                <c:pt idx="215">
                  <c:v>0.42821300000000001</c:v>
                </c:pt>
                <c:pt idx="216">
                  <c:v>0.43230099999999999</c:v>
                </c:pt>
                <c:pt idx="217">
                  <c:v>0.43635400000000002</c:v>
                </c:pt>
                <c:pt idx="218">
                  <c:v>0.44011800000000001</c:v>
                </c:pt>
                <c:pt idx="219">
                  <c:v>0.444189</c:v>
                </c:pt>
                <c:pt idx="220">
                  <c:v>0.44858999999999999</c:v>
                </c:pt>
                <c:pt idx="221">
                  <c:v>0.45282600000000001</c:v>
                </c:pt>
                <c:pt idx="222">
                  <c:v>0.45705400000000002</c:v>
                </c:pt>
                <c:pt idx="223">
                  <c:v>0.46090399999999998</c:v>
                </c:pt>
                <c:pt idx="224">
                  <c:v>0.46484399999999998</c:v>
                </c:pt>
                <c:pt idx="225">
                  <c:v>0.46871299999999999</c:v>
                </c:pt>
                <c:pt idx="226">
                  <c:v>0.47253000000000001</c:v>
                </c:pt>
                <c:pt idx="227">
                  <c:v>0.47645700000000002</c:v>
                </c:pt>
                <c:pt idx="228">
                  <c:v>0.48023700000000002</c:v>
                </c:pt>
                <c:pt idx="229">
                  <c:v>0.48429699999999998</c:v>
                </c:pt>
                <c:pt idx="230">
                  <c:v>0.48821300000000001</c:v>
                </c:pt>
                <c:pt idx="231">
                  <c:v>0.492425</c:v>
                </c:pt>
                <c:pt idx="232">
                  <c:v>0.49658099999999999</c:v>
                </c:pt>
                <c:pt idx="233">
                  <c:v>0.50088999999999995</c:v>
                </c:pt>
                <c:pt idx="234">
                  <c:v>0.50529299999999999</c:v>
                </c:pt>
                <c:pt idx="235">
                  <c:v>0.50957200000000002</c:v>
                </c:pt>
                <c:pt idx="236">
                  <c:v>0.51397700000000002</c:v>
                </c:pt>
                <c:pt idx="237">
                  <c:v>0.51816399999999996</c:v>
                </c:pt>
                <c:pt idx="238">
                  <c:v>0.52262399999999998</c:v>
                </c:pt>
                <c:pt idx="239">
                  <c:v>0.52697499999999997</c:v>
                </c:pt>
                <c:pt idx="240">
                  <c:v>0.53137900000000005</c:v>
                </c:pt>
                <c:pt idx="241">
                  <c:v>0.53589200000000003</c:v>
                </c:pt>
                <c:pt idx="242">
                  <c:v>0.54027800000000004</c:v>
                </c:pt>
                <c:pt idx="243">
                  <c:v>0.54491400000000001</c:v>
                </c:pt>
                <c:pt idx="244">
                  <c:v>0.549342</c:v>
                </c:pt>
                <c:pt idx="245">
                  <c:v>0.55400199999999999</c:v>
                </c:pt>
                <c:pt idx="246">
                  <c:v>0.55849000000000004</c:v>
                </c:pt>
                <c:pt idx="247">
                  <c:v>0.56310400000000005</c:v>
                </c:pt>
                <c:pt idx="248">
                  <c:v>0.56773600000000002</c:v>
                </c:pt>
                <c:pt idx="249">
                  <c:v>0.57232400000000005</c:v>
                </c:pt>
                <c:pt idx="250">
                  <c:v>0.57687200000000005</c:v>
                </c:pt>
                <c:pt idx="251">
                  <c:v>0.58067999999999997</c:v>
                </c:pt>
                <c:pt idx="252">
                  <c:v>0.584152</c:v>
                </c:pt>
                <c:pt idx="253">
                  <c:v>0.58800399999999997</c:v>
                </c:pt>
                <c:pt idx="254">
                  <c:v>0.59175900000000003</c:v>
                </c:pt>
                <c:pt idx="255">
                  <c:v>0.59544299999999994</c:v>
                </c:pt>
                <c:pt idx="256">
                  <c:v>0.59918400000000005</c:v>
                </c:pt>
                <c:pt idx="257">
                  <c:v>0.60296499999999997</c:v>
                </c:pt>
                <c:pt idx="258">
                  <c:v>0.60681399999999996</c:v>
                </c:pt>
                <c:pt idx="259">
                  <c:v>0.61073699999999997</c:v>
                </c:pt>
                <c:pt idx="260">
                  <c:v>0.61471500000000001</c:v>
                </c:pt>
                <c:pt idx="261">
                  <c:v>0.61864699999999995</c:v>
                </c:pt>
                <c:pt idx="262">
                  <c:v>0.622641</c:v>
                </c:pt>
                <c:pt idx="263">
                  <c:v>0.62660700000000003</c:v>
                </c:pt>
                <c:pt idx="264">
                  <c:v>0.63051199999999996</c:v>
                </c:pt>
                <c:pt idx="265">
                  <c:v>0.63447299999999995</c:v>
                </c:pt>
                <c:pt idx="266">
                  <c:v>0.63843700000000003</c:v>
                </c:pt>
                <c:pt idx="267">
                  <c:v>0.64236099999999996</c:v>
                </c:pt>
                <c:pt idx="268">
                  <c:v>0.64631799999999995</c:v>
                </c:pt>
                <c:pt idx="269">
                  <c:v>0.65027100000000004</c:v>
                </c:pt>
                <c:pt idx="270">
                  <c:v>0.654173</c:v>
                </c:pt>
                <c:pt idx="271">
                  <c:v>0.65802400000000005</c:v>
                </c:pt>
                <c:pt idx="272">
                  <c:v>0.66188800000000003</c:v>
                </c:pt>
                <c:pt idx="273">
                  <c:v>0.66571800000000003</c:v>
                </c:pt>
                <c:pt idx="274">
                  <c:v>0.66945900000000003</c:v>
                </c:pt>
                <c:pt idx="275">
                  <c:v>0.67326299999999994</c:v>
                </c:pt>
                <c:pt idx="276">
                  <c:v>0.67706</c:v>
                </c:pt>
                <c:pt idx="277">
                  <c:v>0.68073499999999998</c:v>
                </c:pt>
                <c:pt idx="278">
                  <c:v>0.68450699999999998</c:v>
                </c:pt>
                <c:pt idx="279">
                  <c:v>0.68826500000000002</c:v>
                </c:pt>
                <c:pt idx="280">
                  <c:v>0.69194900000000004</c:v>
                </c:pt>
                <c:pt idx="281">
                  <c:v>0.69562400000000002</c:v>
                </c:pt>
                <c:pt idx="282">
                  <c:v>0.69938199999999995</c:v>
                </c:pt>
                <c:pt idx="283">
                  <c:v>0.70315499999999997</c:v>
                </c:pt>
                <c:pt idx="284">
                  <c:v>0.70678600000000003</c:v>
                </c:pt>
                <c:pt idx="285">
                  <c:v>0.71050400000000002</c:v>
                </c:pt>
                <c:pt idx="286">
                  <c:v>0.71423899999999996</c:v>
                </c:pt>
                <c:pt idx="287">
                  <c:v>0.71791099999999997</c:v>
                </c:pt>
                <c:pt idx="288">
                  <c:v>0.72149300000000005</c:v>
                </c:pt>
                <c:pt idx="289">
                  <c:v>0.72512900000000002</c:v>
                </c:pt>
                <c:pt idx="290">
                  <c:v>0.72875800000000002</c:v>
                </c:pt>
                <c:pt idx="291">
                  <c:v>0.73225799999999996</c:v>
                </c:pt>
                <c:pt idx="292">
                  <c:v>0.73594400000000004</c:v>
                </c:pt>
                <c:pt idx="293">
                  <c:v>0.73968699999999998</c:v>
                </c:pt>
                <c:pt idx="294">
                  <c:v>0.743259</c:v>
                </c:pt>
                <c:pt idx="295">
                  <c:v>0.746919</c:v>
                </c:pt>
                <c:pt idx="296">
                  <c:v>0.75057300000000005</c:v>
                </c:pt>
                <c:pt idx="297">
                  <c:v>0.754274</c:v>
                </c:pt>
                <c:pt idx="298">
                  <c:v>0.758019</c:v>
                </c:pt>
                <c:pt idx="299">
                  <c:v>0.76180300000000001</c:v>
                </c:pt>
                <c:pt idx="300">
                  <c:v>0.76491600000000004</c:v>
                </c:pt>
                <c:pt idx="301">
                  <c:v>0.76629199999999997</c:v>
                </c:pt>
                <c:pt idx="302">
                  <c:v>0.76762900000000001</c:v>
                </c:pt>
                <c:pt idx="303">
                  <c:v>0.76875499999999997</c:v>
                </c:pt>
                <c:pt idx="304">
                  <c:v>0.77066699999999999</c:v>
                </c:pt>
                <c:pt idx="305">
                  <c:v>0.77244100000000004</c:v>
                </c:pt>
                <c:pt idx="306">
                  <c:v>0.77416300000000005</c:v>
                </c:pt>
                <c:pt idx="307">
                  <c:v>0.77599499999999999</c:v>
                </c:pt>
                <c:pt idx="308">
                  <c:v>0.77699099999999999</c:v>
                </c:pt>
                <c:pt idx="309">
                  <c:v>0.77794200000000002</c:v>
                </c:pt>
                <c:pt idx="310">
                  <c:v>0.77906200000000003</c:v>
                </c:pt>
                <c:pt idx="311">
                  <c:v>0.77999200000000002</c:v>
                </c:pt>
                <c:pt idx="312">
                  <c:v>0.78072600000000003</c:v>
                </c:pt>
                <c:pt idx="313">
                  <c:v>0.78153600000000001</c:v>
                </c:pt>
                <c:pt idx="314">
                  <c:v>0.782474</c:v>
                </c:pt>
                <c:pt idx="315">
                  <c:v>0.78309200000000001</c:v>
                </c:pt>
                <c:pt idx="316">
                  <c:v>0.78352299999999997</c:v>
                </c:pt>
                <c:pt idx="317">
                  <c:v>0.78423699999999996</c:v>
                </c:pt>
                <c:pt idx="318">
                  <c:v>0.78487600000000002</c:v>
                </c:pt>
                <c:pt idx="319">
                  <c:v>0.78505899999999995</c:v>
                </c:pt>
                <c:pt idx="320">
                  <c:v>0.78535600000000005</c:v>
                </c:pt>
                <c:pt idx="321">
                  <c:v>0.785937</c:v>
                </c:pt>
                <c:pt idx="322">
                  <c:v>0.78609700000000005</c:v>
                </c:pt>
                <c:pt idx="323">
                  <c:v>0.78595400000000004</c:v>
                </c:pt>
                <c:pt idx="324">
                  <c:v>0.78615900000000005</c:v>
                </c:pt>
                <c:pt idx="325">
                  <c:v>0.78640399999999999</c:v>
                </c:pt>
                <c:pt idx="326">
                  <c:v>0.78618600000000005</c:v>
                </c:pt>
                <c:pt idx="327">
                  <c:v>0.78577799999999998</c:v>
                </c:pt>
                <c:pt idx="328">
                  <c:v>0.78558799999999995</c:v>
                </c:pt>
                <c:pt idx="329">
                  <c:v>0.78542000000000001</c:v>
                </c:pt>
                <c:pt idx="330">
                  <c:v>0.78489399999999998</c:v>
                </c:pt>
                <c:pt idx="331">
                  <c:v>0.78498000000000001</c:v>
                </c:pt>
                <c:pt idx="332">
                  <c:v>0.785632</c:v>
                </c:pt>
                <c:pt idx="333">
                  <c:v>0.786385</c:v>
                </c:pt>
                <c:pt idx="334">
                  <c:v>0.78753200000000001</c:v>
                </c:pt>
                <c:pt idx="335">
                  <c:v>0.78856000000000004</c:v>
                </c:pt>
                <c:pt idx="336">
                  <c:v>0.78891699999999998</c:v>
                </c:pt>
                <c:pt idx="337">
                  <c:v>0.78906500000000002</c:v>
                </c:pt>
                <c:pt idx="338">
                  <c:v>0.789605</c:v>
                </c:pt>
                <c:pt idx="339">
                  <c:v>0.79056400000000004</c:v>
                </c:pt>
                <c:pt idx="340">
                  <c:v>0.79147000000000001</c:v>
                </c:pt>
                <c:pt idx="341">
                  <c:v>0.792269</c:v>
                </c:pt>
                <c:pt idx="342">
                  <c:v>0.79294900000000001</c:v>
                </c:pt>
                <c:pt idx="343">
                  <c:v>0.79384900000000003</c:v>
                </c:pt>
                <c:pt idx="344">
                  <c:v>0.79486000000000001</c:v>
                </c:pt>
                <c:pt idx="345">
                  <c:v>0.79570799999999997</c:v>
                </c:pt>
                <c:pt idx="346">
                  <c:v>0.79616500000000001</c:v>
                </c:pt>
                <c:pt idx="347">
                  <c:v>0.79650699999999997</c:v>
                </c:pt>
                <c:pt idx="348">
                  <c:v>0.79693199999999997</c:v>
                </c:pt>
                <c:pt idx="349">
                  <c:v>0.79747699999999999</c:v>
                </c:pt>
                <c:pt idx="350">
                  <c:v>0.79807499999999998</c:v>
                </c:pt>
                <c:pt idx="351">
                  <c:v>0.79864199999999996</c:v>
                </c:pt>
                <c:pt idx="352">
                  <c:v>0.79937100000000005</c:v>
                </c:pt>
                <c:pt idx="353">
                  <c:v>0.80069900000000005</c:v>
                </c:pt>
                <c:pt idx="354">
                  <c:v>0.80203599999999997</c:v>
                </c:pt>
                <c:pt idx="355">
                  <c:v>0.803759</c:v>
                </c:pt>
                <c:pt idx="356">
                  <c:v>0.805593</c:v>
                </c:pt>
                <c:pt idx="357">
                  <c:v>0.80768300000000004</c:v>
                </c:pt>
                <c:pt idx="358">
                  <c:v>0.80974900000000005</c:v>
                </c:pt>
                <c:pt idx="359">
                  <c:v>0.81198999999999999</c:v>
                </c:pt>
                <c:pt idx="360">
                  <c:v>0.81417499999999998</c:v>
                </c:pt>
                <c:pt idx="361">
                  <c:v>0.81653900000000001</c:v>
                </c:pt>
                <c:pt idx="362">
                  <c:v>0.81892100000000001</c:v>
                </c:pt>
                <c:pt idx="363">
                  <c:v>0.82139799999999996</c:v>
                </c:pt>
                <c:pt idx="364">
                  <c:v>0.82400600000000002</c:v>
                </c:pt>
                <c:pt idx="365">
                  <c:v>0.82668600000000003</c:v>
                </c:pt>
                <c:pt idx="366">
                  <c:v>0.82947300000000002</c:v>
                </c:pt>
                <c:pt idx="367">
                  <c:v>0.83228199999999997</c:v>
                </c:pt>
                <c:pt idx="368">
                  <c:v>0.83512699999999995</c:v>
                </c:pt>
                <c:pt idx="369">
                  <c:v>0.83794100000000005</c:v>
                </c:pt>
                <c:pt idx="370">
                  <c:v>0.84069700000000003</c:v>
                </c:pt>
                <c:pt idx="371">
                  <c:v>0.84345499999999995</c:v>
                </c:pt>
                <c:pt idx="372">
                  <c:v>0.84622799999999998</c:v>
                </c:pt>
                <c:pt idx="373">
                  <c:v>0.84900399999999998</c:v>
                </c:pt>
                <c:pt idx="374">
                  <c:v>0.85181399999999996</c:v>
                </c:pt>
                <c:pt idx="375">
                  <c:v>0.85465500000000005</c:v>
                </c:pt>
                <c:pt idx="376">
                  <c:v>0.85748199999999997</c:v>
                </c:pt>
                <c:pt idx="377">
                  <c:v>0.86026199999999997</c:v>
                </c:pt>
                <c:pt idx="378">
                  <c:v>0.86302100000000004</c:v>
                </c:pt>
                <c:pt idx="379">
                  <c:v>0.86579600000000001</c:v>
                </c:pt>
                <c:pt idx="380">
                  <c:v>0.86856999999999995</c:v>
                </c:pt>
                <c:pt idx="381">
                  <c:v>0.87134999999999996</c:v>
                </c:pt>
                <c:pt idx="382">
                  <c:v>0.87417599999999995</c:v>
                </c:pt>
                <c:pt idx="383">
                  <c:v>0.87701399999999996</c:v>
                </c:pt>
                <c:pt idx="384">
                  <c:v>0.87980899999999995</c:v>
                </c:pt>
                <c:pt idx="385">
                  <c:v>0.88258099999999995</c:v>
                </c:pt>
                <c:pt idx="386">
                  <c:v>0.88535699999999995</c:v>
                </c:pt>
                <c:pt idx="387">
                  <c:v>0.88813200000000003</c:v>
                </c:pt>
                <c:pt idx="388">
                  <c:v>0.89090199999999997</c:v>
                </c:pt>
                <c:pt idx="389">
                  <c:v>0.89370000000000005</c:v>
                </c:pt>
                <c:pt idx="390">
                  <c:v>0.89653899999999997</c:v>
                </c:pt>
                <c:pt idx="391">
                  <c:v>0.89937</c:v>
                </c:pt>
                <c:pt idx="392">
                  <c:v>0.90216499999999999</c:v>
                </c:pt>
                <c:pt idx="393">
                  <c:v>0.904949</c:v>
                </c:pt>
                <c:pt idx="394">
                  <c:v>0.90772600000000003</c:v>
                </c:pt>
                <c:pt idx="395">
                  <c:v>0.910501</c:v>
                </c:pt>
                <c:pt idx="396">
                  <c:v>0.91327499999999995</c:v>
                </c:pt>
                <c:pt idx="397">
                  <c:v>0.91606600000000005</c:v>
                </c:pt>
                <c:pt idx="398">
                  <c:v>0.91889100000000001</c:v>
                </c:pt>
                <c:pt idx="399">
                  <c:v>0.92171099999999995</c:v>
                </c:pt>
                <c:pt idx="400">
                  <c:v>0.92445900000000003</c:v>
                </c:pt>
                <c:pt idx="401">
                  <c:v>0.92725900000000006</c:v>
                </c:pt>
                <c:pt idx="402">
                  <c:v>0.92953799999999998</c:v>
                </c:pt>
                <c:pt idx="403">
                  <c:v>0.932419</c:v>
                </c:pt>
                <c:pt idx="404">
                  <c:v>0.93520300000000001</c:v>
                </c:pt>
                <c:pt idx="405">
                  <c:v>0.93789199999999995</c:v>
                </c:pt>
                <c:pt idx="406">
                  <c:v>0.94060200000000005</c:v>
                </c:pt>
                <c:pt idx="407">
                  <c:v>0.94305499999999998</c:v>
                </c:pt>
                <c:pt idx="408">
                  <c:v>0.94593499999999997</c:v>
                </c:pt>
                <c:pt idx="409">
                  <c:v>0.94884999999999997</c:v>
                </c:pt>
                <c:pt idx="410">
                  <c:v>0.95176700000000003</c:v>
                </c:pt>
                <c:pt idx="411">
                  <c:v>0.95463900000000002</c:v>
                </c:pt>
                <c:pt idx="412">
                  <c:v>0.95752599999999999</c:v>
                </c:pt>
                <c:pt idx="413">
                  <c:v>0.96043400000000001</c:v>
                </c:pt>
                <c:pt idx="414">
                  <c:v>0.96333599999999997</c:v>
                </c:pt>
                <c:pt idx="415">
                  <c:v>0.96621199999999996</c:v>
                </c:pt>
                <c:pt idx="416">
                  <c:v>0.96905799999999997</c:v>
                </c:pt>
                <c:pt idx="417">
                  <c:v>0.97189400000000004</c:v>
                </c:pt>
                <c:pt idx="418">
                  <c:v>0.97471799999999997</c:v>
                </c:pt>
                <c:pt idx="419">
                  <c:v>0.97755499999999995</c:v>
                </c:pt>
                <c:pt idx="420">
                  <c:v>0.98036599999999996</c:v>
                </c:pt>
                <c:pt idx="421">
                  <c:v>0.983151</c:v>
                </c:pt>
                <c:pt idx="422">
                  <c:v>0.98592800000000003</c:v>
                </c:pt>
                <c:pt idx="423">
                  <c:v>0.98871900000000001</c:v>
                </c:pt>
                <c:pt idx="424">
                  <c:v>0.99151</c:v>
                </c:pt>
                <c:pt idx="425">
                  <c:v>0.99426499999999995</c:v>
                </c:pt>
                <c:pt idx="426">
                  <c:v>0.99698799999999999</c:v>
                </c:pt>
                <c:pt idx="427">
                  <c:v>0.99970000000000003</c:v>
                </c:pt>
                <c:pt idx="428">
                  <c:v>1.00241</c:v>
                </c:pt>
                <c:pt idx="429">
                  <c:v>1.0051399999999999</c:v>
                </c:pt>
                <c:pt idx="430">
                  <c:v>1.0078400000000001</c:v>
                </c:pt>
                <c:pt idx="431">
                  <c:v>1.01051</c:v>
                </c:pt>
                <c:pt idx="432">
                  <c:v>1.0131600000000001</c:v>
                </c:pt>
                <c:pt idx="433">
                  <c:v>1.0158199999999999</c:v>
                </c:pt>
                <c:pt idx="434">
                  <c:v>1.01847</c:v>
                </c:pt>
                <c:pt idx="435">
                  <c:v>1.0210999999999999</c:v>
                </c:pt>
                <c:pt idx="436">
                  <c:v>1.0237099999999999</c:v>
                </c:pt>
                <c:pt idx="437">
                  <c:v>1.0263</c:v>
                </c:pt>
                <c:pt idx="438">
                  <c:v>1.0288900000000001</c:v>
                </c:pt>
                <c:pt idx="439">
                  <c:v>1.03149</c:v>
                </c:pt>
                <c:pt idx="440">
                  <c:v>1.03409</c:v>
                </c:pt>
                <c:pt idx="441">
                  <c:v>1.03664</c:v>
                </c:pt>
                <c:pt idx="442">
                  <c:v>1.0391600000000001</c:v>
                </c:pt>
                <c:pt idx="443">
                  <c:v>1.04166</c:v>
                </c:pt>
                <c:pt idx="444">
                  <c:v>1.04417</c:v>
                </c:pt>
                <c:pt idx="445">
                  <c:v>1.04671</c:v>
                </c:pt>
                <c:pt idx="446">
                  <c:v>1.0491999999999999</c:v>
                </c:pt>
                <c:pt idx="447">
                  <c:v>1.05166</c:v>
                </c:pt>
                <c:pt idx="448">
                  <c:v>1.05419</c:v>
                </c:pt>
                <c:pt idx="449">
                  <c:v>1.05664</c:v>
                </c:pt>
                <c:pt idx="450">
                  <c:v>1.0587299999999999</c:v>
                </c:pt>
                <c:pt idx="451">
                  <c:v>1.0607899999999999</c:v>
                </c:pt>
                <c:pt idx="452">
                  <c:v>1.0633999999999999</c:v>
                </c:pt>
                <c:pt idx="453">
                  <c:v>1.06599</c:v>
                </c:pt>
                <c:pt idx="454">
                  <c:v>1.0685</c:v>
                </c:pt>
                <c:pt idx="455">
                  <c:v>1.07097</c:v>
                </c:pt>
                <c:pt idx="456">
                  <c:v>1.0733900000000001</c:v>
                </c:pt>
                <c:pt idx="457">
                  <c:v>1.07592</c:v>
                </c:pt>
                <c:pt idx="458">
                  <c:v>1.0784800000000001</c:v>
                </c:pt>
                <c:pt idx="459">
                  <c:v>1.08111</c:v>
                </c:pt>
                <c:pt idx="460">
                  <c:v>1.08388</c:v>
                </c:pt>
                <c:pt idx="461">
                  <c:v>1.08667</c:v>
                </c:pt>
                <c:pt idx="462">
                  <c:v>1.0894200000000001</c:v>
                </c:pt>
                <c:pt idx="463">
                  <c:v>1.09213</c:v>
                </c:pt>
                <c:pt idx="464">
                  <c:v>1.0948199999999999</c:v>
                </c:pt>
                <c:pt idx="465">
                  <c:v>1.0975200000000001</c:v>
                </c:pt>
                <c:pt idx="466">
                  <c:v>1.1002400000000001</c:v>
                </c:pt>
                <c:pt idx="467">
                  <c:v>1.10301</c:v>
                </c:pt>
                <c:pt idx="468">
                  <c:v>1.1057999999999999</c:v>
                </c:pt>
                <c:pt idx="469">
                  <c:v>1.1085499999999999</c:v>
                </c:pt>
                <c:pt idx="470">
                  <c:v>1.11124</c:v>
                </c:pt>
                <c:pt idx="471">
                  <c:v>1.11395</c:v>
                </c:pt>
                <c:pt idx="472">
                  <c:v>1.1166499999999999</c:v>
                </c:pt>
                <c:pt idx="473">
                  <c:v>1.11934</c:v>
                </c:pt>
                <c:pt idx="474">
                  <c:v>1.12209</c:v>
                </c:pt>
                <c:pt idx="475">
                  <c:v>1.12487</c:v>
                </c:pt>
                <c:pt idx="476">
                  <c:v>1.12761</c:v>
                </c:pt>
                <c:pt idx="477">
                  <c:v>1.13032</c:v>
                </c:pt>
                <c:pt idx="478">
                  <c:v>1.13303</c:v>
                </c:pt>
                <c:pt idx="479">
                  <c:v>1.13574</c:v>
                </c:pt>
                <c:pt idx="480">
                  <c:v>1.1384300000000001</c:v>
                </c:pt>
                <c:pt idx="481">
                  <c:v>1.14113</c:v>
                </c:pt>
                <c:pt idx="482">
                  <c:v>1.1438699999999999</c:v>
                </c:pt>
                <c:pt idx="483">
                  <c:v>1.1465799999999999</c:v>
                </c:pt>
                <c:pt idx="484">
                  <c:v>1.14927</c:v>
                </c:pt>
                <c:pt idx="485">
                  <c:v>1.15198</c:v>
                </c:pt>
                <c:pt idx="486">
                  <c:v>1.1546799999999999</c:v>
                </c:pt>
                <c:pt idx="487">
                  <c:v>1.15737</c:v>
                </c:pt>
                <c:pt idx="488">
                  <c:v>1.1600699999999999</c:v>
                </c:pt>
                <c:pt idx="489">
                  <c:v>1.1627799999999999</c:v>
                </c:pt>
                <c:pt idx="490">
                  <c:v>1.1654800000000001</c:v>
                </c:pt>
                <c:pt idx="491">
                  <c:v>1.1681699999999999</c:v>
                </c:pt>
                <c:pt idx="492">
                  <c:v>1.1708700000000001</c:v>
                </c:pt>
                <c:pt idx="493">
                  <c:v>1.17357</c:v>
                </c:pt>
                <c:pt idx="494">
                  <c:v>1.1762600000000001</c:v>
                </c:pt>
                <c:pt idx="495">
                  <c:v>1.17896</c:v>
                </c:pt>
                <c:pt idx="496">
                  <c:v>1.1816599999999999</c:v>
                </c:pt>
                <c:pt idx="497">
                  <c:v>1.1843600000000001</c:v>
                </c:pt>
                <c:pt idx="498">
                  <c:v>1.1870499999999999</c:v>
                </c:pt>
                <c:pt idx="499">
                  <c:v>1.18974</c:v>
                </c:pt>
                <c:pt idx="500">
                  <c:v>1.1924999999999999</c:v>
                </c:pt>
                <c:pt idx="501">
                  <c:v>1.1954</c:v>
                </c:pt>
                <c:pt idx="502">
                  <c:v>1.1983900000000001</c:v>
                </c:pt>
                <c:pt idx="503">
                  <c:v>1.20133</c:v>
                </c:pt>
                <c:pt idx="504">
                  <c:v>1.2041500000000001</c:v>
                </c:pt>
                <c:pt idx="505">
                  <c:v>1.20706</c:v>
                </c:pt>
                <c:pt idx="506">
                  <c:v>1.21007</c:v>
                </c:pt>
                <c:pt idx="507">
                  <c:v>1.21296</c:v>
                </c:pt>
                <c:pt idx="508">
                  <c:v>1.2154700000000001</c:v>
                </c:pt>
                <c:pt idx="509">
                  <c:v>1.21831</c:v>
                </c:pt>
                <c:pt idx="510">
                  <c:v>1.2213000000000001</c:v>
                </c:pt>
                <c:pt idx="511">
                  <c:v>1.2242</c:v>
                </c:pt>
                <c:pt idx="512">
                  <c:v>1.22695</c:v>
                </c:pt>
                <c:pt idx="513">
                  <c:v>1.2298899999999999</c:v>
                </c:pt>
                <c:pt idx="514">
                  <c:v>1.23292</c:v>
                </c:pt>
                <c:pt idx="515">
                  <c:v>1.23577</c:v>
                </c:pt>
                <c:pt idx="516">
                  <c:v>1.2382899999999999</c:v>
                </c:pt>
                <c:pt idx="517">
                  <c:v>1.2410099999999999</c:v>
                </c:pt>
                <c:pt idx="518">
                  <c:v>1.2438199999999999</c:v>
                </c:pt>
                <c:pt idx="519">
                  <c:v>1.24664</c:v>
                </c:pt>
                <c:pt idx="520">
                  <c:v>1.2493300000000001</c:v>
                </c:pt>
                <c:pt idx="521">
                  <c:v>1.25227</c:v>
                </c:pt>
                <c:pt idx="522">
                  <c:v>1.2553300000000001</c:v>
                </c:pt>
                <c:pt idx="523">
                  <c:v>1.25823</c:v>
                </c:pt>
                <c:pt idx="524">
                  <c:v>1.26092</c:v>
                </c:pt>
                <c:pt idx="525">
                  <c:v>1.2635400000000001</c:v>
                </c:pt>
                <c:pt idx="526">
                  <c:v>1.26641</c:v>
                </c:pt>
                <c:pt idx="527">
                  <c:v>1.2691300000000001</c:v>
                </c:pt>
                <c:pt idx="528">
                  <c:v>1.27189</c:v>
                </c:pt>
                <c:pt idx="529">
                  <c:v>1.2745200000000001</c:v>
                </c:pt>
                <c:pt idx="530">
                  <c:v>1.2773600000000001</c:v>
                </c:pt>
                <c:pt idx="531">
                  <c:v>1.2800400000000001</c:v>
                </c:pt>
                <c:pt idx="532">
                  <c:v>1.2827500000000001</c:v>
                </c:pt>
                <c:pt idx="533">
                  <c:v>1.2853399999999999</c:v>
                </c:pt>
                <c:pt idx="534">
                  <c:v>1.28806</c:v>
                </c:pt>
                <c:pt idx="535">
                  <c:v>1.2907999999999999</c:v>
                </c:pt>
                <c:pt idx="536">
                  <c:v>1.29355</c:v>
                </c:pt>
                <c:pt idx="537">
                  <c:v>1.2963</c:v>
                </c:pt>
                <c:pt idx="538">
                  <c:v>1.2988999999999999</c:v>
                </c:pt>
                <c:pt idx="539">
                  <c:v>1.3017300000000001</c:v>
                </c:pt>
                <c:pt idx="540">
                  <c:v>1.3044100000000001</c:v>
                </c:pt>
                <c:pt idx="541">
                  <c:v>1.3072299999999999</c:v>
                </c:pt>
                <c:pt idx="542">
                  <c:v>1.3098099999999999</c:v>
                </c:pt>
                <c:pt idx="543">
                  <c:v>1.3126</c:v>
                </c:pt>
                <c:pt idx="544">
                  <c:v>1.31525</c:v>
                </c:pt>
                <c:pt idx="545">
                  <c:v>1.31799</c:v>
                </c:pt>
                <c:pt idx="546">
                  <c:v>1.32057</c:v>
                </c:pt>
                <c:pt idx="547">
                  <c:v>1.3232900000000001</c:v>
                </c:pt>
                <c:pt idx="548">
                  <c:v>1.3259799999999999</c:v>
                </c:pt>
                <c:pt idx="549">
                  <c:v>1.32873</c:v>
                </c:pt>
                <c:pt idx="550">
                  <c:v>1.3312900000000001</c:v>
                </c:pt>
                <c:pt idx="551">
                  <c:v>1.3337000000000001</c:v>
                </c:pt>
                <c:pt idx="552">
                  <c:v>1.33646</c:v>
                </c:pt>
                <c:pt idx="553">
                  <c:v>1.3398600000000001</c:v>
                </c:pt>
                <c:pt idx="554">
                  <c:v>1.3430299999999999</c:v>
                </c:pt>
                <c:pt idx="555">
                  <c:v>1.3468500000000001</c:v>
                </c:pt>
                <c:pt idx="556">
                  <c:v>1.3504100000000001</c:v>
                </c:pt>
                <c:pt idx="557">
                  <c:v>1.35429</c:v>
                </c:pt>
                <c:pt idx="558">
                  <c:v>1.35823</c:v>
                </c:pt>
                <c:pt idx="559">
                  <c:v>1.3624499999999999</c:v>
                </c:pt>
                <c:pt idx="560">
                  <c:v>1.36693</c:v>
                </c:pt>
                <c:pt idx="561">
                  <c:v>1.37155</c:v>
                </c:pt>
                <c:pt idx="562">
                  <c:v>1.3763099999999999</c:v>
                </c:pt>
                <c:pt idx="563">
                  <c:v>1.3811599999999999</c:v>
                </c:pt>
                <c:pt idx="564">
                  <c:v>1.38605</c:v>
                </c:pt>
                <c:pt idx="565">
                  <c:v>1.3909</c:v>
                </c:pt>
                <c:pt idx="566">
                  <c:v>1.3956999999999999</c:v>
                </c:pt>
                <c:pt idx="567">
                  <c:v>1.4005000000000001</c:v>
                </c:pt>
                <c:pt idx="568">
                  <c:v>1.40526</c:v>
                </c:pt>
                <c:pt idx="569">
                  <c:v>1.4100299999999999</c:v>
                </c:pt>
                <c:pt idx="570">
                  <c:v>1.41479</c:v>
                </c:pt>
                <c:pt idx="571">
                  <c:v>1.4195899999999999</c:v>
                </c:pt>
                <c:pt idx="572">
                  <c:v>1.4244000000000001</c:v>
                </c:pt>
                <c:pt idx="573">
                  <c:v>1.4292199999999999</c:v>
                </c:pt>
                <c:pt idx="574">
                  <c:v>1.43404</c:v>
                </c:pt>
                <c:pt idx="575">
                  <c:v>1.4388300000000001</c:v>
                </c:pt>
                <c:pt idx="576">
                  <c:v>1.4436</c:v>
                </c:pt>
                <c:pt idx="577">
                  <c:v>1.44834</c:v>
                </c:pt>
                <c:pt idx="578">
                  <c:v>1.45309</c:v>
                </c:pt>
                <c:pt idx="579">
                  <c:v>1.45784</c:v>
                </c:pt>
                <c:pt idx="580">
                  <c:v>1.46261</c:v>
                </c:pt>
                <c:pt idx="581">
                  <c:v>1.4674</c:v>
                </c:pt>
                <c:pt idx="582">
                  <c:v>1.4721900000000001</c:v>
                </c:pt>
                <c:pt idx="583">
                  <c:v>1.47699</c:v>
                </c:pt>
                <c:pt idx="584">
                  <c:v>1.48176</c:v>
                </c:pt>
                <c:pt idx="585">
                  <c:v>1.48651</c:v>
                </c:pt>
                <c:pt idx="586">
                  <c:v>1.4912399999999999</c:v>
                </c:pt>
                <c:pt idx="587">
                  <c:v>1.4959499999999999</c:v>
                </c:pt>
                <c:pt idx="588">
                  <c:v>1.5006900000000001</c:v>
                </c:pt>
                <c:pt idx="589">
                  <c:v>1.50539</c:v>
                </c:pt>
                <c:pt idx="590">
                  <c:v>1.5101500000000001</c:v>
                </c:pt>
                <c:pt idx="591">
                  <c:v>1.5149300000000001</c:v>
                </c:pt>
                <c:pt idx="592">
                  <c:v>1.5197400000000001</c:v>
                </c:pt>
                <c:pt idx="593">
                  <c:v>1.52454</c:v>
                </c:pt>
                <c:pt idx="594">
                  <c:v>1.5293000000000001</c:v>
                </c:pt>
                <c:pt idx="595">
                  <c:v>1.5340400000000001</c:v>
                </c:pt>
                <c:pt idx="596">
                  <c:v>1.53874</c:v>
                </c:pt>
                <c:pt idx="597">
                  <c:v>1.5434399999999999</c:v>
                </c:pt>
                <c:pt idx="598">
                  <c:v>1.5481499999999999</c:v>
                </c:pt>
                <c:pt idx="599">
                  <c:v>1.55287</c:v>
                </c:pt>
                <c:pt idx="600">
                  <c:v>1.5576300000000001</c:v>
                </c:pt>
                <c:pt idx="601">
                  <c:v>1.5624100000000001</c:v>
                </c:pt>
                <c:pt idx="602">
                  <c:v>1.5672900000000001</c:v>
                </c:pt>
                <c:pt idx="603">
                  <c:v>1.5722700000000001</c:v>
                </c:pt>
                <c:pt idx="604">
                  <c:v>1.5772600000000001</c:v>
                </c:pt>
                <c:pt idx="605">
                  <c:v>1.58229</c:v>
                </c:pt>
                <c:pt idx="606">
                  <c:v>1.58731</c:v>
                </c:pt>
                <c:pt idx="607">
                  <c:v>1.59233</c:v>
                </c:pt>
                <c:pt idx="608">
                  <c:v>1.59737</c:v>
                </c:pt>
                <c:pt idx="609">
                  <c:v>1.60242</c:v>
                </c:pt>
                <c:pt idx="610">
                  <c:v>1.60747</c:v>
                </c:pt>
                <c:pt idx="611">
                  <c:v>1.6125</c:v>
                </c:pt>
                <c:pt idx="612">
                  <c:v>1.6175200000000001</c:v>
                </c:pt>
                <c:pt idx="613">
                  <c:v>1.62253</c:v>
                </c:pt>
                <c:pt idx="614">
                  <c:v>1.6275299999999999</c:v>
                </c:pt>
                <c:pt idx="615">
                  <c:v>1.63252</c:v>
                </c:pt>
                <c:pt idx="616">
                  <c:v>1.6375200000000001</c:v>
                </c:pt>
                <c:pt idx="617">
                  <c:v>1.64252</c:v>
                </c:pt>
                <c:pt idx="618">
                  <c:v>1.6475299999999999</c:v>
                </c:pt>
                <c:pt idx="619">
                  <c:v>1.6525399999999999</c:v>
                </c:pt>
                <c:pt idx="620">
                  <c:v>1.6575500000000001</c:v>
                </c:pt>
                <c:pt idx="621">
                  <c:v>1.66255</c:v>
                </c:pt>
                <c:pt idx="622">
                  <c:v>1.66754</c:v>
                </c:pt>
                <c:pt idx="623">
                  <c:v>1.67252</c:v>
                </c:pt>
                <c:pt idx="624">
                  <c:v>1.6775</c:v>
                </c:pt>
                <c:pt idx="625">
                  <c:v>1.6824699999999999</c:v>
                </c:pt>
                <c:pt idx="626">
                  <c:v>1.6874400000000001</c:v>
                </c:pt>
                <c:pt idx="627">
                  <c:v>1.6923999999999999</c:v>
                </c:pt>
                <c:pt idx="628">
                  <c:v>1.69737</c:v>
                </c:pt>
                <c:pt idx="629">
                  <c:v>1.70235</c:v>
                </c:pt>
                <c:pt idx="630">
                  <c:v>1.7073199999999999</c:v>
                </c:pt>
                <c:pt idx="631">
                  <c:v>1.7122999999999999</c:v>
                </c:pt>
                <c:pt idx="632">
                  <c:v>1.7172700000000001</c:v>
                </c:pt>
                <c:pt idx="633">
                  <c:v>1.7222500000000001</c:v>
                </c:pt>
                <c:pt idx="634">
                  <c:v>1.7272400000000001</c:v>
                </c:pt>
                <c:pt idx="635">
                  <c:v>1.73224</c:v>
                </c:pt>
                <c:pt idx="636">
                  <c:v>1.7372399999999999</c:v>
                </c:pt>
                <c:pt idx="637">
                  <c:v>1.74227</c:v>
                </c:pt>
                <c:pt idx="638">
                  <c:v>1.7473099999999999</c:v>
                </c:pt>
                <c:pt idx="639">
                  <c:v>1.75237</c:v>
                </c:pt>
                <c:pt idx="640">
                  <c:v>1.7574399999999999</c:v>
                </c:pt>
                <c:pt idx="641">
                  <c:v>1.76254</c:v>
                </c:pt>
                <c:pt idx="642">
                  <c:v>1.7676499999999999</c:v>
                </c:pt>
                <c:pt idx="643">
                  <c:v>1.77278</c:v>
                </c:pt>
                <c:pt idx="644">
                  <c:v>1.77793</c:v>
                </c:pt>
                <c:pt idx="645">
                  <c:v>1.7830999999999999</c:v>
                </c:pt>
                <c:pt idx="646">
                  <c:v>1.7877400000000001</c:v>
                </c:pt>
                <c:pt idx="647">
                  <c:v>1.7918099999999999</c:v>
                </c:pt>
                <c:pt idx="648">
                  <c:v>1.79573</c:v>
                </c:pt>
                <c:pt idx="649">
                  <c:v>1.7994399999999999</c:v>
                </c:pt>
                <c:pt idx="650">
                  <c:v>1.8014600000000001</c:v>
                </c:pt>
                <c:pt idx="651">
                  <c:v>1.80341</c:v>
                </c:pt>
                <c:pt idx="652">
                  <c:v>1.80549</c:v>
                </c:pt>
                <c:pt idx="653">
                  <c:v>1.80748</c:v>
                </c:pt>
                <c:pt idx="654">
                  <c:v>1.80928</c:v>
                </c:pt>
                <c:pt idx="655">
                  <c:v>1.81125</c:v>
                </c:pt>
                <c:pt idx="656">
                  <c:v>1.81325</c:v>
                </c:pt>
                <c:pt idx="657">
                  <c:v>1.8152200000000001</c:v>
                </c:pt>
                <c:pt idx="658">
                  <c:v>1.81728</c:v>
                </c:pt>
                <c:pt idx="659">
                  <c:v>1.8192900000000001</c:v>
                </c:pt>
                <c:pt idx="660">
                  <c:v>1.8212200000000001</c:v>
                </c:pt>
                <c:pt idx="661">
                  <c:v>1.8232299999999999</c:v>
                </c:pt>
                <c:pt idx="662">
                  <c:v>1.82517</c:v>
                </c:pt>
                <c:pt idx="663">
                  <c:v>1.8270999999999999</c:v>
                </c:pt>
                <c:pt idx="664">
                  <c:v>1.8290999999999999</c:v>
                </c:pt>
                <c:pt idx="665">
                  <c:v>1.8310599999999999</c:v>
                </c:pt>
                <c:pt idx="666">
                  <c:v>1.8329500000000001</c:v>
                </c:pt>
                <c:pt idx="667">
                  <c:v>1.83497</c:v>
                </c:pt>
                <c:pt idx="668">
                  <c:v>1.83693</c:v>
                </c:pt>
                <c:pt idx="669">
                  <c:v>1.8388899999999999</c:v>
                </c:pt>
                <c:pt idx="670">
                  <c:v>1.84093</c:v>
                </c:pt>
                <c:pt idx="671">
                  <c:v>1.8428800000000001</c:v>
                </c:pt>
                <c:pt idx="672">
                  <c:v>1.8447899999999999</c:v>
                </c:pt>
                <c:pt idx="673">
                  <c:v>1.8468100000000001</c:v>
                </c:pt>
                <c:pt idx="674">
                  <c:v>1.8487199999999999</c:v>
                </c:pt>
                <c:pt idx="675">
                  <c:v>1.8506199999999999</c:v>
                </c:pt>
                <c:pt idx="676">
                  <c:v>1.8526400000000001</c:v>
                </c:pt>
                <c:pt idx="677">
                  <c:v>1.8545400000000001</c:v>
                </c:pt>
                <c:pt idx="678">
                  <c:v>1.8564700000000001</c:v>
                </c:pt>
                <c:pt idx="679">
                  <c:v>1.8585199999999999</c:v>
                </c:pt>
                <c:pt idx="680">
                  <c:v>1.8604400000000001</c:v>
                </c:pt>
                <c:pt idx="681">
                  <c:v>1.86236</c:v>
                </c:pt>
                <c:pt idx="682">
                  <c:v>1.86439</c:v>
                </c:pt>
                <c:pt idx="683">
                  <c:v>1.8662399999999999</c:v>
                </c:pt>
                <c:pt idx="684">
                  <c:v>1.86815</c:v>
                </c:pt>
                <c:pt idx="685">
                  <c:v>1.87015</c:v>
                </c:pt>
                <c:pt idx="686">
                  <c:v>1.8720000000000001</c:v>
                </c:pt>
                <c:pt idx="687">
                  <c:v>1.87395</c:v>
                </c:pt>
                <c:pt idx="688">
                  <c:v>1.8759999999999999</c:v>
                </c:pt>
                <c:pt idx="689">
                  <c:v>1.8778600000000001</c:v>
                </c:pt>
                <c:pt idx="690">
                  <c:v>1.87982</c:v>
                </c:pt>
                <c:pt idx="691">
                  <c:v>1.88182</c:v>
                </c:pt>
                <c:pt idx="692">
                  <c:v>1.8836200000000001</c:v>
                </c:pt>
                <c:pt idx="693">
                  <c:v>1.8855599999999999</c:v>
                </c:pt>
                <c:pt idx="694">
                  <c:v>1.88754</c:v>
                </c:pt>
                <c:pt idx="695">
                  <c:v>1.8893200000000001</c:v>
                </c:pt>
                <c:pt idx="696">
                  <c:v>1.8913199999999999</c:v>
                </c:pt>
                <c:pt idx="697">
                  <c:v>1.89333</c:v>
                </c:pt>
                <c:pt idx="698">
                  <c:v>1.89514</c:v>
                </c:pt>
                <c:pt idx="699">
                  <c:v>1.89717</c:v>
                </c:pt>
                <c:pt idx="700">
                  <c:v>1.8991400000000001</c:v>
                </c:pt>
                <c:pt idx="701">
                  <c:v>1.90151</c:v>
                </c:pt>
                <c:pt idx="702">
                  <c:v>1.90459</c:v>
                </c:pt>
                <c:pt idx="703">
                  <c:v>1.90785</c:v>
                </c:pt>
                <c:pt idx="704">
                  <c:v>1.9111400000000001</c:v>
                </c:pt>
                <c:pt idx="705">
                  <c:v>1.91489</c:v>
                </c:pt>
                <c:pt idx="706">
                  <c:v>1.9188400000000001</c:v>
                </c:pt>
                <c:pt idx="707">
                  <c:v>1.9223300000000001</c:v>
                </c:pt>
                <c:pt idx="708">
                  <c:v>1.9256200000000001</c:v>
                </c:pt>
                <c:pt idx="709">
                  <c:v>1.9288700000000001</c:v>
                </c:pt>
                <c:pt idx="710">
                  <c:v>1.93242</c:v>
                </c:pt>
                <c:pt idx="711">
                  <c:v>1.9362299999999999</c:v>
                </c:pt>
                <c:pt idx="712">
                  <c:v>1.94011</c:v>
                </c:pt>
                <c:pt idx="713">
                  <c:v>1.94418</c:v>
                </c:pt>
                <c:pt idx="714">
                  <c:v>1.9482999999999999</c:v>
                </c:pt>
                <c:pt idx="715">
                  <c:v>1.9523299999999999</c:v>
                </c:pt>
                <c:pt idx="716">
                  <c:v>1.9562900000000001</c:v>
                </c:pt>
                <c:pt idx="717">
                  <c:v>1.96045</c:v>
                </c:pt>
                <c:pt idx="718">
                  <c:v>1.9647399999999999</c:v>
                </c:pt>
                <c:pt idx="719">
                  <c:v>1.96929</c:v>
                </c:pt>
                <c:pt idx="720">
                  <c:v>1.97346</c:v>
                </c:pt>
                <c:pt idx="721">
                  <c:v>1.9775499999999999</c:v>
                </c:pt>
                <c:pt idx="722">
                  <c:v>1.9816199999999999</c:v>
                </c:pt>
                <c:pt idx="723">
                  <c:v>1.98597</c:v>
                </c:pt>
                <c:pt idx="724">
                  <c:v>1.9904500000000001</c:v>
                </c:pt>
                <c:pt idx="725">
                  <c:v>1.99522</c:v>
                </c:pt>
                <c:pt idx="726">
                  <c:v>2.0000300000000002</c:v>
                </c:pt>
                <c:pt idx="727">
                  <c:v>2.00434</c:v>
                </c:pt>
                <c:pt idx="728">
                  <c:v>2.0085199999999999</c:v>
                </c:pt>
                <c:pt idx="729">
                  <c:v>2.0127100000000002</c:v>
                </c:pt>
                <c:pt idx="730">
                  <c:v>2.0171800000000002</c:v>
                </c:pt>
                <c:pt idx="731">
                  <c:v>2.0219</c:v>
                </c:pt>
                <c:pt idx="732">
                  <c:v>2.0263</c:v>
                </c:pt>
                <c:pt idx="733">
                  <c:v>2.0304199999999999</c:v>
                </c:pt>
                <c:pt idx="734">
                  <c:v>2.0344899999999999</c:v>
                </c:pt>
                <c:pt idx="735">
                  <c:v>2.0387200000000001</c:v>
                </c:pt>
                <c:pt idx="736">
                  <c:v>2.0432299999999999</c:v>
                </c:pt>
                <c:pt idx="737">
                  <c:v>2.0477099999999999</c:v>
                </c:pt>
                <c:pt idx="738">
                  <c:v>2.05199</c:v>
                </c:pt>
                <c:pt idx="739">
                  <c:v>2.0561400000000001</c:v>
                </c:pt>
                <c:pt idx="740">
                  <c:v>2.0603799999999999</c:v>
                </c:pt>
                <c:pt idx="741">
                  <c:v>2.0649099999999998</c:v>
                </c:pt>
                <c:pt idx="742">
                  <c:v>2.0694400000000002</c:v>
                </c:pt>
                <c:pt idx="743">
                  <c:v>2.07382</c:v>
                </c:pt>
                <c:pt idx="744">
                  <c:v>2.0781100000000001</c:v>
                </c:pt>
                <c:pt idx="745">
                  <c:v>2.0825200000000001</c:v>
                </c:pt>
                <c:pt idx="746">
                  <c:v>2.0871300000000002</c:v>
                </c:pt>
                <c:pt idx="747">
                  <c:v>2.0915599999999999</c:v>
                </c:pt>
                <c:pt idx="748">
                  <c:v>2.0955699999999999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44032"/>
        <c:axId val="55444608"/>
      </c:scatterChart>
      <c:valAx>
        <c:axId val="55444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ja-JP"/>
          </a:p>
        </c:txPr>
        <c:crossAx val="55444608"/>
        <c:crosses val="autoZero"/>
        <c:crossBetween val="midCat"/>
      </c:valAx>
      <c:valAx>
        <c:axId val="55444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ja-JP"/>
          </a:p>
        </c:txPr>
        <c:crossAx val="554440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3075" y="2348893"/>
            <a:ext cx="8874840" cy="16207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66149" y="4284716"/>
            <a:ext cx="7308692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26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69716" y="302803"/>
            <a:ext cx="2349222" cy="64515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22049" y="302803"/>
            <a:ext cx="6873651" cy="64515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4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2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4767" y="4858812"/>
            <a:ext cx="8874840" cy="150175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4767" y="3204786"/>
            <a:ext cx="8874840" cy="165402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42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5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28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5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0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1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22051" y="1764296"/>
            <a:ext cx="4611436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07502" y="1764296"/>
            <a:ext cx="4611436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22051" y="1692534"/>
            <a:ext cx="4613249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287" indent="0">
              <a:buNone/>
              <a:defRPr sz="2200" b="1"/>
            </a:lvl2pPr>
            <a:lvl3pPr marL="1028574" indent="0">
              <a:buNone/>
              <a:defRPr sz="2000" b="1"/>
            </a:lvl3pPr>
            <a:lvl4pPr marL="1542862" indent="0">
              <a:buNone/>
              <a:defRPr sz="1800" b="1"/>
            </a:lvl4pPr>
            <a:lvl5pPr marL="2057149" indent="0">
              <a:buNone/>
              <a:defRPr sz="1800" b="1"/>
            </a:lvl5pPr>
            <a:lvl6pPr marL="2571436" indent="0">
              <a:buNone/>
              <a:defRPr sz="1800" b="1"/>
            </a:lvl6pPr>
            <a:lvl7pPr marL="3085723" indent="0">
              <a:buNone/>
              <a:defRPr sz="1800" b="1"/>
            </a:lvl7pPr>
            <a:lvl8pPr marL="3600011" indent="0">
              <a:buNone/>
              <a:defRPr sz="1800" b="1"/>
            </a:lvl8pPr>
            <a:lvl9pPr marL="4114298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2051" y="2397901"/>
            <a:ext cx="4613249" cy="435647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303878" y="1692534"/>
            <a:ext cx="4615062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287" indent="0">
              <a:buNone/>
              <a:defRPr sz="2200" b="1"/>
            </a:lvl2pPr>
            <a:lvl3pPr marL="1028574" indent="0">
              <a:buNone/>
              <a:defRPr sz="2000" b="1"/>
            </a:lvl3pPr>
            <a:lvl4pPr marL="1542862" indent="0">
              <a:buNone/>
              <a:defRPr sz="1800" b="1"/>
            </a:lvl4pPr>
            <a:lvl5pPr marL="2057149" indent="0">
              <a:buNone/>
              <a:defRPr sz="1800" b="1"/>
            </a:lvl5pPr>
            <a:lvl6pPr marL="2571436" indent="0">
              <a:buNone/>
              <a:defRPr sz="1800" b="1"/>
            </a:lvl6pPr>
            <a:lvl7pPr marL="3085723" indent="0">
              <a:buNone/>
              <a:defRPr sz="1800" b="1"/>
            </a:lvl7pPr>
            <a:lvl8pPr marL="3600011" indent="0">
              <a:buNone/>
              <a:defRPr sz="1800" b="1"/>
            </a:lvl8pPr>
            <a:lvl9pPr marL="4114298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303878" y="2397901"/>
            <a:ext cx="4615062" cy="435647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63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0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12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2050" y="301050"/>
            <a:ext cx="3435013" cy="128121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82136" y="301051"/>
            <a:ext cx="5836802" cy="645332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22050" y="1582266"/>
            <a:ext cx="3435013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4287" indent="0">
              <a:buNone/>
              <a:defRPr sz="1400"/>
            </a:lvl2pPr>
            <a:lvl3pPr marL="1028574" indent="0">
              <a:buNone/>
              <a:defRPr sz="1200"/>
            </a:lvl3pPr>
            <a:lvl4pPr marL="1542862" indent="0">
              <a:buNone/>
              <a:defRPr sz="1100"/>
            </a:lvl4pPr>
            <a:lvl5pPr marL="2057149" indent="0">
              <a:buNone/>
              <a:defRPr sz="1100"/>
            </a:lvl5pPr>
            <a:lvl6pPr marL="2571436" indent="0">
              <a:buNone/>
              <a:defRPr sz="1100"/>
            </a:lvl6pPr>
            <a:lvl7pPr marL="3085723" indent="0">
              <a:buNone/>
              <a:defRPr sz="1100"/>
            </a:lvl7pPr>
            <a:lvl8pPr marL="3600011" indent="0">
              <a:buNone/>
              <a:defRPr sz="1100"/>
            </a:lvl8pPr>
            <a:lvl9pPr marL="411429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8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46507" y="5292885"/>
            <a:ext cx="6264593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46507" y="675613"/>
            <a:ext cx="6264593" cy="4536758"/>
          </a:xfrm>
        </p:spPr>
        <p:txBody>
          <a:bodyPr/>
          <a:lstStyle>
            <a:lvl1pPr marL="0" indent="0">
              <a:buNone/>
              <a:defRPr sz="3600"/>
            </a:lvl1pPr>
            <a:lvl2pPr marL="514287" indent="0">
              <a:buNone/>
              <a:defRPr sz="3200"/>
            </a:lvl2pPr>
            <a:lvl3pPr marL="1028574" indent="0">
              <a:buNone/>
              <a:defRPr sz="2700"/>
            </a:lvl3pPr>
            <a:lvl4pPr marL="1542862" indent="0">
              <a:buNone/>
              <a:defRPr sz="2200"/>
            </a:lvl4pPr>
            <a:lvl5pPr marL="2057149" indent="0">
              <a:buNone/>
              <a:defRPr sz="2200"/>
            </a:lvl5pPr>
            <a:lvl6pPr marL="2571436" indent="0">
              <a:buNone/>
              <a:defRPr sz="2200"/>
            </a:lvl6pPr>
            <a:lvl7pPr marL="3085723" indent="0">
              <a:buNone/>
              <a:defRPr sz="2200"/>
            </a:lvl7pPr>
            <a:lvl8pPr marL="3600011" indent="0">
              <a:buNone/>
              <a:defRPr sz="2200"/>
            </a:lvl8pPr>
            <a:lvl9pPr marL="4114298" indent="0">
              <a:buNone/>
              <a:defRPr sz="2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46507" y="5917739"/>
            <a:ext cx="6264593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4287" indent="0">
              <a:buNone/>
              <a:defRPr sz="1400"/>
            </a:lvl2pPr>
            <a:lvl3pPr marL="1028574" indent="0">
              <a:buNone/>
              <a:defRPr sz="1200"/>
            </a:lvl3pPr>
            <a:lvl4pPr marL="1542862" indent="0">
              <a:buNone/>
              <a:defRPr sz="1100"/>
            </a:lvl4pPr>
            <a:lvl5pPr marL="2057149" indent="0">
              <a:buNone/>
              <a:defRPr sz="1100"/>
            </a:lvl5pPr>
            <a:lvl6pPr marL="2571436" indent="0">
              <a:buNone/>
              <a:defRPr sz="1100"/>
            </a:lvl6pPr>
            <a:lvl7pPr marL="3085723" indent="0">
              <a:buNone/>
              <a:defRPr sz="1100"/>
            </a:lvl7pPr>
            <a:lvl8pPr marL="3600011" indent="0">
              <a:buNone/>
              <a:defRPr sz="1100"/>
            </a:lvl8pPr>
            <a:lvl9pPr marL="411429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22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2051" y="302801"/>
            <a:ext cx="9396889" cy="1260211"/>
          </a:xfrm>
          <a:prstGeom prst="rect">
            <a:avLst/>
          </a:prstGeom>
        </p:spPr>
        <p:txBody>
          <a:bodyPr vert="horz" lIns="102858" tIns="51429" rIns="102858" bIns="5142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22051" y="1764296"/>
            <a:ext cx="9396889" cy="4990084"/>
          </a:xfrm>
          <a:prstGeom prst="rect">
            <a:avLst/>
          </a:prstGeom>
        </p:spPr>
        <p:txBody>
          <a:bodyPr vert="horz" lIns="102858" tIns="51429" rIns="102858" bIns="5142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22049" y="7008172"/>
            <a:ext cx="2436231" cy="402567"/>
          </a:xfrm>
          <a:prstGeom prst="rect">
            <a:avLst/>
          </a:prstGeom>
        </p:spPr>
        <p:txBody>
          <a:bodyPr vert="horz" lIns="102858" tIns="51429" rIns="102858" bIns="5142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567338" y="7008172"/>
            <a:ext cx="3306313" cy="402567"/>
          </a:xfrm>
          <a:prstGeom prst="rect">
            <a:avLst/>
          </a:prstGeom>
        </p:spPr>
        <p:txBody>
          <a:bodyPr vert="horz" lIns="102858" tIns="51429" rIns="102858" bIns="5142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82708" y="7008172"/>
            <a:ext cx="2436231" cy="402567"/>
          </a:xfrm>
          <a:prstGeom prst="rect">
            <a:avLst/>
          </a:prstGeom>
        </p:spPr>
        <p:txBody>
          <a:bodyPr vert="horz" lIns="102858" tIns="51429" rIns="102858" bIns="5142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30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574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16" indent="-385716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717" indent="-321430" algn="l" defTabSz="10285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719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6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293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580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2868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155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442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87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74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2862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9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436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5723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11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298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796753"/>
              </p:ext>
            </p:extLst>
          </p:nvPr>
        </p:nvGraphicFramePr>
        <p:xfrm>
          <a:off x="323950" y="108223"/>
          <a:ext cx="9877425" cy="732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667412" y="1561156"/>
            <a:ext cx="14061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 1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19356" y="2401181"/>
            <a:ext cx="18678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3636" y="2022822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572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514" y="2881877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972022" y="1260351"/>
            <a:ext cx="88569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812782" y="798686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line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987175" y="3861698"/>
            <a:ext cx="18325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position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矢印コネクタ 16"/>
          <p:cNvCxnSpPr>
            <a:stCxn id="15" idx="1"/>
          </p:cNvCxnSpPr>
          <p:nvPr/>
        </p:nvCxnSpPr>
        <p:spPr>
          <a:xfrm flipH="1">
            <a:off x="5256412" y="4092531"/>
            <a:ext cx="1730763" cy="113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7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4</cp:revision>
  <dcterms:created xsi:type="dcterms:W3CDTF">2017-01-17T08:16:27Z</dcterms:created>
  <dcterms:modified xsi:type="dcterms:W3CDTF">2017-01-23T16:10:09Z</dcterms:modified>
</cp:coreProperties>
</file>