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8280400"/>
  <p:notesSz cx="6858000" cy="9144000"/>
  <p:defaultTextStyle>
    <a:defPPr>
      <a:defRPr lang="ja-JP"/>
    </a:defPPr>
    <a:lvl1pPr marL="0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62606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125213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87819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250425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813032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375638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938244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500851" algn="l" defTabSz="112521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364" y="-96"/>
      </p:cViewPr>
      <p:guideLst>
        <p:guide orient="horz" pos="2609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5090" y="2572297"/>
            <a:ext cx="7650957" cy="177492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0171" y="4692227"/>
            <a:ext cx="6300788" cy="21161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7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5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0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1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31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25819" y="331602"/>
            <a:ext cx="2025254" cy="706517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0059" y="331602"/>
            <a:ext cx="5925740" cy="706517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8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1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031" y="5320925"/>
            <a:ext cx="7650957" cy="1644579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1031" y="3509590"/>
            <a:ext cx="7650957" cy="181133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26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5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878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04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30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756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382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08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8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0058" y="1932094"/>
            <a:ext cx="3975499" cy="5464682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5575" y="1932094"/>
            <a:ext cx="3975499" cy="5464682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83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5" y="1853506"/>
            <a:ext cx="3977062" cy="77245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2606" indent="0">
              <a:buNone/>
              <a:defRPr sz="2500" b="1"/>
            </a:lvl2pPr>
            <a:lvl3pPr marL="1125213" indent="0">
              <a:buNone/>
              <a:defRPr sz="2200" b="1"/>
            </a:lvl3pPr>
            <a:lvl4pPr marL="1687819" indent="0">
              <a:buNone/>
              <a:defRPr sz="2000" b="1"/>
            </a:lvl4pPr>
            <a:lvl5pPr marL="2250425" indent="0">
              <a:buNone/>
              <a:defRPr sz="2000" b="1"/>
            </a:lvl5pPr>
            <a:lvl6pPr marL="2813032" indent="0">
              <a:buNone/>
              <a:defRPr sz="2000" b="1"/>
            </a:lvl6pPr>
            <a:lvl7pPr marL="3375638" indent="0">
              <a:buNone/>
              <a:defRPr sz="2000" b="1"/>
            </a:lvl7pPr>
            <a:lvl8pPr marL="3938244" indent="0">
              <a:buNone/>
              <a:defRPr sz="2000" b="1"/>
            </a:lvl8pPr>
            <a:lvl9pPr marL="4500851" indent="0">
              <a:buNone/>
              <a:defRPr sz="2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0055" y="2625961"/>
            <a:ext cx="3977062" cy="477081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572447" y="1853506"/>
            <a:ext cx="3978622" cy="77245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2606" indent="0">
              <a:buNone/>
              <a:defRPr sz="2500" b="1"/>
            </a:lvl2pPr>
            <a:lvl3pPr marL="1125213" indent="0">
              <a:buNone/>
              <a:defRPr sz="2200" b="1"/>
            </a:lvl3pPr>
            <a:lvl4pPr marL="1687819" indent="0">
              <a:buNone/>
              <a:defRPr sz="2000" b="1"/>
            </a:lvl4pPr>
            <a:lvl5pPr marL="2250425" indent="0">
              <a:buNone/>
              <a:defRPr sz="2000" b="1"/>
            </a:lvl5pPr>
            <a:lvl6pPr marL="2813032" indent="0">
              <a:buNone/>
              <a:defRPr sz="2000" b="1"/>
            </a:lvl6pPr>
            <a:lvl7pPr marL="3375638" indent="0">
              <a:buNone/>
              <a:defRPr sz="2000" b="1"/>
            </a:lvl7pPr>
            <a:lvl8pPr marL="3938244" indent="0">
              <a:buNone/>
              <a:defRPr sz="2000" b="1"/>
            </a:lvl8pPr>
            <a:lvl9pPr marL="4500851" indent="0">
              <a:buNone/>
              <a:defRPr sz="2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572447" y="2625961"/>
            <a:ext cx="3978622" cy="477081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37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2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059" y="329685"/>
            <a:ext cx="2961307" cy="1403068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9194" y="329686"/>
            <a:ext cx="5031879" cy="706709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0059" y="1732752"/>
            <a:ext cx="2961307" cy="5664023"/>
          </a:xfrm>
        </p:spPr>
        <p:txBody>
          <a:bodyPr/>
          <a:lstStyle>
            <a:lvl1pPr marL="0" indent="0">
              <a:buNone/>
              <a:defRPr sz="1700"/>
            </a:lvl1pPr>
            <a:lvl2pPr marL="562606" indent="0">
              <a:buNone/>
              <a:defRPr sz="1400"/>
            </a:lvl2pPr>
            <a:lvl3pPr marL="1125213" indent="0">
              <a:buNone/>
              <a:defRPr sz="1300"/>
            </a:lvl3pPr>
            <a:lvl4pPr marL="1687819" indent="0">
              <a:buNone/>
              <a:defRPr sz="1100"/>
            </a:lvl4pPr>
            <a:lvl5pPr marL="2250425" indent="0">
              <a:buNone/>
              <a:defRPr sz="1100"/>
            </a:lvl5pPr>
            <a:lvl6pPr marL="2813032" indent="0">
              <a:buNone/>
              <a:defRPr sz="1100"/>
            </a:lvl6pPr>
            <a:lvl7pPr marL="3375638" indent="0">
              <a:buNone/>
              <a:defRPr sz="1100"/>
            </a:lvl7pPr>
            <a:lvl8pPr marL="3938244" indent="0">
              <a:buNone/>
              <a:defRPr sz="1100"/>
            </a:lvl8pPr>
            <a:lvl9pPr marL="4500851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2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4286" y="5796282"/>
            <a:ext cx="5400675" cy="684283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64286" y="739869"/>
            <a:ext cx="5400675" cy="4968240"/>
          </a:xfrm>
        </p:spPr>
        <p:txBody>
          <a:bodyPr/>
          <a:lstStyle>
            <a:lvl1pPr marL="0" indent="0">
              <a:buNone/>
              <a:defRPr sz="3900"/>
            </a:lvl1pPr>
            <a:lvl2pPr marL="562606" indent="0">
              <a:buNone/>
              <a:defRPr sz="3400"/>
            </a:lvl2pPr>
            <a:lvl3pPr marL="1125213" indent="0">
              <a:buNone/>
              <a:defRPr sz="3000"/>
            </a:lvl3pPr>
            <a:lvl4pPr marL="1687819" indent="0">
              <a:buNone/>
              <a:defRPr sz="2500"/>
            </a:lvl4pPr>
            <a:lvl5pPr marL="2250425" indent="0">
              <a:buNone/>
              <a:defRPr sz="2500"/>
            </a:lvl5pPr>
            <a:lvl6pPr marL="2813032" indent="0">
              <a:buNone/>
              <a:defRPr sz="2500"/>
            </a:lvl6pPr>
            <a:lvl7pPr marL="3375638" indent="0">
              <a:buNone/>
              <a:defRPr sz="2500"/>
            </a:lvl7pPr>
            <a:lvl8pPr marL="3938244" indent="0">
              <a:buNone/>
              <a:defRPr sz="2500"/>
            </a:lvl8pPr>
            <a:lvl9pPr marL="4500851" indent="0">
              <a:buNone/>
              <a:defRPr sz="2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64286" y="6480569"/>
            <a:ext cx="5400675" cy="971798"/>
          </a:xfrm>
        </p:spPr>
        <p:txBody>
          <a:bodyPr/>
          <a:lstStyle>
            <a:lvl1pPr marL="0" indent="0">
              <a:buNone/>
              <a:defRPr sz="1700"/>
            </a:lvl1pPr>
            <a:lvl2pPr marL="562606" indent="0">
              <a:buNone/>
              <a:defRPr sz="1400"/>
            </a:lvl2pPr>
            <a:lvl3pPr marL="1125213" indent="0">
              <a:buNone/>
              <a:defRPr sz="1300"/>
            </a:lvl3pPr>
            <a:lvl4pPr marL="1687819" indent="0">
              <a:buNone/>
              <a:defRPr sz="1100"/>
            </a:lvl4pPr>
            <a:lvl5pPr marL="2250425" indent="0">
              <a:buNone/>
              <a:defRPr sz="1100"/>
            </a:lvl5pPr>
            <a:lvl6pPr marL="2813032" indent="0">
              <a:buNone/>
              <a:defRPr sz="1100"/>
            </a:lvl6pPr>
            <a:lvl7pPr marL="3375638" indent="0">
              <a:buNone/>
              <a:defRPr sz="1100"/>
            </a:lvl7pPr>
            <a:lvl8pPr marL="3938244" indent="0">
              <a:buNone/>
              <a:defRPr sz="1100"/>
            </a:lvl8pPr>
            <a:lvl9pPr marL="4500851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4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058" y="331604"/>
            <a:ext cx="8101013" cy="1380068"/>
          </a:xfrm>
          <a:prstGeom prst="rect">
            <a:avLst/>
          </a:prstGeom>
        </p:spPr>
        <p:txBody>
          <a:bodyPr vert="horz" lIns="112521" tIns="56261" rIns="112521" bIns="5626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8" y="1932094"/>
            <a:ext cx="8101013" cy="5464682"/>
          </a:xfrm>
          <a:prstGeom prst="rect">
            <a:avLst/>
          </a:prstGeom>
        </p:spPr>
        <p:txBody>
          <a:bodyPr vert="horz" lIns="112521" tIns="56261" rIns="112521" bIns="5626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0060" y="7674705"/>
            <a:ext cx="2100263" cy="440855"/>
          </a:xfrm>
          <a:prstGeom prst="rect">
            <a:avLst/>
          </a:prstGeom>
        </p:spPr>
        <p:txBody>
          <a:bodyPr vert="horz" lIns="112521" tIns="56261" rIns="112521" bIns="5626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6CD4-E7CE-4C86-855B-90529DB9C97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75389" y="7674705"/>
            <a:ext cx="2850356" cy="440855"/>
          </a:xfrm>
          <a:prstGeom prst="rect">
            <a:avLst/>
          </a:prstGeom>
        </p:spPr>
        <p:txBody>
          <a:bodyPr vert="horz" lIns="112521" tIns="56261" rIns="112521" bIns="5626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0807" y="7674705"/>
            <a:ext cx="2100263" cy="440855"/>
          </a:xfrm>
          <a:prstGeom prst="rect">
            <a:avLst/>
          </a:prstGeom>
        </p:spPr>
        <p:txBody>
          <a:bodyPr vert="horz" lIns="112521" tIns="56261" rIns="112521" bIns="5626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F328-8054-4C6A-BD37-4096779545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5213" rtl="0" eaLnBrk="1" latinLnBrk="0" hangingPunct="1">
        <a:spcBef>
          <a:spcPct val="0"/>
        </a:spcBef>
        <a:buNone/>
        <a:defRPr kumimoji="1"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55" indent="-421955" algn="l" defTabSz="11252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35" indent="-351629" algn="l" defTabSz="112521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17" indent="-281304" algn="l" defTabSz="11252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69123" indent="-281304" algn="l" defTabSz="112521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1729" indent="-281304" algn="l" defTabSz="112521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336" indent="-281304" algn="l" defTabSz="11252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42" indent="-281304" algn="l" defTabSz="11252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19548" indent="-281304" algn="l" defTabSz="11252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82154" indent="-281304" algn="l" defTabSz="11252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2606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5213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19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0425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032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75638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38244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0851" algn="l" defTabSz="112521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4717">
            <a:off x="6287118" y="750186"/>
            <a:ext cx="1782940" cy="165362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2" y="5658566"/>
            <a:ext cx="1782940" cy="1653622"/>
          </a:xfrm>
          <a:prstGeom prst="rect">
            <a:avLst/>
          </a:prstGeom>
        </p:spPr>
      </p:pic>
      <p:cxnSp>
        <p:nvCxnSpPr>
          <p:cNvPr id="29" name="直線コネクタ 28"/>
          <p:cNvCxnSpPr/>
          <p:nvPr/>
        </p:nvCxnSpPr>
        <p:spPr>
          <a:xfrm>
            <a:off x="1092026" y="1615196"/>
            <a:ext cx="660228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508796" y="3647494"/>
                <a:ext cx="658275" cy="636722"/>
              </a:xfrm>
              <a:prstGeom prst="rect">
                <a:avLst/>
              </a:prstGeom>
              <a:noFill/>
            </p:spPr>
            <p:txBody>
              <a:bodyPr wrap="non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/>
                          <a:ea typeface="メイリオ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96" y="3647494"/>
                <a:ext cx="658275" cy="6367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906440" y="940275"/>
            <a:ext cx="2164470" cy="6367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2884" tIns="71442" rIns="142884" bIns="71442" rtlCol="0">
            <a:spAutoFit/>
          </a:bodyPr>
          <a:lstStyle/>
          <a:p>
            <a:pPr algn="ctr"/>
            <a:r>
              <a:rPr lang="en-US" altLang="ja-JP" sz="3200" dirty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Goal Line</a:t>
            </a:r>
            <a:endParaRPr lang="ja-JP" altLang="en-US" sz="3200" dirty="0">
              <a:latin typeface="Times New Roman" panose="02020603050405020304" pitchFamily="18" charset="0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508796" y="1738073"/>
            <a:ext cx="8601" cy="46293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507978" y="1174114"/>
            <a:ext cx="26249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428989" y="200238"/>
                <a:ext cx="808958" cy="636722"/>
              </a:xfrm>
              <a:prstGeom prst="rect">
                <a:avLst/>
              </a:prstGeom>
              <a:noFill/>
            </p:spPr>
            <p:txBody>
              <a:bodyPr wrap="non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32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989" y="200238"/>
                <a:ext cx="808958" cy="6367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3867003" y="7463918"/>
            <a:ext cx="1292039" cy="636722"/>
          </a:xfrm>
          <a:prstGeom prst="rect">
            <a:avLst/>
          </a:prstGeom>
          <a:noFill/>
        </p:spPr>
        <p:txBody>
          <a:bodyPr wrap="none" lIns="142884" tIns="71442" rIns="142884" bIns="71442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022696" y="3602400"/>
            <a:ext cx="2535969" cy="636722"/>
          </a:xfrm>
          <a:prstGeom prst="rect">
            <a:avLst/>
          </a:prstGeom>
          <a:noFill/>
        </p:spPr>
        <p:txBody>
          <a:bodyPr wrap="none" lIns="142884" tIns="71442" rIns="142884" bIns="71442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distance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155224" y="6283364"/>
            <a:ext cx="0" cy="1169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155222" y="7452806"/>
            <a:ext cx="1193362" cy="11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721947" y="5502309"/>
                <a:ext cx="949830" cy="729055"/>
              </a:xfrm>
              <a:prstGeom prst="rect">
                <a:avLst/>
              </a:prstGeom>
              <a:noFill/>
            </p:spPr>
            <p:txBody>
              <a:bodyPr wrap="non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3800" i="1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7" y="5502309"/>
                <a:ext cx="949830" cy="7290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348584" y="7093834"/>
                <a:ext cx="906124" cy="729055"/>
              </a:xfrm>
              <a:prstGeom prst="rect">
                <a:avLst/>
              </a:prstGeom>
              <a:noFill/>
            </p:spPr>
            <p:txBody>
              <a:bodyPr wrap="squar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800" i="1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sz="38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84" y="7093834"/>
                <a:ext cx="906124" cy="7290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491725" y="4756905"/>
            <a:ext cx="1821222" cy="636722"/>
          </a:xfrm>
          <a:prstGeom prst="rect">
            <a:avLst/>
          </a:prstGeom>
          <a:noFill/>
        </p:spPr>
        <p:txBody>
          <a:bodyPr wrap="none" lIns="142884" tIns="71442" rIns="142884" bIns="71442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view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580322" y="5996978"/>
                <a:ext cx="1315250" cy="636722"/>
              </a:xfrm>
              <a:prstGeom prst="rect">
                <a:avLst/>
              </a:prstGeom>
              <a:noFill/>
            </p:spPr>
            <p:txBody>
              <a:bodyPr wrap="non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/>
                        </a:rPr>
                        <m:t>𝑡</m:t>
                      </m:r>
                      <m:r>
                        <a:rPr lang="en-US" altLang="ja-JP" sz="320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22" y="5996978"/>
                <a:ext cx="1315250" cy="63672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353987" y="2763568"/>
                <a:ext cx="1340320" cy="636722"/>
              </a:xfrm>
              <a:prstGeom prst="rect">
                <a:avLst/>
              </a:prstGeom>
              <a:noFill/>
            </p:spPr>
            <p:txBody>
              <a:bodyPr wrap="non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/>
                        </a:rPr>
                        <m:t>𝑡</m:t>
                      </m:r>
                      <m:r>
                        <a:rPr lang="en-US" altLang="ja-JP" sz="3200" i="1">
                          <a:latin typeface="Cambria Math"/>
                        </a:rPr>
                        <m:t>=</m:t>
                      </m:r>
                      <m:r>
                        <a:rPr lang="en-US" altLang="ja-JP" sz="3200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87" y="2763568"/>
                <a:ext cx="1340320" cy="63672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円/楕円 44"/>
          <p:cNvSpPr/>
          <p:nvPr/>
        </p:nvSpPr>
        <p:spPr>
          <a:xfrm>
            <a:off x="4355987" y="1432981"/>
            <a:ext cx="305617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024147" y="1471180"/>
            <a:ext cx="305617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4355170" y="6342467"/>
            <a:ext cx="305617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394983" y="6626688"/>
                <a:ext cx="1685928" cy="636722"/>
              </a:xfrm>
              <a:prstGeom prst="rect">
                <a:avLst/>
              </a:prstGeom>
              <a:noFill/>
            </p:spPr>
            <p:txBody>
              <a:bodyPr wrap="non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83" y="6626688"/>
                <a:ext cx="1685928" cy="63672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47395" y="3332682"/>
                <a:ext cx="1755692" cy="636722"/>
              </a:xfrm>
              <a:prstGeom prst="rect">
                <a:avLst/>
              </a:prstGeom>
              <a:noFill/>
            </p:spPr>
            <p:txBody>
              <a:bodyPr wrap="non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95" y="3332682"/>
                <a:ext cx="1755692" cy="63672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872891" y="1615196"/>
                <a:ext cx="1703112" cy="676733"/>
              </a:xfrm>
              <a:prstGeom prst="rect">
                <a:avLst/>
              </a:prstGeom>
              <a:noFill/>
            </p:spPr>
            <p:txBody>
              <a:bodyPr wrap="none" lIns="142884" tIns="71442" rIns="142884" bIns="7144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891" y="1615196"/>
                <a:ext cx="1703112" cy="67673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79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56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11</cp:revision>
  <dcterms:created xsi:type="dcterms:W3CDTF">2016-12-26T10:58:00Z</dcterms:created>
  <dcterms:modified xsi:type="dcterms:W3CDTF">2017-01-24T07:18:42Z</dcterms:modified>
</cp:coreProperties>
</file>