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57610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14" y="-102"/>
      </p:cViewPr>
      <p:guideLst>
        <p:guide orient="horz" pos="181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single_arm_left_tur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1395055721778"/>
          <c:y val="3.7512561096364097E-2"/>
          <c:w val="0.78742323649862656"/>
          <c:h val="0.89528107084127551"/>
        </c:manualLayout>
      </c:layout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'total reward'!$A$1:$A$1999</c:f>
              <c:numCache>
                <c:formatCode>General</c:formatCode>
                <c:ptCount val="19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</c:numCache>
            </c:numRef>
          </c:xVal>
          <c:yVal>
            <c:numRef>
              <c:f>'total reward'!$B$1:$B$1999</c:f>
              <c:numCache>
                <c:formatCode>General</c:formatCode>
                <c:ptCount val="1999"/>
                <c:pt idx="0">
                  <c:v>-46.167400000000001</c:v>
                </c:pt>
                <c:pt idx="1">
                  <c:v>-528.00300000000004</c:v>
                </c:pt>
                <c:pt idx="2">
                  <c:v>-121.387</c:v>
                </c:pt>
                <c:pt idx="3">
                  <c:v>-23.7134</c:v>
                </c:pt>
                <c:pt idx="4">
                  <c:v>-193.822</c:v>
                </c:pt>
                <c:pt idx="5">
                  <c:v>-73.520600000000002</c:v>
                </c:pt>
                <c:pt idx="6">
                  <c:v>-24.303699999999999</c:v>
                </c:pt>
                <c:pt idx="7">
                  <c:v>-42.528500000000001</c:v>
                </c:pt>
                <c:pt idx="8">
                  <c:v>-39.020400000000002</c:v>
                </c:pt>
                <c:pt idx="9">
                  <c:v>-71.697299999999998</c:v>
                </c:pt>
                <c:pt idx="10">
                  <c:v>-28.757999999999999</c:v>
                </c:pt>
                <c:pt idx="11">
                  <c:v>-33.834000000000003</c:v>
                </c:pt>
                <c:pt idx="12">
                  <c:v>-4.5742399999999996</c:v>
                </c:pt>
                <c:pt idx="13">
                  <c:v>-51.271599999999999</c:v>
                </c:pt>
                <c:pt idx="14">
                  <c:v>-5.3729899999999997</c:v>
                </c:pt>
                <c:pt idx="15">
                  <c:v>-20.7149</c:v>
                </c:pt>
                <c:pt idx="16">
                  <c:v>-30.198</c:v>
                </c:pt>
                <c:pt idx="17">
                  <c:v>-4.4007199999999997</c:v>
                </c:pt>
                <c:pt idx="18">
                  <c:v>-59.152200000000001</c:v>
                </c:pt>
                <c:pt idx="19">
                  <c:v>-68.459900000000005</c:v>
                </c:pt>
                <c:pt idx="20">
                  <c:v>-47.605400000000003</c:v>
                </c:pt>
                <c:pt idx="21">
                  <c:v>-107.232</c:v>
                </c:pt>
                <c:pt idx="22">
                  <c:v>-58.265799999999999</c:v>
                </c:pt>
                <c:pt idx="23">
                  <c:v>-43.733499999999999</c:v>
                </c:pt>
                <c:pt idx="24">
                  <c:v>-63.203099999999999</c:v>
                </c:pt>
                <c:pt idx="25">
                  <c:v>-19.4513</c:v>
                </c:pt>
                <c:pt idx="26">
                  <c:v>-26.622599999999998</c:v>
                </c:pt>
                <c:pt idx="27">
                  <c:v>-35.879300000000001</c:v>
                </c:pt>
                <c:pt idx="28">
                  <c:v>-47.762999999999998</c:v>
                </c:pt>
                <c:pt idx="29">
                  <c:v>-42.456499999999998</c:v>
                </c:pt>
                <c:pt idx="30">
                  <c:v>-41.361800000000002</c:v>
                </c:pt>
                <c:pt idx="31">
                  <c:v>-27.590900000000001</c:v>
                </c:pt>
                <c:pt idx="32">
                  <c:v>-38.408799999999999</c:v>
                </c:pt>
                <c:pt idx="33">
                  <c:v>-32.4467</c:v>
                </c:pt>
                <c:pt idx="34">
                  <c:v>-56.9176</c:v>
                </c:pt>
                <c:pt idx="35">
                  <c:v>-6.8869100000000003</c:v>
                </c:pt>
                <c:pt idx="36">
                  <c:v>-34.837000000000003</c:v>
                </c:pt>
                <c:pt idx="37">
                  <c:v>-28.593299999999999</c:v>
                </c:pt>
                <c:pt idx="38">
                  <c:v>-51.4925</c:v>
                </c:pt>
                <c:pt idx="39">
                  <c:v>-20.172499999999999</c:v>
                </c:pt>
                <c:pt idx="40">
                  <c:v>-43.007300000000001</c:v>
                </c:pt>
                <c:pt idx="41">
                  <c:v>-49.550899999999999</c:v>
                </c:pt>
                <c:pt idx="42">
                  <c:v>-21.197500000000002</c:v>
                </c:pt>
                <c:pt idx="43">
                  <c:v>-30.691099999999999</c:v>
                </c:pt>
                <c:pt idx="44">
                  <c:v>-9.6190200000000008</c:v>
                </c:pt>
                <c:pt idx="45">
                  <c:v>-17.689599999999999</c:v>
                </c:pt>
                <c:pt idx="46">
                  <c:v>-6.4280400000000002</c:v>
                </c:pt>
                <c:pt idx="47">
                  <c:v>-10.574</c:v>
                </c:pt>
                <c:pt idx="48">
                  <c:v>-14.806900000000001</c:v>
                </c:pt>
                <c:pt idx="49">
                  <c:v>-6.2245699999999999</c:v>
                </c:pt>
                <c:pt idx="50">
                  <c:v>-16.341100000000001</c:v>
                </c:pt>
                <c:pt idx="51">
                  <c:v>-14.313499999999999</c:v>
                </c:pt>
                <c:pt idx="52">
                  <c:v>-21.562799999999999</c:v>
                </c:pt>
                <c:pt idx="53">
                  <c:v>-43.149299999999997</c:v>
                </c:pt>
                <c:pt idx="54">
                  <c:v>-17.567900000000002</c:v>
                </c:pt>
                <c:pt idx="55">
                  <c:v>-51.159799999999997</c:v>
                </c:pt>
                <c:pt idx="56">
                  <c:v>-38.371600000000001</c:v>
                </c:pt>
                <c:pt idx="57">
                  <c:v>-57.523200000000003</c:v>
                </c:pt>
                <c:pt idx="58">
                  <c:v>-46.417000000000002</c:v>
                </c:pt>
                <c:pt idx="59">
                  <c:v>-23.8568</c:v>
                </c:pt>
                <c:pt idx="60">
                  <c:v>-39.830100000000002</c:v>
                </c:pt>
                <c:pt idx="61">
                  <c:v>-23.434699999999999</c:v>
                </c:pt>
                <c:pt idx="62">
                  <c:v>-18.890499999999999</c:v>
                </c:pt>
                <c:pt idx="63">
                  <c:v>-27.6829</c:v>
                </c:pt>
                <c:pt idx="64">
                  <c:v>-24.208600000000001</c:v>
                </c:pt>
                <c:pt idx="65">
                  <c:v>-27.893799999999999</c:v>
                </c:pt>
                <c:pt idx="66">
                  <c:v>-23.847000000000001</c:v>
                </c:pt>
                <c:pt idx="67">
                  <c:v>-35.783200000000001</c:v>
                </c:pt>
                <c:pt idx="68">
                  <c:v>-35.604300000000002</c:v>
                </c:pt>
                <c:pt idx="69">
                  <c:v>-29.885200000000001</c:v>
                </c:pt>
                <c:pt idx="70">
                  <c:v>-44.122999999999998</c:v>
                </c:pt>
                <c:pt idx="71">
                  <c:v>-11.56</c:v>
                </c:pt>
                <c:pt idx="72">
                  <c:v>-32.429200000000002</c:v>
                </c:pt>
                <c:pt idx="73">
                  <c:v>-19.384899999999998</c:v>
                </c:pt>
                <c:pt idx="74">
                  <c:v>-20.433599999999998</c:v>
                </c:pt>
                <c:pt idx="75">
                  <c:v>-38.372399999999999</c:v>
                </c:pt>
                <c:pt idx="76">
                  <c:v>-3.10337</c:v>
                </c:pt>
                <c:pt idx="77">
                  <c:v>5.1005099999999999</c:v>
                </c:pt>
                <c:pt idx="78">
                  <c:v>-32.007399999999997</c:v>
                </c:pt>
                <c:pt idx="79">
                  <c:v>-7.4746899999999998</c:v>
                </c:pt>
                <c:pt idx="80">
                  <c:v>-8.3213799999999996</c:v>
                </c:pt>
                <c:pt idx="81">
                  <c:v>-12.671099999999999</c:v>
                </c:pt>
                <c:pt idx="82">
                  <c:v>-31.650200000000002</c:v>
                </c:pt>
                <c:pt idx="83">
                  <c:v>-13.106999999999999</c:v>
                </c:pt>
                <c:pt idx="84">
                  <c:v>-18.032800000000002</c:v>
                </c:pt>
                <c:pt idx="85">
                  <c:v>-7.6901700000000002</c:v>
                </c:pt>
                <c:pt idx="86">
                  <c:v>-5.4171699999999996</c:v>
                </c:pt>
                <c:pt idx="87">
                  <c:v>-32.191400000000002</c:v>
                </c:pt>
                <c:pt idx="88">
                  <c:v>-35.752400000000002</c:v>
                </c:pt>
                <c:pt idx="89">
                  <c:v>-44.316099999999999</c:v>
                </c:pt>
                <c:pt idx="90">
                  <c:v>-21.3932</c:v>
                </c:pt>
                <c:pt idx="91">
                  <c:v>-44.985399999999998</c:v>
                </c:pt>
                <c:pt idx="92">
                  <c:v>-24.9693</c:v>
                </c:pt>
                <c:pt idx="93">
                  <c:v>-16.546199999999999</c:v>
                </c:pt>
                <c:pt idx="94">
                  <c:v>-21.354199999999999</c:v>
                </c:pt>
                <c:pt idx="95">
                  <c:v>-0.958708</c:v>
                </c:pt>
                <c:pt idx="96">
                  <c:v>-0.48161700000000002</c:v>
                </c:pt>
                <c:pt idx="97">
                  <c:v>-27.4754</c:v>
                </c:pt>
                <c:pt idx="98">
                  <c:v>-25.4026</c:v>
                </c:pt>
                <c:pt idx="99">
                  <c:v>-16.044</c:v>
                </c:pt>
                <c:pt idx="100">
                  <c:v>-4.0220700000000003</c:v>
                </c:pt>
                <c:pt idx="101">
                  <c:v>-6.3325500000000003</c:v>
                </c:pt>
                <c:pt idx="102">
                  <c:v>-27.165099999999999</c:v>
                </c:pt>
                <c:pt idx="103">
                  <c:v>-26.418700000000001</c:v>
                </c:pt>
                <c:pt idx="104">
                  <c:v>-35.686799999999998</c:v>
                </c:pt>
                <c:pt idx="105">
                  <c:v>-14.6214</c:v>
                </c:pt>
                <c:pt idx="106">
                  <c:v>-13.589600000000001</c:v>
                </c:pt>
                <c:pt idx="107">
                  <c:v>-32.049100000000003</c:v>
                </c:pt>
                <c:pt idx="108">
                  <c:v>-9.2158599999999993</c:v>
                </c:pt>
                <c:pt idx="109">
                  <c:v>-17.690899999999999</c:v>
                </c:pt>
                <c:pt idx="110">
                  <c:v>-22.291</c:v>
                </c:pt>
                <c:pt idx="111">
                  <c:v>-28.495699999999999</c:v>
                </c:pt>
                <c:pt idx="112">
                  <c:v>-37.200699999999998</c:v>
                </c:pt>
                <c:pt idx="113">
                  <c:v>-21.623999999999999</c:v>
                </c:pt>
                <c:pt idx="114">
                  <c:v>-15.2872</c:v>
                </c:pt>
                <c:pt idx="115">
                  <c:v>-37.502200000000002</c:v>
                </c:pt>
                <c:pt idx="116">
                  <c:v>-8.6444399999999995</c:v>
                </c:pt>
                <c:pt idx="117">
                  <c:v>-17.5441</c:v>
                </c:pt>
                <c:pt idx="118">
                  <c:v>-27.390699999999999</c:v>
                </c:pt>
                <c:pt idx="119">
                  <c:v>-9.5291099999999993</c:v>
                </c:pt>
                <c:pt idx="120">
                  <c:v>-39.072099999999999</c:v>
                </c:pt>
                <c:pt idx="121">
                  <c:v>-10.553100000000001</c:v>
                </c:pt>
                <c:pt idx="122">
                  <c:v>-13.684699999999999</c:v>
                </c:pt>
                <c:pt idx="123">
                  <c:v>-35.643000000000001</c:v>
                </c:pt>
                <c:pt idx="124">
                  <c:v>-33.497399999999999</c:v>
                </c:pt>
                <c:pt idx="125">
                  <c:v>-27.876100000000001</c:v>
                </c:pt>
                <c:pt idx="126">
                  <c:v>-23.8873</c:v>
                </c:pt>
                <c:pt idx="127">
                  <c:v>-21.504899999999999</c:v>
                </c:pt>
                <c:pt idx="128">
                  <c:v>-21.78</c:v>
                </c:pt>
                <c:pt idx="129">
                  <c:v>-29.369399999999999</c:v>
                </c:pt>
                <c:pt idx="130">
                  <c:v>-0.10199</c:v>
                </c:pt>
                <c:pt idx="131">
                  <c:v>-1.2521100000000001</c:v>
                </c:pt>
                <c:pt idx="132">
                  <c:v>-18.456099999999999</c:v>
                </c:pt>
                <c:pt idx="133">
                  <c:v>-21.866399999999999</c:v>
                </c:pt>
                <c:pt idx="134">
                  <c:v>-22.889099999999999</c:v>
                </c:pt>
                <c:pt idx="135">
                  <c:v>-19.180099999999999</c:v>
                </c:pt>
                <c:pt idx="136">
                  <c:v>-44.731900000000003</c:v>
                </c:pt>
                <c:pt idx="137">
                  <c:v>-2.0024299999999999</c:v>
                </c:pt>
                <c:pt idx="138">
                  <c:v>3.0963599999999998</c:v>
                </c:pt>
                <c:pt idx="139">
                  <c:v>1.37148</c:v>
                </c:pt>
                <c:pt idx="140">
                  <c:v>-11.2437</c:v>
                </c:pt>
                <c:pt idx="141">
                  <c:v>-24.795400000000001</c:v>
                </c:pt>
                <c:pt idx="142">
                  <c:v>-23.826599999999999</c:v>
                </c:pt>
                <c:pt idx="143">
                  <c:v>-25.471299999999999</c:v>
                </c:pt>
                <c:pt idx="144">
                  <c:v>-19.601400000000002</c:v>
                </c:pt>
                <c:pt idx="145">
                  <c:v>-16.526800000000001</c:v>
                </c:pt>
                <c:pt idx="146">
                  <c:v>-23.864999999999998</c:v>
                </c:pt>
                <c:pt idx="147">
                  <c:v>-16.267700000000001</c:v>
                </c:pt>
                <c:pt idx="148">
                  <c:v>-39.425199999999997</c:v>
                </c:pt>
                <c:pt idx="149">
                  <c:v>-20.292300000000001</c:v>
                </c:pt>
                <c:pt idx="150">
                  <c:v>-14.471299999999999</c:v>
                </c:pt>
                <c:pt idx="151">
                  <c:v>-28.2593</c:v>
                </c:pt>
                <c:pt idx="152">
                  <c:v>-23.0975</c:v>
                </c:pt>
                <c:pt idx="153">
                  <c:v>-12.1043</c:v>
                </c:pt>
                <c:pt idx="154">
                  <c:v>-24.907599999999999</c:v>
                </c:pt>
                <c:pt idx="155">
                  <c:v>-16.657299999999999</c:v>
                </c:pt>
                <c:pt idx="156">
                  <c:v>-17.678000000000001</c:v>
                </c:pt>
                <c:pt idx="157">
                  <c:v>-12.3911</c:v>
                </c:pt>
                <c:pt idx="158">
                  <c:v>-23.1143</c:v>
                </c:pt>
                <c:pt idx="159">
                  <c:v>-16.717300000000002</c:v>
                </c:pt>
                <c:pt idx="160">
                  <c:v>-9.5148399999999995</c:v>
                </c:pt>
                <c:pt idx="161">
                  <c:v>5.51403</c:v>
                </c:pt>
                <c:pt idx="162">
                  <c:v>-0.69458900000000001</c:v>
                </c:pt>
                <c:pt idx="163">
                  <c:v>-10.9335</c:v>
                </c:pt>
                <c:pt idx="164">
                  <c:v>-26.649100000000001</c:v>
                </c:pt>
                <c:pt idx="165">
                  <c:v>-1.72204</c:v>
                </c:pt>
                <c:pt idx="166">
                  <c:v>-0.54946899999999999</c:v>
                </c:pt>
                <c:pt idx="167">
                  <c:v>-31.268699999999999</c:v>
                </c:pt>
                <c:pt idx="168">
                  <c:v>-23.4755</c:v>
                </c:pt>
                <c:pt idx="169">
                  <c:v>-21.148</c:v>
                </c:pt>
                <c:pt idx="170">
                  <c:v>-18.848199999999999</c:v>
                </c:pt>
                <c:pt idx="171">
                  <c:v>-23.871300000000002</c:v>
                </c:pt>
                <c:pt idx="172">
                  <c:v>-15.273899999999999</c:v>
                </c:pt>
                <c:pt idx="173">
                  <c:v>-33.657200000000003</c:v>
                </c:pt>
                <c:pt idx="174">
                  <c:v>-16.7927</c:v>
                </c:pt>
                <c:pt idx="175">
                  <c:v>-6.8076100000000004</c:v>
                </c:pt>
                <c:pt idx="176">
                  <c:v>-22.8629</c:v>
                </c:pt>
                <c:pt idx="177">
                  <c:v>-35.989199999999997</c:v>
                </c:pt>
                <c:pt idx="178">
                  <c:v>-17.879300000000001</c:v>
                </c:pt>
                <c:pt idx="179">
                  <c:v>-20.479900000000001</c:v>
                </c:pt>
                <c:pt idx="180">
                  <c:v>-21.6859</c:v>
                </c:pt>
                <c:pt idx="181">
                  <c:v>-3.3507699999999998</c:v>
                </c:pt>
                <c:pt idx="182">
                  <c:v>-1.4859100000000001</c:v>
                </c:pt>
                <c:pt idx="183">
                  <c:v>-16.796099999999999</c:v>
                </c:pt>
                <c:pt idx="184">
                  <c:v>-22.904699999999998</c:v>
                </c:pt>
                <c:pt idx="185">
                  <c:v>-13.349299999999999</c:v>
                </c:pt>
                <c:pt idx="186">
                  <c:v>-22.7073</c:v>
                </c:pt>
                <c:pt idx="187">
                  <c:v>-25.488</c:v>
                </c:pt>
                <c:pt idx="188">
                  <c:v>-14.015700000000001</c:v>
                </c:pt>
                <c:pt idx="189">
                  <c:v>-10.4457</c:v>
                </c:pt>
                <c:pt idx="190">
                  <c:v>-32.633099999999999</c:v>
                </c:pt>
                <c:pt idx="191">
                  <c:v>-30.7529</c:v>
                </c:pt>
                <c:pt idx="192">
                  <c:v>-8.2491400000000006</c:v>
                </c:pt>
                <c:pt idx="193">
                  <c:v>-18.799700000000001</c:v>
                </c:pt>
                <c:pt idx="194">
                  <c:v>-2.5505399999999998</c:v>
                </c:pt>
                <c:pt idx="195">
                  <c:v>-20.3157</c:v>
                </c:pt>
                <c:pt idx="196">
                  <c:v>-26.780799999999999</c:v>
                </c:pt>
                <c:pt idx="197">
                  <c:v>-25.805900000000001</c:v>
                </c:pt>
                <c:pt idx="198">
                  <c:v>-17.234999999999999</c:v>
                </c:pt>
                <c:pt idx="199">
                  <c:v>-16.115200000000002</c:v>
                </c:pt>
                <c:pt idx="200">
                  <c:v>-8.8785399999999992</c:v>
                </c:pt>
                <c:pt idx="201">
                  <c:v>-6.5876000000000001</c:v>
                </c:pt>
                <c:pt idx="202">
                  <c:v>-13.544600000000001</c:v>
                </c:pt>
                <c:pt idx="203">
                  <c:v>-9.1602300000000003</c:v>
                </c:pt>
                <c:pt idx="204">
                  <c:v>-19.5185</c:v>
                </c:pt>
                <c:pt idx="205">
                  <c:v>-29.373999999999999</c:v>
                </c:pt>
                <c:pt idx="206">
                  <c:v>-8.5523600000000002</c:v>
                </c:pt>
                <c:pt idx="207">
                  <c:v>-16.6462</c:v>
                </c:pt>
                <c:pt idx="208">
                  <c:v>-21.6691</c:v>
                </c:pt>
                <c:pt idx="209">
                  <c:v>-13.4945</c:v>
                </c:pt>
                <c:pt idx="210">
                  <c:v>-40.469700000000003</c:v>
                </c:pt>
                <c:pt idx="211">
                  <c:v>-28.1203</c:v>
                </c:pt>
                <c:pt idx="212">
                  <c:v>-9.3615600000000008</c:v>
                </c:pt>
                <c:pt idx="213">
                  <c:v>-15.2042</c:v>
                </c:pt>
                <c:pt idx="214">
                  <c:v>-24.964700000000001</c:v>
                </c:pt>
                <c:pt idx="215">
                  <c:v>-14.734299999999999</c:v>
                </c:pt>
                <c:pt idx="216">
                  <c:v>-20.736699999999999</c:v>
                </c:pt>
                <c:pt idx="217">
                  <c:v>-14.438499999999999</c:v>
                </c:pt>
                <c:pt idx="218">
                  <c:v>-13.163600000000001</c:v>
                </c:pt>
                <c:pt idx="219">
                  <c:v>0.58151900000000001</c:v>
                </c:pt>
                <c:pt idx="220">
                  <c:v>-4.2983700000000002</c:v>
                </c:pt>
                <c:pt idx="221">
                  <c:v>-1.0290600000000001</c:v>
                </c:pt>
                <c:pt idx="222">
                  <c:v>3.4902600000000001</c:v>
                </c:pt>
                <c:pt idx="223">
                  <c:v>-17.833100000000002</c:v>
                </c:pt>
                <c:pt idx="224">
                  <c:v>-23.201000000000001</c:v>
                </c:pt>
                <c:pt idx="225">
                  <c:v>-7.9651500000000004</c:v>
                </c:pt>
                <c:pt idx="226">
                  <c:v>-23.428899999999999</c:v>
                </c:pt>
                <c:pt idx="227">
                  <c:v>-22.8826</c:v>
                </c:pt>
                <c:pt idx="228">
                  <c:v>-18.275099999999998</c:v>
                </c:pt>
                <c:pt idx="229">
                  <c:v>-16.644400000000001</c:v>
                </c:pt>
                <c:pt idx="230">
                  <c:v>-15.9313</c:v>
                </c:pt>
                <c:pt idx="231">
                  <c:v>-14.203099999999999</c:v>
                </c:pt>
                <c:pt idx="232">
                  <c:v>-27.245100000000001</c:v>
                </c:pt>
                <c:pt idx="233">
                  <c:v>-17.833500000000001</c:v>
                </c:pt>
                <c:pt idx="234">
                  <c:v>-15.010300000000001</c:v>
                </c:pt>
                <c:pt idx="235">
                  <c:v>-35.951099999999997</c:v>
                </c:pt>
                <c:pt idx="236">
                  <c:v>-19.723800000000001</c:v>
                </c:pt>
                <c:pt idx="237">
                  <c:v>-16.792100000000001</c:v>
                </c:pt>
                <c:pt idx="238">
                  <c:v>-13.985300000000001</c:v>
                </c:pt>
                <c:pt idx="239">
                  <c:v>-14.762</c:v>
                </c:pt>
                <c:pt idx="240">
                  <c:v>-13.242900000000001</c:v>
                </c:pt>
                <c:pt idx="241">
                  <c:v>-11.8955</c:v>
                </c:pt>
                <c:pt idx="242">
                  <c:v>-10.7287</c:v>
                </c:pt>
                <c:pt idx="243">
                  <c:v>-10.923</c:v>
                </c:pt>
                <c:pt idx="244">
                  <c:v>-16.641400000000001</c:v>
                </c:pt>
                <c:pt idx="245">
                  <c:v>-11.552899999999999</c:v>
                </c:pt>
                <c:pt idx="246">
                  <c:v>-14.7934</c:v>
                </c:pt>
                <c:pt idx="247">
                  <c:v>-11.520899999999999</c:v>
                </c:pt>
                <c:pt idx="248">
                  <c:v>-17.994399999999999</c:v>
                </c:pt>
                <c:pt idx="249">
                  <c:v>-20.198499999999999</c:v>
                </c:pt>
                <c:pt idx="250">
                  <c:v>-15.7714</c:v>
                </c:pt>
                <c:pt idx="251">
                  <c:v>-10.058</c:v>
                </c:pt>
                <c:pt idx="252">
                  <c:v>-4.4670199999999998</c:v>
                </c:pt>
                <c:pt idx="253">
                  <c:v>-9.4447200000000002</c:v>
                </c:pt>
                <c:pt idx="254">
                  <c:v>-16.428899999999999</c:v>
                </c:pt>
                <c:pt idx="255">
                  <c:v>-14.6835</c:v>
                </c:pt>
                <c:pt idx="256">
                  <c:v>-15.0573</c:v>
                </c:pt>
                <c:pt idx="257">
                  <c:v>-23.964099999999998</c:v>
                </c:pt>
                <c:pt idx="258">
                  <c:v>-17.133199999999999</c:v>
                </c:pt>
                <c:pt idx="259">
                  <c:v>-19.641500000000001</c:v>
                </c:pt>
                <c:pt idx="260">
                  <c:v>-18.327300000000001</c:v>
                </c:pt>
                <c:pt idx="261">
                  <c:v>-13.378</c:v>
                </c:pt>
                <c:pt idx="262">
                  <c:v>-7.8151599999999997</c:v>
                </c:pt>
                <c:pt idx="263">
                  <c:v>-21.958100000000002</c:v>
                </c:pt>
                <c:pt idx="264">
                  <c:v>-25.138000000000002</c:v>
                </c:pt>
                <c:pt idx="265">
                  <c:v>-14.7552</c:v>
                </c:pt>
                <c:pt idx="266">
                  <c:v>-15.826499999999999</c:v>
                </c:pt>
                <c:pt idx="267">
                  <c:v>-15.0907</c:v>
                </c:pt>
                <c:pt idx="268">
                  <c:v>-10.222899999999999</c:v>
                </c:pt>
                <c:pt idx="269">
                  <c:v>-14.903600000000001</c:v>
                </c:pt>
                <c:pt idx="270">
                  <c:v>-14.016999999999999</c:v>
                </c:pt>
                <c:pt idx="271">
                  <c:v>-26.881799999999998</c:v>
                </c:pt>
                <c:pt idx="272">
                  <c:v>-27.039100000000001</c:v>
                </c:pt>
                <c:pt idx="273">
                  <c:v>-9.1931499999999993</c:v>
                </c:pt>
                <c:pt idx="274">
                  <c:v>-42.555999999999997</c:v>
                </c:pt>
                <c:pt idx="275">
                  <c:v>-24.609200000000001</c:v>
                </c:pt>
                <c:pt idx="276">
                  <c:v>-35.122900000000001</c:v>
                </c:pt>
                <c:pt idx="277">
                  <c:v>-32.723999999999997</c:v>
                </c:pt>
                <c:pt idx="278">
                  <c:v>-17.709700000000002</c:v>
                </c:pt>
                <c:pt idx="279">
                  <c:v>-16.9862</c:v>
                </c:pt>
                <c:pt idx="280">
                  <c:v>-7.9449300000000003</c:v>
                </c:pt>
                <c:pt idx="281">
                  <c:v>-15.2034</c:v>
                </c:pt>
                <c:pt idx="282">
                  <c:v>-14.81</c:v>
                </c:pt>
                <c:pt idx="283">
                  <c:v>-13.4679</c:v>
                </c:pt>
                <c:pt idx="284">
                  <c:v>-17.552499999999998</c:v>
                </c:pt>
                <c:pt idx="285">
                  <c:v>-12.7883</c:v>
                </c:pt>
                <c:pt idx="286">
                  <c:v>-6.8878700000000004</c:v>
                </c:pt>
                <c:pt idx="287">
                  <c:v>-17.342199999999998</c:v>
                </c:pt>
                <c:pt idx="288">
                  <c:v>-11.714499999999999</c:v>
                </c:pt>
                <c:pt idx="289">
                  <c:v>-18.232600000000001</c:v>
                </c:pt>
                <c:pt idx="290">
                  <c:v>-18.43</c:v>
                </c:pt>
                <c:pt idx="291">
                  <c:v>-21.99</c:v>
                </c:pt>
                <c:pt idx="292">
                  <c:v>-21.383400000000002</c:v>
                </c:pt>
                <c:pt idx="293">
                  <c:v>-13.1168</c:v>
                </c:pt>
                <c:pt idx="294">
                  <c:v>-6.9654600000000002</c:v>
                </c:pt>
                <c:pt idx="295">
                  <c:v>-22.202999999999999</c:v>
                </c:pt>
                <c:pt idx="296">
                  <c:v>-23.0853</c:v>
                </c:pt>
                <c:pt idx="297">
                  <c:v>-20.222899999999999</c:v>
                </c:pt>
                <c:pt idx="298">
                  <c:v>-19.0092</c:v>
                </c:pt>
                <c:pt idx="299">
                  <c:v>-16.9312</c:v>
                </c:pt>
                <c:pt idx="300">
                  <c:v>-12.190799999999999</c:v>
                </c:pt>
                <c:pt idx="301">
                  <c:v>-13.362299999999999</c:v>
                </c:pt>
                <c:pt idx="302">
                  <c:v>-8.0375599999999991</c:v>
                </c:pt>
                <c:pt idx="303">
                  <c:v>-15.616099999999999</c:v>
                </c:pt>
                <c:pt idx="304">
                  <c:v>-9.1470500000000001</c:v>
                </c:pt>
                <c:pt idx="305">
                  <c:v>-27.343499999999999</c:v>
                </c:pt>
                <c:pt idx="306">
                  <c:v>-19.3338</c:v>
                </c:pt>
                <c:pt idx="307">
                  <c:v>-19.6128</c:v>
                </c:pt>
                <c:pt idx="308">
                  <c:v>-13.918200000000001</c:v>
                </c:pt>
                <c:pt idx="309">
                  <c:v>-18.350899999999999</c:v>
                </c:pt>
                <c:pt idx="310">
                  <c:v>-14.4346</c:v>
                </c:pt>
                <c:pt idx="311">
                  <c:v>-19.2483</c:v>
                </c:pt>
                <c:pt idx="312">
                  <c:v>-11.5131</c:v>
                </c:pt>
                <c:pt idx="313">
                  <c:v>-9.5108700000000006</c:v>
                </c:pt>
                <c:pt idx="314">
                  <c:v>-13.4625</c:v>
                </c:pt>
                <c:pt idx="315">
                  <c:v>-22.214500000000001</c:v>
                </c:pt>
                <c:pt idx="316">
                  <c:v>-15.082700000000001</c:v>
                </c:pt>
                <c:pt idx="317">
                  <c:v>7.5220399999999996</c:v>
                </c:pt>
                <c:pt idx="318">
                  <c:v>-8.9429400000000001</c:v>
                </c:pt>
                <c:pt idx="319">
                  <c:v>-20.420000000000002</c:v>
                </c:pt>
                <c:pt idx="320">
                  <c:v>-12.286899999999999</c:v>
                </c:pt>
                <c:pt idx="321">
                  <c:v>-7.3039100000000001</c:v>
                </c:pt>
                <c:pt idx="322">
                  <c:v>-14.9734</c:v>
                </c:pt>
                <c:pt idx="323">
                  <c:v>-24.965699999999998</c:v>
                </c:pt>
                <c:pt idx="324">
                  <c:v>-19.5124</c:v>
                </c:pt>
                <c:pt idx="325">
                  <c:v>-32.712299999999999</c:v>
                </c:pt>
                <c:pt idx="326">
                  <c:v>-27.7272</c:v>
                </c:pt>
                <c:pt idx="327">
                  <c:v>-19.1996</c:v>
                </c:pt>
                <c:pt idx="328">
                  <c:v>-25.0702</c:v>
                </c:pt>
                <c:pt idx="329">
                  <c:v>-14.648899999999999</c:v>
                </c:pt>
                <c:pt idx="330">
                  <c:v>-4.3997999999999999</c:v>
                </c:pt>
                <c:pt idx="331">
                  <c:v>-8.1113400000000002</c:v>
                </c:pt>
                <c:pt idx="332">
                  <c:v>-10.4506</c:v>
                </c:pt>
                <c:pt idx="333">
                  <c:v>-16.970199999999998</c:v>
                </c:pt>
                <c:pt idx="334">
                  <c:v>-19.687200000000001</c:v>
                </c:pt>
                <c:pt idx="335">
                  <c:v>-24.214400000000001</c:v>
                </c:pt>
                <c:pt idx="336">
                  <c:v>4.8206800000000003</c:v>
                </c:pt>
                <c:pt idx="337">
                  <c:v>0.97061799999999998</c:v>
                </c:pt>
                <c:pt idx="338">
                  <c:v>-8.81189</c:v>
                </c:pt>
                <c:pt idx="339">
                  <c:v>-16.0976</c:v>
                </c:pt>
                <c:pt idx="340">
                  <c:v>-19.349299999999999</c:v>
                </c:pt>
                <c:pt idx="341">
                  <c:v>-22.503</c:v>
                </c:pt>
                <c:pt idx="342">
                  <c:v>-49.520899999999997</c:v>
                </c:pt>
                <c:pt idx="343">
                  <c:v>-15.2102</c:v>
                </c:pt>
                <c:pt idx="344">
                  <c:v>-26.285299999999999</c:v>
                </c:pt>
                <c:pt idx="345">
                  <c:v>-17.039100000000001</c:v>
                </c:pt>
                <c:pt idx="346">
                  <c:v>-20.984300000000001</c:v>
                </c:pt>
                <c:pt idx="347">
                  <c:v>-12.8833</c:v>
                </c:pt>
                <c:pt idx="348">
                  <c:v>-6.3179400000000001</c:v>
                </c:pt>
                <c:pt idx="349">
                  <c:v>-9.0910399999999996</c:v>
                </c:pt>
                <c:pt idx="350">
                  <c:v>-20.165299999999998</c:v>
                </c:pt>
                <c:pt idx="351">
                  <c:v>-20.551200000000001</c:v>
                </c:pt>
                <c:pt idx="352">
                  <c:v>-17.9359</c:v>
                </c:pt>
                <c:pt idx="353">
                  <c:v>-3.3658999999999999</c:v>
                </c:pt>
                <c:pt idx="354">
                  <c:v>-12.6929</c:v>
                </c:pt>
                <c:pt idx="355">
                  <c:v>-15.3855</c:v>
                </c:pt>
                <c:pt idx="356">
                  <c:v>-21.8291</c:v>
                </c:pt>
                <c:pt idx="357">
                  <c:v>-19.753399999999999</c:v>
                </c:pt>
                <c:pt idx="358">
                  <c:v>-0.959148</c:v>
                </c:pt>
                <c:pt idx="359">
                  <c:v>-11.7011</c:v>
                </c:pt>
                <c:pt idx="360">
                  <c:v>-25.5382</c:v>
                </c:pt>
                <c:pt idx="361">
                  <c:v>-31.273499999999999</c:v>
                </c:pt>
                <c:pt idx="362">
                  <c:v>-19.765499999999999</c:v>
                </c:pt>
                <c:pt idx="363">
                  <c:v>-7.4655800000000001</c:v>
                </c:pt>
                <c:pt idx="364">
                  <c:v>-11.9512</c:v>
                </c:pt>
                <c:pt idx="365">
                  <c:v>-31.813300000000002</c:v>
                </c:pt>
                <c:pt idx="366">
                  <c:v>-11.0397</c:v>
                </c:pt>
                <c:pt idx="367">
                  <c:v>3.7804099999999998</c:v>
                </c:pt>
                <c:pt idx="368">
                  <c:v>-9.5198199999999993</c:v>
                </c:pt>
                <c:pt idx="369">
                  <c:v>-12.516500000000001</c:v>
                </c:pt>
                <c:pt idx="370">
                  <c:v>-15.605</c:v>
                </c:pt>
                <c:pt idx="371">
                  <c:v>-8.9944500000000005</c:v>
                </c:pt>
                <c:pt idx="372">
                  <c:v>-12.641500000000001</c:v>
                </c:pt>
                <c:pt idx="373">
                  <c:v>-20.239100000000001</c:v>
                </c:pt>
                <c:pt idx="374">
                  <c:v>-12.9392</c:v>
                </c:pt>
                <c:pt idx="375">
                  <c:v>-13.7308</c:v>
                </c:pt>
                <c:pt idx="376">
                  <c:v>-14.617599999999999</c:v>
                </c:pt>
                <c:pt idx="377">
                  <c:v>-15.3788</c:v>
                </c:pt>
                <c:pt idx="378">
                  <c:v>-15.9306</c:v>
                </c:pt>
                <c:pt idx="379">
                  <c:v>-8.7798800000000004</c:v>
                </c:pt>
                <c:pt idx="380">
                  <c:v>-12.416700000000001</c:v>
                </c:pt>
                <c:pt idx="381">
                  <c:v>-6.0075700000000003</c:v>
                </c:pt>
                <c:pt idx="382">
                  <c:v>-16.160799999999998</c:v>
                </c:pt>
                <c:pt idx="383">
                  <c:v>-25.518699999999999</c:v>
                </c:pt>
                <c:pt idx="384">
                  <c:v>-16.178799999999999</c:v>
                </c:pt>
                <c:pt idx="385">
                  <c:v>-27.6006</c:v>
                </c:pt>
                <c:pt idx="386">
                  <c:v>-9.9617799999999992</c:v>
                </c:pt>
                <c:pt idx="387">
                  <c:v>-26.9344</c:v>
                </c:pt>
                <c:pt idx="388">
                  <c:v>-19.285499999999999</c:v>
                </c:pt>
                <c:pt idx="389">
                  <c:v>-11.4307</c:v>
                </c:pt>
                <c:pt idx="390">
                  <c:v>-10.6913</c:v>
                </c:pt>
                <c:pt idx="391">
                  <c:v>-10.9298</c:v>
                </c:pt>
                <c:pt idx="392">
                  <c:v>-25.682700000000001</c:v>
                </c:pt>
                <c:pt idx="393">
                  <c:v>-26.0732</c:v>
                </c:pt>
                <c:pt idx="394">
                  <c:v>-19.848800000000001</c:v>
                </c:pt>
                <c:pt idx="395">
                  <c:v>-12.575200000000001</c:v>
                </c:pt>
                <c:pt idx="396">
                  <c:v>-16.869499999999999</c:v>
                </c:pt>
                <c:pt idx="397">
                  <c:v>-14.9526</c:v>
                </c:pt>
                <c:pt idx="398">
                  <c:v>-14.729699999999999</c:v>
                </c:pt>
                <c:pt idx="399">
                  <c:v>-17.462599999999998</c:v>
                </c:pt>
                <c:pt idx="400">
                  <c:v>-12.6808</c:v>
                </c:pt>
                <c:pt idx="401">
                  <c:v>-12.583</c:v>
                </c:pt>
                <c:pt idx="402">
                  <c:v>-34.8506</c:v>
                </c:pt>
                <c:pt idx="403">
                  <c:v>-15.506500000000001</c:v>
                </c:pt>
                <c:pt idx="404">
                  <c:v>-14.337899999999999</c:v>
                </c:pt>
                <c:pt idx="405">
                  <c:v>-12.9268</c:v>
                </c:pt>
                <c:pt idx="406">
                  <c:v>-10.1622</c:v>
                </c:pt>
                <c:pt idx="407">
                  <c:v>-17.077400000000001</c:v>
                </c:pt>
                <c:pt idx="408">
                  <c:v>-10.6076</c:v>
                </c:pt>
                <c:pt idx="409">
                  <c:v>-16.262699999999999</c:v>
                </c:pt>
                <c:pt idx="410">
                  <c:v>-13.218400000000001</c:v>
                </c:pt>
                <c:pt idx="411">
                  <c:v>-15.656700000000001</c:v>
                </c:pt>
                <c:pt idx="412">
                  <c:v>-4.0522200000000002</c:v>
                </c:pt>
                <c:pt idx="413">
                  <c:v>-6.09361</c:v>
                </c:pt>
                <c:pt idx="414">
                  <c:v>-10.724399999999999</c:v>
                </c:pt>
                <c:pt idx="415">
                  <c:v>-11.5398</c:v>
                </c:pt>
                <c:pt idx="416">
                  <c:v>-9.70655</c:v>
                </c:pt>
                <c:pt idx="417">
                  <c:v>-17.850999999999999</c:v>
                </c:pt>
                <c:pt idx="418">
                  <c:v>-2.0065200000000001</c:v>
                </c:pt>
                <c:pt idx="419">
                  <c:v>-16.3489</c:v>
                </c:pt>
                <c:pt idx="420">
                  <c:v>-10.578900000000001</c:v>
                </c:pt>
                <c:pt idx="421">
                  <c:v>-25.539300000000001</c:v>
                </c:pt>
                <c:pt idx="422">
                  <c:v>-11.753</c:v>
                </c:pt>
                <c:pt idx="423">
                  <c:v>-26.748699999999999</c:v>
                </c:pt>
                <c:pt idx="424">
                  <c:v>-12.433199999999999</c:v>
                </c:pt>
                <c:pt idx="425">
                  <c:v>-5.6227900000000002</c:v>
                </c:pt>
                <c:pt idx="426">
                  <c:v>-5.2397</c:v>
                </c:pt>
                <c:pt idx="427">
                  <c:v>-24.4056</c:v>
                </c:pt>
                <c:pt idx="428">
                  <c:v>-19.253799999999998</c:v>
                </c:pt>
                <c:pt idx="429">
                  <c:v>-11.697900000000001</c:v>
                </c:pt>
                <c:pt idx="430">
                  <c:v>-16.042899999999999</c:v>
                </c:pt>
                <c:pt idx="431">
                  <c:v>-11.8637</c:v>
                </c:pt>
                <c:pt idx="432">
                  <c:v>-12.453099999999999</c:v>
                </c:pt>
                <c:pt idx="433">
                  <c:v>-18.4953</c:v>
                </c:pt>
                <c:pt idx="434">
                  <c:v>-19.3</c:v>
                </c:pt>
                <c:pt idx="435">
                  <c:v>2.0770300000000002</c:v>
                </c:pt>
                <c:pt idx="436">
                  <c:v>-6.2915000000000001</c:v>
                </c:pt>
                <c:pt idx="437">
                  <c:v>-8.5593900000000005</c:v>
                </c:pt>
                <c:pt idx="438">
                  <c:v>-23.264700000000001</c:v>
                </c:pt>
                <c:pt idx="439">
                  <c:v>-0.865869</c:v>
                </c:pt>
                <c:pt idx="440">
                  <c:v>-9.1990499999999997</c:v>
                </c:pt>
                <c:pt idx="441">
                  <c:v>-19.1892</c:v>
                </c:pt>
                <c:pt idx="442">
                  <c:v>-10.971299999999999</c:v>
                </c:pt>
                <c:pt idx="443">
                  <c:v>-15.136100000000001</c:v>
                </c:pt>
                <c:pt idx="444">
                  <c:v>0.35925099999999999</c:v>
                </c:pt>
                <c:pt idx="445">
                  <c:v>-3.6219800000000002</c:v>
                </c:pt>
                <c:pt idx="446">
                  <c:v>-17.0322</c:v>
                </c:pt>
                <c:pt idx="447">
                  <c:v>-11.882899999999999</c:v>
                </c:pt>
                <c:pt idx="448">
                  <c:v>-0.19625899999999999</c:v>
                </c:pt>
                <c:pt idx="449">
                  <c:v>-7.0070300000000003</c:v>
                </c:pt>
                <c:pt idx="450">
                  <c:v>-15.392200000000001</c:v>
                </c:pt>
                <c:pt idx="451">
                  <c:v>-12.540800000000001</c:v>
                </c:pt>
                <c:pt idx="452">
                  <c:v>-5.3314899999999996</c:v>
                </c:pt>
                <c:pt idx="453">
                  <c:v>-9.5046300000000006</c:v>
                </c:pt>
                <c:pt idx="454">
                  <c:v>-9.2387200000000007</c:v>
                </c:pt>
                <c:pt idx="455">
                  <c:v>-18.930099999999999</c:v>
                </c:pt>
                <c:pt idx="456">
                  <c:v>-14.0152</c:v>
                </c:pt>
                <c:pt idx="457">
                  <c:v>-16.442699999999999</c:v>
                </c:pt>
                <c:pt idx="458">
                  <c:v>-12.013400000000001</c:v>
                </c:pt>
                <c:pt idx="459">
                  <c:v>-17.869499999999999</c:v>
                </c:pt>
                <c:pt idx="460">
                  <c:v>-11.4839</c:v>
                </c:pt>
                <c:pt idx="461">
                  <c:v>-18.1922</c:v>
                </c:pt>
                <c:pt idx="462">
                  <c:v>-22.474900000000002</c:v>
                </c:pt>
                <c:pt idx="463">
                  <c:v>-4.8078500000000002</c:v>
                </c:pt>
                <c:pt idx="464">
                  <c:v>-18.552600000000002</c:v>
                </c:pt>
                <c:pt idx="465">
                  <c:v>-63.458599999999997</c:v>
                </c:pt>
                <c:pt idx="466">
                  <c:v>-25.056000000000001</c:v>
                </c:pt>
                <c:pt idx="467">
                  <c:v>-22.962199999999999</c:v>
                </c:pt>
                <c:pt idx="468">
                  <c:v>-17.435099999999998</c:v>
                </c:pt>
                <c:pt idx="469">
                  <c:v>-11.957700000000001</c:v>
                </c:pt>
                <c:pt idx="470">
                  <c:v>-0.17212</c:v>
                </c:pt>
                <c:pt idx="471">
                  <c:v>3.5286200000000001</c:v>
                </c:pt>
                <c:pt idx="472">
                  <c:v>10.6486</c:v>
                </c:pt>
                <c:pt idx="473">
                  <c:v>-9.0320400000000003</c:v>
                </c:pt>
                <c:pt idx="474">
                  <c:v>-14.9588</c:v>
                </c:pt>
                <c:pt idx="475">
                  <c:v>-23.532</c:v>
                </c:pt>
                <c:pt idx="476">
                  <c:v>-12.084899999999999</c:v>
                </c:pt>
                <c:pt idx="477">
                  <c:v>-4.7638999999999996</c:v>
                </c:pt>
                <c:pt idx="478">
                  <c:v>1.2544</c:v>
                </c:pt>
                <c:pt idx="479">
                  <c:v>-10.4702</c:v>
                </c:pt>
                <c:pt idx="480">
                  <c:v>-10.993600000000001</c:v>
                </c:pt>
                <c:pt idx="481">
                  <c:v>-16.270600000000002</c:v>
                </c:pt>
                <c:pt idx="482">
                  <c:v>-17.088899999999999</c:v>
                </c:pt>
                <c:pt idx="483">
                  <c:v>-42.583100000000002</c:v>
                </c:pt>
                <c:pt idx="484">
                  <c:v>-42.966700000000003</c:v>
                </c:pt>
                <c:pt idx="485">
                  <c:v>-24.0106</c:v>
                </c:pt>
                <c:pt idx="486">
                  <c:v>-21.9147</c:v>
                </c:pt>
                <c:pt idx="487">
                  <c:v>-15.3383</c:v>
                </c:pt>
                <c:pt idx="488">
                  <c:v>-16.536000000000001</c:v>
                </c:pt>
                <c:pt idx="489">
                  <c:v>-14.728400000000001</c:v>
                </c:pt>
                <c:pt idx="490">
                  <c:v>-7.6522600000000001</c:v>
                </c:pt>
                <c:pt idx="491">
                  <c:v>2.2858200000000002</c:v>
                </c:pt>
                <c:pt idx="492">
                  <c:v>-11.3491</c:v>
                </c:pt>
                <c:pt idx="493">
                  <c:v>-1.7613099999999999</c:v>
                </c:pt>
                <c:pt idx="494">
                  <c:v>-8.7267100000000006</c:v>
                </c:pt>
                <c:pt idx="495">
                  <c:v>-11.7667</c:v>
                </c:pt>
                <c:pt idx="496">
                  <c:v>-9.7494399999999999</c:v>
                </c:pt>
                <c:pt idx="497">
                  <c:v>-10.5707</c:v>
                </c:pt>
                <c:pt idx="498">
                  <c:v>-15.732699999999999</c:v>
                </c:pt>
                <c:pt idx="499">
                  <c:v>-4.6148100000000003</c:v>
                </c:pt>
                <c:pt idx="500">
                  <c:v>-2.1551800000000001</c:v>
                </c:pt>
                <c:pt idx="501">
                  <c:v>-13.5756</c:v>
                </c:pt>
                <c:pt idx="502">
                  <c:v>-18.268000000000001</c:v>
                </c:pt>
                <c:pt idx="503">
                  <c:v>-20.741900000000001</c:v>
                </c:pt>
                <c:pt idx="504">
                  <c:v>-18.329599999999999</c:v>
                </c:pt>
                <c:pt idx="505">
                  <c:v>-6.7361199999999997</c:v>
                </c:pt>
                <c:pt idx="506">
                  <c:v>-13.8687</c:v>
                </c:pt>
                <c:pt idx="507">
                  <c:v>-54.072000000000003</c:v>
                </c:pt>
                <c:pt idx="508">
                  <c:v>-38.3996</c:v>
                </c:pt>
                <c:pt idx="509">
                  <c:v>-21.6235</c:v>
                </c:pt>
                <c:pt idx="510">
                  <c:v>-15.86</c:v>
                </c:pt>
                <c:pt idx="511">
                  <c:v>-4.9537599999999999</c:v>
                </c:pt>
                <c:pt idx="512">
                  <c:v>-4.2232900000000004</c:v>
                </c:pt>
                <c:pt idx="513">
                  <c:v>3.7968700000000002</c:v>
                </c:pt>
                <c:pt idx="514">
                  <c:v>-10.981999999999999</c:v>
                </c:pt>
                <c:pt idx="515">
                  <c:v>-9.5131599999999992</c:v>
                </c:pt>
                <c:pt idx="516">
                  <c:v>-15.4864</c:v>
                </c:pt>
                <c:pt idx="517">
                  <c:v>-24.0581</c:v>
                </c:pt>
                <c:pt idx="518">
                  <c:v>0.95188499999999998</c:v>
                </c:pt>
                <c:pt idx="519">
                  <c:v>-4.0039300000000004</c:v>
                </c:pt>
                <c:pt idx="520">
                  <c:v>1.1444700000000001</c:v>
                </c:pt>
                <c:pt idx="521">
                  <c:v>-0.30287799999999998</c:v>
                </c:pt>
                <c:pt idx="522">
                  <c:v>-4.8898999999999999</c:v>
                </c:pt>
                <c:pt idx="523">
                  <c:v>-18.098700000000001</c:v>
                </c:pt>
                <c:pt idx="524">
                  <c:v>-11.687099999999999</c:v>
                </c:pt>
                <c:pt idx="525">
                  <c:v>-20.995100000000001</c:v>
                </c:pt>
                <c:pt idx="526">
                  <c:v>-21.586200000000002</c:v>
                </c:pt>
                <c:pt idx="527">
                  <c:v>-14.1548</c:v>
                </c:pt>
                <c:pt idx="528">
                  <c:v>-9.6535299999999999</c:v>
                </c:pt>
                <c:pt idx="529">
                  <c:v>-13.006600000000001</c:v>
                </c:pt>
                <c:pt idx="530">
                  <c:v>-12.2288</c:v>
                </c:pt>
                <c:pt idx="531">
                  <c:v>-3.4007000000000001</c:v>
                </c:pt>
                <c:pt idx="532">
                  <c:v>-13.1275</c:v>
                </c:pt>
                <c:pt idx="533">
                  <c:v>-0.19811300000000001</c:v>
                </c:pt>
                <c:pt idx="534">
                  <c:v>-6.4991199999999996</c:v>
                </c:pt>
                <c:pt idx="535">
                  <c:v>-10.842700000000001</c:v>
                </c:pt>
                <c:pt idx="536">
                  <c:v>-5.9209800000000001</c:v>
                </c:pt>
                <c:pt idx="537">
                  <c:v>-15.4947</c:v>
                </c:pt>
                <c:pt idx="538">
                  <c:v>-15.691700000000001</c:v>
                </c:pt>
                <c:pt idx="539">
                  <c:v>-15.8386</c:v>
                </c:pt>
                <c:pt idx="540">
                  <c:v>-10.935700000000001</c:v>
                </c:pt>
                <c:pt idx="541">
                  <c:v>-10.6417</c:v>
                </c:pt>
                <c:pt idx="542">
                  <c:v>-14.0166</c:v>
                </c:pt>
                <c:pt idx="543">
                  <c:v>-40.496000000000002</c:v>
                </c:pt>
                <c:pt idx="544">
                  <c:v>-20.1265</c:v>
                </c:pt>
                <c:pt idx="545">
                  <c:v>-11.1936</c:v>
                </c:pt>
                <c:pt idx="546">
                  <c:v>-2.4010199999999999</c:v>
                </c:pt>
                <c:pt idx="547">
                  <c:v>-11.9186</c:v>
                </c:pt>
                <c:pt idx="548">
                  <c:v>-28.950099999999999</c:v>
                </c:pt>
                <c:pt idx="549">
                  <c:v>-14.532999999999999</c:v>
                </c:pt>
                <c:pt idx="550">
                  <c:v>-11.6349</c:v>
                </c:pt>
                <c:pt idx="551">
                  <c:v>-13.271000000000001</c:v>
                </c:pt>
                <c:pt idx="552">
                  <c:v>-8.58188</c:v>
                </c:pt>
                <c:pt idx="553">
                  <c:v>-15.1096</c:v>
                </c:pt>
                <c:pt idx="554">
                  <c:v>-15.803000000000001</c:v>
                </c:pt>
                <c:pt idx="555">
                  <c:v>-8.7798200000000008</c:v>
                </c:pt>
                <c:pt idx="556">
                  <c:v>-4.89703</c:v>
                </c:pt>
                <c:pt idx="557">
                  <c:v>-13.145200000000001</c:v>
                </c:pt>
                <c:pt idx="558">
                  <c:v>-15.3873</c:v>
                </c:pt>
                <c:pt idx="559">
                  <c:v>-12.308400000000001</c:v>
                </c:pt>
                <c:pt idx="560">
                  <c:v>-16.0501</c:v>
                </c:pt>
                <c:pt idx="561">
                  <c:v>-8.2313500000000008</c:v>
                </c:pt>
                <c:pt idx="562">
                  <c:v>-12.2142</c:v>
                </c:pt>
                <c:pt idx="563">
                  <c:v>-8.7900600000000004</c:v>
                </c:pt>
                <c:pt idx="564">
                  <c:v>-10.6652</c:v>
                </c:pt>
                <c:pt idx="565">
                  <c:v>-17.5883</c:v>
                </c:pt>
                <c:pt idx="566">
                  <c:v>-13.5457</c:v>
                </c:pt>
                <c:pt idx="567">
                  <c:v>-17.462800000000001</c:v>
                </c:pt>
                <c:pt idx="568">
                  <c:v>-9.9417399999999994</c:v>
                </c:pt>
                <c:pt idx="569">
                  <c:v>-8.5651600000000006</c:v>
                </c:pt>
                <c:pt idx="570">
                  <c:v>-14.3917</c:v>
                </c:pt>
                <c:pt idx="571">
                  <c:v>-13.0694</c:v>
                </c:pt>
                <c:pt idx="572">
                  <c:v>-10.4838</c:v>
                </c:pt>
                <c:pt idx="573">
                  <c:v>-12.2445</c:v>
                </c:pt>
                <c:pt idx="574">
                  <c:v>-13.5</c:v>
                </c:pt>
                <c:pt idx="575">
                  <c:v>-11.6943</c:v>
                </c:pt>
                <c:pt idx="576">
                  <c:v>-14.051500000000001</c:v>
                </c:pt>
                <c:pt idx="577">
                  <c:v>-21.861499999999999</c:v>
                </c:pt>
                <c:pt idx="578">
                  <c:v>-15.3118</c:v>
                </c:pt>
                <c:pt idx="579">
                  <c:v>-18.305299999999999</c:v>
                </c:pt>
                <c:pt idx="580">
                  <c:v>-23.683499999999999</c:v>
                </c:pt>
                <c:pt idx="581">
                  <c:v>-15.137</c:v>
                </c:pt>
                <c:pt idx="582">
                  <c:v>-9.3402200000000004</c:v>
                </c:pt>
                <c:pt idx="583">
                  <c:v>-18.714300000000001</c:v>
                </c:pt>
                <c:pt idx="584">
                  <c:v>-15.423</c:v>
                </c:pt>
                <c:pt idx="585">
                  <c:v>-33.452500000000001</c:v>
                </c:pt>
                <c:pt idx="586">
                  <c:v>-13.084300000000001</c:v>
                </c:pt>
                <c:pt idx="587">
                  <c:v>-13.9087</c:v>
                </c:pt>
                <c:pt idx="588">
                  <c:v>-15.744300000000001</c:v>
                </c:pt>
                <c:pt idx="589">
                  <c:v>-14.1105</c:v>
                </c:pt>
                <c:pt idx="590">
                  <c:v>-13.060700000000001</c:v>
                </c:pt>
                <c:pt idx="591">
                  <c:v>-3.5265900000000001</c:v>
                </c:pt>
                <c:pt idx="592">
                  <c:v>-9.4053199999999997</c:v>
                </c:pt>
                <c:pt idx="593">
                  <c:v>5.2567899999999996</c:v>
                </c:pt>
                <c:pt idx="594">
                  <c:v>-6.8586999999999998</c:v>
                </c:pt>
                <c:pt idx="595">
                  <c:v>-19.0547</c:v>
                </c:pt>
                <c:pt idx="596">
                  <c:v>-14.3306</c:v>
                </c:pt>
                <c:pt idx="597">
                  <c:v>-12.063000000000001</c:v>
                </c:pt>
                <c:pt idx="598">
                  <c:v>-0.45868199999999998</c:v>
                </c:pt>
                <c:pt idx="599">
                  <c:v>-6.5726500000000003</c:v>
                </c:pt>
                <c:pt idx="600">
                  <c:v>-1.6703699999999999</c:v>
                </c:pt>
                <c:pt idx="601">
                  <c:v>-0.922628</c:v>
                </c:pt>
                <c:pt idx="602">
                  <c:v>-15.1746</c:v>
                </c:pt>
                <c:pt idx="603">
                  <c:v>-20.7864</c:v>
                </c:pt>
                <c:pt idx="604">
                  <c:v>-12.4315</c:v>
                </c:pt>
                <c:pt idx="605">
                  <c:v>-9.2571600000000007</c:v>
                </c:pt>
                <c:pt idx="606">
                  <c:v>-8.1509199999999993</c:v>
                </c:pt>
                <c:pt idx="607">
                  <c:v>-14.1256</c:v>
                </c:pt>
                <c:pt idx="608">
                  <c:v>-13.2043</c:v>
                </c:pt>
                <c:pt idx="609">
                  <c:v>-18.469899999999999</c:v>
                </c:pt>
                <c:pt idx="610">
                  <c:v>-15.572100000000001</c:v>
                </c:pt>
                <c:pt idx="611">
                  <c:v>-18.6873</c:v>
                </c:pt>
                <c:pt idx="612">
                  <c:v>-23.256</c:v>
                </c:pt>
                <c:pt idx="613">
                  <c:v>-11.9947</c:v>
                </c:pt>
                <c:pt idx="614">
                  <c:v>-12.216100000000001</c:v>
                </c:pt>
                <c:pt idx="615">
                  <c:v>-16.8187</c:v>
                </c:pt>
                <c:pt idx="616">
                  <c:v>-12.618600000000001</c:v>
                </c:pt>
                <c:pt idx="617">
                  <c:v>-5.1271500000000003</c:v>
                </c:pt>
                <c:pt idx="618">
                  <c:v>-16.686199999999999</c:v>
                </c:pt>
                <c:pt idx="619">
                  <c:v>-12.464499999999999</c:v>
                </c:pt>
                <c:pt idx="620">
                  <c:v>-10.051500000000001</c:v>
                </c:pt>
                <c:pt idx="621">
                  <c:v>-4.4143800000000004</c:v>
                </c:pt>
                <c:pt idx="622">
                  <c:v>-15.5915</c:v>
                </c:pt>
                <c:pt idx="623">
                  <c:v>-1.9374</c:v>
                </c:pt>
                <c:pt idx="624">
                  <c:v>7.6006900000000002</c:v>
                </c:pt>
                <c:pt idx="625">
                  <c:v>-4.5067199999999996</c:v>
                </c:pt>
                <c:pt idx="626">
                  <c:v>-13.041399999999999</c:v>
                </c:pt>
                <c:pt idx="627">
                  <c:v>-13.3276</c:v>
                </c:pt>
                <c:pt idx="628">
                  <c:v>-15.8626</c:v>
                </c:pt>
                <c:pt idx="629">
                  <c:v>-21.1938</c:v>
                </c:pt>
                <c:pt idx="630">
                  <c:v>-19.942399999999999</c:v>
                </c:pt>
                <c:pt idx="631">
                  <c:v>-10.7669</c:v>
                </c:pt>
                <c:pt idx="632">
                  <c:v>-12.8422</c:v>
                </c:pt>
                <c:pt idx="633">
                  <c:v>-8.7903900000000004</c:v>
                </c:pt>
                <c:pt idx="634">
                  <c:v>-19.991700000000002</c:v>
                </c:pt>
                <c:pt idx="635">
                  <c:v>-14.121700000000001</c:v>
                </c:pt>
                <c:pt idx="636">
                  <c:v>-17.247800000000002</c:v>
                </c:pt>
                <c:pt idx="637">
                  <c:v>-18.871500000000001</c:v>
                </c:pt>
                <c:pt idx="638">
                  <c:v>-12.095800000000001</c:v>
                </c:pt>
                <c:pt idx="639">
                  <c:v>-12.395899999999999</c:v>
                </c:pt>
                <c:pt idx="640">
                  <c:v>-19.240100000000002</c:v>
                </c:pt>
                <c:pt idx="641">
                  <c:v>-9.6641600000000007</c:v>
                </c:pt>
                <c:pt idx="642">
                  <c:v>-19.033000000000001</c:v>
                </c:pt>
                <c:pt idx="643">
                  <c:v>-12.7986</c:v>
                </c:pt>
                <c:pt idx="644">
                  <c:v>-14.7273</c:v>
                </c:pt>
                <c:pt idx="645">
                  <c:v>-24.273800000000001</c:v>
                </c:pt>
                <c:pt idx="646">
                  <c:v>-13.652699999999999</c:v>
                </c:pt>
                <c:pt idx="647">
                  <c:v>-11.718299999999999</c:v>
                </c:pt>
                <c:pt idx="648">
                  <c:v>-11.107699999999999</c:v>
                </c:pt>
                <c:pt idx="649">
                  <c:v>-10.7486</c:v>
                </c:pt>
                <c:pt idx="650">
                  <c:v>-5.8270900000000001</c:v>
                </c:pt>
                <c:pt idx="651">
                  <c:v>-17.049299999999999</c:v>
                </c:pt>
                <c:pt idx="652">
                  <c:v>-10.524699999999999</c:v>
                </c:pt>
                <c:pt idx="653">
                  <c:v>-11.9742</c:v>
                </c:pt>
                <c:pt idx="654">
                  <c:v>-12.9991</c:v>
                </c:pt>
                <c:pt idx="655">
                  <c:v>-19.656300000000002</c:v>
                </c:pt>
                <c:pt idx="656">
                  <c:v>-15.1907</c:v>
                </c:pt>
                <c:pt idx="657">
                  <c:v>-12.6074</c:v>
                </c:pt>
                <c:pt idx="658">
                  <c:v>-10.788</c:v>
                </c:pt>
                <c:pt idx="659">
                  <c:v>-17.3917</c:v>
                </c:pt>
                <c:pt idx="660">
                  <c:v>-10.5907</c:v>
                </c:pt>
                <c:pt idx="661">
                  <c:v>-15.376300000000001</c:v>
                </c:pt>
                <c:pt idx="662">
                  <c:v>-10.0381</c:v>
                </c:pt>
                <c:pt idx="663">
                  <c:v>-11.2903</c:v>
                </c:pt>
                <c:pt idx="664">
                  <c:v>-9.9541699999999995</c:v>
                </c:pt>
                <c:pt idx="665">
                  <c:v>-12.007</c:v>
                </c:pt>
                <c:pt idx="666">
                  <c:v>-27.495999999999999</c:v>
                </c:pt>
                <c:pt idx="667">
                  <c:v>-23.4621</c:v>
                </c:pt>
                <c:pt idx="668">
                  <c:v>-8.1513200000000001</c:v>
                </c:pt>
                <c:pt idx="669">
                  <c:v>-14.170400000000001</c:v>
                </c:pt>
                <c:pt idx="670">
                  <c:v>-19.3567</c:v>
                </c:pt>
                <c:pt idx="671">
                  <c:v>-21.833400000000001</c:v>
                </c:pt>
                <c:pt idx="672">
                  <c:v>-17.430499999999999</c:v>
                </c:pt>
                <c:pt idx="673">
                  <c:v>-10.294499999999999</c:v>
                </c:pt>
                <c:pt idx="674">
                  <c:v>-5.7400399999999996</c:v>
                </c:pt>
                <c:pt idx="675">
                  <c:v>-13.1295</c:v>
                </c:pt>
                <c:pt idx="676">
                  <c:v>-12.5352</c:v>
                </c:pt>
                <c:pt idx="677">
                  <c:v>-19.211600000000001</c:v>
                </c:pt>
                <c:pt idx="678">
                  <c:v>-3.6620599999999999</c:v>
                </c:pt>
                <c:pt idx="679">
                  <c:v>1.41147</c:v>
                </c:pt>
                <c:pt idx="680">
                  <c:v>6.1322400000000004</c:v>
                </c:pt>
                <c:pt idx="681">
                  <c:v>-12.616400000000001</c:v>
                </c:pt>
                <c:pt idx="682">
                  <c:v>-12.8133</c:v>
                </c:pt>
                <c:pt idx="683">
                  <c:v>-12.7492</c:v>
                </c:pt>
                <c:pt idx="684">
                  <c:v>-14.2629</c:v>
                </c:pt>
                <c:pt idx="685">
                  <c:v>-5.6181999999999999</c:v>
                </c:pt>
                <c:pt idx="686">
                  <c:v>-13.835699999999999</c:v>
                </c:pt>
                <c:pt idx="687">
                  <c:v>-8.7954799999999995</c:v>
                </c:pt>
                <c:pt idx="688">
                  <c:v>-14.7997</c:v>
                </c:pt>
                <c:pt idx="689">
                  <c:v>-11.0875</c:v>
                </c:pt>
                <c:pt idx="690">
                  <c:v>-1.7736799999999999</c:v>
                </c:pt>
                <c:pt idx="691">
                  <c:v>-9.9228100000000001</c:v>
                </c:pt>
                <c:pt idx="692">
                  <c:v>-11.0114</c:v>
                </c:pt>
                <c:pt idx="693">
                  <c:v>-14.141400000000001</c:v>
                </c:pt>
                <c:pt idx="694">
                  <c:v>-20.924700000000001</c:v>
                </c:pt>
                <c:pt idx="695">
                  <c:v>-15.9213</c:v>
                </c:pt>
                <c:pt idx="696">
                  <c:v>-34.447899999999997</c:v>
                </c:pt>
                <c:pt idx="697">
                  <c:v>-26.796500000000002</c:v>
                </c:pt>
                <c:pt idx="698">
                  <c:v>-3.7465299999999999</c:v>
                </c:pt>
                <c:pt idx="699">
                  <c:v>-14.3711</c:v>
                </c:pt>
                <c:pt idx="700">
                  <c:v>-25.242100000000001</c:v>
                </c:pt>
                <c:pt idx="701">
                  <c:v>-14.3636</c:v>
                </c:pt>
                <c:pt idx="702">
                  <c:v>-5.2750899999999996</c:v>
                </c:pt>
                <c:pt idx="703">
                  <c:v>-11.003299999999999</c:v>
                </c:pt>
                <c:pt idx="704">
                  <c:v>-11.1129</c:v>
                </c:pt>
                <c:pt idx="705">
                  <c:v>-12.891299999999999</c:v>
                </c:pt>
                <c:pt idx="706">
                  <c:v>-16.8355</c:v>
                </c:pt>
                <c:pt idx="707">
                  <c:v>-10.728300000000001</c:v>
                </c:pt>
                <c:pt idx="708">
                  <c:v>-14.931100000000001</c:v>
                </c:pt>
                <c:pt idx="709">
                  <c:v>-11.0977</c:v>
                </c:pt>
                <c:pt idx="710">
                  <c:v>-1.72288</c:v>
                </c:pt>
                <c:pt idx="711">
                  <c:v>-8.5019399999999994</c:v>
                </c:pt>
                <c:pt idx="712">
                  <c:v>-1.16022</c:v>
                </c:pt>
                <c:pt idx="713">
                  <c:v>6.2161900000000001</c:v>
                </c:pt>
                <c:pt idx="714">
                  <c:v>12.162000000000001</c:v>
                </c:pt>
                <c:pt idx="715">
                  <c:v>-15.737500000000001</c:v>
                </c:pt>
                <c:pt idx="716">
                  <c:v>-16.240400000000001</c:v>
                </c:pt>
                <c:pt idx="717">
                  <c:v>-11.5641</c:v>
                </c:pt>
                <c:pt idx="718">
                  <c:v>-14.095800000000001</c:v>
                </c:pt>
                <c:pt idx="719">
                  <c:v>-10.2265</c:v>
                </c:pt>
                <c:pt idx="720">
                  <c:v>-13.5717</c:v>
                </c:pt>
                <c:pt idx="721">
                  <c:v>-11.7529</c:v>
                </c:pt>
                <c:pt idx="722">
                  <c:v>-16.739699999999999</c:v>
                </c:pt>
                <c:pt idx="723">
                  <c:v>-18.069299999999998</c:v>
                </c:pt>
                <c:pt idx="724">
                  <c:v>-10.905099999999999</c:v>
                </c:pt>
                <c:pt idx="725">
                  <c:v>-8.3792799999999996</c:v>
                </c:pt>
                <c:pt idx="726">
                  <c:v>-14.031499999999999</c:v>
                </c:pt>
                <c:pt idx="727">
                  <c:v>-16.7241</c:v>
                </c:pt>
                <c:pt idx="728">
                  <c:v>-16.587299999999999</c:v>
                </c:pt>
                <c:pt idx="729">
                  <c:v>-15.3896</c:v>
                </c:pt>
                <c:pt idx="730">
                  <c:v>-19.711500000000001</c:v>
                </c:pt>
                <c:pt idx="731">
                  <c:v>-12.985900000000001</c:v>
                </c:pt>
                <c:pt idx="732">
                  <c:v>-7.6959600000000004</c:v>
                </c:pt>
                <c:pt idx="733">
                  <c:v>-11.369899999999999</c:v>
                </c:pt>
                <c:pt idx="734">
                  <c:v>-23.7193</c:v>
                </c:pt>
                <c:pt idx="735">
                  <c:v>-10.916600000000001</c:v>
                </c:pt>
                <c:pt idx="736">
                  <c:v>-5.39907</c:v>
                </c:pt>
                <c:pt idx="737">
                  <c:v>-10.3042</c:v>
                </c:pt>
                <c:pt idx="738">
                  <c:v>-23.244900000000001</c:v>
                </c:pt>
                <c:pt idx="739">
                  <c:v>-14.282</c:v>
                </c:pt>
                <c:pt idx="740">
                  <c:v>-10.6472</c:v>
                </c:pt>
                <c:pt idx="741">
                  <c:v>1.15069</c:v>
                </c:pt>
                <c:pt idx="742">
                  <c:v>-15.1084</c:v>
                </c:pt>
                <c:pt idx="743">
                  <c:v>-7.8309100000000003</c:v>
                </c:pt>
                <c:pt idx="744">
                  <c:v>-6.8706899999999997</c:v>
                </c:pt>
                <c:pt idx="745">
                  <c:v>-10.928599999999999</c:v>
                </c:pt>
                <c:pt idx="746">
                  <c:v>-11.638400000000001</c:v>
                </c:pt>
                <c:pt idx="747">
                  <c:v>-11.407400000000001</c:v>
                </c:pt>
                <c:pt idx="748">
                  <c:v>-10.660299999999999</c:v>
                </c:pt>
                <c:pt idx="749">
                  <c:v>-18.476800000000001</c:v>
                </c:pt>
                <c:pt idx="750">
                  <c:v>-8.2395300000000002</c:v>
                </c:pt>
                <c:pt idx="751">
                  <c:v>-13.301</c:v>
                </c:pt>
                <c:pt idx="752">
                  <c:v>-10.4542</c:v>
                </c:pt>
                <c:pt idx="753">
                  <c:v>-6.1000399999999999</c:v>
                </c:pt>
                <c:pt idx="754">
                  <c:v>-34.894799999999996</c:v>
                </c:pt>
                <c:pt idx="755">
                  <c:v>-19.046099999999999</c:v>
                </c:pt>
                <c:pt idx="756">
                  <c:v>-7.6652899999999997</c:v>
                </c:pt>
                <c:pt idx="757">
                  <c:v>-15.2182</c:v>
                </c:pt>
                <c:pt idx="758">
                  <c:v>-14.664999999999999</c:v>
                </c:pt>
                <c:pt idx="759">
                  <c:v>-3.7689699999999999</c:v>
                </c:pt>
                <c:pt idx="760">
                  <c:v>-14.571300000000001</c:v>
                </c:pt>
                <c:pt idx="761">
                  <c:v>-12.049099999999999</c:v>
                </c:pt>
                <c:pt idx="762">
                  <c:v>-14.8291</c:v>
                </c:pt>
                <c:pt idx="763">
                  <c:v>-15.3287</c:v>
                </c:pt>
                <c:pt idx="764">
                  <c:v>-9.9834899999999998</c:v>
                </c:pt>
                <c:pt idx="765">
                  <c:v>-13.425599999999999</c:v>
                </c:pt>
                <c:pt idx="766">
                  <c:v>-10.15</c:v>
                </c:pt>
                <c:pt idx="767">
                  <c:v>-1.12758</c:v>
                </c:pt>
                <c:pt idx="768">
                  <c:v>-5.1059400000000004</c:v>
                </c:pt>
                <c:pt idx="769">
                  <c:v>-3.6116999999999999</c:v>
                </c:pt>
                <c:pt idx="770">
                  <c:v>-2.3510499999999999</c:v>
                </c:pt>
                <c:pt idx="771">
                  <c:v>-8.7876399999999997</c:v>
                </c:pt>
                <c:pt idx="772">
                  <c:v>-16.168299999999999</c:v>
                </c:pt>
                <c:pt idx="773">
                  <c:v>-12.4025</c:v>
                </c:pt>
                <c:pt idx="774">
                  <c:v>-5.0189599999999999</c:v>
                </c:pt>
                <c:pt idx="775">
                  <c:v>0.55211399999999999</c:v>
                </c:pt>
                <c:pt idx="776">
                  <c:v>0.63491799999999998</c:v>
                </c:pt>
                <c:pt idx="777">
                  <c:v>-5.3247200000000001</c:v>
                </c:pt>
                <c:pt idx="778">
                  <c:v>-14.466799999999999</c:v>
                </c:pt>
                <c:pt idx="779">
                  <c:v>-15.9169</c:v>
                </c:pt>
                <c:pt idx="780">
                  <c:v>-17.7498</c:v>
                </c:pt>
                <c:pt idx="781">
                  <c:v>-7.6116599999999996</c:v>
                </c:pt>
                <c:pt idx="782">
                  <c:v>-34.3489</c:v>
                </c:pt>
                <c:pt idx="783">
                  <c:v>-8.5375999999999994</c:v>
                </c:pt>
                <c:pt idx="784">
                  <c:v>-12.3635</c:v>
                </c:pt>
                <c:pt idx="785">
                  <c:v>-12.4916</c:v>
                </c:pt>
                <c:pt idx="786">
                  <c:v>-13.532299999999999</c:v>
                </c:pt>
                <c:pt idx="787">
                  <c:v>-10.298500000000001</c:v>
                </c:pt>
                <c:pt idx="788">
                  <c:v>-17.0276</c:v>
                </c:pt>
                <c:pt idx="789">
                  <c:v>-13.665900000000001</c:v>
                </c:pt>
                <c:pt idx="790">
                  <c:v>-2.51634</c:v>
                </c:pt>
                <c:pt idx="791">
                  <c:v>2.21644</c:v>
                </c:pt>
                <c:pt idx="792">
                  <c:v>-6.1417999999999999</c:v>
                </c:pt>
                <c:pt idx="793">
                  <c:v>-13.582000000000001</c:v>
                </c:pt>
                <c:pt idx="794">
                  <c:v>-10.791600000000001</c:v>
                </c:pt>
                <c:pt idx="795">
                  <c:v>-4.8818200000000003</c:v>
                </c:pt>
                <c:pt idx="796">
                  <c:v>-22.071100000000001</c:v>
                </c:pt>
                <c:pt idx="797">
                  <c:v>-12.613</c:v>
                </c:pt>
                <c:pt idx="798">
                  <c:v>-14.0944</c:v>
                </c:pt>
                <c:pt idx="799">
                  <c:v>-10.966100000000001</c:v>
                </c:pt>
                <c:pt idx="800">
                  <c:v>-10.1952</c:v>
                </c:pt>
                <c:pt idx="801">
                  <c:v>-9.6814400000000003</c:v>
                </c:pt>
                <c:pt idx="802">
                  <c:v>-15.034000000000001</c:v>
                </c:pt>
                <c:pt idx="803">
                  <c:v>-18.6892</c:v>
                </c:pt>
                <c:pt idx="804">
                  <c:v>-25.198899999999998</c:v>
                </c:pt>
                <c:pt idx="805">
                  <c:v>-9.6785999999999994</c:v>
                </c:pt>
                <c:pt idx="806">
                  <c:v>-25.947399999999998</c:v>
                </c:pt>
                <c:pt idx="807">
                  <c:v>-10.426399999999999</c:v>
                </c:pt>
                <c:pt idx="808">
                  <c:v>-8.4457199999999997</c:v>
                </c:pt>
                <c:pt idx="809">
                  <c:v>-5.4397200000000003</c:v>
                </c:pt>
                <c:pt idx="810">
                  <c:v>-15.553900000000001</c:v>
                </c:pt>
                <c:pt idx="811">
                  <c:v>-17.4831</c:v>
                </c:pt>
                <c:pt idx="812">
                  <c:v>-7.0187299999999997</c:v>
                </c:pt>
                <c:pt idx="813">
                  <c:v>-30.531600000000001</c:v>
                </c:pt>
                <c:pt idx="814">
                  <c:v>-2.5448</c:v>
                </c:pt>
                <c:pt idx="815">
                  <c:v>-8.5152300000000007</c:v>
                </c:pt>
                <c:pt idx="816">
                  <c:v>-10.219799999999999</c:v>
                </c:pt>
                <c:pt idx="817">
                  <c:v>-17.386500000000002</c:v>
                </c:pt>
                <c:pt idx="818">
                  <c:v>-9.5762</c:v>
                </c:pt>
                <c:pt idx="819">
                  <c:v>-18.918700000000001</c:v>
                </c:pt>
                <c:pt idx="820">
                  <c:v>-11.8263</c:v>
                </c:pt>
                <c:pt idx="821">
                  <c:v>-15.6371</c:v>
                </c:pt>
                <c:pt idx="822">
                  <c:v>-14.7842</c:v>
                </c:pt>
                <c:pt idx="823">
                  <c:v>-11.773999999999999</c:v>
                </c:pt>
                <c:pt idx="824">
                  <c:v>-14.2576</c:v>
                </c:pt>
                <c:pt idx="825">
                  <c:v>-17.496500000000001</c:v>
                </c:pt>
                <c:pt idx="826">
                  <c:v>-29.725899999999999</c:v>
                </c:pt>
                <c:pt idx="827">
                  <c:v>-36.245800000000003</c:v>
                </c:pt>
                <c:pt idx="828">
                  <c:v>-19.270099999999999</c:v>
                </c:pt>
                <c:pt idx="829">
                  <c:v>-13.8368</c:v>
                </c:pt>
                <c:pt idx="830">
                  <c:v>-5.99275</c:v>
                </c:pt>
                <c:pt idx="831">
                  <c:v>-7.0770600000000004</c:v>
                </c:pt>
                <c:pt idx="832">
                  <c:v>-17.313300000000002</c:v>
                </c:pt>
                <c:pt idx="833">
                  <c:v>-14.059900000000001</c:v>
                </c:pt>
                <c:pt idx="834">
                  <c:v>-11.7475</c:v>
                </c:pt>
                <c:pt idx="835">
                  <c:v>-17.380099999999999</c:v>
                </c:pt>
                <c:pt idx="836">
                  <c:v>-8.4849200000000007</c:v>
                </c:pt>
                <c:pt idx="837">
                  <c:v>-8.98353</c:v>
                </c:pt>
                <c:pt idx="838">
                  <c:v>-14.170400000000001</c:v>
                </c:pt>
                <c:pt idx="839">
                  <c:v>-11.860900000000001</c:v>
                </c:pt>
                <c:pt idx="840">
                  <c:v>-10.3317</c:v>
                </c:pt>
                <c:pt idx="841">
                  <c:v>-13.8881</c:v>
                </c:pt>
                <c:pt idx="842">
                  <c:v>-17.789400000000001</c:v>
                </c:pt>
                <c:pt idx="843">
                  <c:v>-12.4619</c:v>
                </c:pt>
                <c:pt idx="844">
                  <c:v>-5.6498600000000003</c:v>
                </c:pt>
                <c:pt idx="845">
                  <c:v>-22.1327</c:v>
                </c:pt>
                <c:pt idx="846">
                  <c:v>-16.625599999999999</c:v>
                </c:pt>
                <c:pt idx="847">
                  <c:v>-40.930700000000002</c:v>
                </c:pt>
                <c:pt idx="848">
                  <c:v>-41.713000000000001</c:v>
                </c:pt>
                <c:pt idx="849">
                  <c:v>-26.214400000000001</c:v>
                </c:pt>
                <c:pt idx="850">
                  <c:v>-10.3287</c:v>
                </c:pt>
                <c:pt idx="851">
                  <c:v>-16.8352</c:v>
                </c:pt>
                <c:pt idx="852">
                  <c:v>-9.5229499999999998</c:v>
                </c:pt>
                <c:pt idx="853">
                  <c:v>-7.1216900000000001</c:v>
                </c:pt>
                <c:pt idx="854">
                  <c:v>0.29765999999999998</c:v>
                </c:pt>
                <c:pt idx="855">
                  <c:v>-9.0385500000000008</c:v>
                </c:pt>
                <c:pt idx="856">
                  <c:v>-15.912800000000001</c:v>
                </c:pt>
                <c:pt idx="857">
                  <c:v>-8.5927000000000007</c:v>
                </c:pt>
                <c:pt idx="858">
                  <c:v>-2.4131999999999998</c:v>
                </c:pt>
                <c:pt idx="859">
                  <c:v>-9.1963600000000003</c:v>
                </c:pt>
                <c:pt idx="860">
                  <c:v>-18.282599999999999</c:v>
                </c:pt>
                <c:pt idx="861">
                  <c:v>-12.2325</c:v>
                </c:pt>
                <c:pt idx="862">
                  <c:v>-9.5090800000000009</c:v>
                </c:pt>
                <c:pt idx="863">
                  <c:v>-9.3616100000000007</c:v>
                </c:pt>
                <c:pt idx="864">
                  <c:v>-13.486499999999999</c:v>
                </c:pt>
                <c:pt idx="865">
                  <c:v>-11.408200000000001</c:v>
                </c:pt>
                <c:pt idx="866">
                  <c:v>-15.5662</c:v>
                </c:pt>
                <c:pt idx="867">
                  <c:v>-7.0581199999999997</c:v>
                </c:pt>
                <c:pt idx="868">
                  <c:v>-15.8996</c:v>
                </c:pt>
                <c:pt idx="869">
                  <c:v>-21.703299999999999</c:v>
                </c:pt>
                <c:pt idx="870">
                  <c:v>-9.1386900000000004</c:v>
                </c:pt>
                <c:pt idx="871">
                  <c:v>-8.9939599999999995</c:v>
                </c:pt>
                <c:pt idx="872">
                  <c:v>-26.314</c:v>
                </c:pt>
                <c:pt idx="873">
                  <c:v>-60.780799999999999</c:v>
                </c:pt>
                <c:pt idx="874">
                  <c:v>-17.670500000000001</c:v>
                </c:pt>
                <c:pt idx="875">
                  <c:v>-13.4899</c:v>
                </c:pt>
                <c:pt idx="876">
                  <c:v>-10.084</c:v>
                </c:pt>
                <c:pt idx="877">
                  <c:v>-14.953200000000001</c:v>
                </c:pt>
                <c:pt idx="878">
                  <c:v>-11.4369</c:v>
                </c:pt>
                <c:pt idx="879">
                  <c:v>-10.9041</c:v>
                </c:pt>
                <c:pt idx="880">
                  <c:v>-14.1381</c:v>
                </c:pt>
                <c:pt idx="881">
                  <c:v>-10.981199999999999</c:v>
                </c:pt>
                <c:pt idx="882">
                  <c:v>-9.5331700000000001</c:v>
                </c:pt>
                <c:pt idx="883">
                  <c:v>-9.4374400000000005</c:v>
                </c:pt>
                <c:pt idx="884">
                  <c:v>-18.970300000000002</c:v>
                </c:pt>
                <c:pt idx="885">
                  <c:v>-13.147600000000001</c:v>
                </c:pt>
                <c:pt idx="886">
                  <c:v>-10.525</c:v>
                </c:pt>
                <c:pt idx="887">
                  <c:v>-12.5695</c:v>
                </c:pt>
                <c:pt idx="888">
                  <c:v>-16.432600000000001</c:v>
                </c:pt>
                <c:pt idx="889">
                  <c:v>-12.5951</c:v>
                </c:pt>
                <c:pt idx="890">
                  <c:v>-15.004200000000001</c:v>
                </c:pt>
                <c:pt idx="891">
                  <c:v>-7.8392299999999997</c:v>
                </c:pt>
                <c:pt idx="892">
                  <c:v>-11.5504</c:v>
                </c:pt>
                <c:pt idx="893">
                  <c:v>-13.669</c:v>
                </c:pt>
                <c:pt idx="894">
                  <c:v>-11.446099999999999</c:v>
                </c:pt>
                <c:pt idx="895">
                  <c:v>3.1054499999999998</c:v>
                </c:pt>
                <c:pt idx="896">
                  <c:v>-12.019399999999999</c:v>
                </c:pt>
                <c:pt idx="897">
                  <c:v>-8.9406300000000005</c:v>
                </c:pt>
                <c:pt idx="898">
                  <c:v>-20.095600000000001</c:v>
                </c:pt>
                <c:pt idx="899">
                  <c:v>-33.298499999999997</c:v>
                </c:pt>
                <c:pt idx="900">
                  <c:v>-9.4377399999999998</c:v>
                </c:pt>
                <c:pt idx="901">
                  <c:v>-9.1821099999999998</c:v>
                </c:pt>
                <c:pt idx="902">
                  <c:v>-11.6508</c:v>
                </c:pt>
                <c:pt idx="903">
                  <c:v>-11.4245</c:v>
                </c:pt>
                <c:pt idx="904">
                  <c:v>-16.1082</c:v>
                </c:pt>
                <c:pt idx="905">
                  <c:v>-1.53931</c:v>
                </c:pt>
                <c:pt idx="906">
                  <c:v>-2.7133099999999999</c:v>
                </c:pt>
                <c:pt idx="907">
                  <c:v>-1.82199</c:v>
                </c:pt>
                <c:pt idx="908">
                  <c:v>-3.0924</c:v>
                </c:pt>
                <c:pt idx="909">
                  <c:v>-10.629</c:v>
                </c:pt>
                <c:pt idx="910">
                  <c:v>-4.4856800000000003</c:v>
                </c:pt>
                <c:pt idx="911">
                  <c:v>-11.0616</c:v>
                </c:pt>
                <c:pt idx="912">
                  <c:v>2.7249599999999998</c:v>
                </c:pt>
                <c:pt idx="913">
                  <c:v>-32.717100000000002</c:v>
                </c:pt>
                <c:pt idx="914">
                  <c:v>-13.551600000000001</c:v>
                </c:pt>
                <c:pt idx="915">
                  <c:v>-23.1295</c:v>
                </c:pt>
                <c:pt idx="916">
                  <c:v>-40.389800000000001</c:v>
                </c:pt>
                <c:pt idx="917">
                  <c:v>-14.6294</c:v>
                </c:pt>
                <c:pt idx="918">
                  <c:v>-0.32470100000000002</c:v>
                </c:pt>
                <c:pt idx="919">
                  <c:v>-6.9168099999999999</c:v>
                </c:pt>
                <c:pt idx="920">
                  <c:v>-13.213699999999999</c:v>
                </c:pt>
                <c:pt idx="921">
                  <c:v>-11.657299999999999</c:v>
                </c:pt>
                <c:pt idx="922">
                  <c:v>-0.54140699999999997</c:v>
                </c:pt>
                <c:pt idx="923">
                  <c:v>-0.54056000000000004</c:v>
                </c:pt>
                <c:pt idx="924">
                  <c:v>-9.3911300000000003E-2</c:v>
                </c:pt>
                <c:pt idx="925">
                  <c:v>1.8398399999999999</c:v>
                </c:pt>
                <c:pt idx="926">
                  <c:v>-4.7327899999999996</c:v>
                </c:pt>
                <c:pt idx="927">
                  <c:v>-12.2707</c:v>
                </c:pt>
                <c:pt idx="928">
                  <c:v>-5.7655599999999998</c:v>
                </c:pt>
                <c:pt idx="929">
                  <c:v>-15.389099999999999</c:v>
                </c:pt>
                <c:pt idx="930">
                  <c:v>-3.4487199999999998</c:v>
                </c:pt>
                <c:pt idx="931">
                  <c:v>-8.0482399999999998</c:v>
                </c:pt>
                <c:pt idx="932">
                  <c:v>-31.539300000000001</c:v>
                </c:pt>
                <c:pt idx="933">
                  <c:v>0.893899</c:v>
                </c:pt>
                <c:pt idx="934">
                  <c:v>3.79068</c:v>
                </c:pt>
                <c:pt idx="935">
                  <c:v>4.7370700000000001</c:v>
                </c:pt>
                <c:pt idx="936">
                  <c:v>-8.3264999999999993</c:v>
                </c:pt>
                <c:pt idx="937">
                  <c:v>-6.6170999999999998</c:v>
                </c:pt>
                <c:pt idx="938">
                  <c:v>-12.9529</c:v>
                </c:pt>
                <c:pt idx="939">
                  <c:v>3.1194799999999998</c:v>
                </c:pt>
                <c:pt idx="940">
                  <c:v>-16.8461</c:v>
                </c:pt>
                <c:pt idx="941">
                  <c:v>-15.3855</c:v>
                </c:pt>
                <c:pt idx="942">
                  <c:v>-11.071199999999999</c:v>
                </c:pt>
                <c:pt idx="943">
                  <c:v>-9.1087100000000003</c:v>
                </c:pt>
                <c:pt idx="944">
                  <c:v>-14.992800000000001</c:v>
                </c:pt>
                <c:pt idx="945">
                  <c:v>-7.5372899999999996</c:v>
                </c:pt>
                <c:pt idx="946">
                  <c:v>0.39219100000000001</c:v>
                </c:pt>
                <c:pt idx="947">
                  <c:v>-16.596599999999999</c:v>
                </c:pt>
                <c:pt idx="948">
                  <c:v>-7.0842400000000003</c:v>
                </c:pt>
                <c:pt idx="949">
                  <c:v>-5.3164100000000003</c:v>
                </c:pt>
                <c:pt idx="950">
                  <c:v>-13.9679</c:v>
                </c:pt>
                <c:pt idx="951">
                  <c:v>-10.394399999999999</c:v>
                </c:pt>
                <c:pt idx="952">
                  <c:v>-12.617100000000001</c:v>
                </c:pt>
                <c:pt idx="953">
                  <c:v>-12.775399999999999</c:v>
                </c:pt>
                <c:pt idx="954">
                  <c:v>-12.5802</c:v>
                </c:pt>
                <c:pt idx="955">
                  <c:v>-11.089499999999999</c:v>
                </c:pt>
                <c:pt idx="956">
                  <c:v>-10.2881</c:v>
                </c:pt>
                <c:pt idx="957">
                  <c:v>-13.343299999999999</c:v>
                </c:pt>
                <c:pt idx="958">
                  <c:v>-11.3665</c:v>
                </c:pt>
                <c:pt idx="959">
                  <c:v>-6.7618999999999998</c:v>
                </c:pt>
                <c:pt idx="960">
                  <c:v>-4.8614699999999997</c:v>
                </c:pt>
                <c:pt idx="961">
                  <c:v>-17.077200000000001</c:v>
                </c:pt>
                <c:pt idx="962">
                  <c:v>-14.0229</c:v>
                </c:pt>
                <c:pt idx="963">
                  <c:v>-8.7096499999999999</c:v>
                </c:pt>
                <c:pt idx="964">
                  <c:v>-8.6104699999999994</c:v>
                </c:pt>
                <c:pt idx="965">
                  <c:v>-30.944199999999999</c:v>
                </c:pt>
                <c:pt idx="966">
                  <c:v>-7.7532899999999998</c:v>
                </c:pt>
                <c:pt idx="967">
                  <c:v>-23.445699999999999</c:v>
                </c:pt>
                <c:pt idx="968">
                  <c:v>-14.301500000000001</c:v>
                </c:pt>
                <c:pt idx="969">
                  <c:v>-8.0749499999999994</c:v>
                </c:pt>
                <c:pt idx="970">
                  <c:v>-27.695699999999999</c:v>
                </c:pt>
                <c:pt idx="971">
                  <c:v>-13.751200000000001</c:v>
                </c:pt>
                <c:pt idx="972">
                  <c:v>-7.3280799999999999</c:v>
                </c:pt>
                <c:pt idx="973">
                  <c:v>-18.763200000000001</c:v>
                </c:pt>
                <c:pt idx="974">
                  <c:v>-8.3476999999999997</c:v>
                </c:pt>
                <c:pt idx="975">
                  <c:v>-10.114000000000001</c:v>
                </c:pt>
                <c:pt idx="976">
                  <c:v>-3.9231500000000001</c:v>
                </c:pt>
                <c:pt idx="977">
                  <c:v>-13.485099999999999</c:v>
                </c:pt>
                <c:pt idx="978">
                  <c:v>-9.4055400000000002</c:v>
                </c:pt>
                <c:pt idx="979">
                  <c:v>-12.891500000000001</c:v>
                </c:pt>
                <c:pt idx="980">
                  <c:v>-2.1584599999999998</c:v>
                </c:pt>
                <c:pt idx="981">
                  <c:v>0.34975600000000001</c:v>
                </c:pt>
                <c:pt idx="982">
                  <c:v>-15.442500000000001</c:v>
                </c:pt>
                <c:pt idx="983">
                  <c:v>-16.142099999999999</c:v>
                </c:pt>
                <c:pt idx="984">
                  <c:v>-7.7408900000000003</c:v>
                </c:pt>
                <c:pt idx="985">
                  <c:v>-5.4777100000000001</c:v>
                </c:pt>
                <c:pt idx="986">
                  <c:v>-20.315799999999999</c:v>
                </c:pt>
                <c:pt idx="987">
                  <c:v>-27.182099999999998</c:v>
                </c:pt>
                <c:pt idx="988">
                  <c:v>-14.5657</c:v>
                </c:pt>
                <c:pt idx="989">
                  <c:v>-23.418800000000001</c:v>
                </c:pt>
                <c:pt idx="990">
                  <c:v>-16.697800000000001</c:v>
                </c:pt>
                <c:pt idx="991">
                  <c:v>-26.496700000000001</c:v>
                </c:pt>
                <c:pt idx="992">
                  <c:v>-20.518599999999999</c:v>
                </c:pt>
                <c:pt idx="993">
                  <c:v>-17.505700000000001</c:v>
                </c:pt>
                <c:pt idx="994">
                  <c:v>-9.4597800000000003</c:v>
                </c:pt>
                <c:pt idx="995">
                  <c:v>-18.088899999999999</c:v>
                </c:pt>
                <c:pt idx="996">
                  <c:v>-11.7979</c:v>
                </c:pt>
                <c:pt idx="997">
                  <c:v>-7.0872700000000002</c:v>
                </c:pt>
                <c:pt idx="998">
                  <c:v>-4.9436200000000001</c:v>
                </c:pt>
                <c:pt idx="999">
                  <c:v>-8.5477299999999996</c:v>
                </c:pt>
                <c:pt idx="1000">
                  <c:v>-1.70547</c:v>
                </c:pt>
                <c:pt idx="1001">
                  <c:v>6.0752199999999998</c:v>
                </c:pt>
                <c:pt idx="1002">
                  <c:v>-17.899100000000001</c:v>
                </c:pt>
                <c:pt idx="1003">
                  <c:v>-11.4222</c:v>
                </c:pt>
                <c:pt idx="1004">
                  <c:v>-6.9192400000000003</c:v>
                </c:pt>
                <c:pt idx="1005">
                  <c:v>-50.175800000000002</c:v>
                </c:pt>
                <c:pt idx="1006">
                  <c:v>-15.276400000000001</c:v>
                </c:pt>
                <c:pt idx="1007">
                  <c:v>-16.884</c:v>
                </c:pt>
                <c:pt idx="1008">
                  <c:v>-26.602</c:v>
                </c:pt>
                <c:pt idx="1009">
                  <c:v>-21.0626</c:v>
                </c:pt>
                <c:pt idx="1010">
                  <c:v>-3.7627899999999999</c:v>
                </c:pt>
                <c:pt idx="1011">
                  <c:v>-13.882199999999999</c:v>
                </c:pt>
                <c:pt idx="1012">
                  <c:v>-13.170400000000001</c:v>
                </c:pt>
                <c:pt idx="1013">
                  <c:v>-13.5001</c:v>
                </c:pt>
                <c:pt idx="1014">
                  <c:v>-6.2917199999999998</c:v>
                </c:pt>
                <c:pt idx="1015">
                  <c:v>-6.2378499999999999</c:v>
                </c:pt>
                <c:pt idx="1016">
                  <c:v>-16.379000000000001</c:v>
                </c:pt>
                <c:pt idx="1017">
                  <c:v>-13.4444</c:v>
                </c:pt>
                <c:pt idx="1018">
                  <c:v>-3.9167299999999998</c:v>
                </c:pt>
                <c:pt idx="1019">
                  <c:v>-5.4599500000000001</c:v>
                </c:pt>
                <c:pt idx="1020">
                  <c:v>-10.6675</c:v>
                </c:pt>
                <c:pt idx="1021">
                  <c:v>-6.58</c:v>
                </c:pt>
                <c:pt idx="1022">
                  <c:v>-11.139200000000001</c:v>
                </c:pt>
                <c:pt idx="1023">
                  <c:v>-26.290900000000001</c:v>
                </c:pt>
                <c:pt idx="1024">
                  <c:v>-26.804200000000002</c:v>
                </c:pt>
                <c:pt idx="1025">
                  <c:v>-9.4198900000000005</c:v>
                </c:pt>
                <c:pt idx="1026">
                  <c:v>-17.8491</c:v>
                </c:pt>
                <c:pt idx="1027">
                  <c:v>-9.2400099999999998</c:v>
                </c:pt>
                <c:pt idx="1028">
                  <c:v>-9.3221900000000009</c:v>
                </c:pt>
                <c:pt idx="1029">
                  <c:v>-26.9298</c:v>
                </c:pt>
                <c:pt idx="1030">
                  <c:v>-6.4353400000000001</c:v>
                </c:pt>
                <c:pt idx="1031">
                  <c:v>-19.748699999999999</c:v>
                </c:pt>
                <c:pt idx="1032">
                  <c:v>-9.1664700000000003</c:v>
                </c:pt>
                <c:pt idx="1033">
                  <c:v>-16.63</c:v>
                </c:pt>
                <c:pt idx="1034">
                  <c:v>-10.9383</c:v>
                </c:pt>
                <c:pt idx="1035">
                  <c:v>-2.2957399999999999</c:v>
                </c:pt>
                <c:pt idx="1036">
                  <c:v>-3.3717100000000002</c:v>
                </c:pt>
                <c:pt idx="1037">
                  <c:v>-7.8484400000000001</c:v>
                </c:pt>
                <c:pt idx="1038">
                  <c:v>-12.307499999999999</c:v>
                </c:pt>
                <c:pt idx="1039">
                  <c:v>-11.992100000000001</c:v>
                </c:pt>
                <c:pt idx="1040">
                  <c:v>-4.42401</c:v>
                </c:pt>
                <c:pt idx="1041">
                  <c:v>-8.6898400000000002</c:v>
                </c:pt>
                <c:pt idx="1042">
                  <c:v>-7.04122</c:v>
                </c:pt>
                <c:pt idx="1043">
                  <c:v>-26.4466</c:v>
                </c:pt>
                <c:pt idx="1044">
                  <c:v>-15.9244</c:v>
                </c:pt>
                <c:pt idx="1045">
                  <c:v>-17.401900000000001</c:v>
                </c:pt>
                <c:pt idx="1046">
                  <c:v>-11.093</c:v>
                </c:pt>
                <c:pt idx="1047">
                  <c:v>-8.3533799999999996</c:v>
                </c:pt>
                <c:pt idx="1048">
                  <c:v>-9.8762699999999999</c:v>
                </c:pt>
                <c:pt idx="1049">
                  <c:v>-22.224399999999999</c:v>
                </c:pt>
                <c:pt idx="1050">
                  <c:v>-13.616</c:v>
                </c:pt>
                <c:pt idx="1051">
                  <c:v>-10.815200000000001</c:v>
                </c:pt>
                <c:pt idx="1052">
                  <c:v>-13.214399999999999</c:v>
                </c:pt>
                <c:pt idx="1053">
                  <c:v>-13.7128</c:v>
                </c:pt>
                <c:pt idx="1054">
                  <c:v>-11.648</c:v>
                </c:pt>
                <c:pt idx="1055">
                  <c:v>-14.935</c:v>
                </c:pt>
                <c:pt idx="1056">
                  <c:v>-11.6008</c:v>
                </c:pt>
                <c:pt idx="1057">
                  <c:v>-14.176500000000001</c:v>
                </c:pt>
                <c:pt idx="1058">
                  <c:v>-16.1876</c:v>
                </c:pt>
                <c:pt idx="1059">
                  <c:v>-16.089400000000001</c:v>
                </c:pt>
                <c:pt idx="1060">
                  <c:v>-16.6645</c:v>
                </c:pt>
                <c:pt idx="1061">
                  <c:v>-9.7040900000000008</c:v>
                </c:pt>
                <c:pt idx="1062">
                  <c:v>-7.9596600000000004</c:v>
                </c:pt>
                <c:pt idx="1063">
                  <c:v>-29.7514</c:v>
                </c:pt>
                <c:pt idx="1064">
                  <c:v>-23.138300000000001</c:v>
                </c:pt>
                <c:pt idx="1065">
                  <c:v>-21.409700000000001</c:v>
                </c:pt>
                <c:pt idx="1066">
                  <c:v>-10.7879</c:v>
                </c:pt>
                <c:pt idx="1067">
                  <c:v>-19.850200000000001</c:v>
                </c:pt>
                <c:pt idx="1068">
                  <c:v>-14.250999999999999</c:v>
                </c:pt>
                <c:pt idx="1069">
                  <c:v>-27.471800000000002</c:v>
                </c:pt>
                <c:pt idx="1070">
                  <c:v>-5.3536999999999999</c:v>
                </c:pt>
                <c:pt idx="1071">
                  <c:v>-20.9452</c:v>
                </c:pt>
                <c:pt idx="1072">
                  <c:v>-12.6183</c:v>
                </c:pt>
                <c:pt idx="1073">
                  <c:v>-11.2218</c:v>
                </c:pt>
                <c:pt idx="1074">
                  <c:v>-8.1912299999999991</c:v>
                </c:pt>
                <c:pt idx="1075">
                  <c:v>-14.150399999999999</c:v>
                </c:pt>
                <c:pt idx="1076">
                  <c:v>-8.95167</c:v>
                </c:pt>
                <c:pt idx="1077">
                  <c:v>-14.4962</c:v>
                </c:pt>
                <c:pt idx="1078">
                  <c:v>-7.8960699999999999</c:v>
                </c:pt>
                <c:pt idx="1079">
                  <c:v>-6.8372599999999997</c:v>
                </c:pt>
                <c:pt idx="1080">
                  <c:v>6.9651900000000003E-2</c:v>
                </c:pt>
                <c:pt idx="1081">
                  <c:v>-4.5122200000000001</c:v>
                </c:pt>
                <c:pt idx="1082">
                  <c:v>-13.189299999999999</c:v>
                </c:pt>
                <c:pt idx="1083">
                  <c:v>-4.4062099999999997</c:v>
                </c:pt>
                <c:pt idx="1084">
                  <c:v>-4.7116499999999997</c:v>
                </c:pt>
                <c:pt idx="1085">
                  <c:v>0.56584400000000001</c:v>
                </c:pt>
                <c:pt idx="1086">
                  <c:v>-13.495699999999999</c:v>
                </c:pt>
                <c:pt idx="1087">
                  <c:v>-0.96750999999999998</c:v>
                </c:pt>
                <c:pt idx="1088">
                  <c:v>-20.722899999999999</c:v>
                </c:pt>
                <c:pt idx="1089">
                  <c:v>-3.1004700000000001</c:v>
                </c:pt>
                <c:pt idx="1090">
                  <c:v>-15.0402</c:v>
                </c:pt>
                <c:pt idx="1091">
                  <c:v>3.6712600000000002</c:v>
                </c:pt>
                <c:pt idx="1092">
                  <c:v>-3.2455599999999998</c:v>
                </c:pt>
                <c:pt idx="1093">
                  <c:v>-8.6205599999999993</c:v>
                </c:pt>
                <c:pt idx="1094">
                  <c:v>5.3718500000000002</c:v>
                </c:pt>
                <c:pt idx="1095">
                  <c:v>1.5968599999999999</c:v>
                </c:pt>
                <c:pt idx="1096">
                  <c:v>1.1575</c:v>
                </c:pt>
                <c:pt idx="1097">
                  <c:v>-2.0569199999999999</c:v>
                </c:pt>
                <c:pt idx="1098">
                  <c:v>2.2983899999999999</c:v>
                </c:pt>
                <c:pt idx="1099">
                  <c:v>-18.2318</c:v>
                </c:pt>
                <c:pt idx="1100">
                  <c:v>1.7237199999999999</c:v>
                </c:pt>
                <c:pt idx="1101">
                  <c:v>-0.27438400000000002</c:v>
                </c:pt>
                <c:pt idx="1102">
                  <c:v>7.8071700000000002</c:v>
                </c:pt>
                <c:pt idx="1103">
                  <c:v>2.57429</c:v>
                </c:pt>
                <c:pt idx="1104">
                  <c:v>-20.046900000000001</c:v>
                </c:pt>
                <c:pt idx="1105">
                  <c:v>-1.35378</c:v>
                </c:pt>
                <c:pt idx="1106">
                  <c:v>-6.11374</c:v>
                </c:pt>
                <c:pt idx="1107">
                  <c:v>-6.01295</c:v>
                </c:pt>
                <c:pt idx="1108">
                  <c:v>-13.954700000000001</c:v>
                </c:pt>
                <c:pt idx="1109">
                  <c:v>-11.6951</c:v>
                </c:pt>
                <c:pt idx="1110">
                  <c:v>-11.870900000000001</c:v>
                </c:pt>
                <c:pt idx="1111">
                  <c:v>-17.305700000000002</c:v>
                </c:pt>
                <c:pt idx="1112">
                  <c:v>1.23739</c:v>
                </c:pt>
                <c:pt idx="1113">
                  <c:v>-9.7969100000000005</c:v>
                </c:pt>
                <c:pt idx="1114">
                  <c:v>-9.5930300000000006</c:v>
                </c:pt>
                <c:pt idx="1115">
                  <c:v>-10.8514</c:v>
                </c:pt>
                <c:pt idx="1116">
                  <c:v>5.49275</c:v>
                </c:pt>
                <c:pt idx="1117">
                  <c:v>-0.37940800000000002</c:v>
                </c:pt>
                <c:pt idx="1118">
                  <c:v>-2.5148899999999998</c:v>
                </c:pt>
                <c:pt idx="1119">
                  <c:v>0.81235199999999996</c:v>
                </c:pt>
                <c:pt idx="1120">
                  <c:v>-1.0636699999999999</c:v>
                </c:pt>
                <c:pt idx="1121">
                  <c:v>-7.0569100000000002</c:v>
                </c:pt>
                <c:pt idx="1122">
                  <c:v>1.0020199999999999</c:v>
                </c:pt>
                <c:pt idx="1123">
                  <c:v>6.0549799999999996</c:v>
                </c:pt>
                <c:pt idx="1124">
                  <c:v>-6.3556299999999997</c:v>
                </c:pt>
                <c:pt idx="1125">
                  <c:v>-9.52773</c:v>
                </c:pt>
                <c:pt idx="1126">
                  <c:v>-12.9115</c:v>
                </c:pt>
                <c:pt idx="1127">
                  <c:v>-13.1714</c:v>
                </c:pt>
                <c:pt idx="1128">
                  <c:v>-14.709300000000001</c:v>
                </c:pt>
                <c:pt idx="1129">
                  <c:v>-9.6830800000000004</c:v>
                </c:pt>
                <c:pt idx="1130">
                  <c:v>-7.5040100000000001</c:v>
                </c:pt>
                <c:pt idx="1131">
                  <c:v>1.4614199999999999</c:v>
                </c:pt>
                <c:pt idx="1132">
                  <c:v>-3.14757</c:v>
                </c:pt>
                <c:pt idx="1133">
                  <c:v>-1.63192</c:v>
                </c:pt>
                <c:pt idx="1134">
                  <c:v>-19.685099999999998</c:v>
                </c:pt>
                <c:pt idx="1135">
                  <c:v>-1.23044</c:v>
                </c:pt>
                <c:pt idx="1136">
                  <c:v>-6.1157500000000002</c:v>
                </c:pt>
                <c:pt idx="1137">
                  <c:v>-4.0765000000000002</c:v>
                </c:pt>
                <c:pt idx="1138">
                  <c:v>6.7877299999999998</c:v>
                </c:pt>
                <c:pt idx="1139">
                  <c:v>2.5024199999999999</c:v>
                </c:pt>
                <c:pt idx="1140">
                  <c:v>-0.18108199999999999</c:v>
                </c:pt>
                <c:pt idx="1141">
                  <c:v>-13.2904</c:v>
                </c:pt>
                <c:pt idx="1142">
                  <c:v>-15.0967</c:v>
                </c:pt>
                <c:pt idx="1143">
                  <c:v>-14.884</c:v>
                </c:pt>
                <c:pt idx="1144">
                  <c:v>-3.9227599999999998</c:v>
                </c:pt>
                <c:pt idx="1145">
                  <c:v>6.9302900000000003</c:v>
                </c:pt>
                <c:pt idx="1146">
                  <c:v>-9.92666</c:v>
                </c:pt>
                <c:pt idx="1147">
                  <c:v>-14.2912</c:v>
                </c:pt>
                <c:pt idx="1148">
                  <c:v>-18.098500000000001</c:v>
                </c:pt>
                <c:pt idx="1149">
                  <c:v>-24.7531</c:v>
                </c:pt>
                <c:pt idx="1150">
                  <c:v>-8.8822200000000002</c:v>
                </c:pt>
                <c:pt idx="1151">
                  <c:v>-10.2546</c:v>
                </c:pt>
                <c:pt idx="1152">
                  <c:v>-18.597799999999999</c:v>
                </c:pt>
                <c:pt idx="1153">
                  <c:v>-15.449199999999999</c:v>
                </c:pt>
                <c:pt idx="1154">
                  <c:v>-5.5025300000000001</c:v>
                </c:pt>
                <c:pt idx="1155">
                  <c:v>-34.191299999999998</c:v>
                </c:pt>
                <c:pt idx="1156">
                  <c:v>-7.8749399999999996</c:v>
                </c:pt>
                <c:pt idx="1157">
                  <c:v>-31.651800000000001</c:v>
                </c:pt>
                <c:pt idx="1158">
                  <c:v>25.245799999999999</c:v>
                </c:pt>
                <c:pt idx="1159">
                  <c:v>-12.4024</c:v>
                </c:pt>
                <c:pt idx="1160">
                  <c:v>5.2016200000000001</c:v>
                </c:pt>
                <c:pt idx="1161">
                  <c:v>-6.6760999999999999</c:v>
                </c:pt>
                <c:pt idx="1162">
                  <c:v>-0.50052799999999997</c:v>
                </c:pt>
                <c:pt idx="1163">
                  <c:v>-0.82564000000000004</c:v>
                </c:pt>
                <c:pt idx="1164">
                  <c:v>-18.863499999999998</c:v>
                </c:pt>
                <c:pt idx="1165">
                  <c:v>-14.5162</c:v>
                </c:pt>
                <c:pt idx="1166">
                  <c:v>-2.4207700000000001</c:v>
                </c:pt>
                <c:pt idx="1167">
                  <c:v>3.4819</c:v>
                </c:pt>
                <c:pt idx="1168">
                  <c:v>1.15449</c:v>
                </c:pt>
                <c:pt idx="1169">
                  <c:v>1.06087</c:v>
                </c:pt>
                <c:pt idx="1170">
                  <c:v>-0.96289199999999997</c:v>
                </c:pt>
                <c:pt idx="1171">
                  <c:v>-8.3023799999999994</c:v>
                </c:pt>
                <c:pt idx="1172">
                  <c:v>-11.94</c:v>
                </c:pt>
                <c:pt idx="1173">
                  <c:v>-2.16811</c:v>
                </c:pt>
                <c:pt idx="1174">
                  <c:v>-26.821899999999999</c:v>
                </c:pt>
                <c:pt idx="1175">
                  <c:v>-6.0068999999999999</c:v>
                </c:pt>
                <c:pt idx="1176">
                  <c:v>10.9856</c:v>
                </c:pt>
                <c:pt idx="1177">
                  <c:v>-7.3854800000000003</c:v>
                </c:pt>
                <c:pt idx="1178">
                  <c:v>6.4528800000000004</c:v>
                </c:pt>
                <c:pt idx="1179">
                  <c:v>-5.44442</c:v>
                </c:pt>
                <c:pt idx="1180">
                  <c:v>-13.7507</c:v>
                </c:pt>
                <c:pt idx="1181">
                  <c:v>-20.617000000000001</c:v>
                </c:pt>
                <c:pt idx="1182">
                  <c:v>-15.1655</c:v>
                </c:pt>
                <c:pt idx="1183">
                  <c:v>-28.825099999999999</c:v>
                </c:pt>
                <c:pt idx="1184">
                  <c:v>-32.885100000000001</c:v>
                </c:pt>
                <c:pt idx="1185">
                  <c:v>-23.030799999999999</c:v>
                </c:pt>
                <c:pt idx="1186">
                  <c:v>-25.3081</c:v>
                </c:pt>
                <c:pt idx="1187">
                  <c:v>-14.4383</c:v>
                </c:pt>
                <c:pt idx="1188">
                  <c:v>-6.9222400000000004</c:v>
                </c:pt>
                <c:pt idx="1189">
                  <c:v>-7.7544300000000002</c:v>
                </c:pt>
                <c:pt idx="1190">
                  <c:v>3.3950999999999998</c:v>
                </c:pt>
                <c:pt idx="1191">
                  <c:v>-15.3642</c:v>
                </c:pt>
                <c:pt idx="1192">
                  <c:v>-10.59</c:v>
                </c:pt>
                <c:pt idx="1193">
                  <c:v>-4.83026</c:v>
                </c:pt>
                <c:pt idx="1194">
                  <c:v>-1.8941600000000001</c:v>
                </c:pt>
                <c:pt idx="1195">
                  <c:v>-2.39079</c:v>
                </c:pt>
                <c:pt idx="1196">
                  <c:v>-3.63517</c:v>
                </c:pt>
                <c:pt idx="1197">
                  <c:v>9.0787499999999994</c:v>
                </c:pt>
                <c:pt idx="1198">
                  <c:v>-11.7592</c:v>
                </c:pt>
                <c:pt idx="1199">
                  <c:v>-6.1578799999999996</c:v>
                </c:pt>
                <c:pt idx="1200">
                  <c:v>-18.357600000000001</c:v>
                </c:pt>
                <c:pt idx="1201">
                  <c:v>-6.5529400000000004</c:v>
                </c:pt>
                <c:pt idx="1202">
                  <c:v>-2.89168</c:v>
                </c:pt>
                <c:pt idx="1203">
                  <c:v>5.5185300000000002</c:v>
                </c:pt>
                <c:pt idx="1204">
                  <c:v>-4.1850899999999998</c:v>
                </c:pt>
                <c:pt idx="1205">
                  <c:v>-2.08392</c:v>
                </c:pt>
                <c:pt idx="1206">
                  <c:v>-0.46207599999999999</c:v>
                </c:pt>
                <c:pt idx="1207">
                  <c:v>-12.327500000000001</c:v>
                </c:pt>
                <c:pt idx="1208">
                  <c:v>-2.6886399999999999</c:v>
                </c:pt>
                <c:pt idx="1209">
                  <c:v>-17.185500000000001</c:v>
                </c:pt>
                <c:pt idx="1210">
                  <c:v>-11.984299999999999</c:v>
                </c:pt>
                <c:pt idx="1211">
                  <c:v>-14.5152</c:v>
                </c:pt>
                <c:pt idx="1212">
                  <c:v>-15.7812</c:v>
                </c:pt>
                <c:pt idx="1213">
                  <c:v>1.0636000000000001</c:v>
                </c:pt>
                <c:pt idx="1214">
                  <c:v>8.0234000000000005</c:v>
                </c:pt>
                <c:pt idx="1215">
                  <c:v>2.2722699999999998</c:v>
                </c:pt>
                <c:pt idx="1216">
                  <c:v>-11.0495</c:v>
                </c:pt>
                <c:pt idx="1217">
                  <c:v>-5.5676600000000001</c:v>
                </c:pt>
                <c:pt idx="1218">
                  <c:v>6.3274900000000001</c:v>
                </c:pt>
                <c:pt idx="1219">
                  <c:v>-3.0778699999999999</c:v>
                </c:pt>
                <c:pt idx="1220">
                  <c:v>-3.2146400000000002</c:v>
                </c:pt>
                <c:pt idx="1221">
                  <c:v>-5.6358199999999998</c:v>
                </c:pt>
                <c:pt idx="1222">
                  <c:v>-11.7166</c:v>
                </c:pt>
                <c:pt idx="1223">
                  <c:v>2.6775799999999998</c:v>
                </c:pt>
                <c:pt idx="1224">
                  <c:v>0.16695399999999999</c:v>
                </c:pt>
                <c:pt idx="1225">
                  <c:v>-5.01905</c:v>
                </c:pt>
                <c:pt idx="1226">
                  <c:v>-2.1306400000000001</c:v>
                </c:pt>
                <c:pt idx="1227">
                  <c:v>0.447718</c:v>
                </c:pt>
                <c:pt idx="1228">
                  <c:v>0.38982800000000001</c:v>
                </c:pt>
                <c:pt idx="1229">
                  <c:v>0.65671100000000004</c:v>
                </c:pt>
                <c:pt idx="1230">
                  <c:v>2.9097</c:v>
                </c:pt>
                <c:pt idx="1231">
                  <c:v>-14.261799999999999</c:v>
                </c:pt>
                <c:pt idx="1232">
                  <c:v>5.3687800000000001</c:v>
                </c:pt>
                <c:pt idx="1233">
                  <c:v>-20.026299999999999</c:v>
                </c:pt>
                <c:pt idx="1234">
                  <c:v>-5.1572500000000003</c:v>
                </c:pt>
                <c:pt idx="1235">
                  <c:v>-27.199000000000002</c:v>
                </c:pt>
                <c:pt idx="1236">
                  <c:v>-9.8073300000000003</c:v>
                </c:pt>
                <c:pt idx="1237">
                  <c:v>-19.3734</c:v>
                </c:pt>
                <c:pt idx="1238">
                  <c:v>-28.906500000000001</c:v>
                </c:pt>
                <c:pt idx="1239">
                  <c:v>-5.7248099999999997</c:v>
                </c:pt>
                <c:pt idx="1240">
                  <c:v>-26.0169</c:v>
                </c:pt>
                <c:pt idx="1241">
                  <c:v>-8.7456499999999995</c:v>
                </c:pt>
                <c:pt idx="1242">
                  <c:v>-7.0427600000000004</c:v>
                </c:pt>
                <c:pt idx="1243">
                  <c:v>-14.8834</c:v>
                </c:pt>
                <c:pt idx="1244">
                  <c:v>-4.4581</c:v>
                </c:pt>
                <c:pt idx="1245">
                  <c:v>-9.5239899999999995</c:v>
                </c:pt>
                <c:pt idx="1246">
                  <c:v>4.6962099999999998</c:v>
                </c:pt>
                <c:pt idx="1247">
                  <c:v>3.3165900000000001</c:v>
                </c:pt>
                <c:pt idx="1248">
                  <c:v>2.6804600000000001</c:v>
                </c:pt>
                <c:pt idx="1249">
                  <c:v>-5.2166100000000002</c:v>
                </c:pt>
                <c:pt idx="1250">
                  <c:v>-1.8644000000000001</c:v>
                </c:pt>
                <c:pt idx="1251">
                  <c:v>3.5726800000000001</c:v>
                </c:pt>
                <c:pt idx="1252">
                  <c:v>-13.2836</c:v>
                </c:pt>
                <c:pt idx="1253">
                  <c:v>-5.8536000000000001</c:v>
                </c:pt>
                <c:pt idx="1254">
                  <c:v>-21.831199999999999</c:v>
                </c:pt>
                <c:pt idx="1255">
                  <c:v>-15.441800000000001</c:v>
                </c:pt>
                <c:pt idx="1256">
                  <c:v>-13.5905</c:v>
                </c:pt>
                <c:pt idx="1257">
                  <c:v>-5.30802</c:v>
                </c:pt>
                <c:pt idx="1258">
                  <c:v>-19.810700000000001</c:v>
                </c:pt>
                <c:pt idx="1259">
                  <c:v>-11.304500000000001</c:v>
                </c:pt>
                <c:pt idx="1260">
                  <c:v>-17.722999999999999</c:v>
                </c:pt>
                <c:pt idx="1261">
                  <c:v>-29.621099999999998</c:v>
                </c:pt>
                <c:pt idx="1262">
                  <c:v>-14.1707</c:v>
                </c:pt>
                <c:pt idx="1263">
                  <c:v>-21.080300000000001</c:v>
                </c:pt>
                <c:pt idx="1264">
                  <c:v>-8.0275099999999995</c:v>
                </c:pt>
                <c:pt idx="1265">
                  <c:v>-17.040900000000001</c:v>
                </c:pt>
                <c:pt idx="1266">
                  <c:v>-46.364199999999997</c:v>
                </c:pt>
                <c:pt idx="1267">
                  <c:v>-13.475300000000001</c:v>
                </c:pt>
                <c:pt idx="1268">
                  <c:v>-4.99655</c:v>
                </c:pt>
                <c:pt idx="1269">
                  <c:v>0.23873</c:v>
                </c:pt>
                <c:pt idx="1270">
                  <c:v>-2.33833</c:v>
                </c:pt>
                <c:pt idx="1271">
                  <c:v>5.8137999999999996</c:v>
                </c:pt>
                <c:pt idx="1272">
                  <c:v>-1.93215</c:v>
                </c:pt>
                <c:pt idx="1273">
                  <c:v>1.68441</c:v>
                </c:pt>
                <c:pt idx="1274">
                  <c:v>-0.84328899999999996</c:v>
                </c:pt>
                <c:pt idx="1275">
                  <c:v>-10.486800000000001</c:v>
                </c:pt>
                <c:pt idx="1276">
                  <c:v>-27.234400000000001</c:v>
                </c:pt>
                <c:pt idx="1277">
                  <c:v>-1.7638400000000001</c:v>
                </c:pt>
                <c:pt idx="1278">
                  <c:v>-9.9694800000000008</c:v>
                </c:pt>
                <c:pt idx="1279">
                  <c:v>1.3275699999999999</c:v>
                </c:pt>
                <c:pt idx="1280">
                  <c:v>-0.70804100000000003</c:v>
                </c:pt>
                <c:pt idx="1281">
                  <c:v>7.12575</c:v>
                </c:pt>
                <c:pt idx="1282">
                  <c:v>-15.9895</c:v>
                </c:pt>
                <c:pt idx="1283">
                  <c:v>-13.967700000000001</c:v>
                </c:pt>
                <c:pt idx="1284">
                  <c:v>-18.036799999999999</c:v>
                </c:pt>
                <c:pt idx="1285">
                  <c:v>-12.127800000000001</c:v>
                </c:pt>
                <c:pt idx="1286">
                  <c:v>-19.788399999999999</c:v>
                </c:pt>
                <c:pt idx="1287">
                  <c:v>-8.3149200000000008</c:v>
                </c:pt>
                <c:pt idx="1288">
                  <c:v>-19.173400000000001</c:v>
                </c:pt>
                <c:pt idx="1289">
                  <c:v>-16.990400000000001</c:v>
                </c:pt>
                <c:pt idx="1290">
                  <c:v>-4.9922599999999999</c:v>
                </c:pt>
                <c:pt idx="1291">
                  <c:v>2.65123</c:v>
                </c:pt>
                <c:pt idx="1292">
                  <c:v>-12.288</c:v>
                </c:pt>
                <c:pt idx="1293">
                  <c:v>-12.260999999999999</c:v>
                </c:pt>
                <c:pt idx="1294">
                  <c:v>-8.3897300000000001</c:v>
                </c:pt>
                <c:pt idx="1295">
                  <c:v>0.29096100000000003</c:v>
                </c:pt>
                <c:pt idx="1296">
                  <c:v>-6.5247000000000002</c:v>
                </c:pt>
                <c:pt idx="1297">
                  <c:v>-0.59444600000000003</c:v>
                </c:pt>
                <c:pt idx="1298">
                  <c:v>-7.7561400000000003</c:v>
                </c:pt>
                <c:pt idx="1299">
                  <c:v>1.5001</c:v>
                </c:pt>
                <c:pt idx="1300">
                  <c:v>-9.3952899999999993</c:v>
                </c:pt>
                <c:pt idx="1301">
                  <c:v>1.01627</c:v>
                </c:pt>
                <c:pt idx="1302">
                  <c:v>0.60989499999999996</c:v>
                </c:pt>
                <c:pt idx="1303">
                  <c:v>0.59596499999999997</c:v>
                </c:pt>
                <c:pt idx="1304">
                  <c:v>4.8585799999999999</c:v>
                </c:pt>
                <c:pt idx="1305">
                  <c:v>-5.8214199999999998</c:v>
                </c:pt>
                <c:pt idx="1306">
                  <c:v>1.03468</c:v>
                </c:pt>
                <c:pt idx="1307">
                  <c:v>-12.0129</c:v>
                </c:pt>
                <c:pt idx="1308">
                  <c:v>-1.0408200000000001</c:v>
                </c:pt>
                <c:pt idx="1309">
                  <c:v>-10.9529</c:v>
                </c:pt>
                <c:pt idx="1310">
                  <c:v>-16.468900000000001</c:v>
                </c:pt>
                <c:pt idx="1311">
                  <c:v>-10.6549</c:v>
                </c:pt>
                <c:pt idx="1312">
                  <c:v>4.7791499999999996</c:v>
                </c:pt>
                <c:pt idx="1313">
                  <c:v>-16.214700000000001</c:v>
                </c:pt>
                <c:pt idx="1314">
                  <c:v>3.4281600000000001</c:v>
                </c:pt>
                <c:pt idx="1315">
                  <c:v>5.1829099999999997</c:v>
                </c:pt>
                <c:pt idx="1316">
                  <c:v>0.88685599999999998</c:v>
                </c:pt>
                <c:pt idx="1317">
                  <c:v>-14.331</c:v>
                </c:pt>
                <c:pt idx="1318">
                  <c:v>3.5146299999999999</c:v>
                </c:pt>
                <c:pt idx="1319">
                  <c:v>-1.9541699999999999E-2</c:v>
                </c:pt>
                <c:pt idx="1320">
                  <c:v>0.24860399999999999</c:v>
                </c:pt>
                <c:pt idx="1321">
                  <c:v>3.1353800000000001</c:v>
                </c:pt>
                <c:pt idx="1322">
                  <c:v>-13.5564</c:v>
                </c:pt>
                <c:pt idx="1323">
                  <c:v>9.1514500000000005</c:v>
                </c:pt>
                <c:pt idx="1324">
                  <c:v>-0.61792999999999998</c:v>
                </c:pt>
                <c:pt idx="1325">
                  <c:v>-5.2629900000000003</c:v>
                </c:pt>
                <c:pt idx="1326">
                  <c:v>-3.7535699999999999</c:v>
                </c:pt>
                <c:pt idx="1327">
                  <c:v>-3.16526</c:v>
                </c:pt>
                <c:pt idx="1328">
                  <c:v>2.81955</c:v>
                </c:pt>
                <c:pt idx="1329">
                  <c:v>3.23095</c:v>
                </c:pt>
                <c:pt idx="1330">
                  <c:v>-9.4811700000000005</c:v>
                </c:pt>
                <c:pt idx="1331">
                  <c:v>6.2684300000000004</c:v>
                </c:pt>
                <c:pt idx="1332">
                  <c:v>-0.89280700000000002</c:v>
                </c:pt>
                <c:pt idx="1333">
                  <c:v>-2.8596400000000002</c:v>
                </c:pt>
                <c:pt idx="1334">
                  <c:v>-2.7431800000000002</c:v>
                </c:pt>
                <c:pt idx="1335">
                  <c:v>2.4327200000000002</c:v>
                </c:pt>
                <c:pt idx="1336">
                  <c:v>-5.1266600000000002</c:v>
                </c:pt>
                <c:pt idx="1337">
                  <c:v>7.32789</c:v>
                </c:pt>
                <c:pt idx="1338">
                  <c:v>4.2302799999999996</c:v>
                </c:pt>
                <c:pt idx="1339">
                  <c:v>-11.706799999999999</c:v>
                </c:pt>
                <c:pt idx="1340">
                  <c:v>-11.063000000000001</c:v>
                </c:pt>
                <c:pt idx="1341">
                  <c:v>-8.2859300000000005</c:v>
                </c:pt>
                <c:pt idx="1342">
                  <c:v>6.9689199999999998</c:v>
                </c:pt>
                <c:pt idx="1343">
                  <c:v>0.56842300000000001</c:v>
                </c:pt>
                <c:pt idx="1344">
                  <c:v>-0.37828299999999998</c:v>
                </c:pt>
                <c:pt idx="1345">
                  <c:v>-0.79754700000000001</c:v>
                </c:pt>
                <c:pt idx="1346">
                  <c:v>2.8782899999999998</c:v>
                </c:pt>
                <c:pt idx="1347">
                  <c:v>-2.0331999999999999</c:v>
                </c:pt>
                <c:pt idx="1348">
                  <c:v>-1.5146500000000001</c:v>
                </c:pt>
                <c:pt idx="1349">
                  <c:v>3.5031300000000001</c:v>
                </c:pt>
                <c:pt idx="1350">
                  <c:v>0.904802</c:v>
                </c:pt>
                <c:pt idx="1351">
                  <c:v>-2.0478800000000001</c:v>
                </c:pt>
                <c:pt idx="1352">
                  <c:v>-8.4569100000000006</c:v>
                </c:pt>
                <c:pt idx="1353">
                  <c:v>-1.18631</c:v>
                </c:pt>
                <c:pt idx="1354">
                  <c:v>1.8113900000000001</c:v>
                </c:pt>
                <c:pt idx="1355">
                  <c:v>2.2715100000000001</c:v>
                </c:pt>
                <c:pt idx="1356">
                  <c:v>3.7601300000000002</c:v>
                </c:pt>
                <c:pt idx="1357">
                  <c:v>6.0352899999999998</c:v>
                </c:pt>
                <c:pt idx="1358">
                  <c:v>3.4656699999999998</c:v>
                </c:pt>
                <c:pt idx="1359">
                  <c:v>0.16175700000000001</c:v>
                </c:pt>
                <c:pt idx="1360">
                  <c:v>-14.4031</c:v>
                </c:pt>
                <c:pt idx="1361">
                  <c:v>2.9383900000000001</c:v>
                </c:pt>
                <c:pt idx="1362">
                  <c:v>1.9955099999999999</c:v>
                </c:pt>
                <c:pt idx="1363">
                  <c:v>-1.1343799999999999</c:v>
                </c:pt>
                <c:pt idx="1364">
                  <c:v>-11.265700000000001</c:v>
                </c:pt>
                <c:pt idx="1365">
                  <c:v>-11.489100000000001</c:v>
                </c:pt>
                <c:pt idx="1366">
                  <c:v>-17.154399999999999</c:v>
                </c:pt>
                <c:pt idx="1367">
                  <c:v>-2.2531500000000002</c:v>
                </c:pt>
                <c:pt idx="1368">
                  <c:v>-11.6196</c:v>
                </c:pt>
                <c:pt idx="1369">
                  <c:v>-13.405099999999999</c:v>
                </c:pt>
                <c:pt idx="1370">
                  <c:v>-13.979200000000001</c:v>
                </c:pt>
                <c:pt idx="1371">
                  <c:v>-2.1724199999999998</c:v>
                </c:pt>
                <c:pt idx="1372">
                  <c:v>-8.4426000000000005</c:v>
                </c:pt>
                <c:pt idx="1373">
                  <c:v>-2.4379200000000001</c:v>
                </c:pt>
                <c:pt idx="1374">
                  <c:v>-16.959700000000002</c:v>
                </c:pt>
                <c:pt idx="1375">
                  <c:v>-1.64971</c:v>
                </c:pt>
                <c:pt idx="1376">
                  <c:v>-0.56237599999999999</c:v>
                </c:pt>
                <c:pt idx="1377">
                  <c:v>4.4517000000000001E-2</c:v>
                </c:pt>
                <c:pt idx="1378">
                  <c:v>1.49203</c:v>
                </c:pt>
                <c:pt idx="1379">
                  <c:v>-15.0143</c:v>
                </c:pt>
                <c:pt idx="1380">
                  <c:v>-15.620900000000001</c:v>
                </c:pt>
                <c:pt idx="1381">
                  <c:v>-12.407500000000001</c:v>
                </c:pt>
                <c:pt idx="1382">
                  <c:v>-14.117900000000001</c:v>
                </c:pt>
                <c:pt idx="1383">
                  <c:v>-14.5806</c:v>
                </c:pt>
                <c:pt idx="1384">
                  <c:v>-2.2823600000000002</c:v>
                </c:pt>
                <c:pt idx="1385">
                  <c:v>-10.282</c:v>
                </c:pt>
                <c:pt idx="1386">
                  <c:v>-16.863600000000002</c:v>
                </c:pt>
                <c:pt idx="1387">
                  <c:v>-12.2659</c:v>
                </c:pt>
                <c:pt idx="1388">
                  <c:v>-3.9717699999999998</c:v>
                </c:pt>
                <c:pt idx="1389">
                  <c:v>-22.349</c:v>
                </c:pt>
                <c:pt idx="1390">
                  <c:v>-13.9216</c:v>
                </c:pt>
                <c:pt idx="1391">
                  <c:v>-32.8977</c:v>
                </c:pt>
                <c:pt idx="1392">
                  <c:v>-8.6649399999999996</c:v>
                </c:pt>
                <c:pt idx="1393">
                  <c:v>-15.5311</c:v>
                </c:pt>
                <c:pt idx="1394">
                  <c:v>-20.050599999999999</c:v>
                </c:pt>
                <c:pt idx="1395">
                  <c:v>-3.69754</c:v>
                </c:pt>
                <c:pt idx="1396">
                  <c:v>-10.3954</c:v>
                </c:pt>
                <c:pt idx="1397">
                  <c:v>-8.61951</c:v>
                </c:pt>
                <c:pt idx="1398">
                  <c:v>-20.120799999999999</c:v>
                </c:pt>
                <c:pt idx="1399">
                  <c:v>-2.5796800000000002</c:v>
                </c:pt>
                <c:pt idx="1400">
                  <c:v>5.9816200000000004</c:v>
                </c:pt>
                <c:pt idx="1401">
                  <c:v>-12.378399999999999</c:v>
                </c:pt>
                <c:pt idx="1402">
                  <c:v>0.85750899999999997</c:v>
                </c:pt>
                <c:pt idx="1403">
                  <c:v>-4.5738700000000003</c:v>
                </c:pt>
                <c:pt idx="1404">
                  <c:v>2.9371100000000001</c:v>
                </c:pt>
                <c:pt idx="1405">
                  <c:v>9.1632499999999997</c:v>
                </c:pt>
                <c:pt idx="1406">
                  <c:v>2.1586099999999999</c:v>
                </c:pt>
                <c:pt idx="1407">
                  <c:v>2.7951600000000001</c:v>
                </c:pt>
                <c:pt idx="1408">
                  <c:v>-8.0318199999999997</c:v>
                </c:pt>
                <c:pt idx="1409">
                  <c:v>-12.5901</c:v>
                </c:pt>
                <c:pt idx="1410">
                  <c:v>-12.9206</c:v>
                </c:pt>
                <c:pt idx="1411">
                  <c:v>-15.4634</c:v>
                </c:pt>
                <c:pt idx="1412">
                  <c:v>-15.4597</c:v>
                </c:pt>
                <c:pt idx="1413">
                  <c:v>-14.9626</c:v>
                </c:pt>
                <c:pt idx="1414">
                  <c:v>-13.368499999999999</c:v>
                </c:pt>
                <c:pt idx="1415">
                  <c:v>-17.586099999999998</c:v>
                </c:pt>
                <c:pt idx="1416">
                  <c:v>-11.249000000000001</c:v>
                </c:pt>
                <c:pt idx="1417">
                  <c:v>-9.2108799999999995</c:v>
                </c:pt>
                <c:pt idx="1418">
                  <c:v>-18.521999999999998</c:v>
                </c:pt>
                <c:pt idx="1419">
                  <c:v>-15.982200000000001</c:v>
                </c:pt>
                <c:pt idx="1420">
                  <c:v>-8.5675399999999993</c:v>
                </c:pt>
                <c:pt idx="1421">
                  <c:v>-14.3323</c:v>
                </c:pt>
                <c:pt idx="1422">
                  <c:v>-5.9552100000000001</c:v>
                </c:pt>
                <c:pt idx="1423">
                  <c:v>-11.198700000000001</c:v>
                </c:pt>
                <c:pt idx="1424">
                  <c:v>-5.57416</c:v>
                </c:pt>
                <c:pt idx="1425">
                  <c:v>-19.3109</c:v>
                </c:pt>
                <c:pt idx="1426">
                  <c:v>-10.989599999999999</c:v>
                </c:pt>
                <c:pt idx="1427">
                  <c:v>-11.3513</c:v>
                </c:pt>
                <c:pt idx="1428">
                  <c:v>-14.413</c:v>
                </c:pt>
                <c:pt idx="1429">
                  <c:v>-12.6866</c:v>
                </c:pt>
                <c:pt idx="1430">
                  <c:v>-13.2966</c:v>
                </c:pt>
                <c:pt idx="1431">
                  <c:v>4.2294200000000002</c:v>
                </c:pt>
                <c:pt idx="1432">
                  <c:v>2.3881700000000001</c:v>
                </c:pt>
                <c:pt idx="1433">
                  <c:v>-10.640599999999999</c:v>
                </c:pt>
                <c:pt idx="1434">
                  <c:v>-10.337300000000001</c:v>
                </c:pt>
                <c:pt idx="1435">
                  <c:v>-13.2006</c:v>
                </c:pt>
                <c:pt idx="1436">
                  <c:v>4.6906299999999996</c:v>
                </c:pt>
                <c:pt idx="1437">
                  <c:v>-7.7122799999999998</c:v>
                </c:pt>
                <c:pt idx="1438">
                  <c:v>-1.55389</c:v>
                </c:pt>
                <c:pt idx="1439">
                  <c:v>-0.44665700000000003</c:v>
                </c:pt>
                <c:pt idx="1440">
                  <c:v>0.51065400000000005</c:v>
                </c:pt>
                <c:pt idx="1441">
                  <c:v>8.8848800000000008</c:v>
                </c:pt>
                <c:pt idx="1442">
                  <c:v>2.5522999999999998</c:v>
                </c:pt>
                <c:pt idx="1443">
                  <c:v>-1.7613300000000001</c:v>
                </c:pt>
                <c:pt idx="1444">
                  <c:v>-5.8129200000000001</c:v>
                </c:pt>
                <c:pt idx="1445">
                  <c:v>-11.329599999999999</c:v>
                </c:pt>
                <c:pt idx="1446">
                  <c:v>-9.0528700000000004</c:v>
                </c:pt>
                <c:pt idx="1447">
                  <c:v>-6.8946199999999997</c:v>
                </c:pt>
                <c:pt idx="1448">
                  <c:v>-11.81</c:v>
                </c:pt>
                <c:pt idx="1449">
                  <c:v>-1.71086</c:v>
                </c:pt>
                <c:pt idx="1450">
                  <c:v>-17.9298</c:v>
                </c:pt>
                <c:pt idx="1451">
                  <c:v>-15.2013</c:v>
                </c:pt>
                <c:pt idx="1452">
                  <c:v>-0.50465400000000005</c:v>
                </c:pt>
                <c:pt idx="1453">
                  <c:v>9.9836399999999994</c:v>
                </c:pt>
                <c:pt idx="1454">
                  <c:v>1.75597</c:v>
                </c:pt>
                <c:pt idx="1455">
                  <c:v>-14.6562</c:v>
                </c:pt>
                <c:pt idx="1456">
                  <c:v>-14.5464</c:v>
                </c:pt>
                <c:pt idx="1457">
                  <c:v>-7.6289999999999996</c:v>
                </c:pt>
                <c:pt idx="1458">
                  <c:v>-13.6249</c:v>
                </c:pt>
                <c:pt idx="1459">
                  <c:v>-16.950600000000001</c:v>
                </c:pt>
                <c:pt idx="1460">
                  <c:v>-12.669499999999999</c:v>
                </c:pt>
                <c:pt idx="1461">
                  <c:v>-12.03</c:v>
                </c:pt>
                <c:pt idx="1462">
                  <c:v>-11.051399999999999</c:v>
                </c:pt>
                <c:pt idx="1463">
                  <c:v>-18.217300000000002</c:v>
                </c:pt>
                <c:pt idx="1464">
                  <c:v>4.7834000000000003</c:v>
                </c:pt>
                <c:pt idx="1465">
                  <c:v>-2.4697499999999999</c:v>
                </c:pt>
                <c:pt idx="1466">
                  <c:v>0.82233599999999996</c:v>
                </c:pt>
                <c:pt idx="1467">
                  <c:v>3.6485500000000002</c:v>
                </c:pt>
                <c:pt idx="1468">
                  <c:v>-10.680300000000001</c:v>
                </c:pt>
                <c:pt idx="1469">
                  <c:v>-6.8952299999999997</c:v>
                </c:pt>
                <c:pt idx="1470">
                  <c:v>-13.2279</c:v>
                </c:pt>
                <c:pt idx="1471">
                  <c:v>-14.76</c:v>
                </c:pt>
                <c:pt idx="1472">
                  <c:v>-19.572299999999998</c:v>
                </c:pt>
                <c:pt idx="1473">
                  <c:v>-14.0909</c:v>
                </c:pt>
                <c:pt idx="1474">
                  <c:v>-11.7836</c:v>
                </c:pt>
                <c:pt idx="1475">
                  <c:v>-14.906700000000001</c:v>
                </c:pt>
                <c:pt idx="1476">
                  <c:v>-19.303100000000001</c:v>
                </c:pt>
                <c:pt idx="1477">
                  <c:v>-9.8031400000000009</c:v>
                </c:pt>
                <c:pt idx="1478">
                  <c:v>-23.6264</c:v>
                </c:pt>
                <c:pt idx="1479">
                  <c:v>-5.1188700000000003</c:v>
                </c:pt>
                <c:pt idx="1480">
                  <c:v>-11.260300000000001</c:v>
                </c:pt>
                <c:pt idx="1481">
                  <c:v>-29.331600000000002</c:v>
                </c:pt>
                <c:pt idx="1482">
                  <c:v>-10.2981</c:v>
                </c:pt>
                <c:pt idx="1483">
                  <c:v>-1.80992</c:v>
                </c:pt>
                <c:pt idx="1484">
                  <c:v>-0.65331300000000003</c:v>
                </c:pt>
                <c:pt idx="1485">
                  <c:v>10.1264</c:v>
                </c:pt>
                <c:pt idx="1486">
                  <c:v>3.4601299999999999</c:v>
                </c:pt>
                <c:pt idx="1487">
                  <c:v>-1.58049</c:v>
                </c:pt>
                <c:pt idx="1488">
                  <c:v>5.4690799999999999</c:v>
                </c:pt>
                <c:pt idx="1489">
                  <c:v>1.0342499999999999</c:v>
                </c:pt>
                <c:pt idx="1490">
                  <c:v>1.22912</c:v>
                </c:pt>
                <c:pt idx="1491">
                  <c:v>2.1384699999999999</c:v>
                </c:pt>
                <c:pt idx="1492">
                  <c:v>-0.19306599999999999</c:v>
                </c:pt>
                <c:pt idx="1493">
                  <c:v>-5.2838599999999998</c:v>
                </c:pt>
                <c:pt idx="1494">
                  <c:v>3.0262199999999999</c:v>
                </c:pt>
                <c:pt idx="1495">
                  <c:v>-27.657399999999999</c:v>
                </c:pt>
                <c:pt idx="1496">
                  <c:v>-7.8966099999999999</c:v>
                </c:pt>
                <c:pt idx="1497">
                  <c:v>-23.7392</c:v>
                </c:pt>
                <c:pt idx="1498">
                  <c:v>-20.063099999999999</c:v>
                </c:pt>
                <c:pt idx="1499">
                  <c:v>-26.279499999999999</c:v>
                </c:pt>
                <c:pt idx="1500">
                  <c:v>-13.305</c:v>
                </c:pt>
                <c:pt idx="1501">
                  <c:v>-18.9407</c:v>
                </c:pt>
                <c:pt idx="1502">
                  <c:v>-40.0184</c:v>
                </c:pt>
                <c:pt idx="1503">
                  <c:v>-4.9647100000000002</c:v>
                </c:pt>
                <c:pt idx="1504">
                  <c:v>5.6459000000000001</c:v>
                </c:pt>
                <c:pt idx="1505">
                  <c:v>-11.616899999999999</c:v>
                </c:pt>
                <c:pt idx="1506">
                  <c:v>-10.2637</c:v>
                </c:pt>
                <c:pt idx="1507">
                  <c:v>0.17738799999999999</c:v>
                </c:pt>
                <c:pt idx="1508">
                  <c:v>8.7737800000000004</c:v>
                </c:pt>
                <c:pt idx="1509">
                  <c:v>-1.4949699999999999</c:v>
                </c:pt>
                <c:pt idx="1510">
                  <c:v>-3.5656699999999999</c:v>
                </c:pt>
                <c:pt idx="1511">
                  <c:v>2.8860899999999998</c:v>
                </c:pt>
                <c:pt idx="1512">
                  <c:v>-1.67984</c:v>
                </c:pt>
                <c:pt idx="1513">
                  <c:v>-0.35705100000000001</c:v>
                </c:pt>
                <c:pt idx="1514">
                  <c:v>6.9761300000000004</c:v>
                </c:pt>
                <c:pt idx="1515">
                  <c:v>-4.8506199999999999E-2</c:v>
                </c:pt>
                <c:pt idx="1516">
                  <c:v>2.0841599999999998</c:v>
                </c:pt>
                <c:pt idx="1517">
                  <c:v>-12.7072</c:v>
                </c:pt>
                <c:pt idx="1518">
                  <c:v>-7.5566700000000004</c:v>
                </c:pt>
                <c:pt idx="1519">
                  <c:v>-10.8398</c:v>
                </c:pt>
                <c:pt idx="1520">
                  <c:v>3.5196700000000001</c:v>
                </c:pt>
                <c:pt idx="1521">
                  <c:v>0.83723899999999996</c:v>
                </c:pt>
                <c:pt idx="1522">
                  <c:v>21.069400000000002</c:v>
                </c:pt>
                <c:pt idx="1523">
                  <c:v>1.99333</c:v>
                </c:pt>
                <c:pt idx="1524">
                  <c:v>0.19164400000000001</c:v>
                </c:pt>
                <c:pt idx="1525">
                  <c:v>-8.1775300000000009</c:v>
                </c:pt>
                <c:pt idx="1526">
                  <c:v>-12.5428</c:v>
                </c:pt>
                <c:pt idx="1527">
                  <c:v>9.5568200000000001</c:v>
                </c:pt>
                <c:pt idx="1528">
                  <c:v>-1.62696</c:v>
                </c:pt>
                <c:pt idx="1529">
                  <c:v>0.183834</c:v>
                </c:pt>
                <c:pt idx="1530">
                  <c:v>9.1015800000000002</c:v>
                </c:pt>
                <c:pt idx="1531">
                  <c:v>0.53606100000000001</c:v>
                </c:pt>
                <c:pt idx="1532">
                  <c:v>2.19577</c:v>
                </c:pt>
                <c:pt idx="1533">
                  <c:v>11.2094</c:v>
                </c:pt>
                <c:pt idx="1534">
                  <c:v>3.53972</c:v>
                </c:pt>
                <c:pt idx="1535">
                  <c:v>0.152977</c:v>
                </c:pt>
                <c:pt idx="1536">
                  <c:v>6.6812300000000002</c:v>
                </c:pt>
                <c:pt idx="1537">
                  <c:v>0.327847</c:v>
                </c:pt>
                <c:pt idx="1538">
                  <c:v>4.2487199999999996</c:v>
                </c:pt>
                <c:pt idx="1539">
                  <c:v>4.5644400000000003</c:v>
                </c:pt>
                <c:pt idx="1540">
                  <c:v>-26.0185</c:v>
                </c:pt>
                <c:pt idx="1541">
                  <c:v>-27.660599999999999</c:v>
                </c:pt>
                <c:pt idx="1542">
                  <c:v>-24.590599999999998</c:v>
                </c:pt>
                <c:pt idx="1543">
                  <c:v>-11.2356</c:v>
                </c:pt>
                <c:pt idx="1544">
                  <c:v>-7.0430400000000004</c:v>
                </c:pt>
                <c:pt idx="1545">
                  <c:v>-10.967000000000001</c:v>
                </c:pt>
                <c:pt idx="1546">
                  <c:v>-12.168799999999999</c:v>
                </c:pt>
                <c:pt idx="1547">
                  <c:v>-14.1791</c:v>
                </c:pt>
                <c:pt idx="1548">
                  <c:v>-2.0729000000000002</c:v>
                </c:pt>
                <c:pt idx="1549">
                  <c:v>-5.8087200000000001</c:v>
                </c:pt>
                <c:pt idx="1550">
                  <c:v>-1.21765E-2</c:v>
                </c:pt>
                <c:pt idx="1551">
                  <c:v>-4.55802</c:v>
                </c:pt>
                <c:pt idx="1552">
                  <c:v>-7.82416</c:v>
                </c:pt>
                <c:pt idx="1553">
                  <c:v>-5.5417899999999998</c:v>
                </c:pt>
                <c:pt idx="1554">
                  <c:v>-9.5133399999999995</c:v>
                </c:pt>
                <c:pt idx="1555">
                  <c:v>-20.7668</c:v>
                </c:pt>
                <c:pt idx="1556">
                  <c:v>-4.2008599999999996</c:v>
                </c:pt>
                <c:pt idx="1557">
                  <c:v>-11.465999999999999</c:v>
                </c:pt>
                <c:pt idx="1558">
                  <c:v>-9.4584600000000005</c:v>
                </c:pt>
                <c:pt idx="1559">
                  <c:v>10.122999999999999</c:v>
                </c:pt>
                <c:pt idx="1560">
                  <c:v>1.80182</c:v>
                </c:pt>
                <c:pt idx="1561">
                  <c:v>2.1968200000000002</c:v>
                </c:pt>
                <c:pt idx="1562">
                  <c:v>-18.847999999999999</c:v>
                </c:pt>
                <c:pt idx="1563">
                  <c:v>-1.81474</c:v>
                </c:pt>
                <c:pt idx="1564">
                  <c:v>-11.3552</c:v>
                </c:pt>
                <c:pt idx="1565">
                  <c:v>-11.081</c:v>
                </c:pt>
                <c:pt idx="1566">
                  <c:v>-19.494700000000002</c:v>
                </c:pt>
                <c:pt idx="1567">
                  <c:v>-27.7104</c:v>
                </c:pt>
                <c:pt idx="1568">
                  <c:v>-6.72431</c:v>
                </c:pt>
                <c:pt idx="1569">
                  <c:v>-14.6188</c:v>
                </c:pt>
                <c:pt idx="1570">
                  <c:v>-15.678800000000001</c:v>
                </c:pt>
                <c:pt idx="1571">
                  <c:v>-8.8467800000000008</c:v>
                </c:pt>
                <c:pt idx="1572">
                  <c:v>-22.650300000000001</c:v>
                </c:pt>
                <c:pt idx="1573">
                  <c:v>-10.67</c:v>
                </c:pt>
                <c:pt idx="1574">
                  <c:v>-7.3523100000000001</c:v>
                </c:pt>
                <c:pt idx="1575">
                  <c:v>-21.172799999999999</c:v>
                </c:pt>
                <c:pt idx="1576">
                  <c:v>3.5807799999999999</c:v>
                </c:pt>
                <c:pt idx="1577">
                  <c:v>-2.9917500000000001</c:v>
                </c:pt>
                <c:pt idx="1578">
                  <c:v>0.45193299999999997</c:v>
                </c:pt>
                <c:pt idx="1579">
                  <c:v>-1.2821800000000001</c:v>
                </c:pt>
                <c:pt idx="1580">
                  <c:v>-19.409700000000001</c:v>
                </c:pt>
                <c:pt idx="1581">
                  <c:v>-1.9839500000000001</c:v>
                </c:pt>
                <c:pt idx="1582">
                  <c:v>-13.5717</c:v>
                </c:pt>
                <c:pt idx="1583">
                  <c:v>-5.6356799999999999E-2</c:v>
                </c:pt>
                <c:pt idx="1584">
                  <c:v>-4.4491800000000001</c:v>
                </c:pt>
                <c:pt idx="1585">
                  <c:v>3.2204199999999998</c:v>
                </c:pt>
                <c:pt idx="1586">
                  <c:v>3.3907600000000002</c:v>
                </c:pt>
                <c:pt idx="1587">
                  <c:v>-16.8843</c:v>
                </c:pt>
                <c:pt idx="1588">
                  <c:v>2.2262400000000002</c:v>
                </c:pt>
                <c:pt idx="1589">
                  <c:v>2.3673099999999998</c:v>
                </c:pt>
                <c:pt idx="1590">
                  <c:v>-7.12019</c:v>
                </c:pt>
                <c:pt idx="1591">
                  <c:v>-15.1356</c:v>
                </c:pt>
                <c:pt idx="1592">
                  <c:v>-14.3911</c:v>
                </c:pt>
                <c:pt idx="1593">
                  <c:v>-18.9208</c:v>
                </c:pt>
                <c:pt idx="1594">
                  <c:v>-7.5287100000000002</c:v>
                </c:pt>
                <c:pt idx="1595">
                  <c:v>9.5465400000000002</c:v>
                </c:pt>
                <c:pt idx="1596">
                  <c:v>-10.700900000000001</c:v>
                </c:pt>
                <c:pt idx="1597">
                  <c:v>-5.3860400000000004</c:v>
                </c:pt>
                <c:pt idx="1598">
                  <c:v>-16.1233</c:v>
                </c:pt>
                <c:pt idx="1599">
                  <c:v>-13.2745</c:v>
                </c:pt>
                <c:pt idx="1600">
                  <c:v>-14.179600000000001</c:v>
                </c:pt>
                <c:pt idx="1601">
                  <c:v>-9.7885500000000008</c:v>
                </c:pt>
                <c:pt idx="1602">
                  <c:v>-10.5716</c:v>
                </c:pt>
                <c:pt idx="1603">
                  <c:v>-22.773700000000002</c:v>
                </c:pt>
                <c:pt idx="1604">
                  <c:v>-13.710599999999999</c:v>
                </c:pt>
                <c:pt idx="1605">
                  <c:v>-16.817</c:v>
                </c:pt>
                <c:pt idx="1606">
                  <c:v>-11.870799999999999</c:v>
                </c:pt>
                <c:pt idx="1607">
                  <c:v>-0.379216</c:v>
                </c:pt>
                <c:pt idx="1608">
                  <c:v>2.7107100000000002</c:v>
                </c:pt>
                <c:pt idx="1609">
                  <c:v>-11.4466</c:v>
                </c:pt>
                <c:pt idx="1610">
                  <c:v>-18.565000000000001</c:v>
                </c:pt>
                <c:pt idx="1611">
                  <c:v>-27.340599999999998</c:v>
                </c:pt>
                <c:pt idx="1612">
                  <c:v>-15.430999999999999</c:v>
                </c:pt>
                <c:pt idx="1613">
                  <c:v>-16.016500000000001</c:v>
                </c:pt>
                <c:pt idx="1614">
                  <c:v>-19.593299999999999</c:v>
                </c:pt>
                <c:pt idx="1615">
                  <c:v>-12.083399999999999</c:v>
                </c:pt>
                <c:pt idx="1616">
                  <c:v>-27.196899999999999</c:v>
                </c:pt>
                <c:pt idx="1617">
                  <c:v>-7.1177200000000003</c:v>
                </c:pt>
                <c:pt idx="1618">
                  <c:v>-15.395799999999999</c:v>
                </c:pt>
                <c:pt idx="1619">
                  <c:v>-13.0486</c:v>
                </c:pt>
                <c:pt idx="1620">
                  <c:v>-9.8667800000000003</c:v>
                </c:pt>
                <c:pt idx="1621">
                  <c:v>-16.085999999999999</c:v>
                </c:pt>
                <c:pt idx="1622">
                  <c:v>-12.8207</c:v>
                </c:pt>
                <c:pt idx="1623">
                  <c:v>-12.4992</c:v>
                </c:pt>
                <c:pt idx="1624">
                  <c:v>-14.7341</c:v>
                </c:pt>
                <c:pt idx="1625">
                  <c:v>-11.2765</c:v>
                </c:pt>
                <c:pt idx="1626">
                  <c:v>-0.31140600000000002</c:v>
                </c:pt>
                <c:pt idx="1627">
                  <c:v>-15.576599999999999</c:v>
                </c:pt>
                <c:pt idx="1628">
                  <c:v>-15.031700000000001</c:v>
                </c:pt>
                <c:pt idx="1629">
                  <c:v>-18.050599999999999</c:v>
                </c:pt>
                <c:pt idx="1630">
                  <c:v>1.7546700000000001E-3</c:v>
                </c:pt>
                <c:pt idx="1631">
                  <c:v>-13.183999999999999</c:v>
                </c:pt>
                <c:pt idx="1632">
                  <c:v>-24.4741</c:v>
                </c:pt>
                <c:pt idx="1633">
                  <c:v>-14.337300000000001</c:v>
                </c:pt>
                <c:pt idx="1634">
                  <c:v>-10.822699999999999</c:v>
                </c:pt>
                <c:pt idx="1635">
                  <c:v>-15.0543</c:v>
                </c:pt>
                <c:pt idx="1636">
                  <c:v>-17.036899999999999</c:v>
                </c:pt>
                <c:pt idx="1637">
                  <c:v>2.0022700000000002</c:v>
                </c:pt>
                <c:pt idx="1638">
                  <c:v>-16.6891</c:v>
                </c:pt>
                <c:pt idx="1639">
                  <c:v>-19.520600000000002</c:v>
                </c:pt>
                <c:pt idx="1640">
                  <c:v>-16.128699999999998</c:v>
                </c:pt>
                <c:pt idx="1641">
                  <c:v>-19.127600000000001</c:v>
                </c:pt>
                <c:pt idx="1642">
                  <c:v>-3.23089</c:v>
                </c:pt>
                <c:pt idx="1643">
                  <c:v>-22.709499999999998</c:v>
                </c:pt>
                <c:pt idx="1644">
                  <c:v>-21.679400000000001</c:v>
                </c:pt>
                <c:pt idx="1645">
                  <c:v>-25.1998</c:v>
                </c:pt>
                <c:pt idx="1646">
                  <c:v>-11.9382</c:v>
                </c:pt>
                <c:pt idx="1647">
                  <c:v>-18.3537</c:v>
                </c:pt>
                <c:pt idx="1648">
                  <c:v>0.82351399999999997</c:v>
                </c:pt>
                <c:pt idx="1649">
                  <c:v>1.3011999999999999</c:v>
                </c:pt>
                <c:pt idx="1650">
                  <c:v>1.8447199999999999</c:v>
                </c:pt>
                <c:pt idx="1651">
                  <c:v>-3.2774399999999999</c:v>
                </c:pt>
                <c:pt idx="1652">
                  <c:v>5.8907800000000003</c:v>
                </c:pt>
                <c:pt idx="1653">
                  <c:v>3.1231900000000001</c:v>
                </c:pt>
                <c:pt idx="1654">
                  <c:v>-0.212591</c:v>
                </c:pt>
                <c:pt idx="1655">
                  <c:v>-10.769299999999999</c:v>
                </c:pt>
                <c:pt idx="1656">
                  <c:v>-17.805900000000001</c:v>
                </c:pt>
                <c:pt idx="1657">
                  <c:v>-18.9818</c:v>
                </c:pt>
                <c:pt idx="1658">
                  <c:v>3.2746200000000001</c:v>
                </c:pt>
                <c:pt idx="1659">
                  <c:v>4.5200300000000002</c:v>
                </c:pt>
                <c:pt idx="1660">
                  <c:v>-8.5901200000000006</c:v>
                </c:pt>
                <c:pt idx="1661">
                  <c:v>-9.2614000000000001</c:v>
                </c:pt>
                <c:pt idx="1662">
                  <c:v>1.5382</c:v>
                </c:pt>
                <c:pt idx="1663">
                  <c:v>5.7015200000000004</c:v>
                </c:pt>
                <c:pt idx="1664">
                  <c:v>-22.671600000000002</c:v>
                </c:pt>
                <c:pt idx="1665">
                  <c:v>-18.799399999999999</c:v>
                </c:pt>
                <c:pt idx="1666">
                  <c:v>-12.514799999999999</c:v>
                </c:pt>
                <c:pt idx="1667">
                  <c:v>-14.400399999999999</c:v>
                </c:pt>
                <c:pt idx="1668">
                  <c:v>-17.3779</c:v>
                </c:pt>
                <c:pt idx="1669">
                  <c:v>-3.0426199999999999</c:v>
                </c:pt>
                <c:pt idx="1670">
                  <c:v>-0.61198799999999998</c:v>
                </c:pt>
                <c:pt idx="1671">
                  <c:v>-6.8317199999999998</c:v>
                </c:pt>
                <c:pt idx="1672">
                  <c:v>-5.7034599999999998</c:v>
                </c:pt>
                <c:pt idx="1673">
                  <c:v>-9.8758599999999994</c:v>
                </c:pt>
                <c:pt idx="1674">
                  <c:v>-8.7985299999999995</c:v>
                </c:pt>
                <c:pt idx="1675">
                  <c:v>-23.251000000000001</c:v>
                </c:pt>
                <c:pt idx="1676">
                  <c:v>-23.951000000000001</c:v>
                </c:pt>
                <c:pt idx="1677">
                  <c:v>-22.414899999999999</c:v>
                </c:pt>
                <c:pt idx="1678">
                  <c:v>-11.364100000000001</c:v>
                </c:pt>
                <c:pt idx="1679">
                  <c:v>-15.1059</c:v>
                </c:pt>
                <c:pt idx="1680">
                  <c:v>-8.9941300000000002</c:v>
                </c:pt>
                <c:pt idx="1681">
                  <c:v>-18.2651</c:v>
                </c:pt>
                <c:pt idx="1682">
                  <c:v>-23.966100000000001</c:v>
                </c:pt>
                <c:pt idx="1683">
                  <c:v>-27.994599999999998</c:v>
                </c:pt>
                <c:pt idx="1684">
                  <c:v>0.68249300000000002</c:v>
                </c:pt>
                <c:pt idx="1685">
                  <c:v>-7.4927200000000003</c:v>
                </c:pt>
                <c:pt idx="1686">
                  <c:v>-7.8318899999999996</c:v>
                </c:pt>
                <c:pt idx="1687">
                  <c:v>-6.8138500000000004</c:v>
                </c:pt>
                <c:pt idx="1688">
                  <c:v>-3.5651199999999998</c:v>
                </c:pt>
                <c:pt idx="1689">
                  <c:v>-16.110800000000001</c:v>
                </c:pt>
                <c:pt idx="1690">
                  <c:v>1.6814199999999999</c:v>
                </c:pt>
                <c:pt idx="1691">
                  <c:v>4.6864400000000002</c:v>
                </c:pt>
                <c:pt idx="1692">
                  <c:v>0.12910199999999999</c:v>
                </c:pt>
                <c:pt idx="1693">
                  <c:v>-14.8918</c:v>
                </c:pt>
                <c:pt idx="1694">
                  <c:v>-25.260999999999999</c:v>
                </c:pt>
                <c:pt idx="1695">
                  <c:v>-29.005800000000001</c:v>
                </c:pt>
                <c:pt idx="1696">
                  <c:v>-23.774100000000001</c:v>
                </c:pt>
                <c:pt idx="1697">
                  <c:v>-19.8279</c:v>
                </c:pt>
                <c:pt idx="1698">
                  <c:v>-24.5426</c:v>
                </c:pt>
                <c:pt idx="1699">
                  <c:v>-20.783000000000001</c:v>
                </c:pt>
                <c:pt idx="1700">
                  <c:v>-23.3279</c:v>
                </c:pt>
                <c:pt idx="1701">
                  <c:v>-3.1724800000000002</c:v>
                </c:pt>
                <c:pt idx="1702">
                  <c:v>0.79635599999999995</c:v>
                </c:pt>
                <c:pt idx="1703">
                  <c:v>-10.5343</c:v>
                </c:pt>
                <c:pt idx="1704">
                  <c:v>-9.5037099999999999</c:v>
                </c:pt>
                <c:pt idx="1705">
                  <c:v>0.38556499999999999</c:v>
                </c:pt>
                <c:pt idx="1706">
                  <c:v>-7.8799900000000006E-2</c:v>
                </c:pt>
                <c:pt idx="1707">
                  <c:v>7.8786500000000004</c:v>
                </c:pt>
                <c:pt idx="1708">
                  <c:v>-10.4345</c:v>
                </c:pt>
                <c:pt idx="1709">
                  <c:v>4.3789699999999998</c:v>
                </c:pt>
                <c:pt idx="1710">
                  <c:v>2.0848900000000001</c:v>
                </c:pt>
                <c:pt idx="1711">
                  <c:v>-1.2698400000000001</c:v>
                </c:pt>
                <c:pt idx="1712">
                  <c:v>4.48942</c:v>
                </c:pt>
                <c:pt idx="1713">
                  <c:v>-13.2273</c:v>
                </c:pt>
                <c:pt idx="1714">
                  <c:v>-12.338200000000001</c:v>
                </c:pt>
                <c:pt idx="1715">
                  <c:v>-24.697800000000001</c:v>
                </c:pt>
                <c:pt idx="1716">
                  <c:v>-14.2759</c:v>
                </c:pt>
                <c:pt idx="1717">
                  <c:v>-12.2293</c:v>
                </c:pt>
                <c:pt idx="1718">
                  <c:v>-32.567900000000002</c:v>
                </c:pt>
                <c:pt idx="1719">
                  <c:v>-22.208500000000001</c:v>
                </c:pt>
                <c:pt idx="1720">
                  <c:v>-13.755699999999999</c:v>
                </c:pt>
                <c:pt idx="1721">
                  <c:v>-14.1915</c:v>
                </c:pt>
                <c:pt idx="1722">
                  <c:v>-18.9209</c:v>
                </c:pt>
                <c:pt idx="1723">
                  <c:v>-13.4496</c:v>
                </c:pt>
                <c:pt idx="1724">
                  <c:v>-10.0608</c:v>
                </c:pt>
                <c:pt idx="1725">
                  <c:v>5.5347799999999996</c:v>
                </c:pt>
                <c:pt idx="1726">
                  <c:v>-15.233599999999999</c:v>
                </c:pt>
                <c:pt idx="1727">
                  <c:v>0.96911899999999995</c:v>
                </c:pt>
                <c:pt idx="1728">
                  <c:v>0.130629</c:v>
                </c:pt>
                <c:pt idx="1729">
                  <c:v>-10.5922</c:v>
                </c:pt>
                <c:pt idx="1730">
                  <c:v>-9.6530000000000005</c:v>
                </c:pt>
                <c:pt idx="1731">
                  <c:v>2.0204800000000001</c:v>
                </c:pt>
                <c:pt idx="1732">
                  <c:v>11.205399999999999</c:v>
                </c:pt>
                <c:pt idx="1733">
                  <c:v>0.11773</c:v>
                </c:pt>
                <c:pt idx="1734">
                  <c:v>-20.369800000000001</c:v>
                </c:pt>
                <c:pt idx="1735">
                  <c:v>-4.7438599999999997</c:v>
                </c:pt>
                <c:pt idx="1736">
                  <c:v>6.2561999999999998</c:v>
                </c:pt>
                <c:pt idx="1737">
                  <c:v>-13.570499999999999</c:v>
                </c:pt>
                <c:pt idx="1738">
                  <c:v>-18.388200000000001</c:v>
                </c:pt>
                <c:pt idx="1739">
                  <c:v>-16.904399999999999</c:v>
                </c:pt>
                <c:pt idx="1740">
                  <c:v>-19.571999999999999</c:v>
                </c:pt>
                <c:pt idx="1741">
                  <c:v>-9.8590300000000006</c:v>
                </c:pt>
                <c:pt idx="1742">
                  <c:v>-9.99282</c:v>
                </c:pt>
                <c:pt idx="1743">
                  <c:v>-44.182600000000001</c:v>
                </c:pt>
                <c:pt idx="1744">
                  <c:v>-17.720800000000001</c:v>
                </c:pt>
                <c:pt idx="1745">
                  <c:v>-16.169599999999999</c:v>
                </c:pt>
                <c:pt idx="1746">
                  <c:v>-20.152100000000001</c:v>
                </c:pt>
                <c:pt idx="1747">
                  <c:v>-8.1805800000000009</c:v>
                </c:pt>
                <c:pt idx="1748">
                  <c:v>-11.865500000000001</c:v>
                </c:pt>
                <c:pt idx="1749">
                  <c:v>-13.726699999999999</c:v>
                </c:pt>
                <c:pt idx="1750">
                  <c:v>-19.4665</c:v>
                </c:pt>
                <c:pt idx="1751">
                  <c:v>0.83405799999999997</c:v>
                </c:pt>
                <c:pt idx="1752">
                  <c:v>1.89327</c:v>
                </c:pt>
                <c:pt idx="1753">
                  <c:v>4.2734300000000003</c:v>
                </c:pt>
                <c:pt idx="1754">
                  <c:v>10.1286</c:v>
                </c:pt>
                <c:pt idx="1755">
                  <c:v>5.2775099999999998E-2</c:v>
                </c:pt>
                <c:pt idx="1756">
                  <c:v>-16.726400000000002</c:v>
                </c:pt>
                <c:pt idx="1757">
                  <c:v>-12.8804</c:v>
                </c:pt>
                <c:pt idx="1758">
                  <c:v>-15.1082</c:v>
                </c:pt>
                <c:pt idx="1759">
                  <c:v>-13.622</c:v>
                </c:pt>
                <c:pt idx="1760">
                  <c:v>-16.540600000000001</c:v>
                </c:pt>
                <c:pt idx="1761">
                  <c:v>-9.4484100000000009</c:v>
                </c:pt>
                <c:pt idx="1762">
                  <c:v>-14.4872</c:v>
                </c:pt>
                <c:pt idx="1763">
                  <c:v>-9.0649499999999996</c:v>
                </c:pt>
                <c:pt idx="1764">
                  <c:v>-13.732699999999999</c:v>
                </c:pt>
                <c:pt idx="1765">
                  <c:v>-7.0583999999999998</c:v>
                </c:pt>
                <c:pt idx="1766">
                  <c:v>-0.41700500000000001</c:v>
                </c:pt>
                <c:pt idx="1767">
                  <c:v>9.1194400000000009</c:v>
                </c:pt>
                <c:pt idx="1768">
                  <c:v>1.1898500000000001</c:v>
                </c:pt>
                <c:pt idx="1769">
                  <c:v>0.81938999999999995</c:v>
                </c:pt>
                <c:pt idx="1770">
                  <c:v>3.9136199999999999</c:v>
                </c:pt>
                <c:pt idx="1771">
                  <c:v>-2.9459200000000001</c:v>
                </c:pt>
                <c:pt idx="1772">
                  <c:v>-7.9213900000000004E-2</c:v>
                </c:pt>
                <c:pt idx="1773">
                  <c:v>-22.048200000000001</c:v>
                </c:pt>
                <c:pt idx="1774">
                  <c:v>3.47743</c:v>
                </c:pt>
                <c:pt idx="1775">
                  <c:v>-1.73627</c:v>
                </c:pt>
                <c:pt idx="1776">
                  <c:v>5.8331499999999998</c:v>
                </c:pt>
                <c:pt idx="1777">
                  <c:v>-2.51214</c:v>
                </c:pt>
                <c:pt idx="1778">
                  <c:v>0.94290799999999997</c:v>
                </c:pt>
                <c:pt idx="1779">
                  <c:v>6.30253</c:v>
                </c:pt>
                <c:pt idx="1780">
                  <c:v>7.06135</c:v>
                </c:pt>
                <c:pt idx="1781">
                  <c:v>-13.721</c:v>
                </c:pt>
                <c:pt idx="1782">
                  <c:v>-16.0471</c:v>
                </c:pt>
                <c:pt idx="1783">
                  <c:v>-4.7656200000000002</c:v>
                </c:pt>
                <c:pt idx="1784">
                  <c:v>-13.0014</c:v>
                </c:pt>
                <c:pt idx="1785">
                  <c:v>0.59106099999999995</c:v>
                </c:pt>
                <c:pt idx="1786">
                  <c:v>-0.100107</c:v>
                </c:pt>
                <c:pt idx="1787">
                  <c:v>-4.4714799999999997</c:v>
                </c:pt>
                <c:pt idx="1788">
                  <c:v>-11.7425</c:v>
                </c:pt>
                <c:pt idx="1789">
                  <c:v>-9.7070299999999996</c:v>
                </c:pt>
                <c:pt idx="1790">
                  <c:v>-18.9312</c:v>
                </c:pt>
                <c:pt idx="1791">
                  <c:v>-0.55440999999999996</c:v>
                </c:pt>
                <c:pt idx="1792">
                  <c:v>2.3769800000000001</c:v>
                </c:pt>
                <c:pt idx="1793">
                  <c:v>1.7863100000000001</c:v>
                </c:pt>
                <c:pt idx="1794">
                  <c:v>-7.9997999999999996</c:v>
                </c:pt>
                <c:pt idx="1795">
                  <c:v>4.5693999999999999</c:v>
                </c:pt>
                <c:pt idx="1796">
                  <c:v>-13.296799999999999</c:v>
                </c:pt>
                <c:pt idx="1797">
                  <c:v>8.0879200000000004</c:v>
                </c:pt>
                <c:pt idx="1798">
                  <c:v>-9.6381099999999993</c:v>
                </c:pt>
                <c:pt idx="1799">
                  <c:v>0.44527600000000001</c:v>
                </c:pt>
                <c:pt idx="1800">
                  <c:v>-10.851599999999999</c:v>
                </c:pt>
                <c:pt idx="1801">
                  <c:v>5.5270700000000001</c:v>
                </c:pt>
                <c:pt idx="1802">
                  <c:v>3.2605400000000002</c:v>
                </c:pt>
                <c:pt idx="1803">
                  <c:v>-1.76885</c:v>
                </c:pt>
                <c:pt idx="1804">
                  <c:v>6.2112299999999996</c:v>
                </c:pt>
                <c:pt idx="1805">
                  <c:v>-0.36965999999999999</c:v>
                </c:pt>
                <c:pt idx="1806">
                  <c:v>-12.803100000000001</c:v>
                </c:pt>
                <c:pt idx="1807">
                  <c:v>-15.399100000000001</c:v>
                </c:pt>
                <c:pt idx="1808">
                  <c:v>-22.908100000000001</c:v>
                </c:pt>
                <c:pt idx="1809">
                  <c:v>-4.9606500000000002</c:v>
                </c:pt>
                <c:pt idx="1810">
                  <c:v>-11.0794</c:v>
                </c:pt>
                <c:pt idx="1811">
                  <c:v>1.93109</c:v>
                </c:pt>
                <c:pt idx="1812">
                  <c:v>-10.4011</c:v>
                </c:pt>
                <c:pt idx="1813">
                  <c:v>-5.0548700000000002</c:v>
                </c:pt>
                <c:pt idx="1814">
                  <c:v>0.33590900000000001</c:v>
                </c:pt>
                <c:pt idx="1815">
                  <c:v>5.4216300000000004</c:v>
                </c:pt>
                <c:pt idx="1816">
                  <c:v>-5.62723</c:v>
                </c:pt>
                <c:pt idx="1817">
                  <c:v>-13.856199999999999</c:v>
                </c:pt>
                <c:pt idx="1818">
                  <c:v>-21.5791</c:v>
                </c:pt>
                <c:pt idx="1819">
                  <c:v>-10.1812</c:v>
                </c:pt>
                <c:pt idx="1820">
                  <c:v>2.5332300000000001</c:v>
                </c:pt>
                <c:pt idx="1821">
                  <c:v>-26.551500000000001</c:v>
                </c:pt>
                <c:pt idx="1822">
                  <c:v>-24.994800000000001</c:v>
                </c:pt>
                <c:pt idx="1823">
                  <c:v>-23.522099999999998</c:v>
                </c:pt>
                <c:pt idx="1824">
                  <c:v>-12.0268</c:v>
                </c:pt>
                <c:pt idx="1825">
                  <c:v>-14.1775</c:v>
                </c:pt>
                <c:pt idx="1826">
                  <c:v>-15.109</c:v>
                </c:pt>
                <c:pt idx="1827">
                  <c:v>-14.5623</c:v>
                </c:pt>
                <c:pt idx="1828">
                  <c:v>-7.4460800000000003</c:v>
                </c:pt>
                <c:pt idx="1829">
                  <c:v>13.061500000000001</c:v>
                </c:pt>
                <c:pt idx="1830">
                  <c:v>-7.5486899999999997</c:v>
                </c:pt>
                <c:pt idx="1831">
                  <c:v>6.3440799999999999</c:v>
                </c:pt>
                <c:pt idx="1832">
                  <c:v>-10.587899999999999</c:v>
                </c:pt>
                <c:pt idx="1833">
                  <c:v>-10.5564</c:v>
                </c:pt>
                <c:pt idx="1834">
                  <c:v>-8.9474999999999998</c:v>
                </c:pt>
                <c:pt idx="1835">
                  <c:v>-34.523099999999999</c:v>
                </c:pt>
                <c:pt idx="1836">
                  <c:v>-16.273700000000002</c:v>
                </c:pt>
                <c:pt idx="1837">
                  <c:v>-15.780099999999999</c:v>
                </c:pt>
                <c:pt idx="1838">
                  <c:v>-22.620799999999999</c:v>
                </c:pt>
                <c:pt idx="1839">
                  <c:v>-29.557600000000001</c:v>
                </c:pt>
                <c:pt idx="1840">
                  <c:v>-23.752700000000001</c:v>
                </c:pt>
                <c:pt idx="1841">
                  <c:v>-18.5242</c:v>
                </c:pt>
                <c:pt idx="1842">
                  <c:v>-13.8726</c:v>
                </c:pt>
                <c:pt idx="1843">
                  <c:v>-12.031599999999999</c:v>
                </c:pt>
                <c:pt idx="1844">
                  <c:v>-21.401</c:v>
                </c:pt>
                <c:pt idx="1845">
                  <c:v>-19.450199999999999</c:v>
                </c:pt>
                <c:pt idx="1846">
                  <c:v>-14.230399999999999</c:v>
                </c:pt>
                <c:pt idx="1847">
                  <c:v>-13.0175</c:v>
                </c:pt>
                <c:pt idx="1848">
                  <c:v>-7.9984200000000003</c:v>
                </c:pt>
                <c:pt idx="1849">
                  <c:v>-10.906499999999999</c:v>
                </c:pt>
                <c:pt idx="1850">
                  <c:v>-24.681100000000001</c:v>
                </c:pt>
                <c:pt idx="1851">
                  <c:v>-7.0202299999999997</c:v>
                </c:pt>
                <c:pt idx="1852">
                  <c:v>-17.535900000000002</c:v>
                </c:pt>
                <c:pt idx="1853">
                  <c:v>-10.706200000000001</c:v>
                </c:pt>
                <c:pt idx="1854">
                  <c:v>-10.6029</c:v>
                </c:pt>
                <c:pt idx="1855">
                  <c:v>-19.6127</c:v>
                </c:pt>
                <c:pt idx="1856">
                  <c:v>-17.0121</c:v>
                </c:pt>
                <c:pt idx="1857">
                  <c:v>-12.2494</c:v>
                </c:pt>
                <c:pt idx="1858">
                  <c:v>-13.811400000000001</c:v>
                </c:pt>
                <c:pt idx="1859">
                  <c:v>8.2758299999999991</c:v>
                </c:pt>
                <c:pt idx="1860">
                  <c:v>5.3154300000000001</c:v>
                </c:pt>
                <c:pt idx="1861">
                  <c:v>0.42696099999999998</c:v>
                </c:pt>
                <c:pt idx="1862">
                  <c:v>1.7622100000000001</c:v>
                </c:pt>
                <c:pt idx="1863">
                  <c:v>-0.42858000000000002</c:v>
                </c:pt>
                <c:pt idx="1864">
                  <c:v>-11.551299999999999</c:v>
                </c:pt>
                <c:pt idx="1865">
                  <c:v>-16.8169</c:v>
                </c:pt>
                <c:pt idx="1866">
                  <c:v>-5.5055699999999996</c:v>
                </c:pt>
                <c:pt idx="1867">
                  <c:v>11.098699999999999</c:v>
                </c:pt>
                <c:pt idx="1868">
                  <c:v>-6.1357100000000004</c:v>
                </c:pt>
                <c:pt idx="1869">
                  <c:v>-6.2891399999999997</c:v>
                </c:pt>
                <c:pt idx="1870">
                  <c:v>-5.7389700000000001</c:v>
                </c:pt>
                <c:pt idx="1871">
                  <c:v>-7.9038399999999995E-2</c:v>
                </c:pt>
                <c:pt idx="1872">
                  <c:v>3.7825799999999998</c:v>
                </c:pt>
                <c:pt idx="1873">
                  <c:v>-21.3446</c:v>
                </c:pt>
                <c:pt idx="1874">
                  <c:v>-9.6579800000000002</c:v>
                </c:pt>
                <c:pt idx="1875">
                  <c:v>-14.448499999999999</c:v>
                </c:pt>
                <c:pt idx="1876">
                  <c:v>-23.404199999999999</c:v>
                </c:pt>
                <c:pt idx="1877">
                  <c:v>-18.411000000000001</c:v>
                </c:pt>
                <c:pt idx="1878">
                  <c:v>-15.1706</c:v>
                </c:pt>
                <c:pt idx="1879">
                  <c:v>-24.371500000000001</c:v>
                </c:pt>
                <c:pt idx="1880">
                  <c:v>-24.1494</c:v>
                </c:pt>
                <c:pt idx="1881">
                  <c:v>-27.4117</c:v>
                </c:pt>
                <c:pt idx="1882">
                  <c:v>-18.8187</c:v>
                </c:pt>
                <c:pt idx="1883">
                  <c:v>-16.334099999999999</c:v>
                </c:pt>
                <c:pt idx="1884">
                  <c:v>5.3404100000000003</c:v>
                </c:pt>
                <c:pt idx="1885">
                  <c:v>-11.052099999999999</c:v>
                </c:pt>
                <c:pt idx="1886">
                  <c:v>1.5238100000000001</c:v>
                </c:pt>
                <c:pt idx="1887">
                  <c:v>-8.1622800000000009</c:v>
                </c:pt>
                <c:pt idx="1888">
                  <c:v>-13.430199999999999</c:v>
                </c:pt>
                <c:pt idx="1889">
                  <c:v>-14.3492</c:v>
                </c:pt>
                <c:pt idx="1890">
                  <c:v>-17.652899999999999</c:v>
                </c:pt>
                <c:pt idx="1891">
                  <c:v>1.0649999999999999</c:v>
                </c:pt>
                <c:pt idx="1892">
                  <c:v>-0.25852799999999998</c:v>
                </c:pt>
                <c:pt idx="1893">
                  <c:v>3.5023300000000002</c:v>
                </c:pt>
                <c:pt idx="1894">
                  <c:v>3.91866</c:v>
                </c:pt>
                <c:pt idx="1895">
                  <c:v>-3.7837499999999999</c:v>
                </c:pt>
                <c:pt idx="1896">
                  <c:v>8.5752600000000001</c:v>
                </c:pt>
                <c:pt idx="1897">
                  <c:v>3.5779399999999999</c:v>
                </c:pt>
                <c:pt idx="1898">
                  <c:v>2.3774199999999999</c:v>
                </c:pt>
                <c:pt idx="1899">
                  <c:v>3.9305099999999999</c:v>
                </c:pt>
                <c:pt idx="1900">
                  <c:v>1.7894600000000001</c:v>
                </c:pt>
                <c:pt idx="1901">
                  <c:v>-1.02447</c:v>
                </c:pt>
                <c:pt idx="1902">
                  <c:v>5.4584800000000003E-2</c:v>
                </c:pt>
                <c:pt idx="1903">
                  <c:v>4.7924499999999997</c:v>
                </c:pt>
                <c:pt idx="1904">
                  <c:v>1.3486800000000001</c:v>
                </c:pt>
                <c:pt idx="1905">
                  <c:v>2.7797000000000001</c:v>
                </c:pt>
                <c:pt idx="1906">
                  <c:v>-17.467500000000001</c:v>
                </c:pt>
                <c:pt idx="1907">
                  <c:v>-13.757099999999999</c:v>
                </c:pt>
                <c:pt idx="1908">
                  <c:v>-6.0880000000000001</c:v>
                </c:pt>
                <c:pt idx="1909">
                  <c:v>-27.446100000000001</c:v>
                </c:pt>
                <c:pt idx="1910">
                  <c:v>23.0442</c:v>
                </c:pt>
                <c:pt idx="1911">
                  <c:v>-6.94937</c:v>
                </c:pt>
                <c:pt idx="1912">
                  <c:v>-19.542300000000001</c:v>
                </c:pt>
                <c:pt idx="1913">
                  <c:v>-2.6850399999999999</c:v>
                </c:pt>
                <c:pt idx="1914">
                  <c:v>2.5672999999999999</c:v>
                </c:pt>
                <c:pt idx="1915">
                  <c:v>-9.8408099999999994</c:v>
                </c:pt>
                <c:pt idx="1916">
                  <c:v>5.1219400000000004</c:v>
                </c:pt>
                <c:pt idx="1917">
                  <c:v>-8.2141699999999993</c:v>
                </c:pt>
                <c:pt idx="1918">
                  <c:v>-6.8818000000000001</c:v>
                </c:pt>
                <c:pt idx="1919">
                  <c:v>-1.07107</c:v>
                </c:pt>
                <c:pt idx="1920">
                  <c:v>0.23944399999999999</c:v>
                </c:pt>
                <c:pt idx="1921">
                  <c:v>-13.246700000000001</c:v>
                </c:pt>
                <c:pt idx="1922">
                  <c:v>-16.035599999999999</c:v>
                </c:pt>
                <c:pt idx="1923">
                  <c:v>-19.880500000000001</c:v>
                </c:pt>
                <c:pt idx="1924">
                  <c:v>-20.966999999999999</c:v>
                </c:pt>
                <c:pt idx="1925">
                  <c:v>-10.881600000000001</c:v>
                </c:pt>
                <c:pt idx="1926">
                  <c:v>-19.9269</c:v>
                </c:pt>
                <c:pt idx="1927">
                  <c:v>-26.492599999999999</c:v>
                </c:pt>
                <c:pt idx="1928">
                  <c:v>-18.095199999999998</c:v>
                </c:pt>
                <c:pt idx="1929">
                  <c:v>-19.2439</c:v>
                </c:pt>
                <c:pt idx="1930">
                  <c:v>3.68194</c:v>
                </c:pt>
                <c:pt idx="1931">
                  <c:v>-10.404400000000001</c:v>
                </c:pt>
                <c:pt idx="1932">
                  <c:v>7.2627100000000002</c:v>
                </c:pt>
                <c:pt idx="1933">
                  <c:v>0.31784499999999999</c:v>
                </c:pt>
                <c:pt idx="1934">
                  <c:v>-11.921200000000001</c:v>
                </c:pt>
                <c:pt idx="1935">
                  <c:v>5.3873300000000004</c:v>
                </c:pt>
                <c:pt idx="1936">
                  <c:v>-5.1055000000000001</c:v>
                </c:pt>
                <c:pt idx="1937">
                  <c:v>0.79968700000000004</c:v>
                </c:pt>
                <c:pt idx="1938">
                  <c:v>0.80271899999999996</c:v>
                </c:pt>
                <c:pt idx="1939">
                  <c:v>0.29447899999999999</c:v>
                </c:pt>
                <c:pt idx="1940">
                  <c:v>-8.3212299999999999</c:v>
                </c:pt>
                <c:pt idx="1941">
                  <c:v>-18.848199999999999</c:v>
                </c:pt>
                <c:pt idx="1942">
                  <c:v>-13.014699999999999</c:v>
                </c:pt>
                <c:pt idx="1943">
                  <c:v>-23.991900000000001</c:v>
                </c:pt>
                <c:pt idx="1944">
                  <c:v>-11.611499999999999</c:v>
                </c:pt>
                <c:pt idx="1945">
                  <c:v>-14.738099999999999</c:v>
                </c:pt>
                <c:pt idx="1946">
                  <c:v>-19.767199999999999</c:v>
                </c:pt>
                <c:pt idx="1947">
                  <c:v>-15.719799999999999</c:v>
                </c:pt>
                <c:pt idx="1948">
                  <c:v>-26.165199999999999</c:v>
                </c:pt>
                <c:pt idx="1949">
                  <c:v>-14.918699999999999</c:v>
                </c:pt>
                <c:pt idx="1950">
                  <c:v>-21.959299999999999</c:v>
                </c:pt>
                <c:pt idx="1951">
                  <c:v>-8.7443000000000008</c:v>
                </c:pt>
                <c:pt idx="1952">
                  <c:v>-30.139199999999999</c:v>
                </c:pt>
                <c:pt idx="1953">
                  <c:v>-17.867799999999999</c:v>
                </c:pt>
                <c:pt idx="1954">
                  <c:v>-23.299800000000001</c:v>
                </c:pt>
                <c:pt idx="1955">
                  <c:v>-3.0058099999999999</c:v>
                </c:pt>
                <c:pt idx="1956">
                  <c:v>6.5023799999999996</c:v>
                </c:pt>
                <c:pt idx="1957">
                  <c:v>4.45974</c:v>
                </c:pt>
                <c:pt idx="1958">
                  <c:v>0.89092199999999999</c:v>
                </c:pt>
                <c:pt idx="1959">
                  <c:v>3.4702600000000001</c:v>
                </c:pt>
                <c:pt idx="1960">
                  <c:v>1.24569</c:v>
                </c:pt>
                <c:pt idx="1961">
                  <c:v>2.4034499999999999</c:v>
                </c:pt>
                <c:pt idx="1962">
                  <c:v>-1.0807599999999999</c:v>
                </c:pt>
                <c:pt idx="1963">
                  <c:v>-9.9965399999999995</c:v>
                </c:pt>
                <c:pt idx="1964">
                  <c:v>-15.5219</c:v>
                </c:pt>
                <c:pt idx="1965">
                  <c:v>0.58656699999999995</c:v>
                </c:pt>
                <c:pt idx="1966">
                  <c:v>5.4674699999999996</c:v>
                </c:pt>
                <c:pt idx="1967">
                  <c:v>2.3159999999999998</c:v>
                </c:pt>
                <c:pt idx="1968">
                  <c:v>2.4474999999999998</c:v>
                </c:pt>
                <c:pt idx="1969">
                  <c:v>-1.3508199999999999</c:v>
                </c:pt>
                <c:pt idx="1970">
                  <c:v>-6.0528700000000004</c:v>
                </c:pt>
                <c:pt idx="1971">
                  <c:v>-10.857200000000001</c:v>
                </c:pt>
                <c:pt idx="1972">
                  <c:v>-8.0342699999999994</c:v>
                </c:pt>
                <c:pt idx="1973">
                  <c:v>-11.0542</c:v>
                </c:pt>
                <c:pt idx="1974">
                  <c:v>-16.612200000000001</c:v>
                </c:pt>
                <c:pt idx="1975">
                  <c:v>-15.170199999999999</c:v>
                </c:pt>
                <c:pt idx="1976">
                  <c:v>0.87819999999999998</c:v>
                </c:pt>
                <c:pt idx="1977">
                  <c:v>-13.8078</c:v>
                </c:pt>
                <c:pt idx="1978">
                  <c:v>-5.5922700000000001</c:v>
                </c:pt>
                <c:pt idx="1979">
                  <c:v>0.91429099999999996</c:v>
                </c:pt>
                <c:pt idx="1980">
                  <c:v>-12.037800000000001</c:v>
                </c:pt>
                <c:pt idx="1981">
                  <c:v>-3.2821099999999999</c:v>
                </c:pt>
                <c:pt idx="1982">
                  <c:v>0.41655199999999998</c:v>
                </c:pt>
                <c:pt idx="1983">
                  <c:v>-13.478300000000001</c:v>
                </c:pt>
                <c:pt idx="1984">
                  <c:v>4.8401899999999998</c:v>
                </c:pt>
                <c:pt idx="1985">
                  <c:v>-1.9770000000000001</c:v>
                </c:pt>
                <c:pt idx="1986">
                  <c:v>5.0672699999999997</c:v>
                </c:pt>
                <c:pt idx="1987">
                  <c:v>4.8460400000000003</c:v>
                </c:pt>
                <c:pt idx="1988">
                  <c:v>-1.18543</c:v>
                </c:pt>
                <c:pt idx="1989">
                  <c:v>-18.085599999999999</c:v>
                </c:pt>
                <c:pt idx="1990">
                  <c:v>-16.918199999999999</c:v>
                </c:pt>
                <c:pt idx="1991">
                  <c:v>-20.439900000000002</c:v>
                </c:pt>
                <c:pt idx="1992">
                  <c:v>-6.6440000000000001</c:v>
                </c:pt>
                <c:pt idx="1993">
                  <c:v>6.8831100000000003</c:v>
                </c:pt>
                <c:pt idx="1994">
                  <c:v>-14.2501</c:v>
                </c:pt>
                <c:pt idx="1995">
                  <c:v>-11.1358</c:v>
                </c:pt>
                <c:pt idx="1996">
                  <c:v>2.6917200000000001</c:v>
                </c:pt>
                <c:pt idx="1997">
                  <c:v>-8.1807700000000008</c:v>
                </c:pt>
                <c:pt idx="1998">
                  <c:v>2.5328200000000001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929536"/>
        <c:axId val="640507904"/>
      </c:scatterChart>
      <c:valAx>
        <c:axId val="177929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altLang="ja-JP" sz="2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Episode</a:t>
                </a:r>
                <a:endParaRPr lang="ja-JP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82736812767930001"/>
              <c:y val="5.859112831908823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640507904"/>
        <c:crosses val="autoZero"/>
        <c:crossBetween val="midCat"/>
      </c:valAx>
      <c:valAx>
        <c:axId val="6405079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altLang="ja-JP" sz="2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</a:t>
                </a:r>
                <a:r>
                  <a:rPr lang="en-US" altLang="ja-JP" sz="24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reward</a:t>
                </a:r>
                <a:endParaRPr lang="ja-JP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8245099203536772E-2"/>
              <c:y val="0.280249178337061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177929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101" y="1789657"/>
            <a:ext cx="9181148" cy="123489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0205" y="3264588"/>
            <a:ext cx="7560945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1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90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830979" y="230710"/>
            <a:ext cx="2430304" cy="49155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40069" y="230710"/>
            <a:ext cx="7110889" cy="49155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3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5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232" y="3702002"/>
            <a:ext cx="9181148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232" y="2441774"/>
            <a:ext cx="9181148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40068" y="1344243"/>
            <a:ext cx="477059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90686" y="1344243"/>
            <a:ext cx="477059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78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8" y="1289566"/>
            <a:ext cx="4772472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0068" y="1826997"/>
            <a:ext cx="4772472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86938" y="1289566"/>
            <a:ext cx="4774347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86938" y="1826997"/>
            <a:ext cx="4774347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48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49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229375"/>
            <a:ext cx="3553570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3030" y="229376"/>
            <a:ext cx="6038255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0068" y="1205552"/>
            <a:ext cx="3553570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1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7140" y="4032727"/>
            <a:ext cx="648081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17140" y="514760"/>
            <a:ext cx="648081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17140" y="4508813"/>
            <a:ext cx="648081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38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0070" y="230709"/>
            <a:ext cx="9721215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70" y="1344243"/>
            <a:ext cx="9721215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0068" y="5339631"/>
            <a:ext cx="252031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90461" y="5339631"/>
            <a:ext cx="3420428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740970" y="5339631"/>
            <a:ext cx="252031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9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271439"/>
              </p:ext>
            </p:extLst>
          </p:nvPr>
        </p:nvGraphicFramePr>
        <p:xfrm>
          <a:off x="216099" y="175419"/>
          <a:ext cx="10441160" cy="544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26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6</cp:revision>
  <dcterms:created xsi:type="dcterms:W3CDTF">2017-01-17T07:51:51Z</dcterms:created>
  <dcterms:modified xsi:type="dcterms:W3CDTF">2017-01-24T04:26:26Z</dcterms:modified>
</cp:coreProperties>
</file>