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440988" cy="6480175"/>
  <p:notesSz cx="6858000" cy="9144000"/>
  <p:defaultTextStyle>
    <a:defPPr>
      <a:defRPr lang="ja-JP"/>
    </a:defPPr>
    <a:lvl1pPr marL="0" algn="l" defTabSz="1028574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1pPr>
    <a:lvl2pPr marL="514287" algn="l" defTabSz="1028574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2pPr>
    <a:lvl3pPr marL="1028574" algn="l" defTabSz="1028574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3pPr>
    <a:lvl4pPr marL="1542862" algn="l" defTabSz="1028574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4pPr>
    <a:lvl5pPr marL="2057149" algn="l" defTabSz="1028574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5pPr>
    <a:lvl6pPr marL="2571436" algn="l" defTabSz="1028574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6pPr>
    <a:lvl7pPr marL="3085723" algn="l" defTabSz="1028574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7pPr>
    <a:lvl8pPr marL="3600011" algn="l" defTabSz="1028574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8pPr>
    <a:lvl9pPr marL="4114298" algn="l" defTabSz="1028574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80" y="-90"/>
      </p:cViewPr>
      <p:guideLst>
        <p:guide orient="horz" pos="2041"/>
        <p:guide pos="32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suku%20Ito\Documents\&#30740;&#31350;&#23460;\&#12463;&#12525;&#12540;&#12521;&#25925;&#38556;&#26178;&#12398;&#12383;&#12417;&#12398;&#12450;&#12540;&#12512;&#25645;&#36617;&#12525;&#12508;&#12483;&#12488;&#12398;&#24375;&#21270;&#23398;&#32722;&#12395;&#12424;&#12427;&#34892;&#21205;&#29554;&#24471;\&#21330;&#35542;\data_for_BThesis\single_arm_left_tur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9020577630108378E-2"/>
          <c:y val="5.6018714299921737E-2"/>
          <c:w val="0.93428064266533162"/>
          <c:h val="0.83604439889824311"/>
        </c:manualLayout>
      </c:layout>
      <c:scatterChart>
        <c:scatterStyle val="lineMarker"/>
        <c:varyColors val="0"/>
        <c:ser>
          <c:idx val="0"/>
          <c:order val="0"/>
          <c:spPr>
            <a:ln w="25400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trajectory2!$D$2:$D$3550</c:f>
              <c:numCache>
                <c:formatCode>General</c:formatCode>
                <c:ptCount val="3549"/>
                <c:pt idx="0">
                  <c:v>-2.3632899999999999E-4</c:v>
                </c:pt>
                <c:pt idx="1">
                  <c:v>-8.0737699999999996E-4</c:v>
                </c:pt>
                <c:pt idx="2">
                  <c:v>-1.4714800000000001E-3</c:v>
                </c:pt>
                <c:pt idx="3">
                  <c:v>-2.19016E-3</c:v>
                </c:pt>
                <c:pt idx="4">
                  <c:v>-2.3618300000000001E-3</c:v>
                </c:pt>
                <c:pt idx="5">
                  <c:v>-2.9586399999999998E-3</c:v>
                </c:pt>
                <c:pt idx="6">
                  <c:v>-2.9949600000000001E-3</c:v>
                </c:pt>
                <c:pt idx="7">
                  <c:v>-2.8854000000000002E-3</c:v>
                </c:pt>
                <c:pt idx="8">
                  <c:v>-3.48833E-3</c:v>
                </c:pt>
                <c:pt idx="9">
                  <c:v>-4.0929E-3</c:v>
                </c:pt>
                <c:pt idx="10">
                  <c:v>-4.5265399999999999E-3</c:v>
                </c:pt>
                <c:pt idx="11">
                  <c:v>-5.3699100000000003E-3</c:v>
                </c:pt>
                <c:pt idx="12">
                  <c:v>-5.6223599999999999E-3</c:v>
                </c:pt>
                <c:pt idx="13">
                  <c:v>-5.66207E-3</c:v>
                </c:pt>
                <c:pt idx="14">
                  <c:v>-6.1930400000000004E-3</c:v>
                </c:pt>
                <c:pt idx="15">
                  <c:v>-6.5697200000000002E-3</c:v>
                </c:pt>
                <c:pt idx="16">
                  <c:v>-7.0115899999999998E-3</c:v>
                </c:pt>
                <c:pt idx="17">
                  <c:v>-7.6761099999999999E-3</c:v>
                </c:pt>
                <c:pt idx="18">
                  <c:v>-7.6097100000000004E-3</c:v>
                </c:pt>
                <c:pt idx="19">
                  <c:v>-7.6895499999999999E-3</c:v>
                </c:pt>
                <c:pt idx="20">
                  <c:v>-8.0090600000000001E-3</c:v>
                </c:pt>
                <c:pt idx="21">
                  <c:v>-8.0199099999999999E-3</c:v>
                </c:pt>
                <c:pt idx="22">
                  <c:v>-8.6433199999999995E-3</c:v>
                </c:pt>
                <c:pt idx="23">
                  <c:v>-9.3535400000000005E-3</c:v>
                </c:pt>
                <c:pt idx="24">
                  <c:v>-9.5979399999999992E-3</c:v>
                </c:pt>
                <c:pt idx="25">
                  <c:v>-9.6823699999999992E-3</c:v>
                </c:pt>
                <c:pt idx="26">
                  <c:v>-1.0138599999999999E-2</c:v>
                </c:pt>
                <c:pt idx="27">
                  <c:v>-1.05898E-2</c:v>
                </c:pt>
                <c:pt idx="28">
                  <c:v>-1.0873799999999999E-2</c:v>
                </c:pt>
                <c:pt idx="29">
                  <c:v>-1.1509999999999999E-2</c:v>
                </c:pt>
                <c:pt idx="30">
                  <c:v>-1.2101499999999999E-2</c:v>
                </c:pt>
                <c:pt idx="31">
                  <c:v>-1.2790899999999999E-2</c:v>
                </c:pt>
                <c:pt idx="32">
                  <c:v>-1.3056999999999999E-2</c:v>
                </c:pt>
                <c:pt idx="33">
                  <c:v>-1.3384800000000001E-2</c:v>
                </c:pt>
                <c:pt idx="34">
                  <c:v>-1.4199399999999999E-2</c:v>
                </c:pt>
                <c:pt idx="35">
                  <c:v>-1.46996E-2</c:v>
                </c:pt>
                <c:pt idx="36">
                  <c:v>-1.48775E-2</c:v>
                </c:pt>
                <c:pt idx="37">
                  <c:v>-1.50803E-2</c:v>
                </c:pt>
                <c:pt idx="38">
                  <c:v>-1.57839E-2</c:v>
                </c:pt>
                <c:pt idx="39">
                  <c:v>-1.64411E-2</c:v>
                </c:pt>
                <c:pt idx="40">
                  <c:v>-1.6580600000000001E-2</c:v>
                </c:pt>
                <c:pt idx="41">
                  <c:v>-1.6968799999999999E-2</c:v>
                </c:pt>
                <c:pt idx="42">
                  <c:v>-1.7658699999999999E-2</c:v>
                </c:pt>
                <c:pt idx="43">
                  <c:v>-1.79607E-2</c:v>
                </c:pt>
                <c:pt idx="44">
                  <c:v>-1.79857E-2</c:v>
                </c:pt>
                <c:pt idx="45">
                  <c:v>-1.82182E-2</c:v>
                </c:pt>
                <c:pt idx="46">
                  <c:v>-1.9000900000000001E-2</c:v>
                </c:pt>
                <c:pt idx="47">
                  <c:v>-1.9579800000000001E-2</c:v>
                </c:pt>
                <c:pt idx="48">
                  <c:v>-1.9646400000000001E-2</c:v>
                </c:pt>
                <c:pt idx="49">
                  <c:v>-2.0091500000000002E-2</c:v>
                </c:pt>
                <c:pt idx="50">
                  <c:v>-2.02367E-2</c:v>
                </c:pt>
                <c:pt idx="51">
                  <c:v>-1.97986E-2</c:v>
                </c:pt>
                <c:pt idx="52">
                  <c:v>-1.8918299999999999E-2</c:v>
                </c:pt>
                <c:pt idx="53">
                  <c:v>-1.79916E-2</c:v>
                </c:pt>
                <c:pt idx="54">
                  <c:v>-1.67741E-2</c:v>
                </c:pt>
                <c:pt idx="55">
                  <c:v>-1.5675100000000001E-2</c:v>
                </c:pt>
                <c:pt idx="56">
                  <c:v>-1.52991E-2</c:v>
                </c:pt>
                <c:pt idx="57">
                  <c:v>-1.5983399999999998E-2</c:v>
                </c:pt>
                <c:pt idx="58">
                  <c:v>-1.6961899999999999E-2</c:v>
                </c:pt>
                <c:pt idx="59">
                  <c:v>-1.8135399999999999E-2</c:v>
                </c:pt>
                <c:pt idx="60">
                  <c:v>-1.9160799999999999E-2</c:v>
                </c:pt>
                <c:pt idx="61">
                  <c:v>-1.9583799999999998E-2</c:v>
                </c:pt>
                <c:pt idx="62">
                  <c:v>-1.9148499999999999E-2</c:v>
                </c:pt>
                <c:pt idx="63">
                  <c:v>-1.8278599999999999E-2</c:v>
                </c:pt>
                <c:pt idx="64">
                  <c:v>-1.8157900000000001E-2</c:v>
                </c:pt>
                <c:pt idx="65">
                  <c:v>-1.87225E-2</c:v>
                </c:pt>
                <c:pt idx="66">
                  <c:v>-1.9548099999999999E-2</c:v>
                </c:pt>
                <c:pt idx="67">
                  <c:v>-2.02215E-2</c:v>
                </c:pt>
                <c:pt idx="68">
                  <c:v>-2.0575599999999999E-2</c:v>
                </c:pt>
                <c:pt idx="69">
                  <c:v>-2.05481E-2</c:v>
                </c:pt>
                <c:pt idx="70">
                  <c:v>-2.0587000000000001E-2</c:v>
                </c:pt>
                <c:pt idx="71">
                  <c:v>-2.0912699999999999E-2</c:v>
                </c:pt>
                <c:pt idx="72">
                  <c:v>-2.1688099999999998E-2</c:v>
                </c:pt>
                <c:pt idx="73">
                  <c:v>-2.2261800000000002E-2</c:v>
                </c:pt>
                <c:pt idx="74">
                  <c:v>-2.2439600000000001E-2</c:v>
                </c:pt>
                <c:pt idx="75">
                  <c:v>-2.2967999999999999E-2</c:v>
                </c:pt>
                <c:pt idx="76">
                  <c:v>-2.3110800000000001E-2</c:v>
                </c:pt>
                <c:pt idx="77">
                  <c:v>-2.35649E-2</c:v>
                </c:pt>
                <c:pt idx="78">
                  <c:v>-2.4465799999999999E-2</c:v>
                </c:pt>
                <c:pt idx="79">
                  <c:v>-2.4627900000000001E-2</c:v>
                </c:pt>
                <c:pt idx="80">
                  <c:v>-2.4513900000000002E-2</c:v>
                </c:pt>
                <c:pt idx="81">
                  <c:v>-2.4737700000000001E-2</c:v>
                </c:pt>
                <c:pt idx="82">
                  <c:v>-2.52182E-2</c:v>
                </c:pt>
                <c:pt idx="83">
                  <c:v>-2.57708E-2</c:v>
                </c:pt>
                <c:pt idx="84">
                  <c:v>-2.6058000000000001E-2</c:v>
                </c:pt>
                <c:pt idx="85">
                  <c:v>-2.6379400000000001E-2</c:v>
                </c:pt>
                <c:pt idx="86">
                  <c:v>-2.6891499999999999E-2</c:v>
                </c:pt>
                <c:pt idx="87">
                  <c:v>-2.7213999999999999E-2</c:v>
                </c:pt>
                <c:pt idx="88">
                  <c:v>-2.7560100000000001E-2</c:v>
                </c:pt>
                <c:pt idx="89">
                  <c:v>-2.77542E-2</c:v>
                </c:pt>
                <c:pt idx="90">
                  <c:v>-2.8459999999999999E-2</c:v>
                </c:pt>
                <c:pt idx="91">
                  <c:v>-2.8869499999999999E-2</c:v>
                </c:pt>
                <c:pt idx="92">
                  <c:v>-2.8942300000000001E-2</c:v>
                </c:pt>
                <c:pt idx="93">
                  <c:v>-2.89517E-2</c:v>
                </c:pt>
                <c:pt idx="94">
                  <c:v>-2.9309600000000002E-2</c:v>
                </c:pt>
                <c:pt idx="95">
                  <c:v>-3.0145999999999999E-2</c:v>
                </c:pt>
                <c:pt idx="96">
                  <c:v>-3.05279E-2</c:v>
                </c:pt>
                <c:pt idx="97">
                  <c:v>-3.0707999999999999E-2</c:v>
                </c:pt>
                <c:pt idx="98">
                  <c:v>-3.09492E-2</c:v>
                </c:pt>
                <c:pt idx="99">
                  <c:v>-3.1153900000000002E-2</c:v>
                </c:pt>
                <c:pt idx="100">
                  <c:v>-3.11325E-2</c:v>
                </c:pt>
                <c:pt idx="101">
                  <c:v>-3.01325E-2</c:v>
                </c:pt>
                <c:pt idx="102">
                  <c:v>-2.9633900000000001E-2</c:v>
                </c:pt>
                <c:pt idx="103">
                  <c:v>-2.8701299999999999E-2</c:v>
                </c:pt>
                <c:pt idx="104">
                  <c:v>-2.8004000000000001E-2</c:v>
                </c:pt>
                <c:pt idx="105">
                  <c:v>-2.7863499999999999E-2</c:v>
                </c:pt>
                <c:pt idx="106">
                  <c:v>-2.82788E-2</c:v>
                </c:pt>
                <c:pt idx="107">
                  <c:v>-2.8839799999999999E-2</c:v>
                </c:pt>
                <c:pt idx="108">
                  <c:v>-2.92649E-2</c:v>
                </c:pt>
                <c:pt idx="109">
                  <c:v>-2.9799800000000001E-2</c:v>
                </c:pt>
                <c:pt idx="110">
                  <c:v>-3.0095500000000001E-2</c:v>
                </c:pt>
                <c:pt idx="111">
                  <c:v>-3.03112E-2</c:v>
                </c:pt>
                <c:pt idx="112">
                  <c:v>-3.0692500000000001E-2</c:v>
                </c:pt>
                <c:pt idx="113">
                  <c:v>-3.0600800000000001E-2</c:v>
                </c:pt>
                <c:pt idx="114">
                  <c:v>-3.0284200000000001E-2</c:v>
                </c:pt>
                <c:pt idx="115">
                  <c:v>-2.9462800000000001E-2</c:v>
                </c:pt>
                <c:pt idx="116">
                  <c:v>-2.8758499999999999E-2</c:v>
                </c:pt>
                <c:pt idx="117">
                  <c:v>-2.8627699999999999E-2</c:v>
                </c:pt>
                <c:pt idx="118">
                  <c:v>-2.9035700000000001E-2</c:v>
                </c:pt>
                <c:pt idx="119">
                  <c:v>-2.9364500000000002E-2</c:v>
                </c:pt>
                <c:pt idx="120">
                  <c:v>-2.89886E-2</c:v>
                </c:pt>
                <c:pt idx="121">
                  <c:v>-2.81836E-2</c:v>
                </c:pt>
                <c:pt idx="122">
                  <c:v>-2.7253900000000001E-2</c:v>
                </c:pt>
                <c:pt idx="123">
                  <c:v>-2.6919999999999999E-2</c:v>
                </c:pt>
                <c:pt idx="124">
                  <c:v>-2.6368099999999998E-2</c:v>
                </c:pt>
                <c:pt idx="125">
                  <c:v>-2.6170499999999999E-2</c:v>
                </c:pt>
                <c:pt idx="126">
                  <c:v>-2.5491E-2</c:v>
                </c:pt>
                <c:pt idx="127">
                  <c:v>-2.4527299999999998E-2</c:v>
                </c:pt>
                <c:pt idx="128">
                  <c:v>-2.3801099999999999E-2</c:v>
                </c:pt>
                <c:pt idx="129">
                  <c:v>-2.3481700000000001E-2</c:v>
                </c:pt>
                <c:pt idx="130">
                  <c:v>-2.3073300000000001E-2</c:v>
                </c:pt>
                <c:pt idx="131">
                  <c:v>-2.27336E-2</c:v>
                </c:pt>
                <c:pt idx="132">
                  <c:v>-2.2103100000000001E-2</c:v>
                </c:pt>
                <c:pt idx="133">
                  <c:v>-2.16317E-2</c:v>
                </c:pt>
                <c:pt idx="134">
                  <c:v>-2.1306700000000001E-2</c:v>
                </c:pt>
                <c:pt idx="135">
                  <c:v>-2.0533599999999999E-2</c:v>
                </c:pt>
                <c:pt idx="136">
                  <c:v>-2.00159E-2</c:v>
                </c:pt>
                <c:pt idx="137">
                  <c:v>-1.9557100000000001E-2</c:v>
                </c:pt>
                <c:pt idx="138">
                  <c:v>-1.94451E-2</c:v>
                </c:pt>
                <c:pt idx="139">
                  <c:v>-1.88573E-2</c:v>
                </c:pt>
                <c:pt idx="140">
                  <c:v>-1.8234400000000001E-2</c:v>
                </c:pt>
                <c:pt idx="141">
                  <c:v>-1.77929E-2</c:v>
                </c:pt>
                <c:pt idx="142">
                  <c:v>-1.7629499999999999E-2</c:v>
                </c:pt>
                <c:pt idx="143">
                  <c:v>-1.7277600000000001E-2</c:v>
                </c:pt>
                <c:pt idx="144">
                  <c:v>-1.6548500000000001E-2</c:v>
                </c:pt>
                <c:pt idx="145">
                  <c:v>-1.6173900000000001E-2</c:v>
                </c:pt>
                <c:pt idx="146">
                  <c:v>-1.5856800000000001E-2</c:v>
                </c:pt>
                <c:pt idx="147">
                  <c:v>-1.5396E-2</c:v>
                </c:pt>
                <c:pt idx="148">
                  <c:v>-1.4740400000000001E-2</c:v>
                </c:pt>
                <c:pt idx="149">
                  <c:v>-1.42889E-2</c:v>
                </c:pt>
                <c:pt idx="150">
                  <c:v>-1.4116800000000001E-2</c:v>
                </c:pt>
                <c:pt idx="151">
                  <c:v>-1.4131400000000001E-2</c:v>
                </c:pt>
                <c:pt idx="152">
                  <c:v>-1.4369399999999999E-2</c:v>
                </c:pt>
                <c:pt idx="153">
                  <c:v>-1.44206E-2</c:v>
                </c:pt>
                <c:pt idx="154">
                  <c:v>-1.44362E-2</c:v>
                </c:pt>
                <c:pt idx="155">
                  <c:v>-1.4113000000000001E-2</c:v>
                </c:pt>
                <c:pt idx="156">
                  <c:v>-1.40012E-2</c:v>
                </c:pt>
                <c:pt idx="157">
                  <c:v>-1.4537E-2</c:v>
                </c:pt>
                <c:pt idx="158">
                  <c:v>-1.54459E-2</c:v>
                </c:pt>
                <c:pt idx="159">
                  <c:v>-1.6275499999999998E-2</c:v>
                </c:pt>
                <c:pt idx="160">
                  <c:v>-1.6096200000000001E-2</c:v>
                </c:pt>
                <c:pt idx="161">
                  <c:v>-1.6360599999999999E-2</c:v>
                </c:pt>
                <c:pt idx="162">
                  <c:v>-1.6651699999999998E-2</c:v>
                </c:pt>
                <c:pt idx="163">
                  <c:v>-1.6818699999999999E-2</c:v>
                </c:pt>
                <c:pt idx="164">
                  <c:v>-1.7214400000000001E-2</c:v>
                </c:pt>
                <c:pt idx="165">
                  <c:v>-1.7437899999999999E-2</c:v>
                </c:pt>
                <c:pt idx="166">
                  <c:v>-1.8064E-2</c:v>
                </c:pt>
                <c:pt idx="167">
                  <c:v>-1.8463799999999999E-2</c:v>
                </c:pt>
                <c:pt idx="168">
                  <c:v>-1.90087E-2</c:v>
                </c:pt>
                <c:pt idx="169">
                  <c:v>-1.9334799999999999E-2</c:v>
                </c:pt>
                <c:pt idx="170">
                  <c:v>-1.9701400000000001E-2</c:v>
                </c:pt>
                <c:pt idx="171">
                  <c:v>-2.0347799999999999E-2</c:v>
                </c:pt>
                <c:pt idx="172">
                  <c:v>-2.0870099999999999E-2</c:v>
                </c:pt>
                <c:pt idx="173">
                  <c:v>-2.1504200000000001E-2</c:v>
                </c:pt>
                <c:pt idx="174">
                  <c:v>-2.1810800000000002E-2</c:v>
                </c:pt>
                <c:pt idx="175">
                  <c:v>-2.2536400000000002E-2</c:v>
                </c:pt>
                <c:pt idx="176">
                  <c:v>-2.2944300000000001E-2</c:v>
                </c:pt>
                <c:pt idx="177">
                  <c:v>-2.3596700000000002E-2</c:v>
                </c:pt>
                <c:pt idx="178">
                  <c:v>-2.38744E-2</c:v>
                </c:pt>
                <c:pt idx="179">
                  <c:v>-2.4550800000000001E-2</c:v>
                </c:pt>
                <c:pt idx="180">
                  <c:v>-2.50989E-2</c:v>
                </c:pt>
                <c:pt idx="181">
                  <c:v>-2.5718000000000001E-2</c:v>
                </c:pt>
                <c:pt idx="182">
                  <c:v>-2.6112300000000001E-2</c:v>
                </c:pt>
                <c:pt idx="183">
                  <c:v>-2.65525E-2</c:v>
                </c:pt>
                <c:pt idx="184">
                  <c:v>-2.7271500000000001E-2</c:v>
                </c:pt>
                <c:pt idx="185">
                  <c:v>-2.77389E-2</c:v>
                </c:pt>
                <c:pt idx="186">
                  <c:v>-2.81678E-2</c:v>
                </c:pt>
                <c:pt idx="187">
                  <c:v>-2.8322400000000001E-2</c:v>
                </c:pt>
                <c:pt idx="188">
                  <c:v>-2.9000600000000001E-2</c:v>
                </c:pt>
                <c:pt idx="189">
                  <c:v>-2.93823E-2</c:v>
                </c:pt>
                <c:pt idx="190">
                  <c:v>-2.96084E-2</c:v>
                </c:pt>
                <c:pt idx="191">
                  <c:v>-2.9626099999999999E-2</c:v>
                </c:pt>
                <c:pt idx="192">
                  <c:v>-2.9996599999999998E-2</c:v>
                </c:pt>
                <c:pt idx="193">
                  <c:v>-3.0169999999999999E-2</c:v>
                </c:pt>
                <c:pt idx="194">
                  <c:v>-3.0311999999999999E-2</c:v>
                </c:pt>
                <c:pt idx="195">
                  <c:v>-3.0333599999999999E-2</c:v>
                </c:pt>
                <c:pt idx="196">
                  <c:v>-3.06605E-2</c:v>
                </c:pt>
                <c:pt idx="197">
                  <c:v>-3.0961599999999999E-2</c:v>
                </c:pt>
                <c:pt idx="198">
                  <c:v>-3.10356E-2</c:v>
                </c:pt>
                <c:pt idx="199">
                  <c:v>-3.1164799999999999E-2</c:v>
                </c:pt>
                <c:pt idx="200">
                  <c:v>-3.1414999999999998E-2</c:v>
                </c:pt>
                <c:pt idx="201">
                  <c:v>-3.20649E-2</c:v>
                </c:pt>
                <c:pt idx="202">
                  <c:v>-3.23875E-2</c:v>
                </c:pt>
                <c:pt idx="203">
                  <c:v>-3.3074199999999998E-2</c:v>
                </c:pt>
                <c:pt idx="204">
                  <c:v>-3.3441600000000002E-2</c:v>
                </c:pt>
                <c:pt idx="205">
                  <c:v>-3.3919900000000003E-2</c:v>
                </c:pt>
                <c:pt idx="206">
                  <c:v>-3.4538699999999999E-2</c:v>
                </c:pt>
                <c:pt idx="207">
                  <c:v>-3.48551E-2</c:v>
                </c:pt>
                <c:pt idx="208">
                  <c:v>-3.49936E-2</c:v>
                </c:pt>
                <c:pt idx="209">
                  <c:v>-3.5319400000000001E-2</c:v>
                </c:pt>
                <c:pt idx="210">
                  <c:v>-3.5147699999999997E-2</c:v>
                </c:pt>
                <c:pt idx="211">
                  <c:v>-3.5141499999999999E-2</c:v>
                </c:pt>
                <c:pt idx="212">
                  <c:v>-3.4986999999999997E-2</c:v>
                </c:pt>
                <c:pt idx="213">
                  <c:v>-3.4603299999999997E-2</c:v>
                </c:pt>
                <c:pt idx="214">
                  <c:v>-3.4653700000000003E-2</c:v>
                </c:pt>
                <c:pt idx="215">
                  <c:v>-3.4452099999999999E-2</c:v>
                </c:pt>
                <c:pt idx="216">
                  <c:v>-3.4888500000000003E-2</c:v>
                </c:pt>
                <c:pt idx="217">
                  <c:v>-3.5174700000000003E-2</c:v>
                </c:pt>
                <c:pt idx="218">
                  <c:v>-3.5597299999999998E-2</c:v>
                </c:pt>
                <c:pt idx="219">
                  <c:v>-3.5909499999999997E-2</c:v>
                </c:pt>
                <c:pt idx="220">
                  <c:v>-3.64395E-2</c:v>
                </c:pt>
                <c:pt idx="221">
                  <c:v>-3.6915799999999999E-2</c:v>
                </c:pt>
                <c:pt idx="222">
                  <c:v>-3.7482799999999997E-2</c:v>
                </c:pt>
                <c:pt idx="223">
                  <c:v>-3.8222800000000001E-2</c:v>
                </c:pt>
                <c:pt idx="224">
                  <c:v>-3.87401E-2</c:v>
                </c:pt>
                <c:pt idx="225">
                  <c:v>-3.9328200000000001E-2</c:v>
                </c:pt>
                <c:pt idx="226">
                  <c:v>-3.9656999999999998E-2</c:v>
                </c:pt>
                <c:pt idx="227">
                  <c:v>-4.0389300000000003E-2</c:v>
                </c:pt>
                <c:pt idx="228">
                  <c:v>-4.0793200000000002E-2</c:v>
                </c:pt>
                <c:pt idx="229">
                  <c:v>-4.1458599999999998E-2</c:v>
                </c:pt>
                <c:pt idx="230">
                  <c:v>-4.1760600000000002E-2</c:v>
                </c:pt>
                <c:pt idx="231">
                  <c:v>-4.2450300000000003E-2</c:v>
                </c:pt>
                <c:pt idx="232">
                  <c:v>-4.2877899999999997E-2</c:v>
                </c:pt>
                <c:pt idx="233">
                  <c:v>-4.34668E-2</c:v>
                </c:pt>
                <c:pt idx="234">
                  <c:v>-4.3807899999999997E-2</c:v>
                </c:pt>
                <c:pt idx="235">
                  <c:v>-4.4265499999999999E-2</c:v>
                </c:pt>
                <c:pt idx="236">
                  <c:v>-4.4886200000000001E-2</c:v>
                </c:pt>
                <c:pt idx="237">
                  <c:v>-4.5297400000000002E-2</c:v>
                </c:pt>
                <c:pt idx="238">
                  <c:v>-4.5741900000000002E-2</c:v>
                </c:pt>
                <c:pt idx="239">
                  <c:v>-4.5961000000000002E-2</c:v>
                </c:pt>
                <c:pt idx="240">
                  <c:v>-4.6681399999999998E-2</c:v>
                </c:pt>
                <c:pt idx="241">
                  <c:v>-4.7106099999999998E-2</c:v>
                </c:pt>
                <c:pt idx="242">
                  <c:v>-4.7628900000000002E-2</c:v>
                </c:pt>
                <c:pt idx="243">
                  <c:v>-4.7729599999999997E-2</c:v>
                </c:pt>
                <c:pt idx="244">
                  <c:v>-4.8253200000000003E-2</c:v>
                </c:pt>
                <c:pt idx="245">
                  <c:v>-4.8766799999999999E-2</c:v>
                </c:pt>
                <c:pt idx="246">
                  <c:v>-4.9096399999999998E-2</c:v>
                </c:pt>
                <c:pt idx="247">
                  <c:v>-4.9117399999999999E-2</c:v>
                </c:pt>
                <c:pt idx="248">
                  <c:v>-4.9289699999999999E-2</c:v>
                </c:pt>
                <c:pt idx="249">
                  <c:v>-4.9903700000000002E-2</c:v>
                </c:pt>
                <c:pt idx="250">
                  <c:v>-4.9893399999999997E-2</c:v>
                </c:pt>
                <c:pt idx="251">
                  <c:v>-4.9425700000000003E-2</c:v>
                </c:pt>
                <c:pt idx="252">
                  <c:v>-4.85417E-2</c:v>
                </c:pt>
                <c:pt idx="253">
                  <c:v>-4.7480000000000001E-2</c:v>
                </c:pt>
                <c:pt idx="254">
                  <c:v>-4.6516500000000002E-2</c:v>
                </c:pt>
                <c:pt idx="255">
                  <c:v>-4.6578399999999999E-2</c:v>
                </c:pt>
                <c:pt idx="256">
                  <c:v>-4.73979E-2</c:v>
                </c:pt>
                <c:pt idx="257">
                  <c:v>-4.8519100000000003E-2</c:v>
                </c:pt>
                <c:pt idx="258">
                  <c:v>-4.8970699999999999E-2</c:v>
                </c:pt>
                <c:pt idx="259">
                  <c:v>-4.9197499999999998E-2</c:v>
                </c:pt>
                <c:pt idx="260">
                  <c:v>-4.9425999999999998E-2</c:v>
                </c:pt>
                <c:pt idx="261">
                  <c:v>-4.9239100000000001E-2</c:v>
                </c:pt>
                <c:pt idx="262">
                  <c:v>-4.94799E-2</c:v>
                </c:pt>
                <c:pt idx="263">
                  <c:v>-4.9626200000000002E-2</c:v>
                </c:pt>
                <c:pt idx="264">
                  <c:v>-5.0141400000000003E-2</c:v>
                </c:pt>
                <c:pt idx="265">
                  <c:v>-5.08657E-2</c:v>
                </c:pt>
                <c:pt idx="266">
                  <c:v>-5.1200500000000003E-2</c:v>
                </c:pt>
                <c:pt idx="267">
                  <c:v>-5.17677E-2</c:v>
                </c:pt>
                <c:pt idx="268">
                  <c:v>-5.21422E-2</c:v>
                </c:pt>
                <c:pt idx="269">
                  <c:v>-5.2420899999999999E-2</c:v>
                </c:pt>
                <c:pt idx="270">
                  <c:v>-5.27124E-2</c:v>
                </c:pt>
                <c:pt idx="271">
                  <c:v>-5.3112300000000001E-2</c:v>
                </c:pt>
                <c:pt idx="272">
                  <c:v>-5.33099E-2</c:v>
                </c:pt>
                <c:pt idx="273">
                  <c:v>-5.3495599999999997E-2</c:v>
                </c:pt>
                <c:pt idx="274">
                  <c:v>-5.3764800000000001E-2</c:v>
                </c:pt>
                <c:pt idx="275">
                  <c:v>-5.4007699999999999E-2</c:v>
                </c:pt>
                <c:pt idx="276">
                  <c:v>-5.43924E-2</c:v>
                </c:pt>
                <c:pt idx="277">
                  <c:v>-5.4524400000000001E-2</c:v>
                </c:pt>
                <c:pt idx="278">
                  <c:v>-5.5181000000000001E-2</c:v>
                </c:pt>
                <c:pt idx="279">
                  <c:v>-5.5515299999999997E-2</c:v>
                </c:pt>
                <c:pt idx="280">
                  <c:v>-5.5745200000000002E-2</c:v>
                </c:pt>
                <c:pt idx="281">
                  <c:v>-5.5725499999999997E-2</c:v>
                </c:pt>
                <c:pt idx="282">
                  <c:v>-5.6064599999999999E-2</c:v>
                </c:pt>
                <c:pt idx="283">
                  <c:v>-5.6795900000000003E-2</c:v>
                </c:pt>
                <c:pt idx="284">
                  <c:v>-5.7205300000000001E-2</c:v>
                </c:pt>
                <c:pt idx="285">
                  <c:v>-5.7383200000000002E-2</c:v>
                </c:pt>
                <c:pt idx="286">
                  <c:v>-5.7673000000000002E-2</c:v>
                </c:pt>
                <c:pt idx="287">
                  <c:v>-5.8146099999999999E-2</c:v>
                </c:pt>
                <c:pt idx="288">
                  <c:v>-5.8311399999999999E-2</c:v>
                </c:pt>
                <c:pt idx="289">
                  <c:v>-5.8471500000000003E-2</c:v>
                </c:pt>
                <c:pt idx="290">
                  <c:v>-5.8609099999999997E-2</c:v>
                </c:pt>
                <c:pt idx="291">
                  <c:v>-5.9219399999999998E-2</c:v>
                </c:pt>
                <c:pt idx="292">
                  <c:v>-5.9656800000000003E-2</c:v>
                </c:pt>
                <c:pt idx="293">
                  <c:v>-5.98162E-2</c:v>
                </c:pt>
                <c:pt idx="294">
                  <c:v>-5.9961599999999997E-2</c:v>
                </c:pt>
                <c:pt idx="295">
                  <c:v>-6.0239399999999999E-2</c:v>
                </c:pt>
                <c:pt idx="296">
                  <c:v>-6.0889199999999997E-2</c:v>
                </c:pt>
                <c:pt idx="297">
                  <c:v>-6.1201899999999997E-2</c:v>
                </c:pt>
                <c:pt idx="298">
                  <c:v>-6.1539299999999998E-2</c:v>
                </c:pt>
                <c:pt idx="299">
                  <c:v>-6.1663299999999997E-2</c:v>
                </c:pt>
                <c:pt idx="300">
                  <c:v>-6.2596299999999994E-2</c:v>
                </c:pt>
                <c:pt idx="301">
                  <c:v>-6.3829700000000003E-2</c:v>
                </c:pt>
                <c:pt idx="302">
                  <c:v>-6.5504400000000004E-2</c:v>
                </c:pt>
                <c:pt idx="303">
                  <c:v>-6.6231399999999996E-2</c:v>
                </c:pt>
                <c:pt idx="304">
                  <c:v>-6.6488699999999998E-2</c:v>
                </c:pt>
                <c:pt idx="305">
                  <c:v>-6.6924300000000006E-2</c:v>
                </c:pt>
                <c:pt idx="306">
                  <c:v>-6.7689899999999997E-2</c:v>
                </c:pt>
                <c:pt idx="307">
                  <c:v>-6.8564399999999998E-2</c:v>
                </c:pt>
                <c:pt idx="308">
                  <c:v>-6.9588899999999995E-2</c:v>
                </c:pt>
                <c:pt idx="309">
                  <c:v>-7.0446700000000001E-2</c:v>
                </c:pt>
                <c:pt idx="310">
                  <c:v>-7.1167599999999998E-2</c:v>
                </c:pt>
                <c:pt idx="311">
                  <c:v>-7.1547200000000005E-2</c:v>
                </c:pt>
                <c:pt idx="312">
                  <c:v>-7.1494000000000002E-2</c:v>
                </c:pt>
                <c:pt idx="313">
                  <c:v>-7.1497400000000003E-2</c:v>
                </c:pt>
                <c:pt idx="314">
                  <c:v>-7.1561899999999998E-2</c:v>
                </c:pt>
                <c:pt idx="315">
                  <c:v>-7.1645600000000004E-2</c:v>
                </c:pt>
                <c:pt idx="316">
                  <c:v>-7.1644399999999997E-2</c:v>
                </c:pt>
                <c:pt idx="317">
                  <c:v>-7.16416E-2</c:v>
                </c:pt>
                <c:pt idx="318">
                  <c:v>-7.1606699999999995E-2</c:v>
                </c:pt>
                <c:pt idx="319">
                  <c:v>-7.1608699999999997E-2</c:v>
                </c:pt>
                <c:pt idx="320">
                  <c:v>-7.1609199999999998E-2</c:v>
                </c:pt>
                <c:pt idx="321">
                  <c:v>-7.1604600000000004E-2</c:v>
                </c:pt>
                <c:pt idx="322">
                  <c:v>-7.1601899999999996E-2</c:v>
                </c:pt>
                <c:pt idx="323">
                  <c:v>-7.1601200000000004E-2</c:v>
                </c:pt>
                <c:pt idx="324">
                  <c:v>-7.1601100000000001E-2</c:v>
                </c:pt>
                <c:pt idx="325">
                  <c:v>-7.1609900000000004E-2</c:v>
                </c:pt>
                <c:pt idx="326">
                  <c:v>-7.1610300000000002E-2</c:v>
                </c:pt>
                <c:pt idx="327">
                  <c:v>-7.1610300000000002E-2</c:v>
                </c:pt>
                <c:pt idx="328">
                  <c:v>-7.1610300000000002E-2</c:v>
                </c:pt>
                <c:pt idx="329">
                  <c:v>-7.1606500000000003E-2</c:v>
                </c:pt>
                <c:pt idx="330">
                  <c:v>-7.1606199999999995E-2</c:v>
                </c:pt>
                <c:pt idx="331">
                  <c:v>-7.1606699999999995E-2</c:v>
                </c:pt>
                <c:pt idx="332">
                  <c:v>-7.1606699999999995E-2</c:v>
                </c:pt>
                <c:pt idx="333">
                  <c:v>-7.1603299999999995E-2</c:v>
                </c:pt>
                <c:pt idx="334">
                  <c:v>-7.1603200000000006E-2</c:v>
                </c:pt>
                <c:pt idx="335">
                  <c:v>-7.1603200000000006E-2</c:v>
                </c:pt>
                <c:pt idx="336">
                  <c:v>-7.1603200000000006E-2</c:v>
                </c:pt>
                <c:pt idx="337">
                  <c:v>-7.1603299999999995E-2</c:v>
                </c:pt>
                <c:pt idx="338">
                  <c:v>-7.1603200000000006E-2</c:v>
                </c:pt>
                <c:pt idx="339">
                  <c:v>-7.1603200000000006E-2</c:v>
                </c:pt>
                <c:pt idx="340">
                  <c:v>-7.1603200000000006E-2</c:v>
                </c:pt>
                <c:pt idx="341">
                  <c:v>-7.1603200000000006E-2</c:v>
                </c:pt>
                <c:pt idx="342">
                  <c:v>-7.1605299999999997E-2</c:v>
                </c:pt>
                <c:pt idx="343">
                  <c:v>-7.1605299999999997E-2</c:v>
                </c:pt>
                <c:pt idx="344">
                  <c:v>-7.1605299999999997E-2</c:v>
                </c:pt>
                <c:pt idx="345">
                  <c:v>-7.1603799999999995E-2</c:v>
                </c:pt>
                <c:pt idx="346">
                  <c:v>-7.1603700000000006E-2</c:v>
                </c:pt>
                <c:pt idx="347">
                  <c:v>-7.1603700000000006E-2</c:v>
                </c:pt>
                <c:pt idx="348">
                  <c:v>-7.1603700000000006E-2</c:v>
                </c:pt>
                <c:pt idx="349">
                  <c:v>-7.1603700000000006E-2</c:v>
                </c:pt>
                <c:pt idx="350">
                  <c:v>-7.1653400000000006E-2</c:v>
                </c:pt>
                <c:pt idx="351">
                  <c:v>-7.19027E-2</c:v>
                </c:pt>
                <c:pt idx="352">
                  <c:v>-7.1962799999999993E-2</c:v>
                </c:pt>
                <c:pt idx="353">
                  <c:v>-7.2242600000000004E-2</c:v>
                </c:pt>
                <c:pt idx="354">
                  <c:v>-7.2235199999999999E-2</c:v>
                </c:pt>
                <c:pt idx="355">
                  <c:v>-7.2235199999999999E-2</c:v>
                </c:pt>
                <c:pt idx="356">
                  <c:v>-7.2235199999999999E-2</c:v>
                </c:pt>
                <c:pt idx="357">
                  <c:v>-7.2235199999999999E-2</c:v>
                </c:pt>
                <c:pt idx="358">
                  <c:v>-7.2235199999999999E-2</c:v>
                </c:pt>
                <c:pt idx="359">
                  <c:v>-7.2235199999999999E-2</c:v>
                </c:pt>
                <c:pt idx="360">
                  <c:v>-7.2235199999999999E-2</c:v>
                </c:pt>
                <c:pt idx="361">
                  <c:v>-7.2235199999999999E-2</c:v>
                </c:pt>
                <c:pt idx="362">
                  <c:v>-7.2235199999999999E-2</c:v>
                </c:pt>
                <c:pt idx="363">
                  <c:v>-7.2235199999999999E-2</c:v>
                </c:pt>
                <c:pt idx="364">
                  <c:v>-7.2235199999999999E-2</c:v>
                </c:pt>
                <c:pt idx="365">
                  <c:v>-7.2235199999999999E-2</c:v>
                </c:pt>
                <c:pt idx="366">
                  <c:v>-7.2235199999999999E-2</c:v>
                </c:pt>
                <c:pt idx="367">
                  <c:v>-7.2235199999999999E-2</c:v>
                </c:pt>
                <c:pt idx="368">
                  <c:v>-7.2235199999999999E-2</c:v>
                </c:pt>
                <c:pt idx="369">
                  <c:v>-7.2235199999999999E-2</c:v>
                </c:pt>
                <c:pt idx="370">
                  <c:v>-7.2235199999999999E-2</c:v>
                </c:pt>
                <c:pt idx="371">
                  <c:v>-7.2235199999999999E-2</c:v>
                </c:pt>
                <c:pt idx="372">
                  <c:v>-7.2235199999999999E-2</c:v>
                </c:pt>
                <c:pt idx="373">
                  <c:v>-7.2235199999999999E-2</c:v>
                </c:pt>
                <c:pt idx="374">
                  <c:v>-7.2235199999999999E-2</c:v>
                </c:pt>
                <c:pt idx="375">
                  <c:v>-7.2235199999999999E-2</c:v>
                </c:pt>
                <c:pt idx="376">
                  <c:v>-7.2235199999999999E-2</c:v>
                </c:pt>
                <c:pt idx="377">
                  <c:v>-7.2235199999999999E-2</c:v>
                </c:pt>
                <c:pt idx="378">
                  <c:v>-7.2235199999999999E-2</c:v>
                </c:pt>
                <c:pt idx="379">
                  <c:v>-7.2235199999999999E-2</c:v>
                </c:pt>
                <c:pt idx="380">
                  <c:v>-7.2235199999999999E-2</c:v>
                </c:pt>
                <c:pt idx="381">
                  <c:v>-7.2235199999999999E-2</c:v>
                </c:pt>
                <c:pt idx="382">
                  <c:v>-7.2235199999999999E-2</c:v>
                </c:pt>
                <c:pt idx="383">
                  <c:v>-7.2235199999999999E-2</c:v>
                </c:pt>
                <c:pt idx="384">
                  <c:v>-7.2235199999999999E-2</c:v>
                </c:pt>
                <c:pt idx="385">
                  <c:v>-7.2235199999999999E-2</c:v>
                </c:pt>
                <c:pt idx="386">
                  <c:v>-7.2235199999999999E-2</c:v>
                </c:pt>
                <c:pt idx="387">
                  <c:v>-7.2235199999999999E-2</c:v>
                </c:pt>
                <c:pt idx="388">
                  <c:v>-7.2235199999999999E-2</c:v>
                </c:pt>
                <c:pt idx="389">
                  <c:v>-7.2235199999999999E-2</c:v>
                </c:pt>
                <c:pt idx="390">
                  <c:v>-7.2235199999999999E-2</c:v>
                </c:pt>
                <c:pt idx="391">
                  <c:v>-7.2235199999999999E-2</c:v>
                </c:pt>
                <c:pt idx="392">
                  <c:v>-7.2235199999999999E-2</c:v>
                </c:pt>
                <c:pt idx="393">
                  <c:v>-7.2235199999999999E-2</c:v>
                </c:pt>
                <c:pt idx="394">
                  <c:v>-7.2235199999999999E-2</c:v>
                </c:pt>
                <c:pt idx="395">
                  <c:v>-7.2235199999999999E-2</c:v>
                </c:pt>
                <c:pt idx="396">
                  <c:v>-7.2235199999999999E-2</c:v>
                </c:pt>
                <c:pt idx="397">
                  <c:v>-7.2235199999999999E-2</c:v>
                </c:pt>
                <c:pt idx="398">
                  <c:v>-7.2235199999999999E-2</c:v>
                </c:pt>
                <c:pt idx="399">
                  <c:v>-7.2235199999999999E-2</c:v>
                </c:pt>
                <c:pt idx="400">
                  <c:v>-7.1896500000000002E-2</c:v>
                </c:pt>
                <c:pt idx="401">
                  <c:v>-7.0538699999999996E-2</c:v>
                </c:pt>
                <c:pt idx="402">
                  <c:v>-6.9687899999999997E-2</c:v>
                </c:pt>
                <c:pt idx="403">
                  <c:v>-6.9823300000000005E-2</c:v>
                </c:pt>
                <c:pt idx="404">
                  <c:v>-7.0003200000000002E-2</c:v>
                </c:pt>
                <c:pt idx="405">
                  <c:v>-6.9621299999999997E-2</c:v>
                </c:pt>
                <c:pt idx="406">
                  <c:v>-6.9317900000000002E-2</c:v>
                </c:pt>
                <c:pt idx="407">
                  <c:v>-6.9502900000000006E-2</c:v>
                </c:pt>
                <c:pt idx="408">
                  <c:v>-6.98767E-2</c:v>
                </c:pt>
                <c:pt idx="409">
                  <c:v>-6.9862400000000005E-2</c:v>
                </c:pt>
                <c:pt idx="410">
                  <c:v>-6.9928500000000005E-2</c:v>
                </c:pt>
                <c:pt idx="411">
                  <c:v>-6.9999599999999995E-2</c:v>
                </c:pt>
                <c:pt idx="412">
                  <c:v>-7.0075600000000002E-2</c:v>
                </c:pt>
                <c:pt idx="413">
                  <c:v>-6.9868100000000002E-2</c:v>
                </c:pt>
                <c:pt idx="414">
                  <c:v>-6.9832000000000005E-2</c:v>
                </c:pt>
                <c:pt idx="415">
                  <c:v>-7.0177600000000007E-2</c:v>
                </c:pt>
                <c:pt idx="416">
                  <c:v>-7.0686899999999997E-2</c:v>
                </c:pt>
                <c:pt idx="417">
                  <c:v>-7.0748800000000001E-2</c:v>
                </c:pt>
                <c:pt idx="418">
                  <c:v>-7.0925699999999994E-2</c:v>
                </c:pt>
                <c:pt idx="419">
                  <c:v>-7.1286299999999997E-2</c:v>
                </c:pt>
                <c:pt idx="420">
                  <c:v>-7.1581500000000006E-2</c:v>
                </c:pt>
                <c:pt idx="421">
                  <c:v>-7.1491700000000005E-2</c:v>
                </c:pt>
                <c:pt idx="422">
                  <c:v>-7.1583599999999997E-2</c:v>
                </c:pt>
                <c:pt idx="423">
                  <c:v>-7.1837700000000004E-2</c:v>
                </c:pt>
                <c:pt idx="424">
                  <c:v>-7.2112399999999993E-2</c:v>
                </c:pt>
                <c:pt idx="425">
                  <c:v>-7.2026099999999996E-2</c:v>
                </c:pt>
                <c:pt idx="426">
                  <c:v>-7.2245000000000004E-2</c:v>
                </c:pt>
                <c:pt idx="427">
                  <c:v>-7.2575299999999995E-2</c:v>
                </c:pt>
                <c:pt idx="428">
                  <c:v>-7.2816099999999995E-2</c:v>
                </c:pt>
                <c:pt idx="429">
                  <c:v>-7.27381E-2</c:v>
                </c:pt>
                <c:pt idx="430">
                  <c:v>-7.2982099999999994E-2</c:v>
                </c:pt>
                <c:pt idx="431">
                  <c:v>-7.3343800000000001E-2</c:v>
                </c:pt>
                <c:pt idx="432">
                  <c:v>-7.3604799999999998E-2</c:v>
                </c:pt>
                <c:pt idx="433">
                  <c:v>-7.3565800000000001E-2</c:v>
                </c:pt>
                <c:pt idx="434">
                  <c:v>-7.3893799999999996E-2</c:v>
                </c:pt>
                <c:pt idx="435">
                  <c:v>-7.4193800000000004E-2</c:v>
                </c:pt>
                <c:pt idx="436">
                  <c:v>-7.4093800000000001E-2</c:v>
                </c:pt>
                <c:pt idx="437">
                  <c:v>-7.3444599999999999E-2</c:v>
                </c:pt>
                <c:pt idx="438">
                  <c:v>-7.3050699999999996E-2</c:v>
                </c:pt>
                <c:pt idx="439">
                  <c:v>-7.3387400000000005E-2</c:v>
                </c:pt>
                <c:pt idx="440">
                  <c:v>-7.3555800000000005E-2</c:v>
                </c:pt>
                <c:pt idx="441">
                  <c:v>-7.3417200000000002E-2</c:v>
                </c:pt>
                <c:pt idx="442">
                  <c:v>-7.3541300000000004E-2</c:v>
                </c:pt>
                <c:pt idx="443">
                  <c:v>-7.3715799999999998E-2</c:v>
                </c:pt>
                <c:pt idx="444">
                  <c:v>-7.3881600000000006E-2</c:v>
                </c:pt>
                <c:pt idx="445">
                  <c:v>-7.3859900000000006E-2</c:v>
                </c:pt>
                <c:pt idx="446">
                  <c:v>-7.4141700000000005E-2</c:v>
                </c:pt>
                <c:pt idx="447">
                  <c:v>-7.4423600000000006E-2</c:v>
                </c:pt>
                <c:pt idx="448">
                  <c:v>-7.4678800000000004E-2</c:v>
                </c:pt>
                <c:pt idx="449">
                  <c:v>-7.47414E-2</c:v>
                </c:pt>
                <c:pt idx="450">
                  <c:v>-7.4865000000000001E-2</c:v>
                </c:pt>
                <c:pt idx="451">
                  <c:v>-7.4502799999999994E-2</c:v>
                </c:pt>
                <c:pt idx="452">
                  <c:v>-7.3949399999999998E-2</c:v>
                </c:pt>
                <c:pt idx="453">
                  <c:v>-7.3288400000000004E-2</c:v>
                </c:pt>
                <c:pt idx="454">
                  <c:v>-7.2498999999999994E-2</c:v>
                </c:pt>
                <c:pt idx="455">
                  <c:v>-7.1534500000000001E-2</c:v>
                </c:pt>
                <c:pt idx="456">
                  <c:v>-7.0760000000000003E-2</c:v>
                </c:pt>
                <c:pt idx="457">
                  <c:v>-7.0164000000000004E-2</c:v>
                </c:pt>
                <c:pt idx="458">
                  <c:v>-6.9573200000000002E-2</c:v>
                </c:pt>
                <c:pt idx="459">
                  <c:v>-6.8929599999999994E-2</c:v>
                </c:pt>
                <c:pt idx="460">
                  <c:v>-6.82894E-2</c:v>
                </c:pt>
                <c:pt idx="461">
                  <c:v>-6.74757E-2</c:v>
                </c:pt>
                <c:pt idx="462">
                  <c:v>-6.6615199999999999E-2</c:v>
                </c:pt>
                <c:pt idx="463">
                  <c:v>-6.5761700000000006E-2</c:v>
                </c:pt>
                <c:pt idx="464">
                  <c:v>-6.5206399999999998E-2</c:v>
                </c:pt>
                <c:pt idx="465">
                  <c:v>-6.5401699999999993E-2</c:v>
                </c:pt>
                <c:pt idx="466">
                  <c:v>-6.6497500000000001E-2</c:v>
                </c:pt>
                <c:pt idx="467">
                  <c:v>-6.7869799999999994E-2</c:v>
                </c:pt>
                <c:pt idx="468">
                  <c:v>-6.9393200000000002E-2</c:v>
                </c:pt>
                <c:pt idx="469">
                  <c:v>-7.1137199999999998E-2</c:v>
                </c:pt>
                <c:pt idx="470">
                  <c:v>-7.2698200000000004E-2</c:v>
                </c:pt>
                <c:pt idx="471">
                  <c:v>-7.4067900000000006E-2</c:v>
                </c:pt>
                <c:pt idx="472">
                  <c:v>-7.4219099999999996E-2</c:v>
                </c:pt>
                <c:pt idx="473">
                  <c:v>-7.3958499999999996E-2</c:v>
                </c:pt>
                <c:pt idx="474">
                  <c:v>-7.3654499999999998E-2</c:v>
                </c:pt>
                <c:pt idx="475">
                  <c:v>-7.3229699999999995E-2</c:v>
                </c:pt>
                <c:pt idx="476">
                  <c:v>-7.2638499999999995E-2</c:v>
                </c:pt>
                <c:pt idx="477">
                  <c:v>-7.1967799999999998E-2</c:v>
                </c:pt>
                <c:pt idx="478">
                  <c:v>-7.2008199999999994E-2</c:v>
                </c:pt>
                <c:pt idx="479">
                  <c:v>-7.2744199999999995E-2</c:v>
                </c:pt>
                <c:pt idx="480">
                  <c:v>-7.3758400000000002E-2</c:v>
                </c:pt>
                <c:pt idx="481">
                  <c:v>-7.4935600000000005E-2</c:v>
                </c:pt>
                <c:pt idx="482">
                  <c:v>-7.5490000000000002E-2</c:v>
                </c:pt>
                <c:pt idx="483">
                  <c:v>-7.5372700000000001E-2</c:v>
                </c:pt>
                <c:pt idx="484">
                  <c:v>-7.5005799999999997E-2</c:v>
                </c:pt>
                <c:pt idx="485">
                  <c:v>-7.4578599999999995E-2</c:v>
                </c:pt>
                <c:pt idx="486">
                  <c:v>-7.3807600000000001E-2</c:v>
                </c:pt>
                <c:pt idx="487">
                  <c:v>-7.3384699999999997E-2</c:v>
                </c:pt>
                <c:pt idx="488">
                  <c:v>-7.35426E-2</c:v>
                </c:pt>
                <c:pt idx="489">
                  <c:v>-7.4402899999999994E-2</c:v>
                </c:pt>
                <c:pt idx="490">
                  <c:v>-7.5064400000000003E-2</c:v>
                </c:pt>
                <c:pt idx="491">
                  <c:v>-7.51917E-2</c:v>
                </c:pt>
                <c:pt idx="492">
                  <c:v>-7.5160099999999994E-2</c:v>
                </c:pt>
                <c:pt idx="493">
                  <c:v>-7.49084E-2</c:v>
                </c:pt>
                <c:pt idx="494">
                  <c:v>-7.4663400000000005E-2</c:v>
                </c:pt>
                <c:pt idx="495">
                  <c:v>-7.4913999999999994E-2</c:v>
                </c:pt>
                <c:pt idx="496">
                  <c:v>-7.5629799999999997E-2</c:v>
                </c:pt>
                <c:pt idx="497">
                  <c:v>-7.6763399999999996E-2</c:v>
                </c:pt>
                <c:pt idx="498">
                  <c:v>-7.7234200000000003E-2</c:v>
                </c:pt>
                <c:pt idx="499">
                  <c:v>-7.7199400000000001E-2</c:v>
                </c:pt>
                <c:pt idx="500">
                  <c:v>-7.7154200000000006E-2</c:v>
                </c:pt>
                <c:pt idx="501">
                  <c:v>-7.7639200000000005E-2</c:v>
                </c:pt>
                <c:pt idx="502">
                  <c:v>-7.8143400000000002E-2</c:v>
                </c:pt>
                <c:pt idx="503">
                  <c:v>-7.8506000000000006E-2</c:v>
                </c:pt>
                <c:pt idx="504">
                  <c:v>-7.8862399999999999E-2</c:v>
                </c:pt>
                <c:pt idx="505">
                  <c:v>-7.9213900000000004E-2</c:v>
                </c:pt>
                <c:pt idx="506">
                  <c:v>-7.9356200000000002E-2</c:v>
                </c:pt>
                <c:pt idx="507">
                  <c:v>-7.9513100000000003E-2</c:v>
                </c:pt>
                <c:pt idx="508">
                  <c:v>-7.9882900000000007E-2</c:v>
                </c:pt>
                <c:pt idx="509">
                  <c:v>-7.9841700000000002E-2</c:v>
                </c:pt>
                <c:pt idx="510">
                  <c:v>-7.9767500000000005E-2</c:v>
                </c:pt>
                <c:pt idx="511">
                  <c:v>-7.9572299999999999E-2</c:v>
                </c:pt>
                <c:pt idx="512">
                  <c:v>-7.9310800000000001E-2</c:v>
                </c:pt>
                <c:pt idx="513">
                  <c:v>-7.9216300000000003E-2</c:v>
                </c:pt>
                <c:pt idx="514">
                  <c:v>-7.9003400000000001E-2</c:v>
                </c:pt>
                <c:pt idx="515">
                  <c:v>-7.8869900000000007E-2</c:v>
                </c:pt>
                <c:pt idx="516">
                  <c:v>-7.8718399999999994E-2</c:v>
                </c:pt>
                <c:pt idx="517">
                  <c:v>-7.8816200000000003E-2</c:v>
                </c:pt>
                <c:pt idx="518">
                  <c:v>-7.9117400000000004E-2</c:v>
                </c:pt>
                <c:pt idx="519">
                  <c:v>-7.9375000000000001E-2</c:v>
                </c:pt>
                <c:pt idx="520">
                  <c:v>-7.9696699999999995E-2</c:v>
                </c:pt>
                <c:pt idx="521">
                  <c:v>-7.9956100000000002E-2</c:v>
                </c:pt>
                <c:pt idx="522">
                  <c:v>-8.0170099999999994E-2</c:v>
                </c:pt>
                <c:pt idx="523">
                  <c:v>-8.0197500000000005E-2</c:v>
                </c:pt>
                <c:pt idx="524">
                  <c:v>-8.0273300000000006E-2</c:v>
                </c:pt>
                <c:pt idx="525">
                  <c:v>-8.0346500000000001E-2</c:v>
                </c:pt>
                <c:pt idx="526">
                  <c:v>-8.03262E-2</c:v>
                </c:pt>
                <c:pt idx="527">
                  <c:v>-8.0369899999999994E-2</c:v>
                </c:pt>
                <c:pt idx="528">
                  <c:v>-8.0366699999999999E-2</c:v>
                </c:pt>
                <c:pt idx="529">
                  <c:v>-8.0360399999999998E-2</c:v>
                </c:pt>
                <c:pt idx="530">
                  <c:v>-8.0364400000000002E-2</c:v>
                </c:pt>
                <c:pt idx="531">
                  <c:v>-8.0370399999999995E-2</c:v>
                </c:pt>
                <c:pt idx="532">
                  <c:v>-8.0370399999999995E-2</c:v>
                </c:pt>
                <c:pt idx="533">
                  <c:v>-8.03735E-2</c:v>
                </c:pt>
                <c:pt idx="534">
                  <c:v>-8.0375100000000005E-2</c:v>
                </c:pt>
                <c:pt idx="535">
                  <c:v>-8.0375100000000005E-2</c:v>
                </c:pt>
                <c:pt idx="536">
                  <c:v>-8.0375100000000005E-2</c:v>
                </c:pt>
                <c:pt idx="537">
                  <c:v>-8.0375100000000005E-2</c:v>
                </c:pt>
                <c:pt idx="538">
                  <c:v>-8.0374899999999999E-2</c:v>
                </c:pt>
                <c:pt idx="539">
                  <c:v>-8.0374899999999999E-2</c:v>
                </c:pt>
                <c:pt idx="540">
                  <c:v>-8.0374899999999999E-2</c:v>
                </c:pt>
                <c:pt idx="541">
                  <c:v>-8.0374899999999999E-2</c:v>
                </c:pt>
                <c:pt idx="542">
                  <c:v>-8.0374899999999999E-2</c:v>
                </c:pt>
                <c:pt idx="543">
                  <c:v>-8.0374899999999999E-2</c:v>
                </c:pt>
                <c:pt idx="544">
                  <c:v>-8.0374899999999999E-2</c:v>
                </c:pt>
                <c:pt idx="545">
                  <c:v>-8.0374899999999999E-2</c:v>
                </c:pt>
                <c:pt idx="546">
                  <c:v>-8.0374899999999999E-2</c:v>
                </c:pt>
                <c:pt idx="547">
                  <c:v>-8.0374899999999999E-2</c:v>
                </c:pt>
                <c:pt idx="548">
                  <c:v>-8.0374899999999999E-2</c:v>
                </c:pt>
                <c:pt idx="549">
                  <c:v>-8.0374899999999999E-2</c:v>
                </c:pt>
                <c:pt idx="550">
                  <c:v>-8.04261E-2</c:v>
                </c:pt>
                <c:pt idx="551">
                  <c:v>-8.0153799999999997E-2</c:v>
                </c:pt>
                <c:pt idx="552">
                  <c:v>-8.0057799999999998E-2</c:v>
                </c:pt>
                <c:pt idx="553">
                  <c:v>-7.9789100000000002E-2</c:v>
                </c:pt>
                <c:pt idx="554">
                  <c:v>-7.9754599999999995E-2</c:v>
                </c:pt>
                <c:pt idx="555">
                  <c:v>-7.9625100000000004E-2</c:v>
                </c:pt>
                <c:pt idx="556">
                  <c:v>-7.9846500000000001E-2</c:v>
                </c:pt>
                <c:pt idx="557">
                  <c:v>-7.9954899999999995E-2</c:v>
                </c:pt>
                <c:pt idx="558">
                  <c:v>-8.0123200000000006E-2</c:v>
                </c:pt>
                <c:pt idx="559">
                  <c:v>-8.0368599999999998E-2</c:v>
                </c:pt>
                <c:pt idx="560">
                  <c:v>-8.0282999999999993E-2</c:v>
                </c:pt>
                <c:pt idx="561">
                  <c:v>-8.0107399999999995E-2</c:v>
                </c:pt>
                <c:pt idx="562">
                  <c:v>-7.9770199999999999E-2</c:v>
                </c:pt>
                <c:pt idx="563">
                  <c:v>-7.9756999999999995E-2</c:v>
                </c:pt>
                <c:pt idx="564">
                  <c:v>-7.9522899999999994E-2</c:v>
                </c:pt>
                <c:pt idx="565">
                  <c:v>-7.9097399999999998E-2</c:v>
                </c:pt>
                <c:pt idx="566">
                  <c:v>-7.8702900000000006E-2</c:v>
                </c:pt>
                <c:pt idx="567">
                  <c:v>-7.8396199999999999E-2</c:v>
                </c:pt>
                <c:pt idx="568">
                  <c:v>-7.8288999999999997E-2</c:v>
                </c:pt>
                <c:pt idx="569">
                  <c:v>-7.7890500000000001E-2</c:v>
                </c:pt>
                <c:pt idx="570">
                  <c:v>-7.7864500000000003E-2</c:v>
                </c:pt>
                <c:pt idx="571">
                  <c:v>-7.7879100000000007E-2</c:v>
                </c:pt>
                <c:pt idx="572">
                  <c:v>-7.7852699999999997E-2</c:v>
                </c:pt>
                <c:pt idx="573">
                  <c:v>-7.7609300000000006E-2</c:v>
                </c:pt>
                <c:pt idx="574">
                  <c:v>-7.7201800000000001E-2</c:v>
                </c:pt>
                <c:pt idx="575">
                  <c:v>-7.7062599999999995E-2</c:v>
                </c:pt>
                <c:pt idx="576">
                  <c:v>-7.6700599999999994E-2</c:v>
                </c:pt>
                <c:pt idx="577">
                  <c:v>-7.6383199999999998E-2</c:v>
                </c:pt>
                <c:pt idx="578">
                  <c:v>-7.5974200000000006E-2</c:v>
                </c:pt>
                <c:pt idx="579">
                  <c:v>-7.5583700000000004E-2</c:v>
                </c:pt>
                <c:pt idx="580">
                  <c:v>-7.5289099999999998E-2</c:v>
                </c:pt>
                <c:pt idx="581">
                  <c:v>-7.49002E-2</c:v>
                </c:pt>
                <c:pt idx="582">
                  <c:v>-7.4793200000000004E-2</c:v>
                </c:pt>
                <c:pt idx="583">
                  <c:v>-7.4507100000000007E-2</c:v>
                </c:pt>
                <c:pt idx="584">
                  <c:v>-7.4484599999999998E-2</c:v>
                </c:pt>
                <c:pt idx="585">
                  <c:v>-7.4124099999999998E-2</c:v>
                </c:pt>
                <c:pt idx="586">
                  <c:v>-7.3755699999999993E-2</c:v>
                </c:pt>
                <c:pt idx="587">
                  <c:v>-7.3752200000000004E-2</c:v>
                </c:pt>
                <c:pt idx="588">
                  <c:v>-7.3781100000000002E-2</c:v>
                </c:pt>
                <c:pt idx="589">
                  <c:v>-7.3864200000000005E-2</c:v>
                </c:pt>
                <c:pt idx="590">
                  <c:v>-7.3513200000000001E-2</c:v>
                </c:pt>
                <c:pt idx="591">
                  <c:v>-7.3494900000000002E-2</c:v>
                </c:pt>
                <c:pt idx="592">
                  <c:v>-7.3388499999999995E-2</c:v>
                </c:pt>
                <c:pt idx="593">
                  <c:v>-7.3189199999999996E-2</c:v>
                </c:pt>
                <c:pt idx="594">
                  <c:v>-7.2855900000000001E-2</c:v>
                </c:pt>
                <c:pt idx="595">
                  <c:v>-7.2471900000000006E-2</c:v>
                </c:pt>
                <c:pt idx="596">
                  <c:v>-7.2313100000000005E-2</c:v>
                </c:pt>
                <c:pt idx="597">
                  <c:v>-7.1758000000000002E-2</c:v>
                </c:pt>
                <c:pt idx="598">
                  <c:v>-7.1495100000000006E-2</c:v>
                </c:pt>
                <c:pt idx="599">
                  <c:v>-7.1240200000000004E-2</c:v>
                </c:pt>
                <c:pt idx="600">
                  <c:v>-7.0399299999999998E-2</c:v>
                </c:pt>
                <c:pt idx="601">
                  <c:v>-6.9499699999999998E-2</c:v>
                </c:pt>
                <c:pt idx="602">
                  <c:v>-6.8028000000000005E-2</c:v>
                </c:pt>
                <c:pt idx="603">
                  <c:v>-6.7703299999999994E-2</c:v>
                </c:pt>
                <c:pt idx="604">
                  <c:v>-6.7544499999999993E-2</c:v>
                </c:pt>
                <c:pt idx="605">
                  <c:v>-6.6790100000000005E-2</c:v>
                </c:pt>
                <c:pt idx="606">
                  <c:v>-6.5717800000000007E-2</c:v>
                </c:pt>
                <c:pt idx="607">
                  <c:v>-6.4599699999999996E-2</c:v>
                </c:pt>
                <c:pt idx="608">
                  <c:v>-6.3330899999999996E-2</c:v>
                </c:pt>
                <c:pt idx="609">
                  <c:v>-6.2991500000000006E-2</c:v>
                </c:pt>
                <c:pt idx="610">
                  <c:v>-6.2756000000000006E-2</c:v>
                </c:pt>
                <c:pt idx="611">
                  <c:v>-6.2025999999999998E-2</c:v>
                </c:pt>
                <c:pt idx="612">
                  <c:v>-6.13152E-2</c:v>
                </c:pt>
                <c:pt idx="613">
                  <c:v>-6.0621099999999997E-2</c:v>
                </c:pt>
                <c:pt idx="614">
                  <c:v>-6.0126600000000002E-2</c:v>
                </c:pt>
                <c:pt idx="615">
                  <c:v>-6.0203800000000002E-2</c:v>
                </c:pt>
                <c:pt idx="616">
                  <c:v>-5.9937699999999997E-2</c:v>
                </c:pt>
                <c:pt idx="617">
                  <c:v>-5.9321800000000001E-2</c:v>
                </c:pt>
                <c:pt idx="618">
                  <c:v>-5.90713E-2</c:v>
                </c:pt>
                <c:pt idx="619">
                  <c:v>-5.8742099999999998E-2</c:v>
                </c:pt>
                <c:pt idx="620">
                  <c:v>-5.8662600000000002E-2</c:v>
                </c:pt>
                <c:pt idx="621">
                  <c:v>-5.8057600000000001E-2</c:v>
                </c:pt>
                <c:pt idx="622">
                  <c:v>-5.7516999999999999E-2</c:v>
                </c:pt>
                <c:pt idx="623">
                  <c:v>-5.72294E-2</c:v>
                </c:pt>
                <c:pt idx="624">
                  <c:v>-5.7202299999999998E-2</c:v>
                </c:pt>
                <c:pt idx="625">
                  <c:v>-5.6977199999999999E-2</c:v>
                </c:pt>
                <c:pt idx="626">
                  <c:v>-5.6397200000000001E-2</c:v>
                </c:pt>
                <c:pt idx="627">
                  <c:v>-5.5863900000000001E-2</c:v>
                </c:pt>
                <c:pt idx="628">
                  <c:v>-5.56385E-2</c:v>
                </c:pt>
                <c:pt idx="629">
                  <c:v>-5.5110800000000001E-2</c:v>
                </c:pt>
                <c:pt idx="630">
                  <c:v>-5.4617300000000001E-2</c:v>
                </c:pt>
                <c:pt idx="631">
                  <c:v>-5.4054600000000001E-2</c:v>
                </c:pt>
                <c:pt idx="632">
                  <c:v>-5.3559099999999998E-2</c:v>
                </c:pt>
                <c:pt idx="633">
                  <c:v>-5.3299300000000001E-2</c:v>
                </c:pt>
                <c:pt idx="634">
                  <c:v>-5.2671000000000003E-2</c:v>
                </c:pt>
                <c:pt idx="635">
                  <c:v>-5.2168699999999998E-2</c:v>
                </c:pt>
                <c:pt idx="636">
                  <c:v>-5.17735E-2</c:v>
                </c:pt>
                <c:pt idx="637">
                  <c:v>-5.1616299999999997E-2</c:v>
                </c:pt>
                <c:pt idx="638">
                  <c:v>-5.1147999999999999E-2</c:v>
                </c:pt>
                <c:pt idx="639">
                  <c:v>-5.0682499999999998E-2</c:v>
                </c:pt>
                <c:pt idx="640">
                  <c:v>-5.0357399999999997E-2</c:v>
                </c:pt>
                <c:pt idx="641">
                  <c:v>-5.0090700000000002E-2</c:v>
                </c:pt>
                <c:pt idx="642">
                  <c:v>-4.9784599999999998E-2</c:v>
                </c:pt>
                <c:pt idx="643">
                  <c:v>-4.9307299999999998E-2</c:v>
                </c:pt>
                <c:pt idx="644">
                  <c:v>-4.9036000000000003E-2</c:v>
                </c:pt>
                <c:pt idx="645">
                  <c:v>-4.8671300000000001E-2</c:v>
                </c:pt>
                <c:pt idx="646">
                  <c:v>-4.8360500000000001E-2</c:v>
                </c:pt>
                <c:pt idx="647">
                  <c:v>-4.7992100000000003E-2</c:v>
                </c:pt>
                <c:pt idx="648">
                  <c:v>-4.77432E-2</c:v>
                </c:pt>
                <c:pt idx="649">
                  <c:v>-4.7391700000000002E-2</c:v>
                </c:pt>
                <c:pt idx="650">
                  <c:v>-4.7078700000000001E-2</c:v>
                </c:pt>
                <c:pt idx="651">
                  <c:v>-4.7012600000000002E-2</c:v>
                </c:pt>
                <c:pt idx="652">
                  <c:v>-4.6957899999999997E-2</c:v>
                </c:pt>
                <c:pt idx="653">
                  <c:v>-4.7025900000000002E-2</c:v>
                </c:pt>
                <c:pt idx="654">
                  <c:v>-4.7128299999999998E-2</c:v>
                </c:pt>
                <c:pt idx="655">
                  <c:v>-4.7322900000000001E-2</c:v>
                </c:pt>
                <c:pt idx="656">
                  <c:v>-4.7588499999999999E-2</c:v>
                </c:pt>
                <c:pt idx="657">
                  <c:v>-4.78086E-2</c:v>
                </c:pt>
                <c:pt idx="658">
                  <c:v>-4.7857499999999997E-2</c:v>
                </c:pt>
                <c:pt idx="659">
                  <c:v>-4.8124599999999997E-2</c:v>
                </c:pt>
                <c:pt idx="660">
                  <c:v>-4.8670699999999997E-2</c:v>
                </c:pt>
                <c:pt idx="661">
                  <c:v>-4.9001799999999998E-2</c:v>
                </c:pt>
                <c:pt idx="662">
                  <c:v>-4.9295199999999997E-2</c:v>
                </c:pt>
                <c:pt idx="663">
                  <c:v>-4.9655100000000001E-2</c:v>
                </c:pt>
                <c:pt idx="664">
                  <c:v>-5.0338500000000001E-2</c:v>
                </c:pt>
                <c:pt idx="665">
                  <c:v>-5.0693000000000002E-2</c:v>
                </c:pt>
                <c:pt idx="666">
                  <c:v>-5.1043199999999997E-2</c:v>
                </c:pt>
                <c:pt idx="667">
                  <c:v>-5.1309500000000001E-2</c:v>
                </c:pt>
                <c:pt idx="668">
                  <c:v>-5.1849800000000001E-2</c:v>
                </c:pt>
                <c:pt idx="669">
                  <c:v>-5.2017399999999998E-2</c:v>
                </c:pt>
                <c:pt idx="670">
                  <c:v>-5.2399000000000001E-2</c:v>
                </c:pt>
                <c:pt idx="671">
                  <c:v>-5.26516E-2</c:v>
                </c:pt>
                <c:pt idx="672">
                  <c:v>-5.3202100000000002E-2</c:v>
                </c:pt>
                <c:pt idx="673">
                  <c:v>-5.3427500000000003E-2</c:v>
                </c:pt>
                <c:pt idx="674">
                  <c:v>-5.3876500000000001E-2</c:v>
                </c:pt>
                <c:pt idx="675">
                  <c:v>-5.4134599999999998E-2</c:v>
                </c:pt>
                <c:pt idx="676">
                  <c:v>-5.4643299999999999E-2</c:v>
                </c:pt>
                <c:pt idx="677">
                  <c:v>-5.48453E-2</c:v>
                </c:pt>
                <c:pt idx="678">
                  <c:v>-5.53342E-2</c:v>
                </c:pt>
                <c:pt idx="679">
                  <c:v>-5.5754199999999997E-2</c:v>
                </c:pt>
                <c:pt idx="680">
                  <c:v>-5.6203900000000001E-2</c:v>
                </c:pt>
                <c:pt idx="681">
                  <c:v>-5.6644199999999999E-2</c:v>
                </c:pt>
                <c:pt idx="682">
                  <c:v>-5.7057099999999999E-2</c:v>
                </c:pt>
                <c:pt idx="683">
                  <c:v>-5.7793499999999998E-2</c:v>
                </c:pt>
                <c:pt idx="684">
                  <c:v>-5.8249200000000001E-2</c:v>
                </c:pt>
                <c:pt idx="685">
                  <c:v>-5.8641100000000002E-2</c:v>
                </c:pt>
                <c:pt idx="686">
                  <c:v>-5.88073E-2</c:v>
                </c:pt>
                <c:pt idx="687">
                  <c:v>-5.9508499999999999E-2</c:v>
                </c:pt>
                <c:pt idx="688">
                  <c:v>-5.9943099999999999E-2</c:v>
                </c:pt>
                <c:pt idx="689">
                  <c:v>-6.0399399999999999E-2</c:v>
                </c:pt>
                <c:pt idx="690">
                  <c:v>-6.0524500000000002E-2</c:v>
                </c:pt>
                <c:pt idx="691">
                  <c:v>-6.0986600000000002E-2</c:v>
                </c:pt>
                <c:pt idx="692">
                  <c:v>-6.1522800000000002E-2</c:v>
                </c:pt>
                <c:pt idx="693">
                  <c:v>-6.1888600000000002E-2</c:v>
                </c:pt>
                <c:pt idx="694">
                  <c:v>-6.2099399999999999E-2</c:v>
                </c:pt>
                <c:pt idx="695">
                  <c:v>-6.23318E-2</c:v>
                </c:pt>
                <c:pt idx="696">
                  <c:v>-6.2966999999999995E-2</c:v>
                </c:pt>
                <c:pt idx="697">
                  <c:v>-6.3262100000000002E-2</c:v>
                </c:pt>
                <c:pt idx="698">
                  <c:v>-6.3486000000000001E-2</c:v>
                </c:pt>
                <c:pt idx="699">
                  <c:v>-6.3625200000000007E-2</c:v>
                </c:pt>
                <c:pt idx="700">
                  <c:v>-6.3200500000000007E-2</c:v>
                </c:pt>
                <c:pt idx="701">
                  <c:v>-6.1849300000000003E-2</c:v>
                </c:pt>
                <c:pt idx="702">
                  <c:v>-6.0726799999999997E-2</c:v>
                </c:pt>
                <c:pt idx="703">
                  <c:v>-5.9317300000000003E-2</c:v>
                </c:pt>
                <c:pt idx="704">
                  <c:v>-5.7579100000000001E-2</c:v>
                </c:pt>
                <c:pt idx="705">
                  <c:v>-5.5489299999999998E-2</c:v>
                </c:pt>
                <c:pt idx="706">
                  <c:v>-5.3424199999999998E-2</c:v>
                </c:pt>
                <c:pt idx="707">
                  <c:v>-5.14762E-2</c:v>
                </c:pt>
                <c:pt idx="708">
                  <c:v>-4.9631500000000002E-2</c:v>
                </c:pt>
                <c:pt idx="709">
                  <c:v>-4.9816699999999998E-2</c:v>
                </c:pt>
                <c:pt idx="710">
                  <c:v>-5.0288199999999998E-2</c:v>
                </c:pt>
                <c:pt idx="711">
                  <c:v>-5.0955E-2</c:v>
                </c:pt>
                <c:pt idx="712">
                  <c:v>-5.18553E-2</c:v>
                </c:pt>
                <c:pt idx="713">
                  <c:v>-5.32795E-2</c:v>
                </c:pt>
                <c:pt idx="714">
                  <c:v>-5.4479399999999997E-2</c:v>
                </c:pt>
                <c:pt idx="715">
                  <c:v>-5.5460799999999998E-2</c:v>
                </c:pt>
                <c:pt idx="716">
                  <c:v>-5.5569599999999997E-2</c:v>
                </c:pt>
                <c:pt idx="717">
                  <c:v>-5.5734899999999997E-2</c:v>
                </c:pt>
                <c:pt idx="718">
                  <c:v>-5.5809699999999997E-2</c:v>
                </c:pt>
                <c:pt idx="719">
                  <c:v>-5.6360899999999998E-2</c:v>
                </c:pt>
                <c:pt idx="720">
                  <c:v>-5.7064299999999998E-2</c:v>
                </c:pt>
                <c:pt idx="721">
                  <c:v>-5.7313599999999999E-2</c:v>
                </c:pt>
                <c:pt idx="722">
                  <c:v>-5.7533800000000003E-2</c:v>
                </c:pt>
                <c:pt idx="723">
                  <c:v>-5.78018E-2</c:v>
                </c:pt>
                <c:pt idx="724">
                  <c:v>-5.7964300000000003E-2</c:v>
                </c:pt>
                <c:pt idx="725">
                  <c:v>-5.7982400000000003E-2</c:v>
                </c:pt>
                <c:pt idx="726">
                  <c:v>-5.8332500000000002E-2</c:v>
                </c:pt>
                <c:pt idx="727">
                  <c:v>-5.8496199999999998E-2</c:v>
                </c:pt>
                <c:pt idx="728">
                  <c:v>-5.8747099999999997E-2</c:v>
                </c:pt>
                <c:pt idx="729">
                  <c:v>-5.8754500000000001E-2</c:v>
                </c:pt>
                <c:pt idx="730">
                  <c:v>-5.9175699999999998E-2</c:v>
                </c:pt>
                <c:pt idx="731">
                  <c:v>-5.9480600000000002E-2</c:v>
                </c:pt>
                <c:pt idx="732">
                  <c:v>-5.9786400000000003E-2</c:v>
                </c:pt>
                <c:pt idx="733">
                  <c:v>-5.9876699999999998E-2</c:v>
                </c:pt>
                <c:pt idx="734">
                  <c:v>-6.0155300000000002E-2</c:v>
                </c:pt>
                <c:pt idx="735">
                  <c:v>-6.0500400000000003E-2</c:v>
                </c:pt>
                <c:pt idx="736">
                  <c:v>-6.0370300000000002E-2</c:v>
                </c:pt>
                <c:pt idx="737">
                  <c:v>-6.0505900000000001E-2</c:v>
                </c:pt>
                <c:pt idx="738">
                  <c:v>-6.0594099999999998E-2</c:v>
                </c:pt>
                <c:pt idx="739">
                  <c:v>-6.0904600000000003E-2</c:v>
                </c:pt>
                <c:pt idx="740">
                  <c:v>-6.07141E-2</c:v>
                </c:pt>
                <c:pt idx="741">
                  <c:v>-6.0968799999999997E-2</c:v>
                </c:pt>
                <c:pt idx="742">
                  <c:v>-6.1062499999999999E-2</c:v>
                </c:pt>
                <c:pt idx="743">
                  <c:v>-6.1277100000000001E-2</c:v>
                </c:pt>
                <c:pt idx="744">
                  <c:v>-6.1368499999999999E-2</c:v>
                </c:pt>
                <c:pt idx="745">
                  <c:v>-6.16231E-2</c:v>
                </c:pt>
                <c:pt idx="746">
                  <c:v>-6.2191200000000002E-2</c:v>
                </c:pt>
                <c:pt idx="747">
                  <c:v>-6.2184499999999997E-2</c:v>
                </c:pt>
                <c:pt idx="748">
                  <c:v>-6.21465E-2</c:v>
                </c:pt>
                <c:pt idx="749">
                  <c:v>-6.2031799999999998E-2</c:v>
                </c:pt>
                <c:pt idx="750">
                  <c:v>-6.23955E-2</c:v>
                </c:pt>
                <c:pt idx="751">
                  <c:v>-6.2507300000000002E-2</c:v>
                </c:pt>
                <c:pt idx="752">
                  <c:v>-6.2566999999999998E-2</c:v>
                </c:pt>
                <c:pt idx="753">
                  <c:v>-6.2527100000000002E-2</c:v>
                </c:pt>
                <c:pt idx="754">
                  <c:v>-6.2846899999999997E-2</c:v>
                </c:pt>
                <c:pt idx="755">
                  <c:v>-6.3169900000000001E-2</c:v>
                </c:pt>
                <c:pt idx="756">
                  <c:v>-6.3486100000000004E-2</c:v>
                </c:pt>
                <c:pt idx="757">
                  <c:v>-6.3675999999999996E-2</c:v>
                </c:pt>
                <c:pt idx="758">
                  <c:v>-6.3683799999999999E-2</c:v>
                </c:pt>
                <c:pt idx="759">
                  <c:v>-6.3664600000000002E-2</c:v>
                </c:pt>
                <c:pt idx="760">
                  <c:v>-6.3713500000000006E-2</c:v>
                </c:pt>
                <c:pt idx="761">
                  <c:v>-6.3692499999999999E-2</c:v>
                </c:pt>
                <c:pt idx="762">
                  <c:v>-6.3700300000000001E-2</c:v>
                </c:pt>
                <c:pt idx="763">
                  <c:v>-6.3755400000000004E-2</c:v>
                </c:pt>
                <c:pt idx="764">
                  <c:v>-6.3749100000000003E-2</c:v>
                </c:pt>
                <c:pt idx="765">
                  <c:v>-6.3736100000000004E-2</c:v>
                </c:pt>
                <c:pt idx="766">
                  <c:v>-6.3704499999999997E-2</c:v>
                </c:pt>
                <c:pt idx="767">
                  <c:v>-6.3701400000000005E-2</c:v>
                </c:pt>
                <c:pt idx="768">
                  <c:v>-6.3702400000000006E-2</c:v>
                </c:pt>
                <c:pt idx="769">
                  <c:v>-6.3702400000000006E-2</c:v>
                </c:pt>
                <c:pt idx="770">
                  <c:v>-6.3702400000000006E-2</c:v>
                </c:pt>
                <c:pt idx="771">
                  <c:v>-6.3702300000000003E-2</c:v>
                </c:pt>
                <c:pt idx="772">
                  <c:v>-6.3702999999999996E-2</c:v>
                </c:pt>
                <c:pt idx="773">
                  <c:v>-6.3727900000000004E-2</c:v>
                </c:pt>
                <c:pt idx="774">
                  <c:v>-6.37519E-2</c:v>
                </c:pt>
                <c:pt idx="775">
                  <c:v>-6.3768199999999997E-2</c:v>
                </c:pt>
                <c:pt idx="776">
                  <c:v>-6.3821000000000003E-2</c:v>
                </c:pt>
                <c:pt idx="777">
                  <c:v>-6.3880500000000007E-2</c:v>
                </c:pt>
                <c:pt idx="778">
                  <c:v>-6.3902799999999996E-2</c:v>
                </c:pt>
                <c:pt idx="779">
                  <c:v>-6.3914299999999993E-2</c:v>
                </c:pt>
                <c:pt idx="780">
                  <c:v>-6.3897399999999993E-2</c:v>
                </c:pt>
                <c:pt idx="781">
                  <c:v>-6.3866900000000004E-2</c:v>
                </c:pt>
                <c:pt idx="782">
                  <c:v>-6.39044E-2</c:v>
                </c:pt>
                <c:pt idx="783">
                  <c:v>-6.3968999999999998E-2</c:v>
                </c:pt>
                <c:pt idx="784">
                  <c:v>-6.4002699999999996E-2</c:v>
                </c:pt>
                <c:pt idx="785">
                  <c:v>-6.4020099999999996E-2</c:v>
                </c:pt>
                <c:pt idx="786">
                  <c:v>-6.4009200000000002E-2</c:v>
                </c:pt>
                <c:pt idx="787">
                  <c:v>-6.3975799999999999E-2</c:v>
                </c:pt>
                <c:pt idx="788">
                  <c:v>-6.3994800000000004E-2</c:v>
                </c:pt>
                <c:pt idx="789">
                  <c:v>-6.4060900000000004E-2</c:v>
                </c:pt>
                <c:pt idx="790">
                  <c:v>-6.4104999999999995E-2</c:v>
                </c:pt>
                <c:pt idx="791">
                  <c:v>-6.4130300000000001E-2</c:v>
                </c:pt>
                <c:pt idx="792">
                  <c:v>-6.4131900000000006E-2</c:v>
                </c:pt>
                <c:pt idx="793">
                  <c:v>-6.4103400000000005E-2</c:v>
                </c:pt>
                <c:pt idx="794">
                  <c:v>-6.41071E-2</c:v>
                </c:pt>
                <c:pt idx="795">
                  <c:v>-6.4165399999999997E-2</c:v>
                </c:pt>
                <c:pt idx="796">
                  <c:v>-6.4214099999999996E-2</c:v>
                </c:pt>
                <c:pt idx="797">
                  <c:v>-6.42456E-2</c:v>
                </c:pt>
                <c:pt idx="798">
                  <c:v>-6.4252500000000004E-2</c:v>
                </c:pt>
                <c:pt idx="799">
                  <c:v>-6.4232300000000006E-2</c:v>
                </c:pt>
                <c:pt idx="800">
                  <c:v>-6.3737000000000002E-2</c:v>
                </c:pt>
                <c:pt idx="801">
                  <c:v>-6.2351900000000002E-2</c:v>
                </c:pt>
                <c:pt idx="802">
                  <c:v>-6.07206E-2</c:v>
                </c:pt>
                <c:pt idx="803">
                  <c:v>-5.8730600000000001E-2</c:v>
                </c:pt>
                <c:pt idx="804">
                  <c:v>-5.6667000000000002E-2</c:v>
                </c:pt>
                <c:pt idx="805">
                  <c:v>-5.4845900000000003E-2</c:v>
                </c:pt>
                <c:pt idx="806">
                  <c:v>-5.3027199999999997E-2</c:v>
                </c:pt>
                <c:pt idx="807">
                  <c:v>-5.1043499999999999E-2</c:v>
                </c:pt>
                <c:pt idx="808">
                  <c:v>-4.8982499999999998E-2</c:v>
                </c:pt>
                <c:pt idx="809">
                  <c:v>-4.7132899999999998E-2</c:v>
                </c:pt>
                <c:pt idx="810">
                  <c:v>-4.5364599999999998E-2</c:v>
                </c:pt>
                <c:pt idx="811">
                  <c:v>-4.3438999999999998E-2</c:v>
                </c:pt>
                <c:pt idx="812">
                  <c:v>-4.1423099999999997E-2</c:v>
                </c:pt>
                <c:pt idx="813">
                  <c:v>-3.9419900000000001E-2</c:v>
                </c:pt>
                <c:pt idx="814">
                  <c:v>-3.7574000000000003E-2</c:v>
                </c:pt>
                <c:pt idx="815">
                  <c:v>-3.5745699999999998E-2</c:v>
                </c:pt>
                <c:pt idx="816">
                  <c:v>-3.3791099999999998E-2</c:v>
                </c:pt>
                <c:pt idx="817">
                  <c:v>-3.1760900000000002E-2</c:v>
                </c:pt>
                <c:pt idx="818">
                  <c:v>-2.9780999999999998E-2</c:v>
                </c:pt>
                <c:pt idx="819">
                  <c:v>-2.7963999999999999E-2</c:v>
                </c:pt>
                <c:pt idx="820">
                  <c:v>-2.61126E-2</c:v>
                </c:pt>
                <c:pt idx="821">
                  <c:v>-2.4131199999999998E-2</c:v>
                </c:pt>
                <c:pt idx="822">
                  <c:v>-2.20815E-2</c:v>
                </c:pt>
                <c:pt idx="823">
                  <c:v>-2.01706E-2</c:v>
                </c:pt>
                <c:pt idx="824">
                  <c:v>-1.83783E-2</c:v>
                </c:pt>
                <c:pt idx="825">
                  <c:v>-1.6452499999999998E-2</c:v>
                </c:pt>
                <c:pt idx="826">
                  <c:v>-1.4427300000000001E-2</c:v>
                </c:pt>
                <c:pt idx="827">
                  <c:v>-1.2398899999999999E-2</c:v>
                </c:pt>
                <c:pt idx="828">
                  <c:v>-1.0568599999999999E-2</c:v>
                </c:pt>
                <c:pt idx="829">
                  <c:v>-8.7262699999999995E-3</c:v>
                </c:pt>
                <c:pt idx="830">
                  <c:v>-6.7352000000000002E-3</c:v>
                </c:pt>
                <c:pt idx="831">
                  <c:v>-4.6836500000000001E-3</c:v>
                </c:pt>
                <c:pt idx="832">
                  <c:v>-2.7409999999999999E-3</c:v>
                </c:pt>
                <c:pt idx="833">
                  <c:v>-9.31911E-4</c:v>
                </c:pt>
                <c:pt idx="834">
                  <c:v>1.0015499999999999E-3</c:v>
                </c:pt>
                <c:pt idx="835">
                  <c:v>3.03462E-3</c:v>
                </c:pt>
                <c:pt idx="836">
                  <c:v>5.0615699999999996E-3</c:v>
                </c:pt>
                <c:pt idx="837">
                  <c:v>6.9016199999999998E-3</c:v>
                </c:pt>
                <c:pt idx="838">
                  <c:v>8.7705300000000003E-3</c:v>
                </c:pt>
                <c:pt idx="839">
                  <c:v>1.0782399999999999E-2</c:v>
                </c:pt>
                <c:pt idx="840">
                  <c:v>1.28352E-2</c:v>
                </c:pt>
                <c:pt idx="841">
                  <c:v>1.47508E-2</c:v>
                </c:pt>
                <c:pt idx="842">
                  <c:v>1.6586199999999999E-2</c:v>
                </c:pt>
                <c:pt idx="843">
                  <c:v>1.8561399999999999E-2</c:v>
                </c:pt>
                <c:pt idx="844">
                  <c:v>2.0612599999999998E-2</c:v>
                </c:pt>
                <c:pt idx="845">
                  <c:v>2.2594699999999999E-2</c:v>
                </c:pt>
                <c:pt idx="846">
                  <c:v>2.4427399999999998E-2</c:v>
                </c:pt>
                <c:pt idx="847">
                  <c:v>2.6362E-2</c:v>
                </c:pt>
                <c:pt idx="848">
                  <c:v>2.8407000000000002E-2</c:v>
                </c:pt>
                <c:pt idx="849">
                  <c:v>3.0418799999999999E-2</c:v>
                </c:pt>
                <c:pt idx="850">
                  <c:v>3.1671100000000001E-2</c:v>
                </c:pt>
                <c:pt idx="851">
                  <c:v>3.1060000000000001E-2</c:v>
                </c:pt>
                <c:pt idx="852">
                  <c:v>3.07903E-2</c:v>
                </c:pt>
                <c:pt idx="853">
                  <c:v>3.03796E-2</c:v>
                </c:pt>
                <c:pt idx="854">
                  <c:v>3.01897E-2</c:v>
                </c:pt>
                <c:pt idx="855">
                  <c:v>2.9464000000000001E-2</c:v>
                </c:pt>
                <c:pt idx="856">
                  <c:v>2.81356E-2</c:v>
                </c:pt>
                <c:pt idx="857">
                  <c:v>2.6465599999999999E-2</c:v>
                </c:pt>
                <c:pt idx="858">
                  <c:v>2.44931E-2</c:v>
                </c:pt>
                <c:pt idx="859">
                  <c:v>2.22738E-2</c:v>
                </c:pt>
                <c:pt idx="860">
                  <c:v>1.9942000000000001E-2</c:v>
                </c:pt>
                <c:pt idx="861">
                  <c:v>1.74272E-2</c:v>
                </c:pt>
                <c:pt idx="862">
                  <c:v>1.46085E-2</c:v>
                </c:pt>
                <c:pt idx="863">
                  <c:v>1.21429E-2</c:v>
                </c:pt>
                <c:pt idx="864">
                  <c:v>9.9119800000000008E-3</c:v>
                </c:pt>
                <c:pt idx="865">
                  <c:v>7.8086500000000003E-3</c:v>
                </c:pt>
                <c:pt idx="866">
                  <c:v>5.5538300000000001E-3</c:v>
                </c:pt>
                <c:pt idx="867">
                  <c:v>3.4031600000000001E-3</c:v>
                </c:pt>
                <c:pt idx="868">
                  <c:v>1.40145E-3</c:v>
                </c:pt>
                <c:pt idx="869">
                  <c:v>-7.0648599999999998E-4</c:v>
                </c:pt>
                <c:pt idx="870">
                  <c:v>-2.9279599999999999E-3</c:v>
                </c:pt>
                <c:pt idx="871">
                  <c:v>-5.0243800000000002E-3</c:v>
                </c:pt>
                <c:pt idx="872">
                  <c:v>-7.0048200000000001E-3</c:v>
                </c:pt>
                <c:pt idx="873">
                  <c:v>-9.0683599999999993E-3</c:v>
                </c:pt>
                <c:pt idx="874">
                  <c:v>-1.11868E-2</c:v>
                </c:pt>
                <c:pt idx="875">
                  <c:v>-1.32426E-2</c:v>
                </c:pt>
                <c:pt idx="876">
                  <c:v>-1.5262E-2</c:v>
                </c:pt>
                <c:pt idx="877">
                  <c:v>-1.7290799999999999E-2</c:v>
                </c:pt>
                <c:pt idx="878">
                  <c:v>-1.93253E-2</c:v>
                </c:pt>
                <c:pt idx="879">
                  <c:v>-2.1356900000000002E-2</c:v>
                </c:pt>
                <c:pt idx="880">
                  <c:v>-2.3364300000000001E-2</c:v>
                </c:pt>
                <c:pt idx="881">
                  <c:v>-2.5361000000000002E-2</c:v>
                </c:pt>
                <c:pt idx="882">
                  <c:v>-2.73469E-2</c:v>
                </c:pt>
                <c:pt idx="883">
                  <c:v>-2.9318799999999999E-2</c:v>
                </c:pt>
                <c:pt idx="884">
                  <c:v>-3.12273E-2</c:v>
                </c:pt>
                <c:pt idx="885">
                  <c:v>-3.3026699999999999E-2</c:v>
                </c:pt>
                <c:pt idx="886">
                  <c:v>-3.4831000000000001E-2</c:v>
                </c:pt>
                <c:pt idx="887">
                  <c:v>-3.65925E-2</c:v>
                </c:pt>
                <c:pt idx="888">
                  <c:v>-3.83077E-2</c:v>
                </c:pt>
                <c:pt idx="889">
                  <c:v>-4.0059400000000002E-2</c:v>
                </c:pt>
                <c:pt idx="890">
                  <c:v>-4.1800200000000003E-2</c:v>
                </c:pt>
                <c:pt idx="891">
                  <c:v>-4.3488300000000001E-2</c:v>
                </c:pt>
                <c:pt idx="892">
                  <c:v>-4.5192000000000003E-2</c:v>
                </c:pt>
                <c:pt idx="893">
                  <c:v>-4.6959099999999997E-2</c:v>
                </c:pt>
                <c:pt idx="894">
                  <c:v>-4.8709500000000003E-2</c:v>
                </c:pt>
                <c:pt idx="895">
                  <c:v>-5.04292E-2</c:v>
                </c:pt>
                <c:pt idx="896">
                  <c:v>-5.2170000000000001E-2</c:v>
                </c:pt>
                <c:pt idx="897">
                  <c:v>-5.3920000000000003E-2</c:v>
                </c:pt>
                <c:pt idx="898">
                  <c:v>-5.5646500000000002E-2</c:v>
                </c:pt>
                <c:pt idx="899">
                  <c:v>-5.7348799999999998E-2</c:v>
                </c:pt>
                <c:pt idx="900">
                  <c:v>-5.8993700000000003E-2</c:v>
                </c:pt>
                <c:pt idx="901">
                  <c:v>-6.0696399999999998E-2</c:v>
                </c:pt>
                <c:pt idx="902">
                  <c:v>-6.2004999999999998E-2</c:v>
                </c:pt>
                <c:pt idx="903">
                  <c:v>-6.2745599999999999E-2</c:v>
                </c:pt>
                <c:pt idx="904">
                  <c:v>-6.4016500000000004E-2</c:v>
                </c:pt>
                <c:pt idx="905">
                  <c:v>-6.5018400000000004E-2</c:v>
                </c:pt>
                <c:pt idx="906">
                  <c:v>-6.5994200000000003E-2</c:v>
                </c:pt>
                <c:pt idx="907">
                  <c:v>-6.6486100000000006E-2</c:v>
                </c:pt>
                <c:pt idx="908">
                  <c:v>-6.6645999999999997E-2</c:v>
                </c:pt>
                <c:pt idx="909">
                  <c:v>-6.74622E-2</c:v>
                </c:pt>
                <c:pt idx="910">
                  <c:v>-6.7674600000000001E-2</c:v>
                </c:pt>
                <c:pt idx="911">
                  <c:v>-6.8019999999999997E-2</c:v>
                </c:pt>
                <c:pt idx="912">
                  <c:v>-6.8422399999999994E-2</c:v>
                </c:pt>
                <c:pt idx="913">
                  <c:v>-6.8492499999999998E-2</c:v>
                </c:pt>
                <c:pt idx="914">
                  <c:v>-6.9119600000000003E-2</c:v>
                </c:pt>
                <c:pt idx="915">
                  <c:v>-6.9568500000000005E-2</c:v>
                </c:pt>
                <c:pt idx="916">
                  <c:v>-6.9969900000000002E-2</c:v>
                </c:pt>
                <c:pt idx="917">
                  <c:v>-7.0460300000000003E-2</c:v>
                </c:pt>
                <c:pt idx="918">
                  <c:v>-7.0474599999999998E-2</c:v>
                </c:pt>
                <c:pt idx="919">
                  <c:v>-7.0876400000000006E-2</c:v>
                </c:pt>
                <c:pt idx="920">
                  <c:v>-7.12864E-2</c:v>
                </c:pt>
                <c:pt idx="921">
                  <c:v>-7.1538199999999996E-2</c:v>
                </c:pt>
                <c:pt idx="922">
                  <c:v>-7.2048899999999999E-2</c:v>
                </c:pt>
                <c:pt idx="923">
                  <c:v>-7.2479500000000002E-2</c:v>
                </c:pt>
                <c:pt idx="924">
                  <c:v>-7.3011199999999998E-2</c:v>
                </c:pt>
                <c:pt idx="925">
                  <c:v>-7.3098499999999997E-2</c:v>
                </c:pt>
                <c:pt idx="926">
                  <c:v>-7.3017499999999999E-2</c:v>
                </c:pt>
                <c:pt idx="927">
                  <c:v>-7.3289300000000002E-2</c:v>
                </c:pt>
                <c:pt idx="928">
                  <c:v>-7.3274300000000001E-2</c:v>
                </c:pt>
                <c:pt idx="929">
                  <c:v>-7.3108999999999993E-2</c:v>
                </c:pt>
                <c:pt idx="930">
                  <c:v>-7.30489E-2</c:v>
                </c:pt>
                <c:pt idx="931">
                  <c:v>-7.3249700000000001E-2</c:v>
                </c:pt>
                <c:pt idx="932">
                  <c:v>-7.3147299999999998E-2</c:v>
                </c:pt>
                <c:pt idx="933">
                  <c:v>-7.2699100000000003E-2</c:v>
                </c:pt>
                <c:pt idx="934">
                  <c:v>-7.2395000000000001E-2</c:v>
                </c:pt>
                <c:pt idx="935">
                  <c:v>-7.2352399999999997E-2</c:v>
                </c:pt>
                <c:pt idx="936">
                  <c:v>-7.2152300000000003E-2</c:v>
                </c:pt>
                <c:pt idx="937">
                  <c:v>-7.1844900000000003E-2</c:v>
                </c:pt>
                <c:pt idx="938">
                  <c:v>-7.1696899999999994E-2</c:v>
                </c:pt>
                <c:pt idx="939">
                  <c:v>-7.1786500000000003E-2</c:v>
                </c:pt>
                <c:pt idx="940">
                  <c:v>-7.1688699999999994E-2</c:v>
                </c:pt>
                <c:pt idx="941">
                  <c:v>-7.1455099999999994E-2</c:v>
                </c:pt>
                <c:pt idx="942">
                  <c:v>-7.1305999999999994E-2</c:v>
                </c:pt>
                <c:pt idx="943">
                  <c:v>-7.1452299999999996E-2</c:v>
                </c:pt>
                <c:pt idx="944">
                  <c:v>-7.1315400000000001E-2</c:v>
                </c:pt>
                <c:pt idx="945">
                  <c:v>-7.0935300000000007E-2</c:v>
                </c:pt>
                <c:pt idx="946">
                  <c:v>-7.0855299999999996E-2</c:v>
                </c:pt>
                <c:pt idx="947">
                  <c:v>-7.0771100000000003E-2</c:v>
                </c:pt>
                <c:pt idx="948">
                  <c:v>-7.0609599999999995E-2</c:v>
                </c:pt>
                <c:pt idx="949">
                  <c:v>-7.0372699999999996E-2</c:v>
                </c:pt>
                <c:pt idx="950">
                  <c:v>-6.9917300000000002E-2</c:v>
                </c:pt>
                <c:pt idx="951">
                  <c:v>-6.8646100000000002E-2</c:v>
                </c:pt>
                <c:pt idx="952">
                  <c:v>-6.6809599999999997E-2</c:v>
                </c:pt>
                <c:pt idx="953">
                  <c:v>-6.5146800000000005E-2</c:v>
                </c:pt>
                <c:pt idx="954">
                  <c:v>-6.3680600000000004E-2</c:v>
                </c:pt>
                <c:pt idx="955">
                  <c:v>-6.2434299999999998E-2</c:v>
                </c:pt>
                <c:pt idx="956">
                  <c:v>-6.0932300000000002E-2</c:v>
                </c:pt>
                <c:pt idx="957">
                  <c:v>-5.9203100000000002E-2</c:v>
                </c:pt>
                <c:pt idx="958">
                  <c:v>-5.7589899999999999E-2</c:v>
                </c:pt>
                <c:pt idx="959">
                  <c:v>-5.6073600000000001E-2</c:v>
                </c:pt>
                <c:pt idx="960">
                  <c:v>-5.4547900000000003E-2</c:v>
                </c:pt>
                <c:pt idx="961">
                  <c:v>-5.2908299999999998E-2</c:v>
                </c:pt>
                <c:pt idx="962">
                  <c:v>-5.1227200000000001E-2</c:v>
                </c:pt>
                <c:pt idx="963">
                  <c:v>-4.95781E-2</c:v>
                </c:pt>
                <c:pt idx="964">
                  <c:v>-4.7809600000000001E-2</c:v>
                </c:pt>
                <c:pt idx="965">
                  <c:v>-4.5934999999999997E-2</c:v>
                </c:pt>
                <c:pt idx="966">
                  <c:v>-4.4119999999999999E-2</c:v>
                </c:pt>
                <c:pt idx="967">
                  <c:v>-4.2404999999999998E-2</c:v>
                </c:pt>
                <c:pt idx="968">
                  <c:v>-4.0682500000000003E-2</c:v>
                </c:pt>
                <c:pt idx="969">
                  <c:v>-3.88866E-2</c:v>
                </c:pt>
                <c:pt idx="970">
                  <c:v>-3.7071100000000003E-2</c:v>
                </c:pt>
                <c:pt idx="971">
                  <c:v>-3.53037E-2</c:v>
                </c:pt>
                <c:pt idx="972">
                  <c:v>-3.3561399999999998E-2</c:v>
                </c:pt>
                <c:pt idx="973">
                  <c:v>-3.17799E-2</c:v>
                </c:pt>
                <c:pt idx="974">
                  <c:v>-2.99682E-2</c:v>
                </c:pt>
                <c:pt idx="975">
                  <c:v>-2.8180699999999999E-2</c:v>
                </c:pt>
                <c:pt idx="976">
                  <c:v>-2.6424300000000001E-2</c:v>
                </c:pt>
                <c:pt idx="977">
                  <c:v>-2.4656000000000001E-2</c:v>
                </c:pt>
                <c:pt idx="978">
                  <c:v>-2.2851099999999999E-2</c:v>
                </c:pt>
                <c:pt idx="979">
                  <c:v>-2.1045000000000001E-2</c:v>
                </c:pt>
                <c:pt idx="980">
                  <c:v>-1.9269100000000001E-2</c:v>
                </c:pt>
                <c:pt idx="981">
                  <c:v>-1.75009E-2</c:v>
                </c:pt>
                <c:pt idx="982">
                  <c:v>-1.57108E-2</c:v>
                </c:pt>
                <c:pt idx="983">
                  <c:v>-1.3903199999999999E-2</c:v>
                </c:pt>
                <c:pt idx="984">
                  <c:v>-1.21082E-2</c:v>
                </c:pt>
                <c:pt idx="985">
                  <c:v>-1.0330799999999999E-2</c:v>
                </c:pt>
                <c:pt idx="986">
                  <c:v>-8.5437399999999993E-3</c:v>
                </c:pt>
                <c:pt idx="987">
                  <c:v>-6.7410100000000004E-3</c:v>
                </c:pt>
                <c:pt idx="988">
                  <c:v>-4.9385599999999998E-3</c:v>
                </c:pt>
                <c:pt idx="989">
                  <c:v>-3.1485200000000001E-3</c:v>
                </c:pt>
                <c:pt idx="990">
                  <c:v>-1.3606899999999999E-3</c:v>
                </c:pt>
                <c:pt idx="991">
                  <c:v>4.4152999999999998E-4</c:v>
                </c:pt>
                <c:pt idx="992">
                  <c:v>2.2469500000000002E-3</c:v>
                </c:pt>
                <c:pt idx="993">
                  <c:v>4.0450699999999996E-3</c:v>
                </c:pt>
                <c:pt idx="994">
                  <c:v>5.8389399999999999E-3</c:v>
                </c:pt>
                <c:pt idx="995">
                  <c:v>7.63943E-3</c:v>
                </c:pt>
                <c:pt idx="996">
                  <c:v>9.4488899999999997E-3</c:v>
                </c:pt>
                <c:pt idx="997">
                  <c:v>1.12523E-2</c:v>
                </c:pt>
                <c:pt idx="998">
                  <c:v>1.3052100000000001E-2</c:v>
                </c:pt>
                <c:pt idx="999">
                  <c:v>1.4855E-2</c:v>
                </c:pt>
                <c:pt idx="1000">
                  <c:v>1.6872999999999999E-2</c:v>
                </c:pt>
                <c:pt idx="1001">
                  <c:v>1.8549199999999998E-2</c:v>
                </c:pt>
                <c:pt idx="1002">
                  <c:v>2.0084999999999999E-2</c:v>
                </c:pt>
                <c:pt idx="1003">
                  <c:v>2.18409E-2</c:v>
                </c:pt>
                <c:pt idx="1004">
                  <c:v>2.33452E-2</c:v>
                </c:pt>
                <c:pt idx="1005">
                  <c:v>2.4662799999999999E-2</c:v>
                </c:pt>
                <c:pt idx="1006">
                  <c:v>2.57696E-2</c:v>
                </c:pt>
                <c:pt idx="1007">
                  <c:v>2.7279000000000001E-2</c:v>
                </c:pt>
                <c:pt idx="1008">
                  <c:v>2.8948399999999999E-2</c:v>
                </c:pt>
                <c:pt idx="1009">
                  <c:v>3.0236699999999998E-2</c:v>
                </c:pt>
                <c:pt idx="1010">
                  <c:v>3.1481700000000001E-2</c:v>
                </c:pt>
                <c:pt idx="1011">
                  <c:v>3.3041300000000003E-2</c:v>
                </c:pt>
                <c:pt idx="1012">
                  <c:v>3.4463300000000002E-2</c:v>
                </c:pt>
                <c:pt idx="1013">
                  <c:v>3.5764299999999999E-2</c:v>
                </c:pt>
                <c:pt idx="1014">
                  <c:v>3.7321699999999999E-2</c:v>
                </c:pt>
                <c:pt idx="1015">
                  <c:v>3.8853600000000002E-2</c:v>
                </c:pt>
                <c:pt idx="1016">
                  <c:v>4.0231000000000003E-2</c:v>
                </c:pt>
                <c:pt idx="1017">
                  <c:v>4.1457500000000001E-2</c:v>
                </c:pt>
                <c:pt idx="1018">
                  <c:v>4.2878399999999997E-2</c:v>
                </c:pt>
                <c:pt idx="1019">
                  <c:v>4.4347999999999999E-2</c:v>
                </c:pt>
                <c:pt idx="1020">
                  <c:v>4.57037E-2</c:v>
                </c:pt>
                <c:pt idx="1021">
                  <c:v>4.7013800000000001E-2</c:v>
                </c:pt>
                <c:pt idx="1022">
                  <c:v>4.83875E-2</c:v>
                </c:pt>
                <c:pt idx="1023">
                  <c:v>4.9611099999999998E-2</c:v>
                </c:pt>
                <c:pt idx="1024">
                  <c:v>5.0741300000000003E-2</c:v>
                </c:pt>
                <c:pt idx="1025">
                  <c:v>5.2056400000000003E-2</c:v>
                </c:pt>
                <c:pt idx="1026">
                  <c:v>5.34805E-2</c:v>
                </c:pt>
                <c:pt idx="1027">
                  <c:v>5.4879699999999997E-2</c:v>
                </c:pt>
                <c:pt idx="1028">
                  <c:v>5.5971600000000003E-2</c:v>
                </c:pt>
                <c:pt idx="1029">
                  <c:v>5.7080800000000001E-2</c:v>
                </c:pt>
                <c:pt idx="1030">
                  <c:v>5.8582000000000002E-2</c:v>
                </c:pt>
                <c:pt idx="1031">
                  <c:v>5.9808399999999998E-2</c:v>
                </c:pt>
                <c:pt idx="1032">
                  <c:v>6.1075900000000002E-2</c:v>
                </c:pt>
                <c:pt idx="1033">
                  <c:v>6.2466099999999997E-2</c:v>
                </c:pt>
                <c:pt idx="1034">
                  <c:v>6.3654000000000002E-2</c:v>
                </c:pt>
                <c:pt idx="1035">
                  <c:v>6.4856300000000006E-2</c:v>
                </c:pt>
                <c:pt idx="1036">
                  <c:v>6.6132999999999997E-2</c:v>
                </c:pt>
                <c:pt idx="1037">
                  <c:v>6.7317600000000005E-2</c:v>
                </c:pt>
                <c:pt idx="1038">
                  <c:v>6.8489800000000003E-2</c:v>
                </c:pt>
                <c:pt idx="1039">
                  <c:v>6.9587599999999999E-2</c:v>
                </c:pt>
                <c:pt idx="1040">
                  <c:v>7.0666099999999996E-2</c:v>
                </c:pt>
                <c:pt idx="1041">
                  <c:v>7.1887099999999995E-2</c:v>
                </c:pt>
                <c:pt idx="1042">
                  <c:v>7.2947899999999996E-2</c:v>
                </c:pt>
                <c:pt idx="1043">
                  <c:v>7.4109599999999998E-2</c:v>
                </c:pt>
                <c:pt idx="1044">
                  <c:v>7.5169200000000005E-2</c:v>
                </c:pt>
                <c:pt idx="1045">
                  <c:v>7.6221899999999995E-2</c:v>
                </c:pt>
                <c:pt idx="1046">
                  <c:v>7.7320100000000003E-2</c:v>
                </c:pt>
                <c:pt idx="1047">
                  <c:v>7.8318499999999999E-2</c:v>
                </c:pt>
                <c:pt idx="1048">
                  <c:v>7.9438300000000003E-2</c:v>
                </c:pt>
                <c:pt idx="1049">
                  <c:v>8.0467700000000003E-2</c:v>
                </c:pt>
                <c:pt idx="1050">
                  <c:v>8.11447E-2</c:v>
                </c:pt>
                <c:pt idx="1051">
                  <c:v>8.1164299999999995E-2</c:v>
                </c:pt>
                <c:pt idx="1052">
                  <c:v>8.1339599999999998E-2</c:v>
                </c:pt>
                <c:pt idx="1053">
                  <c:v>8.0773999999999999E-2</c:v>
                </c:pt>
                <c:pt idx="1054">
                  <c:v>8.0252599999999993E-2</c:v>
                </c:pt>
                <c:pt idx="1055">
                  <c:v>7.9085199999999994E-2</c:v>
                </c:pt>
                <c:pt idx="1056">
                  <c:v>7.7995700000000001E-2</c:v>
                </c:pt>
                <c:pt idx="1057">
                  <c:v>7.6532600000000006E-2</c:v>
                </c:pt>
                <c:pt idx="1058">
                  <c:v>7.4793200000000004E-2</c:v>
                </c:pt>
                <c:pt idx="1059">
                  <c:v>7.2883500000000004E-2</c:v>
                </c:pt>
                <c:pt idx="1060">
                  <c:v>7.0606299999999997E-2</c:v>
                </c:pt>
                <c:pt idx="1061">
                  <c:v>6.8441600000000005E-2</c:v>
                </c:pt>
                <c:pt idx="1062">
                  <c:v>6.6101099999999996E-2</c:v>
                </c:pt>
                <c:pt idx="1063">
                  <c:v>6.3434099999999993E-2</c:v>
                </c:pt>
                <c:pt idx="1064">
                  <c:v>6.0809799999999997E-2</c:v>
                </c:pt>
                <c:pt idx="1065">
                  <c:v>5.7984300000000003E-2</c:v>
                </c:pt>
                <c:pt idx="1066">
                  <c:v>5.57864E-2</c:v>
                </c:pt>
                <c:pt idx="1067">
                  <c:v>5.3989599999999999E-2</c:v>
                </c:pt>
                <c:pt idx="1068">
                  <c:v>5.2660100000000001E-2</c:v>
                </c:pt>
                <c:pt idx="1069">
                  <c:v>5.1273699999999998E-2</c:v>
                </c:pt>
                <c:pt idx="1070">
                  <c:v>4.9570400000000001E-2</c:v>
                </c:pt>
                <c:pt idx="1071">
                  <c:v>4.7764899999999999E-2</c:v>
                </c:pt>
                <c:pt idx="1072">
                  <c:v>4.5865499999999997E-2</c:v>
                </c:pt>
                <c:pt idx="1073">
                  <c:v>4.3713099999999998E-2</c:v>
                </c:pt>
                <c:pt idx="1074">
                  <c:v>4.1491300000000002E-2</c:v>
                </c:pt>
                <c:pt idx="1075">
                  <c:v>3.9278199999999999E-2</c:v>
                </c:pt>
                <c:pt idx="1076">
                  <c:v>3.73637E-2</c:v>
                </c:pt>
                <c:pt idx="1077">
                  <c:v>3.56852E-2</c:v>
                </c:pt>
                <c:pt idx="1078">
                  <c:v>3.39869E-2</c:v>
                </c:pt>
                <c:pt idx="1079">
                  <c:v>3.2164699999999997E-2</c:v>
                </c:pt>
                <c:pt idx="1080">
                  <c:v>3.0102299999999999E-2</c:v>
                </c:pt>
                <c:pt idx="1081">
                  <c:v>2.8198999999999998E-2</c:v>
                </c:pt>
                <c:pt idx="1082">
                  <c:v>2.6325399999999999E-2</c:v>
                </c:pt>
                <c:pt idx="1083">
                  <c:v>2.4318800000000002E-2</c:v>
                </c:pt>
                <c:pt idx="1084">
                  <c:v>2.2660099999999999E-2</c:v>
                </c:pt>
                <c:pt idx="1085">
                  <c:v>2.0775600000000002E-2</c:v>
                </c:pt>
                <c:pt idx="1086">
                  <c:v>1.8858099999999999E-2</c:v>
                </c:pt>
                <c:pt idx="1087">
                  <c:v>1.6786700000000002E-2</c:v>
                </c:pt>
                <c:pt idx="1088">
                  <c:v>1.5007100000000001E-2</c:v>
                </c:pt>
                <c:pt idx="1089">
                  <c:v>1.3380100000000001E-2</c:v>
                </c:pt>
                <c:pt idx="1090">
                  <c:v>1.20746E-2</c:v>
                </c:pt>
                <c:pt idx="1091">
                  <c:v>1.0696499999999999E-2</c:v>
                </c:pt>
                <c:pt idx="1092">
                  <c:v>9.0352499999999999E-3</c:v>
                </c:pt>
                <c:pt idx="1093">
                  <c:v>7.15235E-3</c:v>
                </c:pt>
                <c:pt idx="1094">
                  <c:v>5.2269100000000004E-3</c:v>
                </c:pt>
                <c:pt idx="1095">
                  <c:v>3.39799E-3</c:v>
                </c:pt>
                <c:pt idx="1096">
                  <c:v>1.5908999999999999E-3</c:v>
                </c:pt>
                <c:pt idx="1097">
                  <c:v>-3.1453699999999999E-4</c:v>
                </c:pt>
                <c:pt idx="1098">
                  <c:v>-1.6998600000000001E-3</c:v>
                </c:pt>
                <c:pt idx="1099">
                  <c:v>-3.0401099999999999E-3</c:v>
                </c:pt>
                <c:pt idx="1100">
                  <c:v>-3.9496499999999999E-3</c:v>
                </c:pt>
                <c:pt idx="1101">
                  <c:v>-4.1356500000000003E-3</c:v>
                </c:pt>
                <c:pt idx="1102">
                  <c:v>-4.6744500000000001E-3</c:v>
                </c:pt>
                <c:pt idx="1103">
                  <c:v>-5.2899499999999999E-3</c:v>
                </c:pt>
                <c:pt idx="1104">
                  <c:v>-6.1794199999999997E-3</c:v>
                </c:pt>
                <c:pt idx="1105">
                  <c:v>-6.9224400000000002E-3</c:v>
                </c:pt>
                <c:pt idx="1106">
                  <c:v>-7.9996100000000007E-3</c:v>
                </c:pt>
                <c:pt idx="1107">
                  <c:v>-9.0122799999999992E-3</c:v>
                </c:pt>
                <c:pt idx="1108">
                  <c:v>-1.00573E-2</c:v>
                </c:pt>
                <c:pt idx="1109">
                  <c:v>-1.05889E-2</c:v>
                </c:pt>
                <c:pt idx="1110">
                  <c:v>-1.10388E-2</c:v>
                </c:pt>
                <c:pt idx="1111">
                  <c:v>-1.17711E-2</c:v>
                </c:pt>
                <c:pt idx="1112">
                  <c:v>-1.2193000000000001E-2</c:v>
                </c:pt>
                <c:pt idx="1113">
                  <c:v>-1.26181E-2</c:v>
                </c:pt>
                <c:pt idx="1114">
                  <c:v>-1.33531E-2</c:v>
                </c:pt>
                <c:pt idx="1115">
                  <c:v>-1.3915200000000001E-2</c:v>
                </c:pt>
                <c:pt idx="1116">
                  <c:v>-1.44276E-2</c:v>
                </c:pt>
                <c:pt idx="1117">
                  <c:v>-1.52348E-2</c:v>
                </c:pt>
                <c:pt idx="1118">
                  <c:v>-1.6010400000000001E-2</c:v>
                </c:pt>
                <c:pt idx="1119">
                  <c:v>-1.6634800000000002E-2</c:v>
                </c:pt>
                <c:pt idx="1120">
                  <c:v>-1.7378600000000001E-2</c:v>
                </c:pt>
                <c:pt idx="1121">
                  <c:v>-1.7995299999999999E-2</c:v>
                </c:pt>
                <c:pt idx="1122">
                  <c:v>-1.8870499999999998E-2</c:v>
                </c:pt>
                <c:pt idx="1123">
                  <c:v>-1.9764299999999999E-2</c:v>
                </c:pt>
                <c:pt idx="1124">
                  <c:v>-2.0579900000000002E-2</c:v>
                </c:pt>
                <c:pt idx="1125">
                  <c:v>-2.0991699999999999E-2</c:v>
                </c:pt>
                <c:pt idx="1126">
                  <c:v>-2.1706199999999998E-2</c:v>
                </c:pt>
                <c:pt idx="1127">
                  <c:v>-2.2539699999999999E-2</c:v>
                </c:pt>
                <c:pt idx="1128">
                  <c:v>-2.31881E-2</c:v>
                </c:pt>
                <c:pt idx="1129">
                  <c:v>-2.3834399999999999E-2</c:v>
                </c:pt>
                <c:pt idx="1130">
                  <c:v>-2.4711500000000001E-2</c:v>
                </c:pt>
                <c:pt idx="1131">
                  <c:v>-2.5428200000000001E-2</c:v>
                </c:pt>
                <c:pt idx="1132">
                  <c:v>-2.6355300000000002E-2</c:v>
                </c:pt>
                <c:pt idx="1133">
                  <c:v>-2.6889699999999999E-2</c:v>
                </c:pt>
                <c:pt idx="1134">
                  <c:v>-2.7291900000000001E-2</c:v>
                </c:pt>
                <c:pt idx="1135">
                  <c:v>-2.8105499999999999E-2</c:v>
                </c:pt>
                <c:pt idx="1136">
                  <c:v>-2.89103E-2</c:v>
                </c:pt>
                <c:pt idx="1137">
                  <c:v>-2.9688599999999999E-2</c:v>
                </c:pt>
                <c:pt idx="1138">
                  <c:v>-3.06465E-2</c:v>
                </c:pt>
                <c:pt idx="1139">
                  <c:v>-3.1615200000000003E-2</c:v>
                </c:pt>
                <c:pt idx="1140">
                  <c:v>-3.2657899999999997E-2</c:v>
                </c:pt>
                <c:pt idx="1141">
                  <c:v>-3.36517E-2</c:v>
                </c:pt>
                <c:pt idx="1142">
                  <c:v>-3.4430000000000002E-2</c:v>
                </c:pt>
                <c:pt idx="1143">
                  <c:v>-3.5080500000000001E-2</c:v>
                </c:pt>
                <c:pt idx="1144">
                  <c:v>-3.5634699999999998E-2</c:v>
                </c:pt>
                <c:pt idx="1145">
                  <c:v>-3.65638E-2</c:v>
                </c:pt>
                <c:pt idx="1146">
                  <c:v>-3.7424300000000001E-2</c:v>
                </c:pt>
                <c:pt idx="1147">
                  <c:v>-3.8257300000000001E-2</c:v>
                </c:pt>
                <c:pt idx="1148">
                  <c:v>-3.8820399999999998E-2</c:v>
                </c:pt>
                <c:pt idx="1149">
                  <c:v>-3.9735699999999999E-2</c:v>
                </c:pt>
                <c:pt idx="1150">
                  <c:v>-4.0430500000000001E-2</c:v>
                </c:pt>
                <c:pt idx="1151">
                  <c:v>-4.07941E-2</c:v>
                </c:pt>
                <c:pt idx="1152">
                  <c:v>-4.0919499999999998E-2</c:v>
                </c:pt>
                <c:pt idx="1153">
                  <c:v>-4.0941199999999997E-2</c:v>
                </c:pt>
                <c:pt idx="1154">
                  <c:v>-4.1092200000000002E-2</c:v>
                </c:pt>
                <c:pt idx="1155">
                  <c:v>-4.1075800000000003E-2</c:v>
                </c:pt>
                <c:pt idx="1156">
                  <c:v>-4.0764700000000001E-2</c:v>
                </c:pt>
                <c:pt idx="1157">
                  <c:v>-4.0733699999999998E-2</c:v>
                </c:pt>
                <c:pt idx="1158">
                  <c:v>-4.0643600000000002E-2</c:v>
                </c:pt>
                <c:pt idx="1159">
                  <c:v>-4.05253E-2</c:v>
                </c:pt>
                <c:pt idx="1160">
                  <c:v>-4.0311100000000002E-2</c:v>
                </c:pt>
                <c:pt idx="1161">
                  <c:v>-4.0438700000000001E-2</c:v>
                </c:pt>
                <c:pt idx="1162">
                  <c:v>-4.0517600000000001E-2</c:v>
                </c:pt>
                <c:pt idx="1163">
                  <c:v>-4.0436800000000002E-2</c:v>
                </c:pt>
                <c:pt idx="1164">
                  <c:v>-4.0114200000000003E-2</c:v>
                </c:pt>
                <c:pt idx="1165">
                  <c:v>-3.9677900000000002E-2</c:v>
                </c:pt>
                <c:pt idx="1166">
                  <c:v>-3.9419900000000001E-2</c:v>
                </c:pt>
                <c:pt idx="1167">
                  <c:v>-3.9162099999999998E-2</c:v>
                </c:pt>
                <c:pt idx="1168">
                  <c:v>-3.87985E-2</c:v>
                </c:pt>
                <c:pt idx="1169">
                  <c:v>-3.8404399999999998E-2</c:v>
                </c:pt>
                <c:pt idx="1170">
                  <c:v>-3.8272E-2</c:v>
                </c:pt>
                <c:pt idx="1171">
                  <c:v>-3.8051500000000002E-2</c:v>
                </c:pt>
                <c:pt idx="1172">
                  <c:v>-3.7844500000000003E-2</c:v>
                </c:pt>
                <c:pt idx="1173">
                  <c:v>-3.7463999999999997E-2</c:v>
                </c:pt>
                <c:pt idx="1174">
                  <c:v>-3.7383699999999999E-2</c:v>
                </c:pt>
                <c:pt idx="1175">
                  <c:v>-3.7383399999999997E-2</c:v>
                </c:pt>
                <c:pt idx="1176">
                  <c:v>-3.7423699999999997E-2</c:v>
                </c:pt>
                <c:pt idx="1177">
                  <c:v>-3.7157799999999998E-2</c:v>
                </c:pt>
                <c:pt idx="1178">
                  <c:v>-3.7207499999999998E-2</c:v>
                </c:pt>
                <c:pt idx="1179">
                  <c:v>-3.7393000000000003E-2</c:v>
                </c:pt>
                <c:pt idx="1180">
                  <c:v>-3.7611199999999997E-2</c:v>
                </c:pt>
                <c:pt idx="1181">
                  <c:v>-3.7453300000000002E-2</c:v>
                </c:pt>
                <c:pt idx="1182">
                  <c:v>-3.7475000000000001E-2</c:v>
                </c:pt>
                <c:pt idx="1183">
                  <c:v>-3.7516300000000002E-2</c:v>
                </c:pt>
                <c:pt idx="1184">
                  <c:v>-3.7415299999999999E-2</c:v>
                </c:pt>
                <c:pt idx="1185">
                  <c:v>-3.7212099999999998E-2</c:v>
                </c:pt>
                <c:pt idx="1186">
                  <c:v>-3.7239800000000003E-2</c:v>
                </c:pt>
                <c:pt idx="1187">
                  <c:v>-3.72013E-2</c:v>
                </c:pt>
                <c:pt idx="1188">
                  <c:v>-3.7177399999999999E-2</c:v>
                </c:pt>
                <c:pt idx="1189">
                  <c:v>-3.68898E-2</c:v>
                </c:pt>
                <c:pt idx="1190">
                  <c:v>-3.7011200000000001E-2</c:v>
                </c:pt>
                <c:pt idx="1191">
                  <c:v>-3.6939199999999998E-2</c:v>
                </c:pt>
                <c:pt idx="1192">
                  <c:v>-3.71318E-2</c:v>
                </c:pt>
                <c:pt idx="1193">
                  <c:v>-3.6848699999999998E-2</c:v>
                </c:pt>
                <c:pt idx="1194">
                  <c:v>-3.6974800000000002E-2</c:v>
                </c:pt>
                <c:pt idx="1195">
                  <c:v>-3.7084600000000002E-2</c:v>
                </c:pt>
                <c:pt idx="1196">
                  <c:v>-3.72264E-2</c:v>
                </c:pt>
                <c:pt idx="1197">
                  <c:v>-3.7203300000000002E-2</c:v>
                </c:pt>
                <c:pt idx="1198">
                  <c:v>-3.75114E-2</c:v>
                </c:pt>
                <c:pt idx="1199">
                  <c:v>-3.7791100000000001E-2</c:v>
                </c:pt>
                <c:pt idx="1200">
                  <c:v>-3.8410800000000002E-2</c:v>
                </c:pt>
                <c:pt idx="1201">
                  <c:v>-3.9378999999999997E-2</c:v>
                </c:pt>
                <c:pt idx="1202">
                  <c:v>-3.9933200000000002E-2</c:v>
                </c:pt>
                <c:pt idx="1203">
                  <c:v>-4.0776300000000001E-2</c:v>
                </c:pt>
                <c:pt idx="1204">
                  <c:v>-4.1194300000000003E-2</c:v>
                </c:pt>
                <c:pt idx="1205">
                  <c:v>-4.1618000000000002E-2</c:v>
                </c:pt>
                <c:pt idx="1206">
                  <c:v>-4.2080399999999997E-2</c:v>
                </c:pt>
                <c:pt idx="1207">
                  <c:v>-4.2939400000000003E-2</c:v>
                </c:pt>
                <c:pt idx="1208">
                  <c:v>-4.39091E-2</c:v>
                </c:pt>
                <c:pt idx="1209">
                  <c:v>-4.49863E-2</c:v>
                </c:pt>
                <c:pt idx="1210">
                  <c:v>-4.6109499999999998E-2</c:v>
                </c:pt>
                <c:pt idx="1211">
                  <c:v>-4.7475499999999997E-2</c:v>
                </c:pt>
                <c:pt idx="1212">
                  <c:v>-4.8842700000000003E-2</c:v>
                </c:pt>
                <c:pt idx="1213">
                  <c:v>-4.9604000000000002E-2</c:v>
                </c:pt>
                <c:pt idx="1214">
                  <c:v>-4.9983199999999998E-2</c:v>
                </c:pt>
                <c:pt idx="1215">
                  <c:v>-5.0138099999999998E-2</c:v>
                </c:pt>
                <c:pt idx="1216">
                  <c:v>-5.0871800000000002E-2</c:v>
                </c:pt>
                <c:pt idx="1217">
                  <c:v>-5.1660999999999999E-2</c:v>
                </c:pt>
                <c:pt idx="1218">
                  <c:v>-5.25826E-2</c:v>
                </c:pt>
                <c:pt idx="1219">
                  <c:v>-5.3469700000000002E-2</c:v>
                </c:pt>
                <c:pt idx="1220">
                  <c:v>-5.4507399999999998E-2</c:v>
                </c:pt>
                <c:pt idx="1221">
                  <c:v>-5.5712499999999998E-2</c:v>
                </c:pt>
                <c:pt idx="1222">
                  <c:v>-5.7224400000000002E-2</c:v>
                </c:pt>
                <c:pt idx="1223">
                  <c:v>-5.7887300000000003E-2</c:v>
                </c:pt>
                <c:pt idx="1224">
                  <c:v>-5.8626600000000001E-2</c:v>
                </c:pt>
                <c:pt idx="1225">
                  <c:v>-5.8834699999999997E-2</c:v>
                </c:pt>
                <c:pt idx="1226">
                  <c:v>-5.9165500000000003E-2</c:v>
                </c:pt>
                <c:pt idx="1227">
                  <c:v>-5.9431299999999999E-2</c:v>
                </c:pt>
                <c:pt idx="1228">
                  <c:v>-5.9546799999999997E-2</c:v>
                </c:pt>
                <c:pt idx="1229">
                  <c:v>-6.0287599999999997E-2</c:v>
                </c:pt>
                <c:pt idx="1230">
                  <c:v>-6.1208499999999999E-2</c:v>
                </c:pt>
                <c:pt idx="1231">
                  <c:v>-6.2115200000000002E-2</c:v>
                </c:pt>
                <c:pt idx="1232">
                  <c:v>-6.3058500000000003E-2</c:v>
                </c:pt>
                <c:pt idx="1233">
                  <c:v>-6.4064099999999999E-2</c:v>
                </c:pt>
                <c:pt idx="1234">
                  <c:v>-6.5316899999999997E-2</c:v>
                </c:pt>
                <c:pt idx="1235">
                  <c:v>-6.6787200000000005E-2</c:v>
                </c:pt>
                <c:pt idx="1236">
                  <c:v>-6.8060899999999994E-2</c:v>
                </c:pt>
                <c:pt idx="1237">
                  <c:v>-6.8414100000000005E-2</c:v>
                </c:pt>
                <c:pt idx="1238">
                  <c:v>-6.8545499999999995E-2</c:v>
                </c:pt>
                <c:pt idx="1239">
                  <c:v>-6.8552500000000002E-2</c:v>
                </c:pt>
                <c:pt idx="1240">
                  <c:v>-6.85645E-2</c:v>
                </c:pt>
                <c:pt idx="1241">
                  <c:v>-6.8313799999999994E-2</c:v>
                </c:pt>
                <c:pt idx="1242">
                  <c:v>-6.8397600000000003E-2</c:v>
                </c:pt>
                <c:pt idx="1243">
                  <c:v>-6.89747E-2</c:v>
                </c:pt>
                <c:pt idx="1244">
                  <c:v>-6.9596500000000006E-2</c:v>
                </c:pt>
                <c:pt idx="1245">
                  <c:v>-7.0251099999999997E-2</c:v>
                </c:pt>
                <c:pt idx="1246">
                  <c:v>-7.0996699999999996E-2</c:v>
                </c:pt>
                <c:pt idx="1247">
                  <c:v>-7.1757600000000005E-2</c:v>
                </c:pt>
                <c:pt idx="1248">
                  <c:v>-7.2971800000000003E-2</c:v>
                </c:pt>
                <c:pt idx="1249">
                  <c:v>-7.4406700000000006E-2</c:v>
                </c:pt>
                <c:pt idx="1250">
                  <c:v>-7.5583300000000006E-2</c:v>
                </c:pt>
                <c:pt idx="1251">
                  <c:v>-7.5674000000000005E-2</c:v>
                </c:pt>
                <c:pt idx="1252">
                  <c:v>-7.5720700000000002E-2</c:v>
                </c:pt>
                <c:pt idx="1253">
                  <c:v>-7.5237700000000005E-2</c:v>
                </c:pt>
                <c:pt idx="1254">
                  <c:v>-7.4982199999999999E-2</c:v>
                </c:pt>
                <c:pt idx="1255">
                  <c:v>-7.4337799999999996E-2</c:v>
                </c:pt>
                <c:pt idx="1256">
                  <c:v>-7.3700199999999993E-2</c:v>
                </c:pt>
                <c:pt idx="1257">
                  <c:v>-7.2812100000000005E-2</c:v>
                </c:pt>
                <c:pt idx="1258">
                  <c:v>-7.2109000000000006E-2</c:v>
                </c:pt>
                <c:pt idx="1259">
                  <c:v>-7.1897600000000006E-2</c:v>
                </c:pt>
                <c:pt idx="1260">
                  <c:v>-7.1819900000000006E-2</c:v>
                </c:pt>
                <c:pt idx="1261">
                  <c:v>-7.1764800000000004E-2</c:v>
                </c:pt>
                <c:pt idx="1262">
                  <c:v>-7.1837600000000001E-2</c:v>
                </c:pt>
                <c:pt idx="1263">
                  <c:v>-7.2224099999999999E-2</c:v>
                </c:pt>
                <c:pt idx="1264">
                  <c:v>-7.2795600000000002E-2</c:v>
                </c:pt>
                <c:pt idx="1265">
                  <c:v>-7.3458899999999994E-2</c:v>
                </c:pt>
                <c:pt idx="1266">
                  <c:v>-7.3288199999999998E-2</c:v>
                </c:pt>
                <c:pt idx="1267">
                  <c:v>-7.3553300000000002E-2</c:v>
                </c:pt>
                <c:pt idx="1268">
                  <c:v>-7.3924599999999993E-2</c:v>
                </c:pt>
                <c:pt idx="1269">
                  <c:v>-7.4333300000000005E-2</c:v>
                </c:pt>
                <c:pt idx="1270">
                  <c:v>-7.4847800000000006E-2</c:v>
                </c:pt>
                <c:pt idx="1271">
                  <c:v>-7.4566499999999994E-2</c:v>
                </c:pt>
                <c:pt idx="1272">
                  <c:v>-7.4534799999999998E-2</c:v>
                </c:pt>
                <c:pt idx="1273">
                  <c:v>-7.4295299999999995E-2</c:v>
                </c:pt>
                <c:pt idx="1274">
                  <c:v>-7.4454699999999999E-2</c:v>
                </c:pt>
                <c:pt idx="1275">
                  <c:v>-7.4774499999999994E-2</c:v>
                </c:pt>
                <c:pt idx="1276">
                  <c:v>-7.5148099999999995E-2</c:v>
                </c:pt>
                <c:pt idx="1277">
                  <c:v>-7.5426800000000002E-2</c:v>
                </c:pt>
                <c:pt idx="1278">
                  <c:v>-7.5213799999999997E-2</c:v>
                </c:pt>
                <c:pt idx="1279">
                  <c:v>-7.4956900000000007E-2</c:v>
                </c:pt>
                <c:pt idx="1280">
                  <c:v>-7.4628299999999995E-2</c:v>
                </c:pt>
                <c:pt idx="1281">
                  <c:v>-7.4718400000000004E-2</c:v>
                </c:pt>
                <c:pt idx="1282">
                  <c:v>-7.5023900000000004E-2</c:v>
                </c:pt>
                <c:pt idx="1283">
                  <c:v>-7.5318399999999994E-2</c:v>
                </c:pt>
                <c:pt idx="1284">
                  <c:v>-7.5745300000000002E-2</c:v>
                </c:pt>
                <c:pt idx="1285">
                  <c:v>-7.6277499999999998E-2</c:v>
                </c:pt>
                <c:pt idx="1286">
                  <c:v>-7.63963E-2</c:v>
                </c:pt>
                <c:pt idx="1287">
                  <c:v>-7.6210799999999995E-2</c:v>
                </c:pt>
                <c:pt idx="1288">
                  <c:v>-7.5770000000000004E-2</c:v>
                </c:pt>
                <c:pt idx="1289">
                  <c:v>-7.5736200000000004E-2</c:v>
                </c:pt>
                <c:pt idx="1290">
                  <c:v>-7.5948299999999996E-2</c:v>
                </c:pt>
                <c:pt idx="1291">
                  <c:v>-7.6375299999999993E-2</c:v>
                </c:pt>
                <c:pt idx="1292">
                  <c:v>-7.6821500000000001E-2</c:v>
                </c:pt>
                <c:pt idx="1293">
                  <c:v>-7.6975199999999994E-2</c:v>
                </c:pt>
                <c:pt idx="1294">
                  <c:v>-7.6821700000000007E-2</c:v>
                </c:pt>
                <c:pt idx="1295">
                  <c:v>-7.6392799999999997E-2</c:v>
                </c:pt>
                <c:pt idx="1296">
                  <c:v>-7.6192200000000002E-2</c:v>
                </c:pt>
                <c:pt idx="1297">
                  <c:v>-7.6361399999999996E-2</c:v>
                </c:pt>
                <c:pt idx="1298">
                  <c:v>-7.6705400000000007E-2</c:v>
                </c:pt>
                <c:pt idx="1299">
                  <c:v>-7.6981499999999994E-2</c:v>
                </c:pt>
                <c:pt idx="1300">
                  <c:v>-7.70845E-2</c:v>
                </c:pt>
                <c:pt idx="1301">
                  <c:v>-7.6620800000000003E-2</c:v>
                </c:pt>
                <c:pt idx="1302">
                  <c:v>-7.6339199999999996E-2</c:v>
                </c:pt>
                <c:pt idx="1303">
                  <c:v>-7.5512599999999999E-2</c:v>
                </c:pt>
                <c:pt idx="1304">
                  <c:v>-7.4682899999999997E-2</c:v>
                </c:pt>
                <c:pt idx="1305">
                  <c:v>-7.33679E-2</c:v>
                </c:pt>
                <c:pt idx="1306">
                  <c:v>-7.2333300000000003E-2</c:v>
                </c:pt>
                <c:pt idx="1307">
                  <c:v>-7.1113599999999999E-2</c:v>
                </c:pt>
                <c:pt idx="1308">
                  <c:v>-7.0249099999999995E-2</c:v>
                </c:pt>
                <c:pt idx="1309">
                  <c:v>-6.9376599999999997E-2</c:v>
                </c:pt>
                <c:pt idx="1310">
                  <c:v>-6.8602999999999997E-2</c:v>
                </c:pt>
                <c:pt idx="1311">
                  <c:v>-6.7639000000000005E-2</c:v>
                </c:pt>
                <c:pt idx="1312">
                  <c:v>-6.6480399999999995E-2</c:v>
                </c:pt>
                <c:pt idx="1313">
                  <c:v>-6.5547300000000003E-2</c:v>
                </c:pt>
                <c:pt idx="1314">
                  <c:v>-6.4543900000000001E-2</c:v>
                </c:pt>
                <c:pt idx="1315">
                  <c:v>-6.3817700000000005E-2</c:v>
                </c:pt>
                <c:pt idx="1316">
                  <c:v>-6.2985299999999994E-2</c:v>
                </c:pt>
                <c:pt idx="1317">
                  <c:v>-6.2379200000000003E-2</c:v>
                </c:pt>
                <c:pt idx="1318">
                  <c:v>-6.1457400000000002E-2</c:v>
                </c:pt>
                <c:pt idx="1319">
                  <c:v>-6.0246599999999997E-2</c:v>
                </c:pt>
                <c:pt idx="1320">
                  <c:v>-5.9279699999999998E-2</c:v>
                </c:pt>
                <c:pt idx="1321">
                  <c:v>-5.8219899999999998E-2</c:v>
                </c:pt>
                <c:pt idx="1322">
                  <c:v>-5.7401399999999998E-2</c:v>
                </c:pt>
                <c:pt idx="1323">
                  <c:v>-5.6616600000000003E-2</c:v>
                </c:pt>
                <c:pt idx="1324">
                  <c:v>-5.59435E-2</c:v>
                </c:pt>
                <c:pt idx="1325">
                  <c:v>-5.5154700000000001E-2</c:v>
                </c:pt>
                <c:pt idx="1326">
                  <c:v>-5.4067200000000003E-2</c:v>
                </c:pt>
                <c:pt idx="1327">
                  <c:v>-5.2990299999999997E-2</c:v>
                </c:pt>
                <c:pt idx="1328">
                  <c:v>-5.2042999999999999E-2</c:v>
                </c:pt>
                <c:pt idx="1329">
                  <c:v>-5.0986299999999998E-2</c:v>
                </c:pt>
                <c:pt idx="1330">
                  <c:v>-5.0188900000000002E-2</c:v>
                </c:pt>
                <c:pt idx="1331">
                  <c:v>-4.9381000000000001E-2</c:v>
                </c:pt>
                <c:pt idx="1332">
                  <c:v>-4.8646700000000001E-2</c:v>
                </c:pt>
                <c:pt idx="1333">
                  <c:v>-4.74727E-2</c:v>
                </c:pt>
                <c:pt idx="1334">
                  <c:v>-4.6271300000000001E-2</c:v>
                </c:pt>
                <c:pt idx="1335">
                  <c:v>-4.5235499999999998E-2</c:v>
                </c:pt>
                <c:pt idx="1336">
                  <c:v>-4.4108000000000001E-2</c:v>
                </c:pt>
                <c:pt idx="1337">
                  <c:v>-4.3253E-2</c:v>
                </c:pt>
                <c:pt idx="1338">
                  <c:v>-4.2422500000000002E-2</c:v>
                </c:pt>
                <c:pt idx="1339">
                  <c:v>-4.1728500000000002E-2</c:v>
                </c:pt>
                <c:pt idx="1340">
                  <c:v>-4.0766799999999999E-2</c:v>
                </c:pt>
                <c:pt idx="1341">
                  <c:v>-3.95649E-2</c:v>
                </c:pt>
                <c:pt idx="1342">
                  <c:v>-3.8545900000000001E-2</c:v>
                </c:pt>
                <c:pt idx="1343">
                  <c:v>-3.74554E-2</c:v>
                </c:pt>
                <c:pt idx="1344">
                  <c:v>-3.6363300000000001E-2</c:v>
                </c:pt>
                <c:pt idx="1345">
                  <c:v>-3.5553800000000003E-2</c:v>
                </c:pt>
                <c:pt idx="1346">
                  <c:v>-3.4754500000000001E-2</c:v>
                </c:pt>
                <c:pt idx="1347">
                  <c:v>-3.38824E-2</c:v>
                </c:pt>
                <c:pt idx="1348">
                  <c:v>-3.2612099999999998E-2</c:v>
                </c:pt>
                <c:pt idx="1349">
                  <c:v>-3.1392099999999999E-2</c:v>
                </c:pt>
                <c:pt idx="1350">
                  <c:v>-3.0177099999999998E-2</c:v>
                </c:pt>
                <c:pt idx="1351">
                  <c:v>-2.8693400000000001E-2</c:v>
                </c:pt>
                <c:pt idx="1352">
                  <c:v>-2.7209500000000001E-2</c:v>
                </c:pt>
                <c:pt idx="1353">
                  <c:v>-2.5262E-2</c:v>
                </c:pt>
                <c:pt idx="1354">
                  <c:v>-2.324E-2</c:v>
                </c:pt>
                <c:pt idx="1355">
                  <c:v>-2.1017899999999999E-2</c:v>
                </c:pt>
                <c:pt idx="1356">
                  <c:v>-1.89835E-2</c:v>
                </c:pt>
                <c:pt idx="1357">
                  <c:v>-1.7191399999999999E-2</c:v>
                </c:pt>
                <c:pt idx="1358">
                  <c:v>-1.5570000000000001E-2</c:v>
                </c:pt>
                <c:pt idx="1359">
                  <c:v>-1.4048700000000001E-2</c:v>
                </c:pt>
                <c:pt idx="1360">
                  <c:v>-1.2542599999999999E-2</c:v>
                </c:pt>
                <c:pt idx="1361">
                  <c:v>-1.0674700000000001E-2</c:v>
                </c:pt>
                <c:pt idx="1362">
                  <c:v>-8.9446200000000003E-3</c:v>
                </c:pt>
                <c:pt idx="1363">
                  <c:v>-7.3361600000000004E-3</c:v>
                </c:pt>
                <c:pt idx="1364">
                  <c:v>-5.5161400000000001E-3</c:v>
                </c:pt>
                <c:pt idx="1365">
                  <c:v>-3.5985700000000002E-3</c:v>
                </c:pt>
                <c:pt idx="1366">
                  <c:v>-1.6436599999999999E-3</c:v>
                </c:pt>
                <c:pt idx="1367">
                  <c:v>2.24568E-4</c:v>
                </c:pt>
                <c:pt idx="1368">
                  <c:v>1.9214499999999999E-3</c:v>
                </c:pt>
                <c:pt idx="1369">
                  <c:v>3.4319400000000001E-3</c:v>
                </c:pt>
                <c:pt idx="1370">
                  <c:v>4.89267E-3</c:v>
                </c:pt>
                <c:pt idx="1371">
                  <c:v>6.8288899999999998E-3</c:v>
                </c:pt>
                <c:pt idx="1372">
                  <c:v>8.8981400000000006E-3</c:v>
                </c:pt>
                <c:pt idx="1373">
                  <c:v>1.1083600000000001E-2</c:v>
                </c:pt>
                <c:pt idx="1374">
                  <c:v>1.3244199999999999E-2</c:v>
                </c:pt>
                <c:pt idx="1375">
                  <c:v>1.5136E-2</c:v>
                </c:pt>
                <c:pt idx="1376">
                  <c:v>1.6849200000000002E-2</c:v>
                </c:pt>
                <c:pt idx="1377">
                  <c:v>1.84338E-2</c:v>
                </c:pt>
                <c:pt idx="1378">
                  <c:v>1.9957099999999998E-2</c:v>
                </c:pt>
                <c:pt idx="1379">
                  <c:v>2.14624E-2</c:v>
                </c:pt>
                <c:pt idx="1380">
                  <c:v>2.34147E-2</c:v>
                </c:pt>
                <c:pt idx="1381">
                  <c:v>2.51854E-2</c:v>
                </c:pt>
                <c:pt idx="1382">
                  <c:v>2.681E-2</c:v>
                </c:pt>
                <c:pt idx="1383">
                  <c:v>2.8327600000000001E-2</c:v>
                </c:pt>
                <c:pt idx="1384">
                  <c:v>2.9860600000000001E-2</c:v>
                </c:pt>
                <c:pt idx="1385">
                  <c:v>3.1575899999999997E-2</c:v>
                </c:pt>
                <c:pt idx="1386">
                  <c:v>3.3290199999999999E-2</c:v>
                </c:pt>
                <c:pt idx="1387">
                  <c:v>3.5239699999999999E-2</c:v>
                </c:pt>
                <c:pt idx="1388">
                  <c:v>3.6965900000000003E-2</c:v>
                </c:pt>
                <c:pt idx="1389">
                  <c:v>3.8698799999999998E-2</c:v>
                </c:pt>
                <c:pt idx="1390">
                  <c:v>4.0281999999999998E-2</c:v>
                </c:pt>
                <c:pt idx="1391">
                  <c:v>4.1835900000000002E-2</c:v>
                </c:pt>
                <c:pt idx="1392">
                  <c:v>4.3478900000000001E-2</c:v>
                </c:pt>
                <c:pt idx="1393">
                  <c:v>4.52976E-2</c:v>
                </c:pt>
                <c:pt idx="1394">
                  <c:v>4.7322400000000001E-2</c:v>
                </c:pt>
                <c:pt idx="1395">
                  <c:v>4.9491E-2</c:v>
                </c:pt>
                <c:pt idx="1396">
                  <c:v>5.1728700000000002E-2</c:v>
                </c:pt>
                <c:pt idx="1397">
                  <c:v>5.3805199999999997E-2</c:v>
                </c:pt>
                <c:pt idx="1398">
                  <c:v>5.58156E-2</c:v>
                </c:pt>
                <c:pt idx="1399">
                  <c:v>5.7464700000000001E-2</c:v>
                </c:pt>
                <c:pt idx="1400">
                  <c:v>5.8728000000000002E-2</c:v>
                </c:pt>
                <c:pt idx="1401">
                  <c:v>6.0027700000000003E-2</c:v>
                </c:pt>
                <c:pt idx="1402">
                  <c:v>6.0899500000000002E-2</c:v>
                </c:pt>
                <c:pt idx="1403">
                  <c:v>6.15536E-2</c:v>
                </c:pt>
                <c:pt idx="1404">
                  <c:v>6.18019E-2</c:v>
                </c:pt>
                <c:pt idx="1405">
                  <c:v>6.2024799999999998E-2</c:v>
                </c:pt>
                <c:pt idx="1406">
                  <c:v>6.1891300000000003E-2</c:v>
                </c:pt>
                <c:pt idx="1407">
                  <c:v>6.1842800000000003E-2</c:v>
                </c:pt>
                <c:pt idx="1408">
                  <c:v>6.1477299999999999E-2</c:v>
                </c:pt>
                <c:pt idx="1409">
                  <c:v>6.1098399999999997E-2</c:v>
                </c:pt>
                <c:pt idx="1410">
                  <c:v>6.0505400000000001E-2</c:v>
                </c:pt>
                <c:pt idx="1411">
                  <c:v>5.9756700000000003E-2</c:v>
                </c:pt>
                <c:pt idx="1412">
                  <c:v>5.8918900000000003E-2</c:v>
                </c:pt>
                <c:pt idx="1413">
                  <c:v>5.7783099999999997E-2</c:v>
                </c:pt>
                <c:pt idx="1414">
                  <c:v>5.7248100000000003E-2</c:v>
                </c:pt>
                <c:pt idx="1415">
                  <c:v>5.6765400000000001E-2</c:v>
                </c:pt>
                <c:pt idx="1416">
                  <c:v>5.6516400000000001E-2</c:v>
                </c:pt>
                <c:pt idx="1417">
                  <c:v>5.61083E-2</c:v>
                </c:pt>
                <c:pt idx="1418">
                  <c:v>5.5695000000000001E-2</c:v>
                </c:pt>
                <c:pt idx="1419">
                  <c:v>5.5014399999999998E-2</c:v>
                </c:pt>
                <c:pt idx="1420">
                  <c:v>5.4320899999999998E-2</c:v>
                </c:pt>
                <c:pt idx="1421">
                  <c:v>5.3355600000000003E-2</c:v>
                </c:pt>
                <c:pt idx="1422">
                  <c:v>5.2335800000000002E-2</c:v>
                </c:pt>
                <c:pt idx="1423">
                  <c:v>5.0970799999999997E-2</c:v>
                </c:pt>
                <c:pt idx="1424">
                  <c:v>4.9420800000000001E-2</c:v>
                </c:pt>
                <c:pt idx="1425">
                  <c:v>4.75415E-2</c:v>
                </c:pt>
                <c:pt idx="1426">
                  <c:v>4.5670700000000002E-2</c:v>
                </c:pt>
                <c:pt idx="1427">
                  <c:v>4.4027999999999998E-2</c:v>
                </c:pt>
                <c:pt idx="1428">
                  <c:v>4.2598900000000002E-2</c:v>
                </c:pt>
                <c:pt idx="1429">
                  <c:v>4.1394599999999997E-2</c:v>
                </c:pt>
                <c:pt idx="1430">
                  <c:v>4.0033800000000001E-2</c:v>
                </c:pt>
                <c:pt idx="1431">
                  <c:v>3.8675099999999997E-2</c:v>
                </c:pt>
                <c:pt idx="1432">
                  <c:v>3.7364000000000001E-2</c:v>
                </c:pt>
                <c:pt idx="1433">
                  <c:v>3.5877899999999997E-2</c:v>
                </c:pt>
                <c:pt idx="1434">
                  <c:v>3.4423799999999997E-2</c:v>
                </c:pt>
                <c:pt idx="1435">
                  <c:v>3.2708899999999999E-2</c:v>
                </c:pt>
                <c:pt idx="1436">
                  <c:v>3.1101799999999999E-2</c:v>
                </c:pt>
                <c:pt idx="1437">
                  <c:v>2.94506E-2</c:v>
                </c:pt>
                <c:pt idx="1438">
                  <c:v>2.7632299999999999E-2</c:v>
                </c:pt>
                <c:pt idx="1439">
                  <c:v>2.5988600000000001E-2</c:v>
                </c:pt>
                <c:pt idx="1440">
                  <c:v>2.4386999999999999E-2</c:v>
                </c:pt>
                <c:pt idx="1441">
                  <c:v>2.2966500000000001E-2</c:v>
                </c:pt>
                <c:pt idx="1442">
                  <c:v>2.1606E-2</c:v>
                </c:pt>
                <c:pt idx="1443">
                  <c:v>2.0482400000000001E-2</c:v>
                </c:pt>
                <c:pt idx="1444">
                  <c:v>1.9314700000000001E-2</c:v>
                </c:pt>
                <c:pt idx="1445">
                  <c:v>1.8305600000000002E-2</c:v>
                </c:pt>
                <c:pt idx="1446">
                  <c:v>1.70761E-2</c:v>
                </c:pt>
                <c:pt idx="1447">
                  <c:v>1.5953700000000001E-2</c:v>
                </c:pt>
                <c:pt idx="1448">
                  <c:v>1.46074E-2</c:v>
                </c:pt>
                <c:pt idx="1449">
                  <c:v>1.31523E-2</c:v>
                </c:pt>
                <c:pt idx="1450">
                  <c:v>1.2135200000000001E-2</c:v>
                </c:pt>
                <c:pt idx="1451">
                  <c:v>1.16364E-2</c:v>
                </c:pt>
                <c:pt idx="1452">
                  <c:v>1.10375E-2</c:v>
                </c:pt>
                <c:pt idx="1453">
                  <c:v>1.11209E-2</c:v>
                </c:pt>
                <c:pt idx="1454">
                  <c:v>1.12183E-2</c:v>
                </c:pt>
                <c:pt idx="1455">
                  <c:v>1.19466E-2</c:v>
                </c:pt>
                <c:pt idx="1456">
                  <c:v>1.25798E-2</c:v>
                </c:pt>
                <c:pt idx="1457">
                  <c:v>1.36609E-2</c:v>
                </c:pt>
                <c:pt idx="1458">
                  <c:v>1.4736000000000001E-2</c:v>
                </c:pt>
                <c:pt idx="1459">
                  <c:v>1.62501E-2</c:v>
                </c:pt>
                <c:pt idx="1460">
                  <c:v>1.76645E-2</c:v>
                </c:pt>
                <c:pt idx="1461">
                  <c:v>1.9239800000000001E-2</c:v>
                </c:pt>
                <c:pt idx="1462">
                  <c:v>2.0497499999999998E-2</c:v>
                </c:pt>
                <c:pt idx="1463">
                  <c:v>2.1399000000000001E-2</c:v>
                </c:pt>
                <c:pt idx="1464">
                  <c:v>2.21511E-2</c:v>
                </c:pt>
                <c:pt idx="1465">
                  <c:v>2.2781599999999999E-2</c:v>
                </c:pt>
                <c:pt idx="1466">
                  <c:v>2.33002E-2</c:v>
                </c:pt>
                <c:pt idx="1467">
                  <c:v>2.3587899999999998E-2</c:v>
                </c:pt>
                <c:pt idx="1468">
                  <c:v>2.3683699999999999E-2</c:v>
                </c:pt>
                <c:pt idx="1469">
                  <c:v>2.3540100000000001E-2</c:v>
                </c:pt>
                <c:pt idx="1470">
                  <c:v>2.3364200000000002E-2</c:v>
                </c:pt>
                <c:pt idx="1471">
                  <c:v>2.27948E-2</c:v>
                </c:pt>
                <c:pt idx="1472">
                  <c:v>2.2117499999999998E-2</c:v>
                </c:pt>
                <c:pt idx="1473">
                  <c:v>2.1256500000000001E-2</c:v>
                </c:pt>
                <c:pt idx="1474">
                  <c:v>2.02402E-2</c:v>
                </c:pt>
                <c:pt idx="1475">
                  <c:v>1.9363999999999999E-2</c:v>
                </c:pt>
                <c:pt idx="1476">
                  <c:v>1.9244600000000001E-2</c:v>
                </c:pt>
                <c:pt idx="1477">
                  <c:v>1.9668600000000001E-2</c:v>
                </c:pt>
                <c:pt idx="1478">
                  <c:v>2.0436900000000001E-2</c:v>
                </c:pt>
                <c:pt idx="1479">
                  <c:v>2.12461E-2</c:v>
                </c:pt>
                <c:pt idx="1480">
                  <c:v>2.2231500000000001E-2</c:v>
                </c:pt>
                <c:pt idx="1481">
                  <c:v>2.3066199999999999E-2</c:v>
                </c:pt>
                <c:pt idx="1482">
                  <c:v>2.3690900000000001E-2</c:v>
                </c:pt>
                <c:pt idx="1483">
                  <c:v>2.3935499999999998E-2</c:v>
                </c:pt>
                <c:pt idx="1484">
                  <c:v>2.4036700000000001E-2</c:v>
                </c:pt>
                <c:pt idx="1485">
                  <c:v>2.40615E-2</c:v>
                </c:pt>
                <c:pt idx="1486">
                  <c:v>2.3886399999999999E-2</c:v>
                </c:pt>
                <c:pt idx="1487">
                  <c:v>2.3512000000000002E-2</c:v>
                </c:pt>
                <c:pt idx="1488">
                  <c:v>2.2949000000000001E-2</c:v>
                </c:pt>
                <c:pt idx="1489">
                  <c:v>2.24052E-2</c:v>
                </c:pt>
                <c:pt idx="1490">
                  <c:v>2.2479200000000001E-2</c:v>
                </c:pt>
                <c:pt idx="1491">
                  <c:v>2.2887500000000002E-2</c:v>
                </c:pt>
                <c:pt idx="1492">
                  <c:v>2.35239E-2</c:v>
                </c:pt>
                <c:pt idx="1493">
                  <c:v>2.4377200000000002E-2</c:v>
                </c:pt>
                <c:pt idx="1494">
                  <c:v>2.5080600000000002E-2</c:v>
                </c:pt>
                <c:pt idx="1495">
                  <c:v>2.56125E-2</c:v>
                </c:pt>
                <c:pt idx="1496">
                  <c:v>2.57866E-2</c:v>
                </c:pt>
                <c:pt idx="1497">
                  <c:v>2.5802700000000001E-2</c:v>
                </c:pt>
                <c:pt idx="1498">
                  <c:v>2.5691499999999999E-2</c:v>
                </c:pt>
                <c:pt idx="1499">
                  <c:v>2.5389200000000001E-2</c:v>
                </c:pt>
                <c:pt idx="1500">
                  <c:v>2.5219399999999999E-2</c:v>
                </c:pt>
                <c:pt idx="1501">
                  <c:v>2.5093299999999999E-2</c:v>
                </c:pt>
                <c:pt idx="1502">
                  <c:v>2.4968600000000001E-2</c:v>
                </c:pt>
                <c:pt idx="1503">
                  <c:v>2.4745300000000001E-2</c:v>
                </c:pt>
                <c:pt idx="1504">
                  <c:v>2.4545899999999999E-2</c:v>
                </c:pt>
                <c:pt idx="1505">
                  <c:v>2.4263199999999999E-2</c:v>
                </c:pt>
                <c:pt idx="1506">
                  <c:v>2.4369700000000001E-2</c:v>
                </c:pt>
                <c:pt idx="1507">
                  <c:v>2.4982000000000001E-2</c:v>
                </c:pt>
                <c:pt idx="1508">
                  <c:v>2.5763000000000001E-2</c:v>
                </c:pt>
                <c:pt idx="1509">
                  <c:v>2.6436999999999999E-2</c:v>
                </c:pt>
                <c:pt idx="1510">
                  <c:v>2.7163099999999999E-2</c:v>
                </c:pt>
                <c:pt idx="1511">
                  <c:v>2.7714699999999998E-2</c:v>
                </c:pt>
                <c:pt idx="1512">
                  <c:v>2.8256E-2</c:v>
                </c:pt>
                <c:pt idx="1513">
                  <c:v>2.8653999999999999E-2</c:v>
                </c:pt>
                <c:pt idx="1514">
                  <c:v>2.92714E-2</c:v>
                </c:pt>
                <c:pt idx="1515">
                  <c:v>3.0240300000000001E-2</c:v>
                </c:pt>
                <c:pt idx="1516">
                  <c:v>3.1284399999999997E-2</c:v>
                </c:pt>
                <c:pt idx="1517">
                  <c:v>3.2192600000000002E-2</c:v>
                </c:pt>
                <c:pt idx="1518">
                  <c:v>3.3175999999999997E-2</c:v>
                </c:pt>
                <c:pt idx="1519">
                  <c:v>3.4078299999999999E-2</c:v>
                </c:pt>
                <c:pt idx="1520">
                  <c:v>3.4921300000000002E-2</c:v>
                </c:pt>
                <c:pt idx="1521">
                  <c:v>3.5934300000000002E-2</c:v>
                </c:pt>
                <c:pt idx="1522">
                  <c:v>3.7104699999999997E-2</c:v>
                </c:pt>
                <c:pt idx="1523">
                  <c:v>3.8340300000000001E-2</c:v>
                </c:pt>
                <c:pt idx="1524">
                  <c:v>3.9447799999999998E-2</c:v>
                </c:pt>
                <c:pt idx="1525">
                  <c:v>4.0707800000000002E-2</c:v>
                </c:pt>
                <c:pt idx="1526">
                  <c:v>4.1806599999999999E-2</c:v>
                </c:pt>
                <c:pt idx="1527">
                  <c:v>4.3066899999999998E-2</c:v>
                </c:pt>
                <c:pt idx="1528">
                  <c:v>4.45558E-2</c:v>
                </c:pt>
                <c:pt idx="1529">
                  <c:v>4.5879099999999999E-2</c:v>
                </c:pt>
                <c:pt idx="1530">
                  <c:v>4.7168799999999997E-2</c:v>
                </c:pt>
                <c:pt idx="1531">
                  <c:v>4.8602899999999997E-2</c:v>
                </c:pt>
                <c:pt idx="1532">
                  <c:v>4.9932299999999999E-2</c:v>
                </c:pt>
                <c:pt idx="1533">
                  <c:v>5.1371699999999999E-2</c:v>
                </c:pt>
                <c:pt idx="1534">
                  <c:v>5.2974E-2</c:v>
                </c:pt>
                <c:pt idx="1535">
                  <c:v>5.44194E-2</c:v>
                </c:pt>
                <c:pt idx="1536">
                  <c:v>5.59143E-2</c:v>
                </c:pt>
                <c:pt idx="1537">
                  <c:v>5.74478E-2</c:v>
                </c:pt>
                <c:pt idx="1538">
                  <c:v>5.8874099999999999E-2</c:v>
                </c:pt>
                <c:pt idx="1539">
                  <c:v>6.03939E-2</c:v>
                </c:pt>
                <c:pt idx="1540">
                  <c:v>6.2007199999999998E-2</c:v>
                </c:pt>
                <c:pt idx="1541">
                  <c:v>6.3486000000000001E-2</c:v>
                </c:pt>
                <c:pt idx="1542">
                  <c:v>6.4804100000000003E-2</c:v>
                </c:pt>
                <c:pt idx="1543">
                  <c:v>6.6243700000000003E-2</c:v>
                </c:pt>
                <c:pt idx="1544">
                  <c:v>6.7747100000000005E-2</c:v>
                </c:pt>
                <c:pt idx="1545">
                  <c:v>6.9076799999999994E-2</c:v>
                </c:pt>
                <c:pt idx="1546">
                  <c:v>7.0602700000000004E-2</c:v>
                </c:pt>
                <c:pt idx="1547">
                  <c:v>7.1924299999999997E-2</c:v>
                </c:pt>
                <c:pt idx="1548">
                  <c:v>7.33129E-2</c:v>
                </c:pt>
                <c:pt idx="1549">
                  <c:v>7.4879299999999996E-2</c:v>
                </c:pt>
                <c:pt idx="1550">
                  <c:v>7.6202300000000001E-2</c:v>
                </c:pt>
                <c:pt idx="1551">
                  <c:v>7.7541899999999997E-2</c:v>
                </c:pt>
                <c:pt idx="1552">
                  <c:v>7.89329E-2</c:v>
                </c:pt>
                <c:pt idx="1553">
                  <c:v>8.0247399999999997E-2</c:v>
                </c:pt>
                <c:pt idx="1554">
                  <c:v>8.1568100000000004E-2</c:v>
                </c:pt>
                <c:pt idx="1555">
                  <c:v>8.2822000000000007E-2</c:v>
                </c:pt>
                <c:pt idx="1556">
                  <c:v>8.39617E-2</c:v>
                </c:pt>
                <c:pt idx="1557">
                  <c:v>8.5041599999999995E-2</c:v>
                </c:pt>
                <c:pt idx="1558">
                  <c:v>8.6022699999999994E-2</c:v>
                </c:pt>
                <c:pt idx="1559">
                  <c:v>8.6903999999999995E-2</c:v>
                </c:pt>
                <c:pt idx="1560">
                  <c:v>8.7815500000000005E-2</c:v>
                </c:pt>
                <c:pt idx="1561">
                  <c:v>8.8765700000000003E-2</c:v>
                </c:pt>
                <c:pt idx="1562">
                  <c:v>8.9744199999999996E-2</c:v>
                </c:pt>
                <c:pt idx="1563">
                  <c:v>9.0914400000000006E-2</c:v>
                </c:pt>
                <c:pt idx="1564">
                  <c:v>9.20908E-2</c:v>
                </c:pt>
                <c:pt idx="1565">
                  <c:v>9.3407199999999996E-2</c:v>
                </c:pt>
                <c:pt idx="1566">
                  <c:v>9.4710100000000005E-2</c:v>
                </c:pt>
                <c:pt idx="1567">
                  <c:v>9.6101300000000001E-2</c:v>
                </c:pt>
                <c:pt idx="1568">
                  <c:v>9.7448099999999996E-2</c:v>
                </c:pt>
                <c:pt idx="1569">
                  <c:v>9.8805599999999993E-2</c:v>
                </c:pt>
                <c:pt idx="1570">
                  <c:v>0.100033</c:v>
                </c:pt>
                <c:pt idx="1571">
                  <c:v>0.101296</c:v>
                </c:pt>
                <c:pt idx="1572">
                  <c:v>0.102481</c:v>
                </c:pt>
                <c:pt idx="1573">
                  <c:v>0.10373</c:v>
                </c:pt>
                <c:pt idx="1574">
                  <c:v>0.10503800000000001</c:v>
                </c:pt>
                <c:pt idx="1575">
                  <c:v>0.106476</c:v>
                </c:pt>
                <c:pt idx="1576">
                  <c:v>0.107999</c:v>
                </c:pt>
                <c:pt idx="1577">
                  <c:v>0.109595</c:v>
                </c:pt>
                <c:pt idx="1578">
                  <c:v>0.111197</c:v>
                </c:pt>
                <c:pt idx="1579">
                  <c:v>0.112801</c:v>
                </c:pt>
                <c:pt idx="1580">
                  <c:v>0.114375</c:v>
                </c:pt>
                <c:pt idx="1581">
                  <c:v>0.115908</c:v>
                </c:pt>
                <c:pt idx="1582">
                  <c:v>0.117386</c:v>
                </c:pt>
                <c:pt idx="1583">
                  <c:v>0.118836</c:v>
                </c:pt>
                <c:pt idx="1584">
                  <c:v>0.120272</c:v>
                </c:pt>
                <c:pt idx="1585">
                  <c:v>0.12171800000000001</c:v>
                </c:pt>
                <c:pt idx="1586">
                  <c:v>0.123213</c:v>
                </c:pt>
                <c:pt idx="1587">
                  <c:v>0.124775</c:v>
                </c:pt>
                <c:pt idx="1588">
                  <c:v>0.12639400000000001</c:v>
                </c:pt>
                <c:pt idx="1589">
                  <c:v>0.12806899999999999</c:v>
                </c:pt>
                <c:pt idx="1590">
                  <c:v>0.129775</c:v>
                </c:pt>
                <c:pt idx="1591">
                  <c:v>0.13147300000000001</c:v>
                </c:pt>
                <c:pt idx="1592">
                  <c:v>0.13313900000000001</c:v>
                </c:pt>
                <c:pt idx="1593">
                  <c:v>0.13475699999999999</c:v>
                </c:pt>
                <c:pt idx="1594">
                  <c:v>0.13634399999999999</c:v>
                </c:pt>
                <c:pt idx="1595">
                  <c:v>0.13791900000000001</c:v>
                </c:pt>
                <c:pt idx="1596">
                  <c:v>0.139518</c:v>
                </c:pt>
                <c:pt idx="1597">
                  <c:v>0.14114699999999999</c:v>
                </c:pt>
                <c:pt idx="1598">
                  <c:v>0.14280599999999999</c:v>
                </c:pt>
                <c:pt idx="1599">
                  <c:v>0.144512</c:v>
                </c:pt>
                <c:pt idx="1600">
                  <c:v>0.14588899999999999</c:v>
                </c:pt>
                <c:pt idx="1601">
                  <c:v>0.146596</c:v>
                </c:pt>
                <c:pt idx="1602">
                  <c:v>0.14733499999999999</c:v>
                </c:pt>
                <c:pt idx="1603">
                  <c:v>0.14804899999999999</c:v>
                </c:pt>
                <c:pt idx="1604">
                  <c:v>0.14868799999999999</c:v>
                </c:pt>
                <c:pt idx="1605">
                  <c:v>0.14902799999999999</c:v>
                </c:pt>
                <c:pt idx="1606">
                  <c:v>0.149336</c:v>
                </c:pt>
                <c:pt idx="1607">
                  <c:v>0.149227</c:v>
                </c:pt>
                <c:pt idx="1608">
                  <c:v>0.149371</c:v>
                </c:pt>
                <c:pt idx="1609">
                  <c:v>0.14910699999999999</c:v>
                </c:pt>
                <c:pt idx="1610">
                  <c:v>0.14882300000000001</c:v>
                </c:pt>
                <c:pt idx="1611">
                  <c:v>0.14832699999999999</c:v>
                </c:pt>
                <c:pt idx="1612">
                  <c:v>0.14771599999999999</c:v>
                </c:pt>
                <c:pt idx="1613">
                  <c:v>0.147039</c:v>
                </c:pt>
                <c:pt idx="1614">
                  <c:v>0.146037</c:v>
                </c:pt>
                <c:pt idx="1615">
                  <c:v>0.145098</c:v>
                </c:pt>
                <c:pt idx="1616">
                  <c:v>0.14383499999999999</c:v>
                </c:pt>
                <c:pt idx="1617">
                  <c:v>0.14241899999999999</c:v>
                </c:pt>
                <c:pt idx="1618">
                  <c:v>0.14121600000000001</c:v>
                </c:pt>
                <c:pt idx="1619">
                  <c:v>0.14035300000000001</c:v>
                </c:pt>
                <c:pt idx="1620">
                  <c:v>0.13986399999999999</c:v>
                </c:pt>
                <c:pt idx="1621">
                  <c:v>0.139436</c:v>
                </c:pt>
                <c:pt idx="1622">
                  <c:v>0.13933000000000001</c:v>
                </c:pt>
                <c:pt idx="1623">
                  <c:v>0.13897999999999999</c:v>
                </c:pt>
                <c:pt idx="1624">
                  <c:v>0.13889599999999999</c:v>
                </c:pt>
                <c:pt idx="1625">
                  <c:v>0.138879</c:v>
                </c:pt>
                <c:pt idx="1626">
                  <c:v>0.13859399999999999</c:v>
                </c:pt>
                <c:pt idx="1627">
                  <c:v>0.13833500000000001</c:v>
                </c:pt>
                <c:pt idx="1628">
                  <c:v>0.13813900000000001</c:v>
                </c:pt>
                <c:pt idx="1629">
                  <c:v>0.13797000000000001</c:v>
                </c:pt>
                <c:pt idx="1630">
                  <c:v>0.13777600000000001</c:v>
                </c:pt>
                <c:pt idx="1631">
                  <c:v>0.137683</c:v>
                </c:pt>
                <c:pt idx="1632">
                  <c:v>0.13747599999999999</c:v>
                </c:pt>
                <c:pt idx="1633">
                  <c:v>0.137295</c:v>
                </c:pt>
                <c:pt idx="1634">
                  <c:v>0.13714799999999999</c:v>
                </c:pt>
                <c:pt idx="1635">
                  <c:v>0.13686400000000001</c:v>
                </c:pt>
                <c:pt idx="1636">
                  <c:v>0.13677700000000001</c:v>
                </c:pt>
                <c:pt idx="1637">
                  <c:v>0.13658200000000001</c:v>
                </c:pt>
                <c:pt idx="1638">
                  <c:v>0.13636200000000001</c:v>
                </c:pt>
                <c:pt idx="1639">
                  <c:v>0.13630900000000001</c:v>
                </c:pt>
                <c:pt idx="1640">
                  <c:v>0.13599</c:v>
                </c:pt>
                <c:pt idx="1641">
                  <c:v>0.13588</c:v>
                </c:pt>
                <c:pt idx="1642">
                  <c:v>0.13569800000000001</c:v>
                </c:pt>
                <c:pt idx="1643">
                  <c:v>0.13540099999999999</c:v>
                </c:pt>
                <c:pt idx="1644">
                  <c:v>0.13539300000000001</c:v>
                </c:pt>
                <c:pt idx="1645">
                  <c:v>0.13506199999999999</c:v>
                </c:pt>
                <c:pt idx="1646">
                  <c:v>0.13494</c:v>
                </c:pt>
                <c:pt idx="1647">
                  <c:v>0.13480300000000001</c:v>
                </c:pt>
                <c:pt idx="1648">
                  <c:v>0.13445799999999999</c:v>
                </c:pt>
                <c:pt idx="1649">
                  <c:v>0.13444400000000001</c:v>
                </c:pt>
                <c:pt idx="1650">
                  <c:v>0.13409699999999999</c:v>
                </c:pt>
                <c:pt idx="1651">
                  <c:v>0.13370599999999999</c:v>
                </c:pt>
                <c:pt idx="1652">
                  <c:v>0.133164</c:v>
                </c:pt>
                <c:pt idx="1653">
                  <c:v>0.132495</c:v>
                </c:pt>
                <c:pt idx="1654">
                  <c:v>0.13164600000000001</c:v>
                </c:pt>
                <c:pt idx="1655">
                  <c:v>0.13058400000000001</c:v>
                </c:pt>
                <c:pt idx="1656">
                  <c:v>0.129527</c:v>
                </c:pt>
                <c:pt idx="1657">
                  <c:v>0.128195</c:v>
                </c:pt>
                <c:pt idx="1658">
                  <c:v>0.126942</c:v>
                </c:pt>
                <c:pt idx="1659">
                  <c:v>0.12603400000000001</c:v>
                </c:pt>
                <c:pt idx="1660">
                  <c:v>0.12496699999999999</c:v>
                </c:pt>
                <c:pt idx="1661">
                  <c:v>0.124081</c:v>
                </c:pt>
                <c:pt idx="1662">
                  <c:v>0.12284399999999999</c:v>
                </c:pt>
                <c:pt idx="1663">
                  <c:v>0.121709</c:v>
                </c:pt>
                <c:pt idx="1664">
                  <c:v>0.120627</c:v>
                </c:pt>
                <c:pt idx="1665">
                  <c:v>0.119447</c:v>
                </c:pt>
                <c:pt idx="1666">
                  <c:v>0.118487</c:v>
                </c:pt>
                <c:pt idx="1667">
                  <c:v>0.11727600000000001</c:v>
                </c:pt>
                <c:pt idx="1668">
                  <c:v>0.116234</c:v>
                </c:pt>
                <c:pt idx="1669">
                  <c:v>0.11518299999999999</c:v>
                </c:pt>
                <c:pt idx="1670">
                  <c:v>0.114021</c:v>
                </c:pt>
                <c:pt idx="1671">
                  <c:v>0.113085</c:v>
                </c:pt>
                <c:pt idx="1672">
                  <c:v>0.111891</c:v>
                </c:pt>
                <c:pt idx="1673">
                  <c:v>0.110947</c:v>
                </c:pt>
                <c:pt idx="1674">
                  <c:v>0.109932</c:v>
                </c:pt>
                <c:pt idx="1675">
                  <c:v>0.108875</c:v>
                </c:pt>
                <c:pt idx="1676">
                  <c:v>0.107908</c:v>
                </c:pt>
                <c:pt idx="1677">
                  <c:v>0.106725</c:v>
                </c:pt>
                <c:pt idx="1678">
                  <c:v>0.10582</c:v>
                </c:pt>
                <c:pt idx="1679">
                  <c:v>0.104627</c:v>
                </c:pt>
                <c:pt idx="1680">
                  <c:v>0.103639</c:v>
                </c:pt>
                <c:pt idx="1681">
                  <c:v>0.102562</c:v>
                </c:pt>
                <c:pt idx="1682">
                  <c:v>0.101408</c:v>
                </c:pt>
                <c:pt idx="1683">
                  <c:v>0.10047499999999999</c:v>
                </c:pt>
                <c:pt idx="1684">
                  <c:v>9.92614E-2</c:v>
                </c:pt>
                <c:pt idx="1685">
                  <c:v>9.8330100000000004E-2</c:v>
                </c:pt>
                <c:pt idx="1686">
                  <c:v>9.7165399999999999E-2</c:v>
                </c:pt>
                <c:pt idx="1687">
                  <c:v>9.6168000000000003E-2</c:v>
                </c:pt>
                <c:pt idx="1688">
                  <c:v>9.5109100000000002E-2</c:v>
                </c:pt>
                <c:pt idx="1689">
                  <c:v>9.4016799999999998E-2</c:v>
                </c:pt>
                <c:pt idx="1690">
                  <c:v>9.3069700000000005E-2</c:v>
                </c:pt>
                <c:pt idx="1691">
                  <c:v>9.1900499999999996E-2</c:v>
                </c:pt>
                <c:pt idx="1692">
                  <c:v>9.1023499999999993E-2</c:v>
                </c:pt>
                <c:pt idx="1693">
                  <c:v>8.9857400000000004E-2</c:v>
                </c:pt>
                <c:pt idx="1694">
                  <c:v>8.8957599999999998E-2</c:v>
                </c:pt>
                <c:pt idx="1695">
                  <c:v>8.7804099999999996E-2</c:v>
                </c:pt>
                <c:pt idx="1696">
                  <c:v>8.6773600000000006E-2</c:v>
                </c:pt>
                <c:pt idx="1697">
                  <c:v>8.5743299999999995E-2</c:v>
                </c:pt>
                <c:pt idx="1698">
                  <c:v>8.4586599999999998E-2</c:v>
                </c:pt>
                <c:pt idx="1699">
                  <c:v>8.3618100000000001E-2</c:v>
                </c:pt>
                <c:pt idx="1700">
                  <c:v>8.2780699999999999E-2</c:v>
                </c:pt>
                <c:pt idx="1701">
                  <c:v>8.2487199999999997E-2</c:v>
                </c:pt>
                <c:pt idx="1702">
                  <c:v>8.2182699999999997E-2</c:v>
                </c:pt>
                <c:pt idx="1703">
                  <c:v>8.2123399999999999E-2</c:v>
                </c:pt>
                <c:pt idx="1704">
                  <c:v>8.1818100000000005E-2</c:v>
                </c:pt>
                <c:pt idx="1705">
                  <c:v>8.1671900000000006E-2</c:v>
                </c:pt>
                <c:pt idx="1706">
                  <c:v>8.1267699999999998E-2</c:v>
                </c:pt>
                <c:pt idx="1707">
                  <c:v>8.1135200000000005E-2</c:v>
                </c:pt>
                <c:pt idx="1708">
                  <c:v>8.0957600000000005E-2</c:v>
                </c:pt>
                <c:pt idx="1709">
                  <c:v>8.0776399999999998E-2</c:v>
                </c:pt>
                <c:pt idx="1710">
                  <c:v>8.0641500000000005E-2</c:v>
                </c:pt>
                <c:pt idx="1711">
                  <c:v>8.0310699999999999E-2</c:v>
                </c:pt>
                <c:pt idx="1712">
                  <c:v>8.0179899999999998E-2</c:v>
                </c:pt>
                <c:pt idx="1713">
                  <c:v>7.9826800000000003E-2</c:v>
                </c:pt>
                <c:pt idx="1714">
                  <c:v>7.9588199999999998E-2</c:v>
                </c:pt>
                <c:pt idx="1715">
                  <c:v>7.9237600000000005E-2</c:v>
                </c:pt>
                <c:pt idx="1716">
                  <c:v>7.8810000000000005E-2</c:v>
                </c:pt>
                <c:pt idx="1717">
                  <c:v>7.8487299999999996E-2</c:v>
                </c:pt>
                <c:pt idx="1718">
                  <c:v>7.7975799999999998E-2</c:v>
                </c:pt>
                <c:pt idx="1719">
                  <c:v>7.7657799999999999E-2</c:v>
                </c:pt>
                <c:pt idx="1720">
                  <c:v>7.7181299999999994E-2</c:v>
                </c:pt>
                <c:pt idx="1721">
                  <c:v>7.6801400000000006E-2</c:v>
                </c:pt>
                <c:pt idx="1722">
                  <c:v>7.6471700000000004E-2</c:v>
                </c:pt>
                <c:pt idx="1723">
                  <c:v>7.6027899999999995E-2</c:v>
                </c:pt>
                <c:pt idx="1724">
                  <c:v>7.5810100000000005E-2</c:v>
                </c:pt>
                <c:pt idx="1725">
                  <c:v>7.5381299999999998E-2</c:v>
                </c:pt>
                <c:pt idx="1726">
                  <c:v>7.5166700000000003E-2</c:v>
                </c:pt>
                <c:pt idx="1727">
                  <c:v>7.4789900000000006E-2</c:v>
                </c:pt>
                <c:pt idx="1728">
                  <c:v>7.4458899999999995E-2</c:v>
                </c:pt>
                <c:pt idx="1729">
                  <c:v>7.4162599999999995E-2</c:v>
                </c:pt>
                <c:pt idx="1730">
                  <c:v>7.3711100000000002E-2</c:v>
                </c:pt>
                <c:pt idx="1731">
                  <c:v>7.3426699999999998E-2</c:v>
                </c:pt>
                <c:pt idx="1732">
                  <c:v>7.2895399999999999E-2</c:v>
                </c:pt>
                <c:pt idx="1733">
                  <c:v>7.2544899999999995E-2</c:v>
                </c:pt>
                <c:pt idx="1734">
                  <c:v>7.2035600000000005E-2</c:v>
                </c:pt>
                <c:pt idx="1735">
                  <c:v>7.1573800000000007E-2</c:v>
                </c:pt>
                <c:pt idx="1736">
                  <c:v>7.1162400000000001E-2</c:v>
                </c:pt>
                <c:pt idx="1737">
                  <c:v>7.0612599999999998E-2</c:v>
                </c:pt>
                <c:pt idx="1738">
                  <c:v>7.0285899999999998E-2</c:v>
                </c:pt>
                <c:pt idx="1739">
                  <c:v>6.9724800000000003E-2</c:v>
                </c:pt>
                <c:pt idx="1740">
                  <c:v>6.9397299999999995E-2</c:v>
                </c:pt>
                <c:pt idx="1741">
                  <c:v>6.8917400000000004E-2</c:v>
                </c:pt>
                <c:pt idx="1742">
                  <c:v>6.8493600000000002E-2</c:v>
                </c:pt>
                <c:pt idx="1743">
                  <c:v>6.81398E-2</c:v>
                </c:pt>
                <c:pt idx="1744">
                  <c:v>6.7613000000000006E-2</c:v>
                </c:pt>
                <c:pt idx="1745">
                  <c:v>6.7314499999999999E-2</c:v>
                </c:pt>
                <c:pt idx="1746">
                  <c:v>6.6752699999999998E-2</c:v>
                </c:pt>
                <c:pt idx="1747">
                  <c:v>6.6380700000000001E-2</c:v>
                </c:pt>
                <c:pt idx="1748">
                  <c:v>6.5832600000000005E-2</c:v>
                </c:pt>
                <c:pt idx="1749">
                  <c:v>6.5245899999999996E-2</c:v>
                </c:pt>
                <c:pt idx="1750">
                  <c:v>6.4763500000000002E-2</c:v>
                </c:pt>
                <c:pt idx="1751">
                  <c:v>6.4150899999999997E-2</c:v>
                </c:pt>
                <c:pt idx="1752">
                  <c:v>6.3870099999999999E-2</c:v>
                </c:pt>
                <c:pt idx="1753">
                  <c:v>6.3811699999999999E-2</c:v>
                </c:pt>
                <c:pt idx="1754">
                  <c:v>6.3893000000000005E-2</c:v>
                </c:pt>
                <c:pt idx="1755">
                  <c:v>6.4100699999999997E-2</c:v>
                </c:pt>
                <c:pt idx="1756">
                  <c:v>6.4473199999999994E-2</c:v>
                </c:pt>
                <c:pt idx="1757">
                  <c:v>6.49502E-2</c:v>
                </c:pt>
                <c:pt idx="1758">
                  <c:v>6.5625600000000006E-2</c:v>
                </c:pt>
                <c:pt idx="1759">
                  <c:v>6.6411200000000004E-2</c:v>
                </c:pt>
                <c:pt idx="1760">
                  <c:v>6.73377E-2</c:v>
                </c:pt>
                <c:pt idx="1761">
                  <c:v>6.8423200000000003E-2</c:v>
                </c:pt>
                <c:pt idx="1762">
                  <c:v>6.9660100000000003E-2</c:v>
                </c:pt>
                <c:pt idx="1763">
                  <c:v>7.10012E-2</c:v>
                </c:pt>
                <c:pt idx="1764">
                  <c:v>7.2517899999999996E-2</c:v>
                </c:pt>
                <c:pt idx="1765">
                  <c:v>7.4179300000000004E-2</c:v>
                </c:pt>
                <c:pt idx="1766">
                  <c:v>7.5964100000000007E-2</c:v>
                </c:pt>
                <c:pt idx="1767">
                  <c:v>7.79585E-2</c:v>
                </c:pt>
                <c:pt idx="1768">
                  <c:v>8.0010600000000001E-2</c:v>
                </c:pt>
                <c:pt idx="1769">
                  <c:v>8.1861100000000006E-2</c:v>
                </c:pt>
                <c:pt idx="1770">
                  <c:v>8.3584099999999995E-2</c:v>
                </c:pt>
                <c:pt idx="1771">
                  <c:v>8.5214700000000004E-2</c:v>
                </c:pt>
                <c:pt idx="1772">
                  <c:v>8.6638199999999999E-2</c:v>
                </c:pt>
                <c:pt idx="1773">
                  <c:v>8.7973399999999993E-2</c:v>
                </c:pt>
                <c:pt idx="1774">
                  <c:v>8.9120099999999994E-2</c:v>
                </c:pt>
                <c:pt idx="1775">
                  <c:v>9.0127799999999994E-2</c:v>
                </c:pt>
                <c:pt idx="1776">
                  <c:v>9.1047299999999998E-2</c:v>
                </c:pt>
                <c:pt idx="1777">
                  <c:v>9.1731400000000005E-2</c:v>
                </c:pt>
                <c:pt idx="1778">
                  <c:v>9.2376600000000003E-2</c:v>
                </c:pt>
                <c:pt idx="1779">
                  <c:v>9.2821500000000001E-2</c:v>
                </c:pt>
                <c:pt idx="1780">
                  <c:v>9.31501E-2</c:v>
                </c:pt>
                <c:pt idx="1781">
                  <c:v>9.35671E-2</c:v>
                </c:pt>
                <c:pt idx="1782">
                  <c:v>9.42833E-2</c:v>
                </c:pt>
                <c:pt idx="1783">
                  <c:v>9.5060199999999997E-2</c:v>
                </c:pt>
                <c:pt idx="1784">
                  <c:v>9.5811800000000003E-2</c:v>
                </c:pt>
                <c:pt idx="1785">
                  <c:v>9.6523399999999995E-2</c:v>
                </c:pt>
                <c:pt idx="1786">
                  <c:v>9.6890400000000002E-2</c:v>
                </c:pt>
                <c:pt idx="1787">
                  <c:v>9.7318699999999994E-2</c:v>
                </c:pt>
                <c:pt idx="1788">
                  <c:v>9.7936300000000004E-2</c:v>
                </c:pt>
                <c:pt idx="1789">
                  <c:v>9.8858100000000004E-2</c:v>
                </c:pt>
                <c:pt idx="1790">
                  <c:v>9.9819900000000003E-2</c:v>
                </c:pt>
                <c:pt idx="1791">
                  <c:v>0.10095700000000001</c:v>
                </c:pt>
                <c:pt idx="1792">
                  <c:v>0.102108</c:v>
                </c:pt>
                <c:pt idx="1793">
                  <c:v>0.103364</c:v>
                </c:pt>
                <c:pt idx="1794">
                  <c:v>0.104602</c:v>
                </c:pt>
                <c:pt idx="1795">
                  <c:v>0.105644</c:v>
                </c:pt>
                <c:pt idx="1796">
                  <c:v>0.10667600000000001</c:v>
                </c:pt>
                <c:pt idx="1797">
                  <c:v>0.107599</c:v>
                </c:pt>
                <c:pt idx="1798">
                  <c:v>0.108344</c:v>
                </c:pt>
                <c:pt idx="1799">
                  <c:v>0.109166</c:v>
                </c:pt>
                <c:pt idx="1800">
                  <c:v>0.109624</c:v>
                </c:pt>
                <c:pt idx="1801">
                  <c:v>0.109501</c:v>
                </c:pt>
                <c:pt idx="1802">
                  <c:v>0.10952099999999999</c:v>
                </c:pt>
                <c:pt idx="1803">
                  <c:v>0.109475</c:v>
                </c:pt>
                <c:pt idx="1804">
                  <c:v>0.109276</c:v>
                </c:pt>
                <c:pt idx="1805">
                  <c:v>0.109198</c:v>
                </c:pt>
                <c:pt idx="1806">
                  <c:v>0.10917300000000001</c:v>
                </c:pt>
                <c:pt idx="1807">
                  <c:v>0.109065</c:v>
                </c:pt>
                <c:pt idx="1808">
                  <c:v>0.108928</c:v>
                </c:pt>
                <c:pt idx="1809">
                  <c:v>0.108624</c:v>
                </c:pt>
                <c:pt idx="1810">
                  <c:v>0.107901</c:v>
                </c:pt>
                <c:pt idx="1811">
                  <c:v>0.106389</c:v>
                </c:pt>
                <c:pt idx="1812">
                  <c:v>0.105017</c:v>
                </c:pt>
                <c:pt idx="1813">
                  <c:v>0.103585</c:v>
                </c:pt>
                <c:pt idx="1814">
                  <c:v>0.102087</c:v>
                </c:pt>
                <c:pt idx="1815">
                  <c:v>0.100982</c:v>
                </c:pt>
                <c:pt idx="1816">
                  <c:v>9.9935300000000005E-2</c:v>
                </c:pt>
                <c:pt idx="1817">
                  <c:v>9.9021200000000004E-2</c:v>
                </c:pt>
                <c:pt idx="1818">
                  <c:v>9.7755300000000003E-2</c:v>
                </c:pt>
                <c:pt idx="1819">
                  <c:v>9.6673899999999993E-2</c:v>
                </c:pt>
                <c:pt idx="1820">
                  <c:v>9.6046800000000002E-2</c:v>
                </c:pt>
                <c:pt idx="1821">
                  <c:v>9.5735899999999999E-2</c:v>
                </c:pt>
                <c:pt idx="1822">
                  <c:v>9.5898800000000006E-2</c:v>
                </c:pt>
                <c:pt idx="1823">
                  <c:v>9.5844399999999996E-2</c:v>
                </c:pt>
                <c:pt idx="1824">
                  <c:v>9.5692799999999995E-2</c:v>
                </c:pt>
                <c:pt idx="1825">
                  <c:v>9.5286700000000002E-2</c:v>
                </c:pt>
                <c:pt idx="1826">
                  <c:v>9.4895499999999994E-2</c:v>
                </c:pt>
                <c:pt idx="1827">
                  <c:v>9.4416899999999998E-2</c:v>
                </c:pt>
                <c:pt idx="1828">
                  <c:v>9.3818799999999994E-2</c:v>
                </c:pt>
                <c:pt idx="1829">
                  <c:v>9.3068499999999998E-2</c:v>
                </c:pt>
                <c:pt idx="1830">
                  <c:v>9.2773099999999997E-2</c:v>
                </c:pt>
                <c:pt idx="1831">
                  <c:v>9.2258000000000007E-2</c:v>
                </c:pt>
                <c:pt idx="1832">
                  <c:v>9.1820499999999999E-2</c:v>
                </c:pt>
                <c:pt idx="1833">
                  <c:v>9.1362200000000005E-2</c:v>
                </c:pt>
                <c:pt idx="1834">
                  <c:v>9.0955999999999995E-2</c:v>
                </c:pt>
                <c:pt idx="1835">
                  <c:v>9.0136599999999997E-2</c:v>
                </c:pt>
                <c:pt idx="1836">
                  <c:v>8.9716799999999999E-2</c:v>
                </c:pt>
                <c:pt idx="1837">
                  <c:v>8.9274800000000001E-2</c:v>
                </c:pt>
                <c:pt idx="1838">
                  <c:v>8.9078599999999994E-2</c:v>
                </c:pt>
                <c:pt idx="1839">
                  <c:v>8.8794700000000004E-2</c:v>
                </c:pt>
                <c:pt idx="1840">
                  <c:v>8.8550799999999999E-2</c:v>
                </c:pt>
                <c:pt idx="1841">
                  <c:v>8.8381500000000002E-2</c:v>
                </c:pt>
                <c:pt idx="1842">
                  <c:v>8.8195999999999997E-2</c:v>
                </c:pt>
                <c:pt idx="1843">
                  <c:v>8.8056800000000005E-2</c:v>
                </c:pt>
                <c:pt idx="1844">
                  <c:v>8.8058999999999998E-2</c:v>
                </c:pt>
                <c:pt idx="1845">
                  <c:v>8.8046799999999995E-2</c:v>
                </c:pt>
                <c:pt idx="1846">
                  <c:v>8.7949799999999995E-2</c:v>
                </c:pt>
                <c:pt idx="1847">
                  <c:v>8.7639599999999998E-2</c:v>
                </c:pt>
                <c:pt idx="1848">
                  <c:v>8.7662100000000007E-2</c:v>
                </c:pt>
                <c:pt idx="1849">
                  <c:v>8.7464799999999995E-2</c:v>
                </c:pt>
                <c:pt idx="1850">
                  <c:v>8.7724700000000003E-2</c:v>
                </c:pt>
                <c:pt idx="1851">
                  <c:v>8.7763499999999994E-2</c:v>
                </c:pt>
                <c:pt idx="1852">
                  <c:v>8.7772900000000001E-2</c:v>
                </c:pt>
                <c:pt idx="1853">
                  <c:v>8.7913099999999994E-2</c:v>
                </c:pt>
                <c:pt idx="1854">
                  <c:v>8.8137300000000002E-2</c:v>
                </c:pt>
                <c:pt idx="1855">
                  <c:v>8.8114499999999998E-2</c:v>
                </c:pt>
                <c:pt idx="1856">
                  <c:v>8.8269899999999998E-2</c:v>
                </c:pt>
                <c:pt idx="1857">
                  <c:v>8.8255899999999998E-2</c:v>
                </c:pt>
                <c:pt idx="1858">
                  <c:v>8.8251200000000002E-2</c:v>
                </c:pt>
                <c:pt idx="1859">
                  <c:v>8.8188799999999998E-2</c:v>
                </c:pt>
                <c:pt idx="1860">
                  <c:v>8.8077100000000005E-2</c:v>
                </c:pt>
                <c:pt idx="1861">
                  <c:v>8.8034699999999994E-2</c:v>
                </c:pt>
                <c:pt idx="1862">
                  <c:v>8.8048699999999994E-2</c:v>
                </c:pt>
                <c:pt idx="1863">
                  <c:v>8.8109800000000002E-2</c:v>
                </c:pt>
                <c:pt idx="1864">
                  <c:v>8.8183399999999995E-2</c:v>
                </c:pt>
                <c:pt idx="1865">
                  <c:v>8.8251999999999997E-2</c:v>
                </c:pt>
                <c:pt idx="1866">
                  <c:v>8.8247599999999995E-2</c:v>
                </c:pt>
                <c:pt idx="1867">
                  <c:v>8.8198600000000002E-2</c:v>
                </c:pt>
                <c:pt idx="1868">
                  <c:v>8.8145000000000001E-2</c:v>
                </c:pt>
                <c:pt idx="1869">
                  <c:v>8.8110099999999997E-2</c:v>
                </c:pt>
                <c:pt idx="1870">
                  <c:v>8.8120500000000004E-2</c:v>
                </c:pt>
                <c:pt idx="1871">
                  <c:v>8.8164199999999998E-2</c:v>
                </c:pt>
                <c:pt idx="1872">
                  <c:v>8.8212399999999996E-2</c:v>
                </c:pt>
                <c:pt idx="1873">
                  <c:v>8.8233699999999998E-2</c:v>
                </c:pt>
                <c:pt idx="1874">
                  <c:v>8.8213899999999998E-2</c:v>
                </c:pt>
                <c:pt idx="1875">
                  <c:v>8.8165800000000003E-2</c:v>
                </c:pt>
                <c:pt idx="1876">
                  <c:v>8.8120500000000004E-2</c:v>
                </c:pt>
                <c:pt idx="1877">
                  <c:v>8.8107199999999997E-2</c:v>
                </c:pt>
                <c:pt idx="1878">
                  <c:v>8.8134500000000005E-2</c:v>
                </c:pt>
                <c:pt idx="1879">
                  <c:v>8.8184299999999993E-2</c:v>
                </c:pt>
                <c:pt idx="1880">
                  <c:v>8.8223899999999994E-2</c:v>
                </c:pt>
                <c:pt idx="1881">
                  <c:v>8.8227399999999997E-2</c:v>
                </c:pt>
                <c:pt idx="1882">
                  <c:v>8.8192300000000001E-2</c:v>
                </c:pt>
                <c:pt idx="1883">
                  <c:v>8.8141200000000003E-2</c:v>
                </c:pt>
                <c:pt idx="1884">
                  <c:v>8.81073E-2</c:v>
                </c:pt>
                <c:pt idx="1885">
                  <c:v>8.8112499999999996E-2</c:v>
                </c:pt>
                <c:pt idx="1886">
                  <c:v>8.8153300000000004E-2</c:v>
                </c:pt>
                <c:pt idx="1887">
                  <c:v>8.8202900000000001E-2</c:v>
                </c:pt>
                <c:pt idx="1888">
                  <c:v>8.8228799999999996E-2</c:v>
                </c:pt>
                <c:pt idx="1889">
                  <c:v>8.8214000000000001E-2</c:v>
                </c:pt>
                <c:pt idx="1890">
                  <c:v>8.8167999999999996E-2</c:v>
                </c:pt>
                <c:pt idx="1891">
                  <c:v>8.8111499999999995E-2</c:v>
                </c:pt>
                <c:pt idx="1892">
                  <c:v>8.8088200000000005E-2</c:v>
                </c:pt>
                <c:pt idx="1893">
                  <c:v>8.8105000000000003E-2</c:v>
                </c:pt>
                <c:pt idx="1894">
                  <c:v>8.8149099999999994E-2</c:v>
                </c:pt>
                <c:pt idx="1895">
                  <c:v>8.8191400000000003E-2</c:v>
                </c:pt>
                <c:pt idx="1896">
                  <c:v>8.8206900000000005E-2</c:v>
                </c:pt>
                <c:pt idx="1897">
                  <c:v>8.8185799999999995E-2</c:v>
                </c:pt>
                <c:pt idx="1898">
                  <c:v>8.8141999999999998E-2</c:v>
                </c:pt>
                <c:pt idx="1899">
                  <c:v>8.8106100000000007E-2</c:v>
                </c:pt>
                <c:pt idx="1900">
                  <c:v>8.7997400000000003E-2</c:v>
                </c:pt>
                <c:pt idx="1901">
                  <c:v>8.77164E-2</c:v>
                </c:pt>
                <c:pt idx="1902">
                  <c:v>8.74114E-2</c:v>
                </c:pt>
                <c:pt idx="1903">
                  <c:v>8.6956000000000006E-2</c:v>
                </c:pt>
                <c:pt idx="1904">
                  <c:v>8.6589200000000005E-2</c:v>
                </c:pt>
                <c:pt idx="1905">
                  <c:v>8.6695700000000001E-2</c:v>
                </c:pt>
                <c:pt idx="1906">
                  <c:v>8.7262699999999999E-2</c:v>
                </c:pt>
                <c:pt idx="1907">
                  <c:v>8.7747599999999995E-2</c:v>
                </c:pt>
                <c:pt idx="1908">
                  <c:v>8.8412699999999997E-2</c:v>
                </c:pt>
                <c:pt idx="1909">
                  <c:v>8.8821700000000003E-2</c:v>
                </c:pt>
                <c:pt idx="1910">
                  <c:v>8.9315000000000005E-2</c:v>
                </c:pt>
                <c:pt idx="1911">
                  <c:v>8.9518700000000007E-2</c:v>
                </c:pt>
                <c:pt idx="1912">
                  <c:v>8.9810899999999999E-2</c:v>
                </c:pt>
                <c:pt idx="1913">
                  <c:v>8.9839500000000003E-2</c:v>
                </c:pt>
                <c:pt idx="1914">
                  <c:v>8.9925099999999994E-2</c:v>
                </c:pt>
                <c:pt idx="1915">
                  <c:v>8.9734499999999995E-2</c:v>
                </c:pt>
                <c:pt idx="1916">
                  <c:v>8.9325100000000004E-2</c:v>
                </c:pt>
                <c:pt idx="1917">
                  <c:v>8.8903599999999999E-2</c:v>
                </c:pt>
                <c:pt idx="1918">
                  <c:v>8.8481699999999996E-2</c:v>
                </c:pt>
                <c:pt idx="1919">
                  <c:v>8.7968000000000005E-2</c:v>
                </c:pt>
                <c:pt idx="1920">
                  <c:v>8.7249699999999999E-2</c:v>
                </c:pt>
                <c:pt idx="1921">
                  <c:v>8.6511500000000005E-2</c:v>
                </c:pt>
                <c:pt idx="1922">
                  <c:v>8.5601999999999998E-2</c:v>
                </c:pt>
                <c:pt idx="1923">
                  <c:v>8.4624199999999997E-2</c:v>
                </c:pt>
                <c:pt idx="1924">
                  <c:v>8.3551600000000004E-2</c:v>
                </c:pt>
                <c:pt idx="1925">
                  <c:v>8.3670800000000004E-2</c:v>
                </c:pt>
                <c:pt idx="1926">
                  <c:v>8.4359900000000002E-2</c:v>
                </c:pt>
                <c:pt idx="1927">
                  <c:v>8.5360199999999997E-2</c:v>
                </c:pt>
                <c:pt idx="1928">
                  <c:v>8.60842E-2</c:v>
                </c:pt>
                <c:pt idx="1929">
                  <c:v>8.72782E-2</c:v>
                </c:pt>
                <c:pt idx="1930">
                  <c:v>8.8871699999999998E-2</c:v>
                </c:pt>
                <c:pt idx="1931">
                  <c:v>9.0641799999999995E-2</c:v>
                </c:pt>
                <c:pt idx="1932">
                  <c:v>9.2490799999999998E-2</c:v>
                </c:pt>
                <c:pt idx="1933">
                  <c:v>9.4052499999999997E-2</c:v>
                </c:pt>
                <c:pt idx="1934">
                  <c:v>9.5677100000000001E-2</c:v>
                </c:pt>
                <c:pt idx="1935">
                  <c:v>9.6879000000000007E-2</c:v>
                </c:pt>
                <c:pt idx="1936">
                  <c:v>9.8006999999999997E-2</c:v>
                </c:pt>
                <c:pt idx="1937">
                  <c:v>9.9110799999999999E-2</c:v>
                </c:pt>
                <c:pt idx="1938">
                  <c:v>0.100244</c:v>
                </c:pt>
                <c:pt idx="1939">
                  <c:v>0.10116</c:v>
                </c:pt>
                <c:pt idx="1940">
                  <c:v>0.10202799999999999</c:v>
                </c:pt>
                <c:pt idx="1941">
                  <c:v>0.10281700000000001</c:v>
                </c:pt>
                <c:pt idx="1942">
                  <c:v>0.103381</c:v>
                </c:pt>
                <c:pt idx="1943">
                  <c:v>0.103896</c:v>
                </c:pt>
                <c:pt idx="1944">
                  <c:v>0.10423200000000001</c:v>
                </c:pt>
                <c:pt idx="1945">
                  <c:v>0.104462</c:v>
                </c:pt>
                <c:pt idx="1946">
                  <c:v>0.10460700000000001</c:v>
                </c:pt>
                <c:pt idx="1947">
                  <c:v>0.10466200000000001</c:v>
                </c:pt>
                <c:pt idx="1948">
                  <c:v>0.104634</c:v>
                </c:pt>
                <c:pt idx="1949">
                  <c:v>0.104474</c:v>
                </c:pt>
                <c:pt idx="1950">
                  <c:v>0.104238</c:v>
                </c:pt>
                <c:pt idx="1951">
                  <c:v>0.10401299999999999</c:v>
                </c:pt>
                <c:pt idx="1952">
                  <c:v>0.103475</c:v>
                </c:pt>
                <c:pt idx="1953">
                  <c:v>0.10288700000000001</c:v>
                </c:pt>
                <c:pt idx="1954">
                  <c:v>0.102064</c:v>
                </c:pt>
                <c:pt idx="1955">
                  <c:v>0.101206</c:v>
                </c:pt>
                <c:pt idx="1956">
                  <c:v>0.100221</c:v>
                </c:pt>
                <c:pt idx="1957">
                  <c:v>9.8928699999999994E-2</c:v>
                </c:pt>
                <c:pt idx="1958">
                  <c:v>9.77793E-2</c:v>
                </c:pt>
                <c:pt idx="1959">
                  <c:v>9.7682199999999997E-2</c:v>
                </c:pt>
                <c:pt idx="1960">
                  <c:v>9.7920699999999999E-2</c:v>
                </c:pt>
                <c:pt idx="1961">
                  <c:v>9.85732E-2</c:v>
                </c:pt>
                <c:pt idx="1962">
                  <c:v>9.96224E-2</c:v>
                </c:pt>
                <c:pt idx="1963">
                  <c:v>0.10087400000000001</c:v>
                </c:pt>
                <c:pt idx="1964">
                  <c:v>0.10206899999999999</c:v>
                </c:pt>
                <c:pt idx="1965">
                  <c:v>0.103421</c:v>
                </c:pt>
                <c:pt idx="1966">
                  <c:v>0.10484499999999999</c:v>
                </c:pt>
                <c:pt idx="1967">
                  <c:v>0.10646700000000001</c:v>
                </c:pt>
                <c:pt idx="1968">
                  <c:v>0.10782899999999999</c:v>
                </c:pt>
                <c:pt idx="1969">
                  <c:v>0.109128</c:v>
                </c:pt>
                <c:pt idx="1970">
                  <c:v>0.11035200000000001</c:v>
                </c:pt>
                <c:pt idx="1971">
                  <c:v>0.111565</c:v>
                </c:pt>
                <c:pt idx="1972">
                  <c:v>0.112695</c:v>
                </c:pt>
                <c:pt idx="1973">
                  <c:v>0.113662</c:v>
                </c:pt>
                <c:pt idx="1974">
                  <c:v>0.114622</c:v>
                </c:pt>
                <c:pt idx="1975">
                  <c:v>0.115609</c:v>
                </c:pt>
                <c:pt idx="1976">
                  <c:v>0.116788</c:v>
                </c:pt>
                <c:pt idx="1977">
                  <c:v>0.117756</c:v>
                </c:pt>
                <c:pt idx="1978">
                  <c:v>0.118931</c:v>
                </c:pt>
                <c:pt idx="1979">
                  <c:v>0.120059</c:v>
                </c:pt>
                <c:pt idx="1980">
                  <c:v>0.121211</c:v>
                </c:pt>
                <c:pt idx="1981">
                  <c:v>0.122553</c:v>
                </c:pt>
                <c:pt idx="1982">
                  <c:v>0.123668</c:v>
                </c:pt>
                <c:pt idx="1983">
                  <c:v>0.12494</c:v>
                </c:pt>
                <c:pt idx="1984">
                  <c:v>0.12610399999999999</c:v>
                </c:pt>
                <c:pt idx="1985">
                  <c:v>0.12725</c:v>
                </c:pt>
                <c:pt idx="1986">
                  <c:v>0.12845899999999999</c:v>
                </c:pt>
                <c:pt idx="1987">
                  <c:v>0.129576</c:v>
                </c:pt>
                <c:pt idx="1988">
                  <c:v>0.13081799999999999</c:v>
                </c:pt>
                <c:pt idx="1989">
                  <c:v>0.13194900000000001</c:v>
                </c:pt>
                <c:pt idx="1990">
                  <c:v>0.13324</c:v>
                </c:pt>
                <c:pt idx="1991">
                  <c:v>0.13441800000000001</c:v>
                </c:pt>
                <c:pt idx="1992">
                  <c:v>0.135688</c:v>
                </c:pt>
                <c:pt idx="1993">
                  <c:v>0.136938</c:v>
                </c:pt>
                <c:pt idx="1994">
                  <c:v>0.138158</c:v>
                </c:pt>
                <c:pt idx="1995">
                  <c:v>0.13944899999999999</c:v>
                </c:pt>
                <c:pt idx="1996">
                  <c:v>0.14063899999999999</c:v>
                </c:pt>
                <c:pt idx="1997">
                  <c:v>0.14193500000000001</c:v>
                </c:pt>
                <c:pt idx="1998">
                  <c:v>0.143095</c:v>
                </c:pt>
                <c:pt idx="1999">
                  <c:v>0.144396</c:v>
                </c:pt>
                <c:pt idx="2000">
                  <c:v>0.14554300000000001</c:v>
                </c:pt>
                <c:pt idx="2001">
                  <c:v>0.14632100000000001</c:v>
                </c:pt>
                <c:pt idx="2002">
                  <c:v>0.146896</c:v>
                </c:pt>
                <c:pt idx="2003">
                  <c:v>0.14752699999999999</c:v>
                </c:pt>
                <c:pt idx="2004">
                  <c:v>0.148177</c:v>
                </c:pt>
                <c:pt idx="2005">
                  <c:v>0.14887300000000001</c:v>
                </c:pt>
                <c:pt idx="2006">
                  <c:v>0.14949200000000001</c:v>
                </c:pt>
                <c:pt idx="2007">
                  <c:v>0.15004600000000001</c:v>
                </c:pt>
                <c:pt idx="2008">
                  <c:v>0.15057999999999999</c:v>
                </c:pt>
                <c:pt idx="2009">
                  <c:v>0.15096899999999999</c:v>
                </c:pt>
                <c:pt idx="2010">
                  <c:v>0.151369</c:v>
                </c:pt>
                <c:pt idx="2011">
                  <c:v>0.15162999999999999</c:v>
                </c:pt>
                <c:pt idx="2012">
                  <c:v>0.151863</c:v>
                </c:pt>
                <c:pt idx="2013">
                  <c:v>0.15204899999999999</c:v>
                </c:pt>
                <c:pt idx="2014">
                  <c:v>0.15215400000000001</c:v>
                </c:pt>
                <c:pt idx="2015">
                  <c:v>0.15231600000000001</c:v>
                </c:pt>
                <c:pt idx="2016">
                  <c:v>0.152365</c:v>
                </c:pt>
                <c:pt idx="2017">
                  <c:v>0.15243999999999999</c:v>
                </c:pt>
                <c:pt idx="2018">
                  <c:v>0.152424</c:v>
                </c:pt>
                <c:pt idx="2019">
                  <c:v>0.152369</c:v>
                </c:pt>
                <c:pt idx="2020">
                  <c:v>0.152306</c:v>
                </c:pt>
                <c:pt idx="2021">
                  <c:v>0.15210099999999999</c:v>
                </c:pt>
                <c:pt idx="2022">
                  <c:v>0.15193100000000001</c:v>
                </c:pt>
                <c:pt idx="2023">
                  <c:v>0.15160299999999999</c:v>
                </c:pt>
                <c:pt idx="2024">
                  <c:v>0.151258</c:v>
                </c:pt>
                <c:pt idx="2025">
                  <c:v>0.15084800000000001</c:v>
                </c:pt>
                <c:pt idx="2026">
                  <c:v>0.15031700000000001</c:v>
                </c:pt>
                <c:pt idx="2027">
                  <c:v>0.14982799999999999</c:v>
                </c:pt>
                <c:pt idx="2028">
                  <c:v>0.14918200000000001</c:v>
                </c:pt>
                <c:pt idx="2029">
                  <c:v>0.14857500000000001</c:v>
                </c:pt>
                <c:pt idx="2030">
                  <c:v>0.14790600000000001</c:v>
                </c:pt>
                <c:pt idx="2031">
                  <c:v>0.14716399999999999</c:v>
                </c:pt>
                <c:pt idx="2032">
                  <c:v>0.14643400000000001</c:v>
                </c:pt>
                <c:pt idx="2033">
                  <c:v>0.145569</c:v>
                </c:pt>
                <c:pt idx="2034">
                  <c:v>0.144737</c:v>
                </c:pt>
                <c:pt idx="2035">
                  <c:v>0.14376900000000001</c:v>
                </c:pt>
                <c:pt idx="2036">
                  <c:v>0.142761</c:v>
                </c:pt>
                <c:pt idx="2037">
                  <c:v>0.14169100000000001</c:v>
                </c:pt>
                <c:pt idx="2038">
                  <c:v>0.140484</c:v>
                </c:pt>
                <c:pt idx="2039">
                  <c:v>0.13927700000000001</c:v>
                </c:pt>
                <c:pt idx="2040">
                  <c:v>0.13791200000000001</c:v>
                </c:pt>
                <c:pt idx="2041">
                  <c:v>0.13652400000000001</c:v>
                </c:pt>
                <c:pt idx="2042">
                  <c:v>0.13505900000000001</c:v>
                </c:pt>
                <c:pt idx="2043">
                  <c:v>0.13348399999999999</c:v>
                </c:pt>
                <c:pt idx="2044">
                  <c:v>0.13192599999999999</c:v>
                </c:pt>
                <c:pt idx="2045">
                  <c:v>0.130218</c:v>
                </c:pt>
                <c:pt idx="2046">
                  <c:v>0.12851199999999999</c:v>
                </c:pt>
                <c:pt idx="2047">
                  <c:v>0.12670500000000001</c:v>
                </c:pt>
                <c:pt idx="2048">
                  <c:v>0.124806</c:v>
                </c:pt>
                <c:pt idx="2049">
                  <c:v>0.12288</c:v>
                </c:pt>
                <c:pt idx="2050">
                  <c:v>0.12117799999999999</c:v>
                </c:pt>
                <c:pt idx="2051">
                  <c:v>0.119989</c:v>
                </c:pt>
                <c:pt idx="2052">
                  <c:v>0.118502</c:v>
                </c:pt>
                <c:pt idx="2053">
                  <c:v>0.116868</c:v>
                </c:pt>
                <c:pt idx="2054">
                  <c:v>0.115055</c:v>
                </c:pt>
                <c:pt idx="2055">
                  <c:v>0.113013</c:v>
                </c:pt>
                <c:pt idx="2056">
                  <c:v>0.110856</c:v>
                </c:pt>
                <c:pt idx="2057">
                  <c:v>0.10846</c:v>
                </c:pt>
                <c:pt idx="2058">
                  <c:v>0.10599500000000001</c:v>
                </c:pt>
                <c:pt idx="2059">
                  <c:v>0.103267</c:v>
                </c:pt>
                <c:pt idx="2060">
                  <c:v>0.100496</c:v>
                </c:pt>
                <c:pt idx="2061">
                  <c:v>9.7542599999999993E-2</c:v>
                </c:pt>
                <c:pt idx="2062">
                  <c:v>9.4462400000000002E-2</c:v>
                </c:pt>
                <c:pt idx="2063">
                  <c:v>9.4144500000000006E-2</c:v>
                </c:pt>
                <c:pt idx="2064">
                  <c:v>9.4675999999999996E-2</c:v>
                </c:pt>
                <c:pt idx="2065">
                  <c:v>9.5408999999999994E-2</c:v>
                </c:pt>
                <c:pt idx="2066">
                  <c:v>9.68001E-2</c:v>
                </c:pt>
                <c:pt idx="2067">
                  <c:v>9.8271200000000003E-2</c:v>
                </c:pt>
                <c:pt idx="2068">
                  <c:v>0.100372</c:v>
                </c:pt>
                <c:pt idx="2069">
                  <c:v>0.102668</c:v>
                </c:pt>
                <c:pt idx="2070">
                  <c:v>0.10530399999999999</c:v>
                </c:pt>
                <c:pt idx="2071">
                  <c:v>0.108463</c:v>
                </c:pt>
                <c:pt idx="2072">
                  <c:v>0.111739</c:v>
                </c:pt>
                <c:pt idx="2073">
                  <c:v>0.115379</c:v>
                </c:pt>
                <c:pt idx="2074">
                  <c:v>0.119267</c:v>
                </c:pt>
                <c:pt idx="2075">
                  <c:v>0.12250900000000001</c:v>
                </c:pt>
                <c:pt idx="2076">
                  <c:v>0.12578300000000001</c:v>
                </c:pt>
                <c:pt idx="2077">
                  <c:v>0.12884899999999999</c:v>
                </c:pt>
                <c:pt idx="2078">
                  <c:v>0.131915</c:v>
                </c:pt>
                <c:pt idx="2079">
                  <c:v>0.13489200000000001</c:v>
                </c:pt>
                <c:pt idx="2080">
                  <c:v>0.13788300000000001</c:v>
                </c:pt>
                <c:pt idx="2081">
                  <c:v>0.14082800000000001</c:v>
                </c:pt>
                <c:pt idx="2082">
                  <c:v>0.14366599999999999</c:v>
                </c:pt>
                <c:pt idx="2083">
                  <c:v>0.14649100000000001</c:v>
                </c:pt>
                <c:pt idx="2084">
                  <c:v>0.14918799999999999</c:v>
                </c:pt>
                <c:pt idx="2085">
                  <c:v>0.15184400000000001</c:v>
                </c:pt>
                <c:pt idx="2086">
                  <c:v>0.15445300000000001</c:v>
                </c:pt>
                <c:pt idx="2087">
                  <c:v>0.15701200000000001</c:v>
                </c:pt>
                <c:pt idx="2088">
                  <c:v>0.15959300000000001</c:v>
                </c:pt>
                <c:pt idx="2089">
                  <c:v>0.161993</c:v>
                </c:pt>
                <c:pt idx="2090">
                  <c:v>0.164524</c:v>
                </c:pt>
                <c:pt idx="2091">
                  <c:v>0.16681799999999999</c:v>
                </c:pt>
                <c:pt idx="2092">
                  <c:v>0.169153</c:v>
                </c:pt>
                <c:pt idx="2093">
                  <c:v>0.171463</c:v>
                </c:pt>
                <c:pt idx="2094">
                  <c:v>0.173622</c:v>
                </c:pt>
                <c:pt idx="2095">
                  <c:v>0.17593500000000001</c:v>
                </c:pt>
                <c:pt idx="2096">
                  <c:v>0.177984</c:v>
                </c:pt>
                <c:pt idx="2097">
                  <c:v>0.18023800000000001</c:v>
                </c:pt>
                <c:pt idx="2098">
                  <c:v>0.182281</c:v>
                </c:pt>
                <c:pt idx="2099">
                  <c:v>0.18432499999999999</c:v>
                </c:pt>
                <c:pt idx="2100">
                  <c:v>0.18632299999999999</c:v>
                </c:pt>
                <c:pt idx="2101">
                  <c:v>0.18798300000000001</c:v>
                </c:pt>
                <c:pt idx="2102">
                  <c:v>0.18937599999999999</c:v>
                </c:pt>
                <c:pt idx="2103">
                  <c:v>0.19093599999999999</c:v>
                </c:pt>
                <c:pt idx="2104">
                  <c:v>0.19247300000000001</c:v>
                </c:pt>
                <c:pt idx="2105">
                  <c:v>0.194438</c:v>
                </c:pt>
                <c:pt idx="2106">
                  <c:v>0.196358</c:v>
                </c:pt>
                <c:pt idx="2107">
                  <c:v>0.19836300000000001</c:v>
                </c:pt>
                <c:pt idx="2108">
                  <c:v>0.20025799999999999</c:v>
                </c:pt>
                <c:pt idx="2109">
                  <c:v>0.202121</c:v>
                </c:pt>
                <c:pt idx="2110">
                  <c:v>0.20375499999999999</c:v>
                </c:pt>
                <c:pt idx="2111">
                  <c:v>0.20530000000000001</c:v>
                </c:pt>
                <c:pt idx="2112">
                  <c:v>0.206646</c:v>
                </c:pt>
                <c:pt idx="2113">
                  <c:v>0.20800299999999999</c:v>
                </c:pt>
                <c:pt idx="2114">
                  <c:v>0.20924100000000001</c:v>
                </c:pt>
                <c:pt idx="2115">
                  <c:v>0.21060599999999999</c:v>
                </c:pt>
                <c:pt idx="2116">
                  <c:v>0.211863</c:v>
                </c:pt>
                <c:pt idx="2117">
                  <c:v>0.21324699999999999</c:v>
                </c:pt>
                <c:pt idx="2118">
                  <c:v>0.21468100000000001</c:v>
                </c:pt>
                <c:pt idx="2119">
                  <c:v>0.21621199999999999</c:v>
                </c:pt>
                <c:pt idx="2120">
                  <c:v>0.21765999999999999</c:v>
                </c:pt>
                <c:pt idx="2121">
                  <c:v>0.219194</c:v>
                </c:pt>
                <c:pt idx="2122">
                  <c:v>0.22067400000000001</c:v>
                </c:pt>
                <c:pt idx="2123">
                  <c:v>0.22217000000000001</c:v>
                </c:pt>
                <c:pt idx="2124">
                  <c:v>0.223664</c:v>
                </c:pt>
                <c:pt idx="2125">
                  <c:v>0.22511999999999999</c:v>
                </c:pt>
                <c:pt idx="2126">
                  <c:v>0.22658500000000001</c:v>
                </c:pt>
                <c:pt idx="2127">
                  <c:v>0.22803000000000001</c:v>
                </c:pt>
                <c:pt idx="2128">
                  <c:v>0.229458</c:v>
                </c:pt>
                <c:pt idx="2129">
                  <c:v>0.23092399999999999</c:v>
                </c:pt>
                <c:pt idx="2130">
                  <c:v>0.23236200000000001</c:v>
                </c:pt>
                <c:pt idx="2131">
                  <c:v>0.23385600000000001</c:v>
                </c:pt>
                <c:pt idx="2132">
                  <c:v>0.23536499999999999</c:v>
                </c:pt>
                <c:pt idx="2133">
                  <c:v>0.23689499999999999</c:v>
                </c:pt>
                <c:pt idx="2134">
                  <c:v>0.23848800000000001</c:v>
                </c:pt>
                <c:pt idx="2135">
                  <c:v>0.240068</c:v>
                </c:pt>
                <c:pt idx="2136">
                  <c:v>0.241704</c:v>
                </c:pt>
                <c:pt idx="2137">
                  <c:v>0.243338</c:v>
                </c:pt>
                <c:pt idx="2138">
                  <c:v>0.24496999999999999</c:v>
                </c:pt>
                <c:pt idx="2139">
                  <c:v>0.24663099999999999</c:v>
                </c:pt>
                <c:pt idx="2140">
                  <c:v>0.248254</c:v>
                </c:pt>
                <c:pt idx="2141">
                  <c:v>0.249912</c:v>
                </c:pt>
                <c:pt idx="2142">
                  <c:v>0.25156200000000001</c:v>
                </c:pt>
                <c:pt idx="2143">
                  <c:v>0.25322099999999997</c:v>
                </c:pt>
                <c:pt idx="2144">
                  <c:v>0.25494299999999998</c:v>
                </c:pt>
                <c:pt idx="2145">
                  <c:v>0.25665900000000003</c:v>
                </c:pt>
                <c:pt idx="2146">
                  <c:v>0.258467</c:v>
                </c:pt>
                <c:pt idx="2147">
                  <c:v>0.26030900000000001</c:v>
                </c:pt>
                <c:pt idx="2148">
                  <c:v>0.26220300000000002</c:v>
                </c:pt>
                <c:pt idx="2149">
                  <c:v>0.264181</c:v>
                </c:pt>
                <c:pt idx="2150">
                  <c:v>0.26652599999999999</c:v>
                </c:pt>
                <c:pt idx="2151">
                  <c:v>0.26924799999999999</c:v>
                </c:pt>
                <c:pt idx="2152">
                  <c:v>0.27173199999999997</c:v>
                </c:pt>
                <c:pt idx="2153">
                  <c:v>0.27422800000000003</c:v>
                </c:pt>
                <c:pt idx="2154">
                  <c:v>0.27651300000000001</c:v>
                </c:pt>
                <c:pt idx="2155">
                  <c:v>0.27895199999999998</c:v>
                </c:pt>
                <c:pt idx="2156">
                  <c:v>0.28117999999999999</c:v>
                </c:pt>
                <c:pt idx="2157">
                  <c:v>0.283557</c:v>
                </c:pt>
                <c:pt idx="2158">
                  <c:v>0.28580699999999998</c:v>
                </c:pt>
                <c:pt idx="2159">
                  <c:v>0.28809699999999999</c:v>
                </c:pt>
                <c:pt idx="2160">
                  <c:v>0.29044900000000001</c:v>
                </c:pt>
                <c:pt idx="2161">
                  <c:v>0.29294999999999999</c:v>
                </c:pt>
                <c:pt idx="2162">
                  <c:v>0.29559299999999999</c:v>
                </c:pt>
                <c:pt idx="2163">
                  <c:v>0.29840499999999998</c:v>
                </c:pt>
                <c:pt idx="2164">
                  <c:v>0.30125299999999999</c:v>
                </c:pt>
                <c:pt idx="2165">
                  <c:v>0.30423099999999997</c:v>
                </c:pt>
                <c:pt idx="2166">
                  <c:v>0.30729400000000001</c:v>
                </c:pt>
                <c:pt idx="2167">
                  <c:v>0.31042199999999998</c:v>
                </c:pt>
                <c:pt idx="2168">
                  <c:v>0.313583</c:v>
                </c:pt>
                <c:pt idx="2169">
                  <c:v>0.31674200000000002</c:v>
                </c:pt>
                <c:pt idx="2170">
                  <c:v>0.32009500000000002</c:v>
                </c:pt>
                <c:pt idx="2171">
                  <c:v>0.323465</c:v>
                </c:pt>
                <c:pt idx="2172">
                  <c:v>0.32696500000000001</c:v>
                </c:pt>
                <c:pt idx="2173">
                  <c:v>0.33058399999999999</c:v>
                </c:pt>
                <c:pt idx="2174">
                  <c:v>0.33427600000000002</c:v>
                </c:pt>
                <c:pt idx="2175">
                  <c:v>0.33810600000000002</c:v>
                </c:pt>
                <c:pt idx="2176">
                  <c:v>0.34189999999999998</c:v>
                </c:pt>
                <c:pt idx="2177">
                  <c:v>0.34588999999999998</c:v>
                </c:pt>
                <c:pt idx="2178">
                  <c:v>0.34996100000000002</c:v>
                </c:pt>
                <c:pt idx="2179">
                  <c:v>0.35409200000000002</c:v>
                </c:pt>
                <c:pt idx="2180">
                  <c:v>0.35842299999999999</c:v>
                </c:pt>
                <c:pt idx="2181">
                  <c:v>0.36273100000000003</c:v>
                </c:pt>
                <c:pt idx="2182">
                  <c:v>0.36720999999999998</c:v>
                </c:pt>
                <c:pt idx="2183">
                  <c:v>0.37174800000000002</c:v>
                </c:pt>
                <c:pt idx="2184">
                  <c:v>0.37634200000000001</c:v>
                </c:pt>
                <c:pt idx="2185">
                  <c:v>0.38109599999999999</c:v>
                </c:pt>
                <c:pt idx="2186">
                  <c:v>0.38587399999999999</c:v>
                </c:pt>
                <c:pt idx="2187">
                  <c:v>0.39080900000000002</c:v>
                </c:pt>
                <c:pt idx="2188">
                  <c:v>0.39576099999999997</c:v>
                </c:pt>
                <c:pt idx="2189">
                  <c:v>0.40076899999999999</c:v>
                </c:pt>
                <c:pt idx="2190">
                  <c:v>0.40589399999999998</c:v>
                </c:pt>
                <c:pt idx="2191">
                  <c:v>0.41111999999999999</c:v>
                </c:pt>
                <c:pt idx="2192">
                  <c:v>0.41649599999999998</c:v>
                </c:pt>
                <c:pt idx="2193">
                  <c:v>0.42185400000000001</c:v>
                </c:pt>
                <c:pt idx="2194">
                  <c:v>0.42735400000000001</c:v>
                </c:pt>
                <c:pt idx="2195">
                  <c:v>0.43298300000000001</c:v>
                </c:pt>
                <c:pt idx="2196">
                  <c:v>0.43879800000000002</c:v>
                </c:pt>
                <c:pt idx="2197">
                  <c:v>0.444664</c:v>
                </c:pt>
                <c:pt idx="2198">
                  <c:v>0.45059700000000003</c:v>
                </c:pt>
                <c:pt idx="2199">
                  <c:v>0.45674199999999998</c:v>
                </c:pt>
                <c:pt idx="2200">
                  <c:v>0.46301100000000001</c:v>
                </c:pt>
                <c:pt idx="2201">
                  <c:v>0.469528</c:v>
                </c:pt>
                <c:pt idx="2202">
                  <c:v>0.47611199999999998</c:v>
                </c:pt>
                <c:pt idx="2203">
                  <c:v>0.48287400000000003</c:v>
                </c:pt>
                <c:pt idx="2204">
                  <c:v>0.489788</c:v>
                </c:pt>
                <c:pt idx="2205">
                  <c:v>0.49684699999999998</c:v>
                </c:pt>
                <c:pt idx="2206">
                  <c:v>0.50398200000000004</c:v>
                </c:pt>
                <c:pt idx="2207">
                  <c:v>0.51129000000000002</c:v>
                </c:pt>
                <c:pt idx="2208">
                  <c:v>0.51875899999999997</c:v>
                </c:pt>
                <c:pt idx="2209">
                  <c:v>0.52648200000000001</c:v>
                </c:pt>
                <c:pt idx="2210">
                  <c:v>0.53426200000000001</c:v>
                </c:pt>
                <c:pt idx="2211">
                  <c:v>0.54217000000000004</c:v>
                </c:pt>
                <c:pt idx="2212">
                  <c:v>0.55025000000000002</c:v>
                </c:pt>
                <c:pt idx="2213">
                  <c:v>0.55858600000000003</c:v>
                </c:pt>
                <c:pt idx="2214">
                  <c:v>0.56705499999999998</c:v>
                </c:pt>
                <c:pt idx="2215">
                  <c:v>0.57569700000000001</c:v>
                </c:pt>
                <c:pt idx="2216">
                  <c:v>0.58457899999999996</c:v>
                </c:pt>
                <c:pt idx="2217">
                  <c:v>0.59365100000000004</c:v>
                </c:pt>
                <c:pt idx="2218">
                  <c:v>0.60284400000000005</c:v>
                </c:pt>
                <c:pt idx="2219">
                  <c:v>0.61226400000000003</c:v>
                </c:pt>
                <c:pt idx="2220">
                  <c:v>0.62187899999999996</c:v>
                </c:pt>
                <c:pt idx="2221">
                  <c:v>0.631664</c:v>
                </c:pt>
                <c:pt idx="2222">
                  <c:v>0.64150700000000005</c:v>
                </c:pt>
                <c:pt idx="2223">
                  <c:v>0.65154800000000002</c:v>
                </c:pt>
                <c:pt idx="2224">
                  <c:v>0.66173899999999997</c:v>
                </c:pt>
                <c:pt idx="2225">
                  <c:v>0.67212000000000005</c:v>
                </c:pt>
                <c:pt idx="2226">
                  <c:v>0.67932800000000004</c:v>
                </c:pt>
                <c:pt idx="2227">
                  <c:v>0.68374699999999999</c:v>
                </c:pt>
                <c:pt idx="2228">
                  <c:v>0.68765500000000002</c:v>
                </c:pt>
                <c:pt idx="2229">
                  <c:v>0.69115700000000002</c:v>
                </c:pt>
                <c:pt idx="2230">
                  <c:v>0.69410000000000005</c:v>
                </c:pt>
                <c:pt idx="2231">
                  <c:v>0.69656099999999999</c:v>
                </c:pt>
                <c:pt idx="2232">
                  <c:v>0.69856799999999997</c:v>
                </c:pt>
                <c:pt idx="2233">
                  <c:v>0.70013300000000001</c:v>
                </c:pt>
                <c:pt idx="2234">
                  <c:v>0.701179</c:v>
                </c:pt>
                <c:pt idx="2235">
                  <c:v>0.70182299999999997</c:v>
                </c:pt>
                <c:pt idx="2236">
                  <c:v>0.70212300000000005</c:v>
                </c:pt>
                <c:pt idx="2237">
                  <c:v>0.70189000000000001</c:v>
                </c:pt>
                <c:pt idx="2238">
                  <c:v>0.70135800000000004</c:v>
                </c:pt>
                <c:pt idx="2239">
                  <c:v>0.70042800000000005</c:v>
                </c:pt>
                <c:pt idx="2240">
                  <c:v>0.69903099999999996</c:v>
                </c:pt>
                <c:pt idx="2241">
                  <c:v>0.69733400000000001</c:v>
                </c:pt>
                <c:pt idx="2242">
                  <c:v>0.69519900000000001</c:v>
                </c:pt>
                <c:pt idx="2243">
                  <c:v>0.69267999999999996</c:v>
                </c:pt>
                <c:pt idx="2244">
                  <c:v>0.689975</c:v>
                </c:pt>
                <c:pt idx="2245">
                  <c:v>0.68850100000000003</c:v>
                </c:pt>
                <c:pt idx="2246">
                  <c:v>0.68723800000000002</c:v>
                </c:pt>
                <c:pt idx="2247">
                  <c:v>0.68640299999999999</c:v>
                </c:pt>
                <c:pt idx="2248">
                  <c:v>0.68569899999999995</c:v>
                </c:pt>
                <c:pt idx="2249">
                  <c:v>0.68516900000000003</c:v>
                </c:pt>
                <c:pt idx="2250">
                  <c:v>0.68453699999999995</c:v>
                </c:pt>
                <c:pt idx="2251">
                  <c:v>0.68339000000000005</c:v>
                </c:pt>
                <c:pt idx="2252">
                  <c:v>0.68151899999999999</c:v>
                </c:pt>
                <c:pt idx="2253">
                  <c:v>0.67970799999999998</c:v>
                </c:pt>
                <c:pt idx="2254">
                  <c:v>0.67830900000000005</c:v>
                </c:pt>
                <c:pt idx="2255">
                  <c:v>0.67736399999999997</c:v>
                </c:pt>
                <c:pt idx="2256">
                  <c:v>0.67681100000000005</c:v>
                </c:pt>
                <c:pt idx="2257">
                  <c:v>0.67671999999999999</c:v>
                </c:pt>
                <c:pt idx="2258">
                  <c:v>0.676952</c:v>
                </c:pt>
                <c:pt idx="2259">
                  <c:v>0.67746499999999998</c:v>
                </c:pt>
                <c:pt idx="2260">
                  <c:v>0.67788300000000001</c:v>
                </c:pt>
                <c:pt idx="2261">
                  <c:v>0.67840900000000004</c:v>
                </c:pt>
                <c:pt idx="2262">
                  <c:v>0.67874199999999996</c:v>
                </c:pt>
                <c:pt idx="2263">
                  <c:v>0.67892600000000003</c:v>
                </c:pt>
                <c:pt idx="2264">
                  <c:v>0.67899299999999996</c:v>
                </c:pt>
                <c:pt idx="2265">
                  <c:v>0.67891900000000005</c:v>
                </c:pt>
                <c:pt idx="2266">
                  <c:v>0.67873300000000003</c:v>
                </c:pt>
                <c:pt idx="2267">
                  <c:v>0.67844899999999997</c:v>
                </c:pt>
                <c:pt idx="2268">
                  <c:v>0.67809600000000003</c:v>
                </c:pt>
                <c:pt idx="2269">
                  <c:v>0.67783099999999996</c:v>
                </c:pt>
                <c:pt idx="2270">
                  <c:v>0.67776499999999995</c:v>
                </c:pt>
                <c:pt idx="2271">
                  <c:v>0.67776400000000003</c:v>
                </c:pt>
                <c:pt idx="2272">
                  <c:v>0.67779599999999995</c:v>
                </c:pt>
                <c:pt idx="2273">
                  <c:v>0.67783800000000005</c:v>
                </c:pt>
                <c:pt idx="2274">
                  <c:v>0.67786599999999997</c:v>
                </c:pt>
                <c:pt idx="2275">
                  <c:v>0.67786199999999996</c:v>
                </c:pt>
                <c:pt idx="2276">
                  <c:v>0.67782799999999999</c:v>
                </c:pt>
                <c:pt idx="2277">
                  <c:v>0.67778499999999997</c:v>
                </c:pt>
                <c:pt idx="2278">
                  <c:v>0.67776099999999995</c:v>
                </c:pt>
                <c:pt idx="2279">
                  <c:v>0.67777100000000001</c:v>
                </c:pt>
                <c:pt idx="2280">
                  <c:v>0.67780799999999997</c:v>
                </c:pt>
                <c:pt idx="2281">
                  <c:v>0.67784900000000003</c:v>
                </c:pt>
                <c:pt idx="2282">
                  <c:v>0.67786800000000003</c:v>
                </c:pt>
                <c:pt idx="2283">
                  <c:v>0.67785399999999996</c:v>
                </c:pt>
                <c:pt idx="2284">
                  <c:v>0.67781599999999997</c:v>
                </c:pt>
                <c:pt idx="2285">
                  <c:v>0.67777600000000005</c:v>
                </c:pt>
                <c:pt idx="2286">
                  <c:v>0.67776099999999995</c:v>
                </c:pt>
                <c:pt idx="2287">
                  <c:v>0.67777900000000002</c:v>
                </c:pt>
                <c:pt idx="2288">
                  <c:v>0.67781999999999998</c:v>
                </c:pt>
                <c:pt idx="2289">
                  <c:v>0.67785700000000004</c:v>
                </c:pt>
                <c:pt idx="2290">
                  <c:v>0.67786800000000003</c:v>
                </c:pt>
                <c:pt idx="2291">
                  <c:v>0.67784500000000003</c:v>
                </c:pt>
                <c:pt idx="2292">
                  <c:v>0.67780399999999996</c:v>
                </c:pt>
                <c:pt idx="2293">
                  <c:v>0.67776899999999995</c:v>
                </c:pt>
                <c:pt idx="2294">
                  <c:v>0.677763</c:v>
                </c:pt>
                <c:pt idx="2295">
                  <c:v>0.67778899999999997</c:v>
                </c:pt>
                <c:pt idx="2296">
                  <c:v>0.67783099999999996</c:v>
                </c:pt>
                <c:pt idx="2297">
                  <c:v>0.67786299999999999</c:v>
                </c:pt>
                <c:pt idx="2298">
                  <c:v>0.67786400000000002</c:v>
                </c:pt>
                <c:pt idx="2299">
                  <c:v>0.67783400000000005</c:v>
                </c:pt>
                <c:pt idx="2300">
                  <c:v>0.67754099999999995</c:v>
                </c:pt>
                <c:pt idx="2301">
                  <c:v>0.677006</c:v>
                </c:pt>
                <c:pt idx="2302">
                  <c:v>0.67652500000000004</c:v>
                </c:pt>
                <c:pt idx="2303">
                  <c:v>0.67587399999999997</c:v>
                </c:pt>
                <c:pt idx="2304">
                  <c:v>0.67531600000000003</c:v>
                </c:pt>
                <c:pt idx="2305">
                  <c:v>0.67461199999999999</c:v>
                </c:pt>
                <c:pt idx="2306">
                  <c:v>0.67394900000000002</c:v>
                </c:pt>
                <c:pt idx="2307">
                  <c:v>0.67318999999999996</c:v>
                </c:pt>
                <c:pt idx="2308">
                  <c:v>0.67245600000000005</c:v>
                </c:pt>
                <c:pt idx="2309">
                  <c:v>0.67166800000000004</c:v>
                </c:pt>
                <c:pt idx="2310">
                  <c:v>0.67088400000000004</c:v>
                </c:pt>
                <c:pt idx="2311">
                  <c:v>0.67010000000000003</c:v>
                </c:pt>
                <c:pt idx="2312">
                  <c:v>0.66930599999999996</c:v>
                </c:pt>
                <c:pt idx="2313">
                  <c:v>0.66854400000000003</c:v>
                </c:pt>
                <c:pt idx="2314">
                  <c:v>0.66778499999999996</c:v>
                </c:pt>
                <c:pt idx="2315">
                  <c:v>0.66705700000000001</c:v>
                </c:pt>
                <c:pt idx="2316">
                  <c:v>0.66635</c:v>
                </c:pt>
                <c:pt idx="2317">
                  <c:v>0.66567299999999996</c:v>
                </c:pt>
                <c:pt idx="2318">
                  <c:v>0.66501999999999994</c:v>
                </c:pt>
                <c:pt idx="2319">
                  <c:v>0.66439300000000001</c:v>
                </c:pt>
                <c:pt idx="2320">
                  <c:v>0.66378300000000001</c:v>
                </c:pt>
                <c:pt idx="2321">
                  <c:v>0.663188</c:v>
                </c:pt>
                <c:pt idx="2322">
                  <c:v>0.66259699999999999</c:v>
                </c:pt>
                <c:pt idx="2323">
                  <c:v>0.66200599999999998</c:v>
                </c:pt>
                <c:pt idx="2324">
                  <c:v>0.66140699999999997</c:v>
                </c:pt>
                <c:pt idx="2325">
                  <c:v>0.66078999999999999</c:v>
                </c:pt>
                <c:pt idx="2326">
                  <c:v>0.66015000000000001</c:v>
                </c:pt>
                <c:pt idx="2327">
                  <c:v>0.65947500000000003</c:v>
                </c:pt>
                <c:pt idx="2328">
                  <c:v>0.65876599999999996</c:v>
                </c:pt>
                <c:pt idx="2329">
                  <c:v>0.65803199999999995</c:v>
                </c:pt>
                <c:pt idx="2330">
                  <c:v>0.65726399999999996</c:v>
                </c:pt>
                <c:pt idx="2331">
                  <c:v>0.65648200000000001</c:v>
                </c:pt>
                <c:pt idx="2332">
                  <c:v>0.65568800000000005</c:v>
                </c:pt>
                <c:pt idx="2333">
                  <c:v>0.65489200000000003</c:v>
                </c:pt>
                <c:pt idx="2334">
                  <c:v>0.65410599999999997</c:v>
                </c:pt>
                <c:pt idx="2335">
                  <c:v>0.653335</c:v>
                </c:pt>
                <c:pt idx="2336">
                  <c:v>0.65258899999999997</c:v>
                </c:pt>
                <c:pt idx="2337">
                  <c:v>0.65187200000000001</c:v>
                </c:pt>
                <c:pt idx="2338">
                  <c:v>0.65118699999999996</c:v>
                </c:pt>
                <c:pt idx="2339">
                  <c:v>0.65053000000000005</c:v>
                </c:pt>
                <c:pt idx="2340">
                  <c:v>0.64990199999999998</c:v>
                </c:pt>
                <c:pt idx="2341">
                  <c:v>0.64929300000000001</c:v>
                </c:pt>
                <c:pt idx="2342">
                  <c:v>0.64869600000000005</c:v>
                </c:pt>
                <c:pt idx="2343">
                  <c:v>0.64810299999999998</c:v>
                </c:pt>
                <c:pt idx="2344">
                  <c:v>0.64750399999999997</c:v>
                </c:pt>
                <c:pt idx="2345">
                  <c:v>0.64689300000000005</c:v>
                </c:pt>
                <c:pt idx="2346">
                  <c:v>0.64626399999999995</c:v>
                </c:pt>
                <c:pt idx="2347">
                  <c:v>0.64561400000000002</c:v>
                </c:pt>
                <c:pt idx="2348">
                  <c:v>0.64493900000000004</c:v>
                </c:pt>
                <c:pt idx="2349">
                  <c:v>0.64424199999999998</c:v>
                </c:pt>
                <c:pt idx="2350">
                  <c:v>0.64369600000000005</c:v>
                </c:pt>
                <c:pt idx="2351">
                  <c:v>0.64342299999999997</c:v>
                </c:pt>
                <c:pt idx="2352">
                  <c:v>0.643293</c:v>
                </c:pt>
                <c:pt idx="2353">
                  <c:v>0.64335900000000001</c:v>
                </c:pt>
                <c:pt idx="2354">
                  <c:v>0.64332100000000003</c:v>
                </c:pt>
                <c:pt idx="2355">
                  <c:v>0.64345600000000003</c:v>
                </c:pt>
                <c:pt idx="2356">
                  <c:v>0.64353199999999999</c:v>
                </c:pt>
                <c:pt idx="2357">
                  <c:v>0.64358300000000002</c:v>
                </c:pt>
                <c:pt idx="2358">
                  <c:v>0.64358400000000004</c:v>
                </c:pt>
                <c:pt idx="2359">
                  <c:v>0.64354</c:v>
                </c:pt>
                <c:pt idx="2360">
                  <c:v>0.64348000000000005</c:v>
                </c:pt>
                <c:pt idx="2361">
                  <c:v>0.643432</c:v>
                </c:pt>
                <c:pt idx="2362">
                  <c:v>0.643424</c:v>
                </c:pt>
                <c:pt idx="2363">
                  <c:v>0.64345600000000003</c:v>
                </c:pt>
                <c:pt idx="2364">
                  <c:v>0.64349699999999999</c:v>
                </c:pt>
                <c:pt idx="2365">
                  <c:v>0.64352100000000001</c:v>
                </c:pt>
                <c:pt idx="2366">
                  <c:v>0.64351199999999997</c:v>
                </c:pt>
                <c:pt idx="2367">
                  <c:v>0.64347600000000005</c:v>
                </c:pt>
                <c:pt idx="2368">
                  <c:v>0.64343600000000001</c:v>
                </c:pt>
                <c:pt idx="2369">
                  <c:v>0.64341999999999999</c:v>
                </c:pt>
                <c:pt idx="2370">
                  <c:v>0.64343799999999995</c:v>
                </c:pt>
                <c:pt idx="2371">
                  <c:v>0.64347699999999997</c:v>
                </c:pt>
                <c:pt idx="2372">
                  <c:v>0.64351199999999997</c:v>
                </c:pt>
                <c:pt idx="2373">
                  <c:v>0.64352100000000001</c:v>
                </c:pt>
                <c:pt idx="2374">
                  <c:v>0.64349800000000001</c:v>
                </c:pt>
                <c:pt idx="2375">
                  <c:v>0.64345799999999997</c:v>
                </c:pt>
                <c:pt idx="2376">
                  <c:v>0.64342900000000003</c:v>
                </c:pt>
                <c:pt idx="2377">
                  <c:v>0.643428</c:v>
                </c:pt>
                <c:pt idx="2378">
                  <c:v>0.64345699999999995</c:v>
                </c:pt>
                <c:pt idx="2379">
                  <c:v>0.64349599999999996</c:v>
                </c:pt>
                <c:pt idx="2380">
                  <c:v>0.64351899999999995</c:v>
                </c:pt>
                <c:pt idx="2381">
                  <c:v>0.64351199999999997</c:v>
                </c:pt>
                <c:pt idx="2382">
                  <c:v>0.64348000000000005</c:v>
                </c:pt>
                <c:pt idx="2383">
                  <c:v>0.64344400000000002</c:v>
                </c:pt>
                <c:pt idx="2384">
                  <c:v>0.643428</c:v>
                </c:pt>
                <c:pt idx="2385">
                  <c:v>0.64344299999999999</c:v>
                </c:pt>
                <c:pt idx="2386">
                  <c:v>0.64347699999999997</c:v>
                </c:pt>
                <c:pt idx="2387">
                  <c:v>0.643509</c:v>
                </c:pt>
                <c:pt idx="2388">
                  <c:v>0.64351800000000003</c:v>
                </c:pt>
                <c:pt idx="2389">
                  <c:v>0.64349900000000004</c:v>
                </c:pt>
                <c:pt idx="2390">
                  <c:v>0.64346400000000004</c:v>
                </c:pt>
                <c:pt idx="2391">
                  <c:v>0.64343700000000004</c:v>
                </c:pt>
                <c:pt idx="2392">
                  <c:v>0.64343600000000001</c:v>
                </c:pt>
                <c:pt idx="2393">
                  <c:v>0.64346000000000003</c:v>
                </c:pt>
                <c:pt idx="2394">
                  <c:v>0.64349400000000001</c:v>
                </c:pt>
                <c:pt idx="2395">
                  <c:v>0.64351499999999995</c:v>
                </c:pt>
                <c:pt idx="2396">
                  <c:v>0.64351100000000006</c:v>
                </c:pt>
                <c:pt idx="2397">
                  <c:v>0.64348399999999994</c:v>
                </c:pt>
                <c:pt idx="2398">
                  <c:v>0.64345200000000002</c:v>
                </c:pt>
                <c:pt idx="2399">
                  <c:v>0.64343700000000004</c:v>
                </c:pt>
                <c:pt idx="2400">
                  <c:v>0.64344599999999996</c:v>
                </c:pt>
                <c:pt idx="2401">
                  <c:v>0.64346499999999995</c:v>
                </c:pt>
                <c:pt idx="2402">
                  <c:v>0.643563</c:v>
                </c:pt>
                <c:pt idx="2403">
                  <c:v>0.64395000000000002</c:v>
                </c:pt>
                <c:pt idx="2404">
                  <c:v>0.64470300000000003</c:v>
                </c:pt>
                <c:pt idx="2405">
                  <c:v>0.64581</c:v>
                </c:pt>
                <c:pt idx="2406">
                  <c:v>0.64720999999999995</c:v>
                </c:pt>
                <c:pt idx="2407">
                  <c:v>0.64878199999999997</c:v>
                </c:pt>
                <c:pt idx="2408">
                  <c:v>0.65062299999999995</c:v>
                </c:pt>
                <c:pt idx="2409">
                  <c:v>0.65259</c:v>
                </c:pt>
                <c:pt idx="2410">
                  <c:v>0.65478400000000003</c:v>
                </c:pt>
                <c:pt idx="2411">
                  <c:v>0.65661999999999998</c:v>
                </c:pt>
                <c:pt idx="2412">
                  <c:v>0.657497</c:v>
                </c:pt>
                <c:pt idx="2413">
                  <c:v>0.65811399999999998</c:v>
                </c:pt>
                <c:pt idx="2414">
                  <c:v>0.65851999999999999</c:v>
                </c:pt>
                <c:pt idx="2415">
                  <c:v>0.65888199999999997</c:v>
                </c:pt>
                <c:pt idx="2416">
                  <c:v>0.65888500000000005</c:v>
                </c:pt>
                <c:pt idx="2417">
                  <c:v>0.65888899999999995</c:v>
                </c:pt>
                <c:pt idx="2418">
                  <c:v>0.65856199999999998</c:v>
                </c:pt>
                <c:pt idx="2419">
                  <c:v>0.65831899999999999</c:v>
                </c:pt>
                <c:pt idx="2420">
                  <c:v>0.65771500000000005</c:v>
                </c:pt>
                <c:pt idx="2421">
                  <c:v>0.65720900000000004</c:v>
                </c:pt>
                <c:pt idx="2422">
                  <c:v>0.65670799999999996</c:v>
                </c:pt>
                <c:pt idx="2423">
                  <c:v>0.65653399999999995</c:v>
                </c:pt>
                <c:pt idx="2424">
                  <c:v>0.65674299999999997</c:v>
                </c:pt>
                <c:pt idx="2425">
                  <c:v>0.657254</c:v>
                </c:pt>
                <c:pt idx="2426">
                  <c:v>0.658169</c:v>
                </c:pt>
                <c:pt idx="2427">
                  <c:v>0.65938399999999997</c:v>
                </c:pt>
                <c:pt idx="2428">
                  <c:v>0.66092099999999998</c:v>
                </c:pt>
                <c:pt idx="2429">
                  <c:v>0.66270499999999999</c:v>
                </c:pt>
                <c:pt idx="2430">
                  <c:v>0.66466499999999995</c:v>
                </c:pt>
                <c:pt idx="2431">
                  <c:v>0.66679299999999997</c:v>
                </c:pt>
                <c:pt idx="2432">
                  <c:v>0.66907799999999995</c:v>
                </c:pt>
                <c:pt idx="2433">
                  <c:v>0.67030699999999999</c:v>
                </c:pt>
                <c:pt idx="2434">
                  <c:v>0.67105999999999999</c:v>
                </c:pt>
                <c:pt idx="2435">
                  <c:v>0.67124899999999998</c:v>
                </c:pt>
                <c:pt idx="2436">
                  <c:v>0.671485</c:v>
                </c:pt>
                <c:pt idx="2437">
                  <c:v>0.671516</c:v>
                </c:pt>
                <c:pt idx="2438">
                  <c:v>0.671516</c:v>
                </c:pt>
                <c:pt idx="2439">
                  <c:v>0.67125299999999999</c:v>
                </c:pt>
                <c:pt idx="2440">
                  <c:v>0.67088400000000004</c:v>
                </c:pt>
                <c:pt idx="2441">
                  <c:v>0.67027899999999996</c:v>
                </c:pt>
                <c:pt idx="2442">
                  <c:v>0.66953799999999997</c:v>
                </c:pt>
                <c:pt idx="2443">
                  <c:v>0.66871499999999995</c:v>
                </c:pt>
                <c:pt idx="2444">
                  <c:v>0.66786999999999996</c:v>
                </c:pt>
                <c:pt idx="2445">
                  <c:v>0.66733900000000002</c:v>
                </c:pt>
                <c:pt idx="2446">
                  <c:v>0.66712199999999999</c:v>
                </c:pt>
                <c:pt idx="2447">
                  <c:v>0.66734800000000005</c:v>
                </c:pt>
                <c:pt idx="2448">
                  <c:v>0.66794799999999999</c:v>
                </c:pt>
                <c:pt idx="2449">
                  <c:v>0.66901100000000002</c:v>
                </c:pt>
                <c:pt idx="2450">
                  <c:v>0.67039099999999996</c:v>
                </c:pt>
                <c:pt idx="2451">
                  <c:v>0.67199799999999998</c:v>
                </c:pt>
                <c:pt idx="2452">
                  <c:v>0.67374400000000001</c:v>
                </c:pt>
                <c:pt idx="2453">
                  <c:v>0.67569299999999999</c:v>
                </c:pt>
                <c:pt idx="2454">
                  <c:v>0.67779500000000004</c:v>
                </c:pt>
                <c:pt idx="2455">
                  <c:v>0.679643</c:v>
                </c:pt>
                <c:pt idx="2456">
                  <c:v>0.68026799999999998</c:v>
                </c:pt>
                <c:pt idx="2457">
                  <c:v>0.68071700000000002</c:v>
                </c:pt>
                <c:pt idx="2458">
                  <c:v>0.68051399999999995</c:v>
                </c:pt>
                <c:pt idx="2459">
                  <c:v>0.68038500000000002</c:v>
                </c:pt>
                <c:pt idx="2460">
                  <c:v>0.68017899999999998</c:v>
                </c:pt>
                <c:pt idx="2461">
                  <c:v>0.67992399999999997</c:v>
                </c:pt>
                <c:pt idx="2462">
                  <c:v>0.67928299999999997</c:v>
                </c:pt>
                <c:pt idx="2463">
                  <c:v>0.67868200000000001</c:v>
                </c:pt>
                <c:pt idx="2464">
                  <c:v>0.67784699999999998</c:v>
                </c:pt>
                <c:pt idx="2465">
                  <c:v>0.67681400000000003</c:v>
                </c:pt>
                <c:pt idx="2466">
                  <c:v>0.67569699999999999</c:v>
                </c:pt>
                <c:pt idx="2467">
                  <c:v>0.67447199999999996</c:v>
                </c:pt>
                <c:pt idx="2468">
                  <c:v>0.67311600000000005</c:v>
                </c:pt>
                <c:pt idx="2469">
                  <c:v>0.67164299999999999</c:v>
                </c:pt>
                <c:pt idx="2470">
                  <c:v>0.67008100000000004</c:v>
                </c:pt>
                <c:pt idx="2471">
                  <c:v>0.66836799999999996</c:v>
                </c:pt>
                <c:pt idx="2472">
                  <c:v>0.66665700000000006</c:v>
                </c:pt>
                <c:pt idx="2473">
                  <c:v>0.66518500000000003</c:v>
                </c:pt>
                <c:pt idx="2474">
                  <c:v>0.66417999999999999</c:v>
                </c:pt>
                <c:pt idx="2475">
                  <c:v>0.66353399999999996</c:v>
                </c:pt>
                <c:pt idx="2476">
                  <c:v>0.663385</c:v>
                </c:pt>
                <c:pt idx="2477">
                  <c:v>0.66356700000000002</c:v>
                </c:pt>
                <c:pt idx="2478">
                  <c:v>0.66418900000000003</c:v>
                </c:pt>
                <c:pt idx="2479">
                  <c:v>0.66492600000000002</c:v>
                </c:pt>
                <c:pt idx="2480">
                  <c:v>0.66587300000000005</c:v>
                </c:pt>
                <c:pt idx="2481">
                  <c:v>0.66707399999999994</c:v>
                </c:pt>
                <c:pt idx="2482">
                  <c:v>0.66845100000000002</c:v>
                </c:pt>
                <c:pt idx="2483">
                  <c:v>0.67002200000000001</c:v>
                </c:pt>
                <c:pt idx="2484">
                  <c:v>0.67161099999999996</c:v>
                </c:pt>
                <c:pt idx="2485">
                  <c:v>0.67177799999999999</c:v>
                </c:pt>
                <c:pt idx="2486">
                  <c:v>0.67180300000000004</c:v>
                </c:pt>
                <c:pt idx="2487">
                  <c:v>0.67125699999999999</c:v>
                </c:pt>
                <c:pt idx="2488">
                  <c:v>0.67082799999999998</c:v>
                </c:pt>
                <c:pt idx="2489">
                  <c:v>0.67082299999999995</c:v>
                </c:pt>
                <c:pt idx="2490">
                  <c:v>0.67118299999999997</c:v>
                </c:pt>
                <c:pt idx="2491">
                  <c:v>0.67176999999999998</c:v>
                </c:pt>
                <c:pt idx="2492">
                  <c:v>0.672678</c:v>
                </c:pt>
                <c:pt idx="2493">
                  <c:v>0.67351000000000005</c:v>
                </c:pt>
                <c:pt idx="2494">
                  <c:v>0.67447999999999997</c:v>
                </c:pt>
                <c:pt idx="2495">
                  <c:v>0.67534300000000003</c:v>
                </c:pt>
                <c:pt idx="2496">
                  <c:v>0.67599299999999996</c:v>
                </c:pt>
                <c:pt idx="2497">
                  <c:v>0.67635900000000004</c:v>
                </c:pt>
                <c:pt idx="2498">
                  <c:v>0.676454</c:v>
                </c:pt>
                <c:pt idx="2499">
                  <c:v>0.67610400000000004</c:v>
                </c:pt>
                <c:pt idx="2500">
                  <c:v>0.67543600000000004</c:v>
                </c:pt>
                <c:pt idx="2501">
                  <c:v>0.67447100000000004</c:v>
                </c:pt>
                <c:pt idx="2502">
                  <c:v>0.67408400000000002</c:v>
                </c:pt>
                <c:pt idx="2503">
                  <c:v>0.673956</c:v>
                </c:pt>
                <c:pt idx="2504">
                  <c:v>0.67455200000000004</c:v>
                </c:pt>
                <c:pt idx="2505">
                  <c:v>0.67512799999999995</c:v>
                </c:pt>
                <c:pt idx="2506">
                  <c:v>0.67623999999999995</c:v>
                </c:pt>
                <c:pt idx="2507">
                  <c:v>0.67737599999999998</c:v>
                </c:pt>
                <c:pt idx="2508">
                  <c:v>0.67806999999999995</c:v>
                </c:pt>
                <c:pt idx="2509">
                  <c:v>0.67884699999999998</c:v>
                </c:pt>
                <c:pt idx="2510">
                  <c:v>0.67919300000000005</c:v>
                </c:pt>
                <c:pt idx="2511">
                  <c:v>0.67963899999999999</c:v>
                </c:pt>
                <c:pt idx="2512">
                  <c:v>0.67980099999999999</c:v>
                </c:pt>
                <c:pt idx="2513">
                  <c:v>0.67988300000000002</c:v>
                </c:pt>
                <c:pt idx="2514">
                  <c:v>0.67985300000000004</c:v>
                </c:pt>
                <c:pt idx="2515">
                  <c:v>0.67988700000000002</c:v>
                </c:pt>
                <c:pt idx="2516">
                  <c:v>0.68003800000000003</c:v>
                </c:pt>
                <c:pt idx="2517">
                  <c:v>0.68028900000000003</c:v>
                </c:pt>
                <c:pt idx="2518">
                  <c:v>0.68074299999999999</c:v>
                </c:pt>
                <c:pt idx="2519">
                  <c:v>0.68140699999999998</c:v>
                </c:pt>
                <c:pt idx="2520">
                  <c:v>0.68201800000000001</c:v>
                </c:pt>
                <c:pt idx="2521">
                  <c:v>0.68273300000000003</c:v>
                </c:pt>
                <c:pt idx="2522">
                  <c:v>0.68321900000000002</c:v>
                </c:pt>
                <c:pt idx="2523">
                  <c:v>0.68359400000000003</c:v>
                </c:pt>
                <c:pt idx="2524">
                  <c:v>0.68381899999999995</c:v>
                </c:pt>
                <c:pt idx="2525">
                  <c:v>0.68395099999999998</c:v>
                </c:pt>
                <c:pt idx="2526">
                  <c:v>0.68401699999999999</c:v>
                </c:pt>
                <c:pt idx="2527">
                  <c:v>0.68410000000000004</c:v>
                </c:pt>
                <c:pt idx="2528">
                  <c:v>0.68425599999999998</c:v>
                </c:pt>
                <c:pt idx="2529">
                  <c:v>0.68462000000000001</c:v>
                </c:pt>
                <c:pt idx="2530">
                  <c:v>0.68508199999999997</c:v>
                </c:pt>
                <c:pt idx="2531">
                  <c:v>0.68572500000000003</c:v>
                </c:pt>
                <c:pt idx="2532">
                  <c:v>0.68641700000000005</c:v>
                </c:pt>
                <c:pt idx="2533">
                  <c:v>0.68695700000000004</c:v>
                </c:pt>
                <c:pt idx="2534">
                  <c:v>0.68735999999999997</c:v>
                </c:pt>
                <c:pt idx="2535">
                  <c:v>0.68763600000000002</c:v>
                </c:pt>
                <c:pt idx="2536">
                  <c:v>0.68781300000000001</c:v>
                </c:pt>
                <c:pt idx="2537">
                  <c:v>0.68787200000000004</c:v>
                </c:pt>
                <c:pt idx="2538">
                  <c:v>0.68796000000000002</c:v>
                </c:pt>
                <c:pt idx="2539">
                  <c:v>0.68808199999999997</c:v>
                </c:pt>
                <c:pt idx="2540">
                  <c:v>0.688249</c:v>
                </c:pt>
                <c:pt idx="2541">
                  <c:v>0.68867400000000001</c:v>
                </c:pt>
                <c:pt idx="2542">
                  <c:v>0.68919399999999997</c:v>
                </c:pt>
                <c:pt idx="2543">
                  <c:v>0.68980799999999998</c:v>
                </c:pt>
                <c:pt idx="2544">
                  <c:v>0.690438</c:v>
                </c:pt>
                <c:pt idx="2545">
                  <c:v>0.69084100000000004</c:v>
                </c:pt>
                <c:pt idx="2546">
                  <c:v>0.69113000000000002</c:v>
                </c:pt>
                <c:pt idx="2547">
                  <c:v>0.69131500000000001</c:v>
                </c:pt>
                <c:pt idx="2548">
                  <c:v>0.69138200000000005</c:v>
                </c:pt>
                <c:pt idx="2549">
                  <c:v>0.69142400000000004</c:v>
                </c:pt>
                <c:pt idx="2550">
                  <c:v>0.69146799999999997</c:v>
                </c:pt>
                <c:pt idx="2551">
                  <c:v>0.69144899999999998</c:v>
                </c:pt>
                <c:pt idx="2552">
                  <c:v>0.69130899999999995</c:v>
                </c:pt>
                <c:pt idx="2553">
                  <c:v>0.69123900000000005</c:v>
                </c:pt>
                <c:pt idx="2554">
                  <c:v>0.69096199999999997</c:v>
                </c:pt>
                <c:pt idx="2555">
                  <c:v>0.690612</c:v>
                </c:pt>
                <c:pt idx="2556">
                  <c:v>0.690245</c:v>
                </c:pt>
                <c:pt idx="2557">
                  <c:v>0.68981599999999998</c:v>
                </c:pt>
                <c:pt idx="2558">
                  <c:v>0.68948600000000004</c:v>
                </c:pt>
                <c:pt idx="2559">
                  <c:v>0.68927400000000005</c:v>
                </c:pt>
                <c:pt idx="2560">
                  <c:v>0.68910000000000005</c:v>
                </c:pt>
                <c:pt idx="2561">
                  <c:v>0.68909699999999996</c:v>
                </c:pt>
                <c:pt idx="2562">
                  <c:v>0.68892399999999998</c:v>
                </c:pt>
                <c:pt idx="2563">
                  <c:v>0.68875200000000003</c:v>
                </c:pt>
                <c:pt idx="2564">
                  <c:v>0.68844399999999994</c:v>
                </c:pt>
                <c:pt idx="2565">
                  <c:v>0.68803000000000003</c:v>
                </c:pt>
                <c:pt idx="2566">
                  <c:v>0.68758300000000006</c:v>
                </c:pt>
                <c:pt idx="2567">
                  <c:v>0.68712300000000004</c:v>
                </c:pt>
                <c:pt idx="2568">
                  <c:v>0.68684699999999999</c:v>
                </c:pt>
                <c:pt idx="2569">
                  <c:v>0.68666899999999997</c:v>
                </c:pt>
                <c:pt idx="2570">
                  <c:v>0.68652100000000005</c:v>
                </c:pt>
                <c:pt idx="2571">
                  <c:v>0.68657500000000005</c:v>
                </c:pt>
                <c:pt idx="2572">
                  <c:v>0.68637000000000004</c:v>
                </c:pt>
                <c:pt idx="2573">
                  <c:v>0.68604900000000002</c:v>
                </c:pt>
                <c:pt idx="2574">
                  <c:v>0.68563200000000002</c:v>
                </c:pt>
                <c:pt idx="2575">
                  <c:v>0.68509799999999998</c:v>
                </c:pt>
                <c:pt idx="2576">
                  <c:v>0.68459499999999995</c:v>
                </c:pt>
                <c:pt idx="2577">
                  <c:v>0.68426699999999996</c:v>
                </c:pt>
                <c:pt idx="2578">
                  <c:v>0.68401299999999998</c:v>
                </c:pt>
                <c:pt idx="2579">
                  <c:v>0.68406999999999996</c:v>
                </c:pt>
                <c:pt idx="2580">
                  <c:v>0.68399399999999999</c:v>
                </c:pt>
                <c:pt idx="2581">
                  <c:v>0.68384800000000001</c:v>
                </c:pt>
                <c:pt idx="2582">
                  <c:v>0.68350100000000003</c:v>
                </c:pt>
                <c:pt idx="2583">
                  <c:v>0.68305099999999996</c:v>
                </c:pt>
                <c:pt idx="2584">
                  <c:v>0.68247100000000005</c:v>
                </c:pt>
                <c:pt idx="2585">
                  <c:v>0.68197099999999999</c:v>
                </c:pt>
                <c:pt idx="2586">
                  <c:v>0.68160900000000002</c:v>
                </c:pt>
                <c:pt idx="2587">
                  <c:v>0.68127499999999996</c:v>
                </c:pt>
                <c:pt idx="2588">
                  <c:v>0.68138900000000002</c:v>
                </c:pt>
                <c:pt idx="2589">
                  <c:v>0.68132199999999998</c:v>
                </c:pt>
                <c:pt idx="2590">
                  <c:v>0.68110999999999999</c:v>
                </c:pt>
                <c:pt idx="2591">
                  <c:v>0.68080499999999999</c:v>
                </c:pt>
                <c:pt idx="2592">
                  <c:v>0.68033399999999999</c:v>
                </c:pt>
                <c:pt idx="2593">
                  <c:v>0.67974400000000001</c:v>
                </c:pt>
                <c:pt idx="2594">
                  <c:v>0.67923699999999998</c:v>
                </c:pt>
                <c:pt idx="2595">
                  <c:v>0.67888800000000005</c:v>
                </c:pt>
                <c:pt idx="2596">
                  <c:v>0.67857800000000001</c:v>
                </c:pt>
                <c:pt idx="2597">
                  <c:v>0.67867999999999995</c:v>
                </c:pt>
                <c:pt idx="2598">
                  <c:v>0.67855600000000005</c:v>
                </c:pt>
                <c:pt idx="2599">
                  <c:v>0.67821399999999998</c:v>
                </c:pt>
                <c:pt idx="2600">
                  <c:v>0.678207</c:v>
                </c:pt>
                <c:pt idx="2601">
                  <c:v>0.67863099999999998</c:v>
                </c:pt>
                <c:pt idx="2602">
                  <c:v>0.67924899999999999</c:v>
                </c:pt>
                <c:pt idx="2603">
                  <c:v>0.68050200000000005</c:v>
                </c:pt>
                <c:pt idx="2604">
                  <c:v>0.68148699999999995</c:v>
                </c:pt>
                <c:pt idx="2605">
                  <c:v>0.68288400000000005</c:v>
                </c:pt>
                <c:pt idx="2606">
                  <c:v>0.68392299999999995</c:v>
                </c:pt>
                <c:pt idx="2607">
                  <c:v>0.68490700000000004</c:v>
                </c:pt>
                <c:pt idx="2608">
                  <c:v>0.68574800000000002</c:v>
                </c:pt>
                <c:pt idx="2609">
                  <c:v>0.68623900000000004</c:v>
                </c:pt>
                <c:pt idx="2610">
                  <c:v>0.68672500000000003</c:v>
                </c:pt>
                <c:pt idx="2611">
                  <c:v>0.687276</c:v>
                </c:pt>
                <c:pt idx="2612">
                  <c:v>0.68843600000000005</c:v>
                </c:pt>
                <c:pt idx="2613">
                  <c:v>0.68998800000000005</c:v>
                </c:pt>
                <c:pt idx="2614">
                  <c:v>0.69159800000000005</c:v>
                </c:pt>
                <c:pt idx="2615">
                  <c:v>0.69283600000000001</c:v>
                </c:pt>
                <c:pt idx="2616">
                  <c:v>0.69394100000000003</c:v>
                </c:pt>
                <c:pt idx="2617">
                  <c:v>0.69459199999999999</c:v>
                </c:pt>
                <c:pt idx="2618">
                  <c:v>0.69515400000000005</c:v>
                </c:pt>
                <c:pt idx="2619">
                  <c:v>0.69569700000000001</c:v>
                </c:pt>
                <c:pt idx="2620">
                  <c:v>0.69667599999999996</c:v>
                </c:pt>
                <c:pt idx="2621">
                  <c:v>0.69786899999999996</c:v>
                </c:pt>
                <c:pt idx="2622">
                  <c:v>0.69888499999999998</c:v>
                </c:pt>
                <c:pt idx="2623">
                  <c:v>0.69982299999999997</c:v>
                </c:pt>
                <c:pt idx="2624">
                  <c:v>0.70079899999999995</c:v>
                </c:pt>
                <c:pt idx="2625">
                  <c:v>0.70211699999999999</c:v>
                </c:pt>
                <c:pt idx="2626">
                  <c:v>0.70312399999999997</c:v>
                </c:pt>
                <c:pt idx="2627">
                  <c:v>0.70404699999999998</c:v>
                </c:pt>
                <c:pt idx="2628">
                  <c:v>0.70504599999999995</c:v>
                </c:pt>
                <c:pt idx="2629">
                  <c:v>0.70594900000000005</c:v>
                </c:pt>
                <c:pt idx="2630">
                  <c:v>0.70714399999999999</c:v>
                </c:pt>
                <c:pt idx="2631">
                  <c:v>0.70832499999999998</c:v>
                </c:pt>
                <c:pt idx="2632">
                  <c:v>0.70962000000000003</c:v>
                </c:pt>
                <c:pt idx="2633">
                  <c:v>0.71075500000000003</c:v>
                </c:pt>
                <c:pt idx="2634">
                  <c:v>0.71170299999999997</c:v>
                </c:pt>
                <c:pt idx="2635">
                  <c:v>0.71246799999999999</c:v>
                </c:pt>
                <c:pt idx="2636">
                  <c:v>0.71337300000000003</c:v>
                </c:pt>
                <c:pt idx="2637">
                  <c:v>0.71480600000000005</c:v>
                </c:pt>
                <c:pt idx="2638">
                  <c:v>0.716275</c:v>
                </c:pt>
                <c:pt idx="2639">
                  <c:v>0.71761299999999995</c:v>
                </c:pt>
                <c:pt idx="2640">
                  <c:v>0.71881099999999998</c:v>
                </c:pt>
                <c:pt idx="2641">
                  <c:v>0.7198</c:v>
                </c:pt>
                <c:pt idx="2642">
                  <c:v>0.7208</c:v>
                </c:pt>
                <c:pt idx="2643">
                  <c:v>0.72191300000000003</c:v>
                </c:pt>
                <c:pt idx="2644">
                  <c:v>0.72309100000000004</c:v>
                </c:pt>
                <c:pt idx="2645">
                  <c:v>0.72407100000000002</c:v>
                </c:pt>
                <c:pt idx="2646">
                  <c:v>0.72490600000000005</c:v>
                </c:pt>
                <c:pt idx="2647">
                  <c:v>0.72559200000000001</c:v>
                </c:pt>
                <c:pt idx="2648">
                  <c:v>0.72669600000000001</c:v>
                </c:pt>
                <c:pt idx="2649">
                  <c:v>0.72812100000000002</c:v>
                </c:pt>
                <c:pt idx="2650">
                  <c:v>0.72930700000000004</c:v>
                </c:pt>
                <c:pt idx="2651">
                  <c:v>0.73075400000000001</c:v>
                </c:pt>
                <c:pt idx="2652">
                  <c:v>0.73163800000000001</c:v>
                </c:pt>
                <c:pt idx="2653">
                  <c:v>0.73251200000000005</c:v>
                </c:pt>
                <c:pt idx="2654">
                  <c:v>0.73334200000000005</c:v>
                </c:pt>
                <c:pt idx="2655">
                  <c:v>0.73438599999999998</c:v>
                </c:pt>
                <c:pt idx="2656">
                  <c:v>0.73538899999999996</c:v>
                </c:pt>
                <c:pt idx="2657">
                  <c:v>0.73638899999999996</c:v>
                </c:pt>
                <c:pt idx="2658">
                  <c:v>0.73759300000000005</c:v>
                </c:pt>
                <c:pt idx="2659">
                  <c:v>0.73839900000000003</c:v>
                </c:pt>
                <c:pt idx="2660">
                  <c:v>0.73929699999999998</c:v>
                </c:pt>
                <c:pt idx="2661">
                  <c:v>0.74005299999999996</c:v>
                </c:pt>
                <c:pt idx="2662">
                  <c:v>0.74109800000000003</c:v>
                </c:pt>
                <c:pt idx="2663">
                  <c:v>0.74179200000000001</c:v>
                </c:pt>
                <c:pt idx="2664">
                  <c:v>0.74277700000000002</c:v>
                </c:pt>
                <c:pt idx="2665">
                  <c:v>0.74371900000000002</c:v>
                </c:pt>
                <c:pt idx="2666">
                  <c:v>0.74454600000000004</c:v>
                </c:pt>
                <c:pt idx="2667">
                  <c:v>0.74541400000000002</c:v>
                </c:pt>
                <c:pt idx="2668">
                  <c:v>0.74618600000000002</c:v>
                </c:pt>
                <c:pt idx="2669">
                  <c:v>0.74693500000000002</c:v>
                </c:pt>
                <c:pt idx="2670">
                  <c:v>0.74755799999999994</c:v>
                </c:pt>
                <c:pt idx="2671">
                  <c:v>0.74865899999999996</c:v>
                </c:pt>
                <c:pt idx="2672">
                  <c:v>0.74997800000000003</c:v>
                </c:pt>
                <c:pt idx="2673">
                  <c:v>0.751355</c:v>
                </c:pt>
                <c:pt idx="2674">
                  <c:v>0.75219800000000003</c:v>
                </c:pt>
                <c:pt idx="2675">
                  <c:v>0.75296099999999999</c:v>
                </c:pt>
                <c:pt idx="2676">
                  <c:v>0.75351999999999997</c:v>
                </c:pt>
                <c:pt idx="2677">
                  <c:v>0.75437799999999999</c:v>
                </c:pt>
                <c:pt idx="2678">
                  <c:v>0.75511700000000004</c:v>
                </c:pt>
                <c:pt idx="2679">
                  <c:v>0.75571299999999997</c:v>
                </c:pt>
                <c:pt idx="2680">
                  <c:v>0.75627200000000006</c:v>
                </c:pt>
                <c:pt idx="2681">
                  <c:v>0.756795</c:v>
                </c:pt>
                <c:pt idx="2682">
                  <c:v>0.75757099999999999</c:v>
                </c:pt>
                <c:pt idx="2683">
                  <c:v>0.75802899999999995</c:v>
                </c:pt>
                <c:pt idx="2684">
                  <c:v>0.75875199999999998</c:v>
                </c:pt>
                <c:pt idx="2685">
                  <c:v>0.75910999999999995</c:v>
                </c:pt>
                <c:pt idx="2686">
                  <c:v>0.75993699999999997</c:v>
                </c:pt>
                <c:pt idx="2687">
                  <c:v>0.76030799999999998</c:v>
                </c:pt>
                <c:pt idx="2688">
                  <c:v>0.76120600000000005</c:v>
                </c:pt>
                <c:pt idx="2689">
                  <c:v>0.76172499999999999</c:v>
                </c:pt>
                <c:pt idx="2690">
                  <c:v>0.76260499999999998</c:v>
                </c:pt>
                <c:pt idx="2691">
                  <c:v>0.763239</c:v>
                </c:pt>
                <c:pt idx="2692">
                  <c:v>0.76407000000000003</c:v>
                </c:pt>
                <c:pt idx="2693">
                  <c:v>0.76466000000000001</c:v>
                </c:pt>
                <c:pt idx="2694">
                  <c:v>0.76540200000000003</c:v>
                </c:pt>
                <c:pt idx="2695">
                  <c:v>0.76610999999999996</c:v>
                </c:pt>
                <c:pt idx="2696">
                  <c:v>0.76674100000000001</c:v>
                </c:pt>
                <c:pt idx="2697">
                  <c:v>0.76758999999999999</c:v>
                </c:pt>
                <c:pt idx="2698">
                  <c:v>0.76818500000000001</c:v>
                </c:pt>
                <c:pt idx="2699">
                  <c:v>0.76892099999999997</c:v>
                </c:pt>
                <c:pt idx="2700">
                  <c:v>0.76910500000000004</c:v>
                </c:pt>
                <c:pt idx="2701">
                  <c:v>0.76875599999999999</c:v>
                </c:pt>
                <c:pt idx="2702">
                  <c:v>0.76841599999999999</c:v>
                </c:pt>
                <c:pt idx="2703">
                  <c:v>0.76752299999999996</c:v>
                </c:pt>
                <c:pt idx="2704">
                  <c:v>0.76693199999999995</c:v>
                </c:pt>
                <c:pt idx="2705">
                  <c:v>0.76614800000000005</c:v>
                </c:pt>
                <c:pt idx="2706">
                  <c:v>0.76553099999999996</c:v>
                </c:pt>
                <c:pt idx="2707">
                  <c:v>0.76483299999999999</c:v>
                </c:pt>
                <c:pt idx="2708">
                  <c:v>0.76408699999999996</c:v>
                </c:pt>
                <c:pt idx="2709">
                  <c:v>0.76333600000000001</c:v>
                </c:pt>
                <c:pt idx="2710">
                  <c:v>0.76260899999999998</c:v>
                </c:pt>
                <c:pt idx="2711">
                  <c:v>0.76200599999999996</c:v>
                </c:pt>
                <c:pt idx="2712">
                  <c:v>0.76131099999999996</c:v>
                </c:pt>
                <c:pt idx="2713">
                  <c:v>0.76068500000000006</c:v>
                </c:pt>
                <c:pt idx="2714">
                  <c:v>0.75998100000000002</c:v>
                </c:pt>
                <c:pt idx="2715">
                  <c:v>0.75929999999999997</c:v>
                </c:pt>
                <c:pt idx="2716">
                  <c:v>0.75861500000000004</c:v>
                </c:pt>
                <c:pt idx="2717">
                  <c:v>0.75782799999999995</c:v>
                </c:pt>
                <c:pt idx="2718">
                  <c:v>0.75717299999999998</c:v>
                </c:pt>
                <c:pt idx="2719">
                  <c:v>0.75646400000000003</c:v>
                </c:pt>
                <c:pt idx="2720">
                  <c:v>0.75583500000000003</c:v>
                </c:pt>
                <c:pt idx="2721">
                  <c:v>0.75517999999999996</c:v>
                </c:pt>
                <c:pt idx="2722">
                  <c:v>0.75455300000000003</c:v>
                </c:pt>
                <c:pt idx="2723">
                  <c:v>0.75404199999999999</c:v>
                </c:pt>
                <c:pt idx="2724">
                  <c:v>0.75348499999999996</c:v>
                </c:pt>
                <c:pt idx="2725">
                  <c:v>0.75290299999999999</c:v>
                </c:pt>
                <c:pt idx="2726">
                  <c:v>0.75229299999999999</c:v>
                </c:pt>
                <c:pt idx="2727">
                  <c:v>0.75166900000000003</c:v>
                </c:pt>
                <c:pt idx="2728">
                  <c:v>0.750946</c:v>
                </c:pt>
                <c:pt idx="2729">
                  <c:v>0.750112</c:v>
                </c:pt>
                <c:pt idx="2730">
                  <c:v>0.74956800000000001</c:v>
                </c:pt>
                <c:pt idx="2731">
                  <c:v>0.74890199999999996</c:v>
                </c:pt>
                <c:pt idx="2732">
                  <c:v>0.74809300000000001</c:v>
                </c:pt>
                <c:pt idx="2733">
                  <c:v>0.74719400000000002</c:v>
                </c:pt>
                <c:pt idx="2734">
                  <c:v>0.74656400000000001</c:v>
                </c:pt>
                <c:pt idx="2735">
                  <c:v>0.74595299999999998</c:v>
                </c:pt>
                <c:pt idx="2736">
                  <c:v>0.74520699999999995</c:v>
                </c:pt>
                <c:pt idx="2737">
                  <c:v>0.74436100000000005</c:v>
                </c:pt>
                <c:pt idx="2738">
                  <c:v>0.74350300000000002</c:v>
                </c:pt>
                <c:pt idx="2739">
                  <c:v>0.74275000000000002</c:v>
                </c:pt>
                <c:pt idx="2740">
                  <c:v>0.74191399999999996</c:v>
                </c:pt>
                <c:pt idx="2741">
                  <c:v>0.74089700000000003</c:v>
                </c:pt>
                <c:pt idx="2742">
                  <c:v>0.73994199999999999</c:v>
                </c:pt>
                <c:pt idx="2743">
                  <c:v>0.739093</c:v>
                </c:pt>
                <c:pt idx="2744">
                  <c:v>0.73812199999999994</c:v>
                </c:pt>
                <c:pt idx="2745">
                  <c:v>0.73700900000000003</c:v>
                </c:pt>
                <c:pt idx="2746">
                  <c:v>0.73614599999999997</c:v>
                </c:pt>
                <c:pt idx="2747">
                  <c:v>0.73524500000000004</c:v>
                </c:pt>
                <c:pt idx="2748">
                  <c:v>0.734128</c:v>
                </c:pt>
                <c:pt idx="2749">
                  <c:v>0.73312600000000006</c:v>
                </c:pt>
                <c:pt idx="2750">
                  <c:v>0.73258199999999996</c:v>
                </c:pt>
                <c:pt idx="2751">
                  <c:v>0.73271200000000003</c:v>
                </c:pt>
                <c:pt idx="2752">
                  <c:v>0.73281399999999997</c:v>
                </c:pt>
                <c:pt idx="2753">
                  <c:v>0.73343700000000001</c:v>
                </c:pt>
                <c:pt idx="2754">
                  <c:v>0.73369799999999996</c:v>
                </c:pt>
                <c:pt idx="2755">
                  <c:v>0.73441900000000004</c:v>
                </c:pt>
                <c:pt idx="2756">
                  <c:v>0.73477300000000001</c:v>
                </c:pt>
                <c:pt idx="2757">
                  <c:v>0.735537</c:v>
                </c:pt>
                <c:pt idx="2758">
                  <c:v>0.73623400000000006</c:v>
                </c:pt>
                <c:pt idx="2759">
                  <c:v>0.73675400000000002</c:v>
                </c:pt>
                <c:pt idx="2760">
                  <c:v>0.73741100000000004</c:v>
                </c:pt>
                <c:pt idx="2761">
                  <c:v>0.73818300000000003</c:v>
                </c:pt>
                <c:pt idx="2762">
                  <c:v>0.73909000000000002</c:v>
                </c:pt>
                <c:pt idx="2763">
                  <c:v>0.73961299999999996</c:v>
                </c:pt>
                <c:pt idx="2764">
                  <c:v>0.74023000000000005</c:v>
                </c:pt>
                <c:pt idx="2765">
                  <c:v>0.74052700000000005</c:v>
                </c:pt>
                <c:pt idx="2766">
                  <c:v>0.74077099999999996</c:v>
                </c:pt>
                <c:pt idx="2767">
                  <c:v>0.74149900000000002</c:v>
                </c:pt>
                <c:pt idx="2768">
                  <c:v>0.74235700000000004</c:v>
                </c:pt>
                <c:pt idx="2769">
                  <c:v>0.74293500000000001</c:v>
                </c:pt>
                <c:pt idx="2770">
                  <c:v>0.74374499999999999</c:v>
                </c:pt>
                <c:pt idx="2771">
                  <c:v>0.74413899999999999</c:v>
                </c:pt>
                <c:pt idx="2772">
                  <c:v>0.74469099999999999</c:v>
                </c:pt>
                <c:pt idx="2773">
                  <c:v>0.74517299999999997</c:v>
                </c:pt>
                <c:pt idx="2774">
                  <c:v>0.74557399999999996</c:v>
                </c:pt>
                <c:pt idx="2775">
                  <c:v>0.74627699999999997</c:v>
                </c:pt>
                <c:pt idx="2776">
                  <c:v>0.74709599999999998</c:v>
                </c:pt>
                <c:pt idx="2777">
                  <c:v>0.74766900000000003</c:v>
                </c:pt>
                <c:pt idx="2778">
                  <c:v>0.74835600000000002</c:v>
                </c:pt>
                <c:pt idx="2779">
                  <c:v>0.74885199999999996</c:v>
                </c:pt>
                <c:pt idx="2780">
                  <c:v>0.74920399999999998</c:v>
                </c:pt>
                <c:pt idx="2781">
                  <c:v>0.74991699999999994</c:v>
                </c:pt>
                <c:pt idx="2782">
                  <c:v>0.750614</c:v>
                </c:pt>
                <c:pt idx="2783">
                  <c:v>0.751054</c:v>
                </c:pt>
                <c:pt idx="2784">
                  <c:v>0.75136899999999995</c:v>
                </c:pt>
                <c:pt idx="2785">
                  <c:v>0.75189700000000004</c:v>
                </c:pt>
                <c:pt idx="2786">
                  <c:v>0.75242500000000001</c:v>
                </c:pt>
                <c:pt idx="2787">
                  <c:v>0.75288600000000006</c:v>
                </c:pt>
                <c:pt idx="2788">
                  <c:v>0.75321199999999999</c:v>
                </c:pt>
                <c:pt idx="2789">
                  <c:v>0.75381100000000001</c:v>
                </c:pt>
                <c:pt idx="2790">
                  <c:v>0.75448199999999999</c:v>
                </c:pt>
                <c:pt idx="2791">
                  <c:v>0.75499400000000005</c:v>
                </c:pt>
                <c:pt idx="2792">
                  <c:v>0.75568000000000002</c:v>
                </c:pt>
                <c:pt idx="2793">
                  <c:v>0.75617500000000004</c:v>
                </c:pt>
                <c:pt idx="2794">
                  <c:v>0.75678699999999999</c:v>
                </c:pt>
                <c:pt idx="2795">
                  <c:v>0.75725100000000001</c:v>
                </c:pt>
                <c:pt idx="2796">
                  <c:v>0.75793699999999997</c:v>
                </c:pt>
                <c:pt idx="2797">
                  <c:v>0.75852699999999995</c:v>
                </c:pt>
                <c:pt idx="2798">
                  <c:v>0.75929199999999997</c:v>
                </c:pt>
                <c:pt idx="2799">
                  <c:v>0.759768</c:v>
                </c:pt>
                <c:pt idx="2800">
                  <c:v>0.76005900000000004</c:v>
                </c:pt>
                <c:pt idx="2801">
                  <c:v>0.75955399999999995</c:v>
                </c:pt>
                <c:pt idx="2802">
                  <c:v>0.75928399999999996</c:v>
                </c:pt>
                <c:pt idx="2803">
                  <c:v>0.75849500000000003</c:v>
                </c:pt>
                <c:pt idx="2804">
                  <c:v>0.75761299999999998</c:v>
                </c:pt>
                <c:pt idx="2805">
                  <c:v>0.75650799999999996</c:v>
                </c:pt>
                <c:pt idx="2806">
                  <c:v>0.75550499999999998</c:v>
                </c:pt>
                <c:pt idx="2807">
                  <c:v>0.75446899999999995</c:v>
                </c:pt>
                <c:pt idx="2808">
                  <c:v>0.75348499999999996</c:v>
                </c:pt>
                <c:pt idx="2809">
                  <c:v>0.75246400000000002</c:v>
                </c:pt>
                <c:pt idx="2810">
                  <c:v>0.75149200000000005</c:v>
                </c:pt>
                <c:pt idx="2811">
                  <c:v>0.75073199999999995</c:v>
                </c:pt>
                <c:pt idx="2812">
                  <c:v>0.74987700000000002</c:v>
                </c:pt>
                <c:pt idx="2813">
                  <c:v>0.749085</c:v>
                </c:pt>
                <c:pt idx="2814">
                  <c:v>0.74822599999999995</c:v>
                </c:pt>
                <c:pt idx="2815">
                  <c:v>0.74717500000000003</c:v>
                </c:pt>
                <c:pt idx="2816">
                  <c:v>0.74622200000000005</c:v>
                </c:pt>
                <c:pt idx="2817">
                  <c:v>0.74523700000000004</c:v>
                </c:pt>
                <c:pt idx="2818">
                  <c:v>0.74438700000000002</c:v>
                </c:pt>
                <c:pt idx="2819">
                  <c:v>0.74339599999999995</c:v>
                </c:pt>
                <c:pt idx="2820">
                  <c:v>0.74243999999999999</c:v>
                </c:pt>
                <c:pt idx="2821">
                  <c:v>0.74130399999999996</c:v>
                </c:pt>
                <c:pt idx="2822">
                  <c:v>0.74026199999999998</c:v>
                </c:pt>
                <c:pt idx="2823">
                  <c:v>0.73903799999999997</c:v>
                </c:pt>
                <c:pt idx="2824">
                  <c:v>0.73790900000000004</c:v>
                </c:pt>
                <c:pt idx="2825">
                  <c:v>0.73663100000000004</c:v>
                </c:pt>
                <c:pt idx="2826">
                  <c:v>0.73544699999999996</c:v>
                </c:pt>
                <c:pt idx="2827">
                  <c:v>0.73419299999999998</c:v>
                </c:pt>
                <c:pt idx="2828">
                  <c:v>0.732873</c:v>
                </c:pt>
                <c:pt idx="2829">
                  <c:v>0.73144900000000002</c:v>
                </c:pt>
                <c:pt idx="2830">
                  <c:v>0.73023300000000002</c:v>
                </c:pt>
                <c:pt idx="2831">
                  <c:v>0.72902599999999995</c:v>
                </c:pt>
                <c:pt idx="2832">
                  <c:v>0.727719</c:v>
                </c:pt>
                <c:pt idx="2833">
                  <c:v>0.72622799999999998</c:v>
                </c:pt>
                <c:pt idx="2834">
                  <c:v>0.72479400000000005</c:v>
                </c:pt>
                <c:pt idx="2835">
                  <c:v>0.723584</c:v>
                </c:pt>
                <c:pt idx="2836">
                  <c:v>0.72224299999999997</c:v>
                </c:pt>
                <c:pt idx="2837">
                  <c:v>0.72065500000000005</c:v>
                </c:pt>
                <c:pt idx="2838">
                  <c:v>0.71913400000000005</c:v>
                </c:pt>
                <c:pt idx="2839">
                  <c:v>0.71785100000000002</c:v>
                </c:pt>
                <c:pt idx="2840">
                  <c:v>0.71636</c:v>
                </c:pt>
                <c:pt idx="2841">
                  <c:v>0.71473500000000001</c:v>
                </c:pt>
                <c:pt idx="2842">
                  <c:v>0.71326999999999996</c:v>
                </c:pt>
                <c:pt idx="2843">
                  <c:v>0.71173399999999998</c:v>
                </c:pt>
                <c:pt idx="2844">
                  <c:v>0.710202</c:v>
                </c:pt>
                <c:pt idx="2845">
                  <c:v>0.70877800000000002</c:v>
                </c:pt>
                <c:pt idx="2846">
                  <c:v>0.70735800000000004</c:v>
                </c:pt>
                <c:pt idx="2847">
                  <c:v>0.70603800000000005</c:v>
                </c:pt>
                <c:pt idx="2848">
                  <c:v>0.70455100000000004</c:v>
                </c:pt>
                <c:pt idx="2849">
                  <c:v>0.70297500000000002</c:v>
                </c:pt>
                <c:pt idx="2850">
                  <c:v>0.70213800000000004</c:v>
                </c:pt>
                <c:pt idx="2851">
                  <c:v>0.70205499999999998</c:v>
                </c:pt>
                <c:pt idx="2852">
                  <c:v>0.70237000000000005</c:v>
                </c:pt>
                <c:pt idx="2853">
                  <c:v>0.70374499999999995</c:v>
                </c:pt>
                <c:pt idx="2854">
                  <c:v>0.70513700000000001</c:v>
                </c:pt>
                <c:pt idx="2855">
                  <c:v>0.706372</c:v>
                </c:pt>
                <c:pt idx="2856">
                  <c:v>0.70738299999999998</c:v>
                </c:pt>
                <c:pt idx="2857">
                  <c:v>0.70822499999999999</c:v>
                </c:pt>
                <c:pt idx="2858">
                  <c:v>0.70880699999999996</c:v>
                </c:pt>
                <c:pt idx="2859">
                  <c:v>0.70963299999999996</c:v>
                </c:pt>
                <c:pt idx="2860">
                  <c:v>0.71069199999999999</c:v>
                </c:pt>
                <c:pt idx="2861">
                  <c:v>0.71191700000000002</c:v>
                </c:pt>
                <c:pt idx="2862">
                  <c:v>0.71309100000000003</c:v>
                </c:pt>
                <c:pt idx="2863">
                  <c:v>0.71422699999999995</c:v>
                </c:pt>
                <c:pt idx="2864">
                  <c:v>0.71491000000000005</c:v>
                </c:pt>
                <c:pt idx="2865">
                  <c:v>0.71569899999999997</c:v>
                </c:pt>
                <c:pt idx="2866">
                  <c:v>0.71631599999999995</c:v>
                </c:pt>
                <c:pt idx="2867">
                  <c:v>0.71734299999999995</c:v>
                </c:pt>
                <c:pt idx="2868">
                  <c:v>0.71839900000000001</c:v>
                </c:pt>
                <c:pt idx="2869">
                  <c:v>0.71946699999999997</c:v>
                </c:pt>
                <c:pt idx="2870">
                  <c:v>0.72023700000000002</c:v>
                </c:pt>
                <c:pt idx="2871">
                  <c:v>0.720889</c:v>
                </c:pt>
                <c:pt idx="2872">
                  <c:v>0.72150099999999995</c:v>
                </c:pt>
                <c:pt idx="2873">
                  <c:v>0.72216199999999997</c:v>
                </c:pt>
                <c:pt idx="2874">
                  <c:v>0.72319699999999998</c:v>
                </c:pt>
                <c:pt idx="2875">
                  <c:v>0.72404800000000002</c:v>
                </c:pt>
                <c:pt idx="2876">
                  <c:v>0.724804</c:v>
                </c:pt>
                <c:pt idx="2877">
                  <c:v>0.72511800000000004</c:v>
                </c:pt>
                <c:pt idx="2878">
                  <c:v>0.72560199999999997</c:v>
                </c:pt>
                <c:pt idx="2879">
                  <c:v>0.72599899999999995</c:v>
                </c:pt>
                <c:pt idx="2880">
                  <c:v>0.72687199999999996</c:v>
                </c:pt>
                <c:pt idx="2881">
                  <c:v>0.72715200000000002</c:v>
                </c:pt>
                <c:pt idx="2882">
                  <c:v>0.72773200000000005</c:v>
                </c:pt>
                <c:pt idx="2883">
                  <c:v>0.72786300000000004</c:v>
                </c:pt>
                <c:pt idx="2884">
                  <c:v>0.72855300000000001</c:v>
                </c:pt>
                <c:pt idx="2885">
                  <c:v>0.72968100000000002</c:v>
                </c:pt>
                <c:pt idx="2886">
                  <c:v>0.73088600000000004</c:v>
                </c:pt>
                <c:pt idx="2887">
                  <c:v>0.73177300000000001</c:v>
                </c:pt>
                <c:pt idx="2888">
                  <c:v>0.73261600000000004</c:v>
                </c:pt>
                <c:pt idx="2889">
                  <c:v>0.73336199999999996</c:v>
                </c:pt>
                <c:pt idx="2890">
                  <c:v>0.73415799999999998</c:v>
                </c:pt>
                <c:pt idx="2891">
                  <c:v>0.73491499999999998</c:v>
                </c:pt>
                <c:pt idx="2892">
                  <c:v>0.735402</c:v>
                </c:pt>
                <c:pt idx="2893">
                  <c:v>0.73588900000000002</c:v>
                </c:pt>
                <c:pt idx="2894">
                  <c:v>0.73626800000000003</c:v>
                </c:pt>
                <c:pt idx="2895">
                  <c:v>0.73706700000000003</c:v>
                </c:pt>
                <c:pt idx="2896">
                  <c:v>0.73750899999999997</c:v>
                </c:pt>
                <c:pt idx="2897">
                  <c:v>0.73816199999999998</c:v>
                </c:pt>
                <c:pt idx="2898">
                  <c:v>0.73843300000000001</c:v>
                </c:pt>
                <c:pt idx="2899">
                  <c:v>0.739232</c:v>
                </c:pt>
                <c:pt idx="2900">
                  <c:v>0.73939900000000003</c:v>
                </c:pt>
                <c:pt idx="2901">
                  <c:v>0.73864300000000005</c:v>
                </c:pt>
                <c:pt idx="2902">
                  <c:v>0.73831899999999995</c:v>
                </c:pt>
                <c:pt idx="2903">
                  <c:v>0.73782899999999996</c:v>
                </c:pt>
                <c:pt idx="2904">
                  <c:v>0.73742099999999999</c:v>
                </c:pt>
                <c:pt idx="2905">
                  <c:v>0.73651800000000001</c:v>
                </c:pt>
                <c:pt idx="2906">
                  <c:v>0.73575599999999997</c:v>
                </c:pt>
                <c:pt idx="2907">
                  <c:v>0.73495100000000002</c:v>
                </c:pt>
                <c:pt idx="2908">
                  <c:v>0.73394499999999996</c:v>
                </c:pt>
                <c:pt idx="2909">
                  <c:v>0.73303700000000005</c:v>
                </c:pt>
                <c:pt idx="2910">
                  <c:v>0.73217500000000002</c:v>
                </c:pt>
                <c:pt idx="2911">
                  <c:v>0.73125200000000001</c:v>
                </c:pt>
                <c:pt idx="2912">
                  <c:v>0.730236</c:v>
                </c:pt>
                <c:pt idx="2913">
                  <c:v>0.72956399999999999</c:v>
                </c:pt>
                <c:pt idx="2914">
                  <c:v>0.72872099999999995</c:v>
                </c:pt>
                <c:pt idx="2915">
                  <c:v>0.72789499999999996</c:v>
                </c:pt>
                <c:pt idx="2916">
                  <c:v>0.72679400000000005</c:v>
                </c:pt>
                <c:pt idx="2917">
                  <c:v>0.72561600000000004</c:v>
                </c:pt>
                <c:pt idx="2918">
                  <c:v>0.72474400000000005</c:v>
                </c:pt>
                <c:pt idx="2919">
                  <c:v>0.72393799999999997</c:v>
                </c:pt>
                <c:pt idx="2920">
                  <c:v>0.72304299999999999</c:v>
                </c:pt>
                <c:pt idx="2921">
                  <c:v>0.72223400000000004</c:v>
                </c:pt>
                <c:pt idx="2922">
                  <c:v>0.72173299999999996</c:v>
                </c:pt>
                <c:pt idx="2923">
                  <c:v>0.72116800000000003</c:v>
                </c:pt>
                <c:pt idx="2924">
                  <c:v>0.72044600000000003</c:v>
                </c:pt>
                <c:pt idx="2925">
                  <c:v>0.71971099999999999</c:v>
                </c:pt>
                <c:pt idx="2926">
                  <c:v>0.71908899999999998</c:v>
                </c:pt>
                <c:pt idx="2927">
                  <c:v>0.71814500000000003</c:v>
                </c:pt>
                <c:pt idx="2928">
                  <c:v>0.71796400000000005</c:v>
                </c:pt>
                <c:pt idx="2929">
                  <c:v>0.71740400000000004</c:v>
                </c:pt>
                <c:pt idx="2930">
                  <c:v>0.71681300000000003</c:v>
                </c:pt>
                <c:pt idx="2931">
                  <c:v>0.71619100000000002</c:v>
                </c:pt>
                <c:pt idx="2932">
                  <c:v>0.71552700000000002</c:v>
                </c:pt>
                <c:pt idx="2933">
                  <c:v>0.71443199999999996</c:v>
                </c:pt>
                <c:pt idx="2934">
                  <c:v>0.71365699999999999</c:v>
                </c:pt>
                <c:pt idx="2935">
                  <c:v>0.71318099999999995</c:v>
                </c:pt>
                <c:pt idx="2936">
                  <c:v>0.71254899999999999</c:v>
                </c:pt>
                <c:pt idx="2937">
                  <c:v>0.711677</c:v>
                </c:pt>
                <c:pt idx="2938">
                  <c:v>0.710785</c:v>
                </c:pt>
                <c:pt idx="2939">
                  <c:v>0.70992299999999997</c:v>
                </c:pt>
                <c:pt idx="2940">
                  <c:v>0.70913199999999998</c:v>
                </c:pt>
                <c:pt idx="2941">
                  <c:v>0.70869899999999997</c:v>
                </c:pt>
                <c:pt idx="2942">
                  <c:v>0.70819200000000004</c:v>
                </c:pt>
                <c:pt idx="2943">
                  <c:v>0.707287</c:v>
                </c:pt>
                <c:pt idx="2944">
                  <c:v>0.70632899999999998</c:v>
                </c:pt>
                <c:pt idx="2945">
                  <c:v>0.705349</c:v>
                </c:pt>
                <c:pt idx="2946">
                  <c:v>0.70415799999999995</c:v>
                </c:pt>
                <c:pt idx="2947">
                  <c:v>0.70354000000000005</c:v>
                </c:pt>
                <c:pt idx="2948">
                  <c:v>0.70275799999999999</c:v>
                </c:pt>
                <c:pt idx="2949">
                  <c:v>0.70181800000000005</c:v>
                </c:pt>
                <c:pt idx="2950">
                  <c:v>0.70101800000000003</c:v>
                </c:pt>
                <c:pt idx="2951">
                  <c:v>0.70120800000000005</c:v>
                </c:pt>
                <c:pt idx="2952">
                  <c:v>0.70095499999999999</c:v>
                </c:pt>
                <c:pt idx="2953">
                  <c:v>0.70145199999999996</c:v>
                </c:pt>
                <c:pt idx="2954">
                  <c:v>0.70136900000000002</c:v>
                </c:pt>
                <c:pt idx="2955">
                  <c:v>0.70214600000000005</c:v>
                </c:pt>
                <c:pt idx="2956">
                  <c:v>0.70299800000000001</c:v>
                </c:pt>
                <c:pt idx="2957">
                  <c:v>0.70419399999999999</c:v>
                </c:pt>
                <c:pt idx="2958">
                  <c:v>0.704874</c:v>
                </c:pt>
                <c:pt idx="2959">
                  <c:v>0.70591800000000005</c:v>
                </c:pt>
                <c:pt idx="2960">
                  <c:v>0.70702299999999996</c:v>
                </c:pt>
                <c:pt idx="2961">
                  <c:v>0.70800099999999999</c:v>
                </c:pt>
                <c:pt idx="2962">
                  <c:v>0.70910300000000004</c:v>
                </c:pt>
                <c:pt idx="2963">
                  <c:v>0.70966399999999996</c:v>
                </c:pt>
                <c:pt idx="2964">
                  <c:v>0.71012500000000001</c:v>
                </c:pt>
                <c:pt idx="2965">
                  <c:v>0.71074199999999998</c:v>
                </c:pt>
                <c:pt idx="2966">
                  <c:v>0.71170299999999997</c:v>
                </c:pt>
                <c:pt idx="2967">
                  <c:v>0.71283300000000005</c:v>
                </c:pt>
                <c:pt idx="2968">
                  <c:v>0.71408400000000005</c:v>
                </c:pt>
                <c:pt idx="2969">
                  <c:v>0.71493200000000001</c:v>
                </c:pt>
                <c:pt idx="2970">
                  <c:v>0.715889</c:v>
                </c:pt>
                <c:pt idx="2971">
                  <c:v>0.71721299999999999</c:v>
                </c:pt>
                <c:pt idx="2972">
                  <c:v>0.71841200000000005</c:v>
                </c:pt>
                <c:pt idx="2973">
                  <c:v>0.71923599999999999</c:v>
                </c:pt>
                <c:pt idx="2974">
                  <c:v>0.720109</c:v>
                </c:pt>
                <c:pt idx="2975">
                  <c:v>0.72141999999999995</c:v>
                </c:pt>
                <c:pt idx="2976">
                  <c:v>0.72245700000000002</c:v>
                </c:pt>
                <c:pt idx="2977">
                  <c:v>0.72358800000000001</c:v>
                </c:pt>
                <c:pt idx="2978">
                  <c:v>0.72441699999999998</c:v>
                </c:pt>
                <c:pt idx="2979">
                  <c:v>0.72514299999999998</c:v>
                </c:pt>
                <c:pt idx="2980">
                  <c:v>0.725796</c:v>
                </c:pt>
                <c:pt idx="2981">
                  <c:v>0.72691099999999997</c:v>
                </c:pt>
                <c:pt idx="2982">
                  <c:v>0.72835499999999997</c:v>
                </c:pt>
                <c:pt idx="2983">
                  <c:v>0.72961799999999999</c:v>
                </c:pt>
                <c:pt idx="2984">
                  <c:v>0.73093300000000005</c:v>
                </c:pt>
                <c:pt idx="2985">
                  <c:v>0.73163400000000001</c:v>
                </c:pt>
                <c:pt idx="2986">
                  <c:v>0.73290299999999997</c:v>
                </c:pt>
                <c:pt idx="2987">
                  <c:v>0.73422200000000004</c:v>
                </c:pt>
                <c:pt idx="2988">
                  <c:v>0.73503399999999997</c:v>
                </c:pt>
                <c:pt idx="2989">
                  <c:v>0.73563599999999996</c:v>
                </c:pt>
                <c:pt idx="2990">
                  <c:v>0.73633700000000002</c:v>
                </c:pt>
                <c:pt idx="2991">
                  <c:v>0.73743400000000003</c:v>
                </c:pt>
                <c:pt idx="2992">
                  <c:v>0.73848599999999998</c:v>
                </c:pt>
                <c:pt idx="2993">
                  <c:v>0.73974700000000004</c:v>
                </c:pt>
                <c:pt idx="2994">
                  <c:v>0.74075400000000002</c:v>
                </c:pt>
                <c:pt idx="2995">
                  <c:v>0.74151900000000004</c:v>
                </c:pt>
                <c:pt idx="2996">
                  <c:v>0.742479</c:v>
                </c:pt>
                <c:pt idx="2997">
                  <c:v>0.74305699999999997</c:v>
                </c:pt>
                <c:pt idx="2998">
                  <c:v>0.74345799999999995</c:v>
                </c:pt>
                <c:pt idx="2999">
                  <c:v>0.74397899999999995</c:v>
                </c:pt>
                <c:pt idx="3000">
                  <c:v>0.74464799999999998</c:v>
                </c:pt>
                <c:pt idx="3001">
                  <c:v>0.74556299999999998</c:v>
                </c:pt>
                <c:pt idx="3002">
                  <c:v>0.74627500000000002</c:v>
                </c:pt>
                <c:pt idx="3003">
                  <c:v>0.747062</c:v>
                </c:pt>
                <c:pt idx="3004">
                  <c:v>0.74757099999999999</c:v>
                </c:pt>
                <c:pt idx="3005">
                  <c:v>0.74838499999999997</c:v>
                </c:pt>
                <c:pt idx="3006">
                  <c:v>0.74922299999999997</c:v>
                </c:pt>
                <c:pt idx="3007">
                  <c:v>0.75000800000000001</c:v>
                </c:pt>
                <c:pt idx="3008">
                  <c:v>0.75077000000000005</c:v>
                </c:pt>
                <c:pt idx="3009">
                  <c:v>0.751359</c:v>
                </c:pt>
                <c:pt idx="3010">
                  <c:v>0.75189799999999996</c:v>
                </c:pt>
                <c:pt idx="3011">
                  <c:v>0.75240899999999999</c:v>
                </c:pt>
                <c:pt idx="3012">
                  <c:v>0.75299400000000005</c:v>
                </c:pt>
                <c:pt idx="3013">
                  <c:v>0.75367300000000004</c:v>
                </c:pt>
                <c:pt idx="3014">
                  <c:v>0.75443800000000005</c:v>
                </c:pt>
                <c:pt idx="3015">
                  <c:v>0.75521300000000002</c:v>
                </c:pt>
                <c:pt idx="3016">
                  <c:v>0.75592899999999996</c:v>
                </c:pt>
                <c:pt idx="3017">
                  <c:v>0.756606</c:v>
                </c:pt>
                <c:pt idx="3018">
                  <c:v>0.75716700000000003</c:v>
                </c:pt>
                <c:pt idx="3019">
                  <c:v>0.75778100000000004</c:v>
                </c:pt>
                <c:pt idx="3020">
                  <c:v>0.75844500000000004</c:v>
                </c:pt>
                <c:pt idx="3021">
                  <c:v>0.75920900000000002</c:v>
                </c:pt>
                <c:pt idx="3022">
                  <c:v>0.76004499999999997</c:v>
                </c:pt>
                <c:pt idx="3023">
                  <c:v>0.76083699999999999</c:v>
                </c:pt>
                <c:pt idx="3024">
                  <c:v>0.76167200000000002</c:v>
                </c:pt>
                <c:pt idx="3025">
                  <c:v>0.76237600000000005</c:v>
                </c:pt>
                <c:pt idx="3026">
                  <c:v>0.76312800000000003</c:v>
                </c:pt>
                <c:pt idx="3027">
                  <c:v>0.76385700000000001</c:v>
                </c:pt>
                <c:pt idx="3028">
                  <c:v>0.76463800000000004</c:v>
                </c:pt>
                <c:pt idx="3029">
                  <c:v>0.76551100000000005</c:v>
                </c:pt>
                <c:pt idx="3030">
                  <c:v>0.76631400000000005</c:v>
                </c:pt>
                <c:pt idx="3031">
                  <c:v>0.76724000000000003</c:v>
                </c:pt>
                <c:pt idx="3032">
                  <c:v>0.767984</c:v>
                </c:pt>
                <c:pt idx="3033">
                  <c:v>0.76881900000000003</c:v>
                </c:pt>
                <c:pt idx="3034">
                  <c:v>0.76954999999999996</c:v>
                </c:pt>
                <c:pt idx="3035">
                  <c:v>0.77030399999999999</c:v>
                </c:pt>
                <c:pt idx="3036">
                  <c:v>0.77112599999999998</c:v>
                </c:pt>
                <c:pt idx="3037">
                  <c:v>0.77181599999999995</c:v>
                </c:pt>
                <c:pt idx="3038">
                  <c:v>0.77269100000000002</c:v>
                </c:pt>
                <c:pt idx="3039">
                  <c:v>0.77329400000000004</c:v>
                </c:pt>
                <c:pt idx="3040">
                  <c:v>0.77409600000000001</c:v>
                </c:pt>
                <c:pt idx="3041">
                  <c:v>0.774675</c:v>
                </c:pt>
                <c:pt idx="3042">
                  <c:v>0.77538700000000005</c:v>
                </c:pt>
                <c:pt idx="3043">
                  <c:v>0.77604099999999998</c:v>
                </c:pt>
                <c:pt idx="3044">
                  <c:v>0.77673700000000001</c:v>
                </c:pt>
                <c:pt idx="3045">
                  <c:v>0.77752200000000005</c:v>
                </c:pt>
                <c:pt idx="3046">
                  <c:v>0.77819300000000002</c:v>
                </c:pt>
                <c:pt idx="3047">
                  <c:v>0.77905999999999997</c:v>
                </c:pt>
                <c:pt idx="3048">
                  <c:v>0.77963700000000002</c:v>
                </c:pt>
                <c:pt idx="3049">
                  <c:v>0.78046199999999999</c:v>
                </c:pt>
                <c:pt idx="3050">
                  <c:v>0.78055399999999997</c:v>
                </c:pt>
                <c:pt idx="3051">
                  <c:v>0.77952100000000002</c:v>
                </c:pt>
                <c:pt idx="3052">
                  <c:v>0.77914700000000003</c:v>
                </c:pt>
                <c:pt idx="3053">
                  <c:v>0.77847200000000005</c:v>
                </c:pt>
                <c:pt idx="3054">
                  <c:v>0.77834300000000001</c:v>
                </c:pt>
                <c:pt idx="3055">
                  <c:v>0.77785599999999999</c:v>
                </c:pt>
                <c:pt idx="3056">
                  <c:v>0.77761999999999998</c:v>
                </c:pt>
                <c:pt idx="3057">
                  <c:v>0.777146</c:v>
                </c:pt>
                <c:pt idx="3058">
                  <c:v>0.77653700000000003</c:v>
                </c:pt>
                <c:pt idx="3059">
                  <c:v>0.77568899999999996</c:v>
                </c:pt>
                <c:pt idx="3060">
                  <c:v>0.77451199999999998</c:v>
                </c:pt>
                <c:pt idx="3061">
                  <c:v>0.77336199999999999</c:v>
                </c:pt>
                <c:pt idx="3062">
                  <c:v>0.77221099999999998</c:v>
                </c:pt>
                <c:pt idx="3063">
                  <c:v>0.771451</c:v>
                </c:pt>
                <c:pt idx="3064">
                  <c:v>0.770621</c:v>
                </c:pt>
                <c:pt idx="3065">
                  <c:v>0.76998299999999997</c:v>
                </c:pt>
                <c:pt idx="3066">
                  <c:v>0.76937199999999994</c:v>
                </c:pt>
                <c:pt idx="3067">
                  <c:v>0.76871400000000001</c:v>
                </c:pt>
                <c:pt idx="3068">
                  <c:v>0.76815100000000003</c:v>
                </c:pt>
                <c:pt idx="3069">
                  <c:v>0.767648</c:v>
                </c:pt>
                <c:pt idx="3070">
                  <c:v>0.766876</c:v>
                </c:pt>
                <c:pt idx="3071">
                  <c:v>0.76596600000000004</c:v>
                </c:pt>
                <c:pt idx="3072">
                  <c:v>0.76514700000000002</c:v>
                </c:pt>
                <c:pt idx="3073">
                  <c:v>0.76420999999999994</c:v>
                </c:pt>
                <c:pt idx="3074">
                  <c:v>0.76347500000000001</c:v>
                </c:pt>
                <c:pt idx="3075">
                  <c:v>0.76279799999999998</c:v>
                </c:pt>
                <c:pt idx="3076">
                  <c:v>0.76194700000000004</c:v>
                </c:pt>
                <c:pt idx="3077">
                  <c:v>0.76124700000000001</c:v>
                </c:pt>
                <c:pt idx="3078">
                  <c:v>0.76053400000000004</c:v>
                </c:pt>
                <c:pt idx="3079">
                  <c:v>0.75995400000000002</c:v>
                </c:pt>
                <c:pt idx="3080">
                  <c:v>0.759328</c:v>
                </c:pt>
                <c:pt idx="3081">
                  <c:v>0.75867399999999996</c:v>
                </c:pt>
                <c:pt idx="3082">
                  <c:v>0.758162</c:v>
                </c:pt>
                <c:pt idx="3083">
                  <c:v>0.75757699999999994</c:v>
                </c:pt>
                <c:pt idx="3084">
                  <c:v>0.75711600000000001</c:v>
                </c:pt>
                <c:pt idx="3085">
                  <c:v>0.75653199999999998</c:v>
                </c:pt>
                <c:pt idx="3086">
                  <c:v>0.75592400000000004</c:v>
                </c:pt>
                <c:pt idx="3087">
                  <c:v>0.75529199999999996</c:v>
                </c:pt>
                <c:pt idx="3088">
                  <c:v>0.75456500000000004</c:v>
                </c:pt>
                <c:pt idx="3089">
                  <c:v>0.75390900000000005</c:v>
                </c:pt>
                <c:pt idx="3090">
                  <c:v>0.75339900000000004</c:v>
                </c:pt>
                <c:pt idx="3091">
                  <c:v>0.75283299999999997</c:v>
                </c:pt>
                <c:pt idx="3092">
                  <c:v>0.75244100000000003</c:v>
                </c:pt>
                <c:pt idx="3093">
                  <c:v>0.75178</c:v>
                </c:pt>
                <c:pt idx="3094">
                  <c:v>0.75117299999999998</c:v>
                </c:pt>
                <c:pt idx="3095">
                  <c:v>0.75056</c:v>
                </c:pt>
                <c:pt idx="3096">
                  <c:v>0.75003699999999995</c:v>
                </c:pt>
                <c:pt idx="3097">
                  <c:v>0.74954200000000004</c:v>
                </c:pt>
                <c:pt idx="3098">
                  <c:v>0.748919</c:v>
                </c:pt>
                <c:pt idx="3099">
                  <c:v>0.74855000000000005</c:v>
                </c:pt>
                <c:pt idx="3100">
                  <c:v>0.74834299999999998</c:v>
                </c:pt>
                <c:pt idx="3101">
                  <c:v>0.74904700000000002</c:v>
                </c:pt>
                <c:pt idx="3102">
                  <c:v>0.74955099999999997</c:v>
                </c:pt>
                <c:pt idx="3103">
                  <c:v>0.75078400000000001</c:v>
                </c:pt>
                <c:pt idx="3104">
                  <c:v>0.75132500000000002</c:v>
                </c:pt>
                <c:pt idx="3105">
                  <c:v>0.75230200000000003</c:v>
                </c:pt>
                <c:pt idx="3106">
                  <c:v>0.75297199999999997</c:v>
                </c:pt>
                <c:pt idx="3107">
                  <c:v>0.75397899999999995</c:v>
                </c:pt>
                <c:pt idx="3108">
                  <c:v>0.75466299999999997</c:v>
                </c:pt>
                <c:pt idx="3109">
                  <c:v>0.75557600000000003</c:v>
                </c:pt>
                <c:pt idx="3110">
                  <c:v>0.75608299999999995</c:v>
                </c:pt>
                <c:pt idx="3111">
                  <c:v>0.756992</c:v>
                </c:pt>
                <c:pt idx="3112">
                  <c:v>0.75763599999999998</c:v>
                </c:pt>
                <c:pt idx="3113">
                  <c:v>0.75852900000000001</c:v>
                </c:pt>
                <c:pt idx="3114">
                  <c:v>0.75901300000000005</c:v>
                </c:pt>
                <c:pt idx="3115">
                  <c:v>0.75980700000000001</c:v>
                </c:pt>
                <c:pt idx="3116">
                  <c:v>0.76015200000000005</c:v>
                </c:pt>
                <c:pt idx="3117">
                  <c:v>0.76089899999999999</c:v>
                </c:pt>
                <c:pt idx="3118">
                  <c:v>0.76128899999999999</c:v>
                </c:pt>
                <c:pt idx="3119">
                  <c:v>0.76214199999999999</c:v>
                </c:pt>
                <c:pt idx="3120">
                  <c:v>0.76264100000000001</c:v>
                </c:pt>
                <c:pt idx="3121">
                  <c:v>0.76348400000000005</c:v>
                </c:pt>
                <c:pt idx="3122">
                  <c:v>0.76400199999999996</c:v>
                </c:pt>
                <c:pt idx="3123">
                  <c:v>0.76467600000000002</c:v>
                </c:pt>
                <c:pt idx="3124">
                  <c:v>0.765158</c:v>
                </c:pt>
                <c:pt idx="3125">
                  <c:v>0.76585300000000001</c:v>
                </c:pt>
                <c:pt idx="3126">
                  <c:v>0.76638499999999998</c:v>
                </c:pt>
                <c:pt idx="3127">
                  <c:v>0.76729199999999997</c:v>
                </c:pt>
                <c:pt idx="3128">
                  <c:v>0.76794300000000004</c:v>
                </c:pt>
                <c:pt idx="3129">
                  <c:v>0.76869699999999996</c:v>
                </c:pt>
                <c:pt idx="3130">
                  <c:v>0.76923399999999997</c:v>
                </c:pt>
                <c:pt idx="3131">
                  <c:v>0.76984799999999998</c:v>
                </c:pt>
                <c:pt idx="3132">
                  <c:v>0.77047900000000002</c:v>
                </c:pt>
                <c:pt idx="3133">
                  <c:v>0.77129899999999996</c:v>
                </c:pt>
                <c:pt idx="3134">
                  <c:v>0.77195499999999995</c:v>
                </c:pt>
                <c:pt idx="3135">
                  <c:v>0.77251599999999998</c:v>
                </c:pt>
                <c:pt idx="3136">
                  <c:v>0.773177</c:v>
                </c:pt>
                <c:pt idx="3137">
                  <c:v>0.773756</c:v>
                </c:pt>
                <c:pt idx="3138">
                  <c:v>0.77450699999999995</c:v>
                </c:pt>
                <c:pt idx="3139">
                  <c:v>0.77523399999999998</c:v>
                </c:pt>
                <c:pt idx="3140">
                  <c:v>0.77603699999999998</c:v>
                </c:pt>
                <c:pt idx="3141">
                  <c:v>0.77674500000000002</c:v>
                </c:pt>
                <c:pt idx="3142">
                  <c:v>0.777671</c:v>
                </c:pt>
                <c:pt idx="3143">
                  <c:v>0.77825100000000003</c:v>
                </c:pt>
                <c:pt idx="3144">
                  <c:v>0.77904600000000002</c:v>
                </c:pt>
                <c:pt idx="3145">
                  <c:v>0.77956800000000004</c:v>
                </c:pt>
                <c:pt idx="3146">
                  <c:v>0.78041899999999997</c:v>
                </c:pt>
                <c:pt idx="3147">
                  <c:v>0.781057</c:v>
                </c:pt>
                <c:pt idx="3148">
                  <c:v>0.78200499999999995</c:v>
                </c:pt>
                <c:pt idx="3149">
                  <c:v>0.78253799999999996</c:v>
                </c:pt>
                <c:pt idx="3150">
                  <c:v>0.78312999999999999</c:v>
                </c:pt>
                <c:pt idx="3151">
                  <c:v>0.78292300000000004</c:v>
                </c:pt>
                <c:pt idx="3152">
                  <c:v>0.78274999999999995</c:v>
                </c:pt>
                <c:pt idx="3153">
                  <c:v>0.78207000000000004</c:v>
                </c:pt>
                <c:pt idx="3154">
                  <c:v>0.78183499999999995</c:v>
                </c:pt>
                <c:pt idx="3155">
                  <c:v>0.78079299999999996</c:v>
                </c:pt>
                <c:pt idx="3156">
                  <c:v>0.78005199999999997</c:v>
                </c:pt>
                <c:pt idx="3157">
                  <c:v>0.77901500000000001</c:v>
                </c:pt>
                <c:pt idx="3158">
                  <c:v>0.77795899999999996</c:v>
                </c:pt>
                <c:pt idx="3159">
                  <c:v>0.77707599999999999</c:v>
                </c:pt>
                <c:pt idx="3160">
                  <c:v>0.77595199999999998</c:v>
                </c:pt>
                <c:pt idx="3161">
                  <c:v>0.774976</c:v>
                </c:pt>
                <c:pt idx="3162">
                  <c:v>0.77401900000000001</c:v>
                </c:pt>
                <c:pt idx="3163">
                  <c:v>0.772895</c:v>
                </c:pt>
                <c:pt idx="3164">
                  <c:v>0.77175199999999999</c:v>
                </c:pt>
                <c:pt idx="3165">
                  <c:v>0.77056800000000003</c:v>
                </c:pt>
                <c:pt idx="3166">
                  <c:v>0.76958599999999999</c:v>
                </c:pt>
                <c:pt idx="3167">
                  <c:v>0.76857500000000001</c:v>
                </c:pt>
                <c:pt idx="3168">
                  <c:v>0.76753300000000002</c:v>
                </c:pt>
                <c:pt idx="3169">
                  <c:v>0.76662399999999997</c:v>
                </c:pt>
                <c:pt idx="3170">
                  <c:v>0.76545600000000003</c:v>
                </c:pt>
                <c:pt idx="3171">
                  <c:v>0.76449800000000001</c:v>
                </c:pt>
                <c:pt idx="3172">
                  <c:v>0.76339599999999996</c:v>
                </c:pt>
                <c:pt idx="3173">
                  <c:v>0.76221000000000005</c:v>
                </c:pt>
                <c:pt idx="3174">
                  <c:v>0.76134800000000002</c:v>
                </c:pt>
                <c:pt idx="3175">
                  <c:v>0.76030299999999995</c:v>
                </c:pt>
                <c:pt idx="3176">
                  <c:v>0.75947600000000004</c:v>
                </c:pt>
                <c:pt idx="3177">
                  <c:v>0.758266</c:v>
                </c:pt>
                <c:pt idx="3178">
                  <c:v>0.75710100000000002</c:v>
                </c:pt>
                <c:pt idx="3179">
                  <c:v>0.75591399999999997</c:v>
                </c:pt>
                <c:pt idx="3180">
                  <c:v>0.75471500000000002</c:v>
                </c:pt>
                <c:pt idx="3181">
                  <c:v>0.75366100000000003</c:v>
                </c:pt>
                <c:pt idx="3182">
                  <c:v>0.75244800000000001</c:v>
                </c:pt>
                <c:pt idx="3183">
                  <c:v>0.75139199999999995</c:v>
                </c:pt>
                <c:pt idx="3184">
                  <c:v>0.75029900000000005</c:v>
                </c:pt>
                <c:pt idx="3185">
                  <c:v>0.74932900000000002</c:v>
                </c:pt>
                <c:pt idx="3186">
                  <c:v>0.74820500000000001</c:v>
                </c:pt>
                <c:pt idx="3187">
                  <c:v>0.74730399999999997</c:v>
                </c:pt>
                <c:pt idx="3188">
                  <c:v>0.746255</c:v>
                </c:pt>
                <c:pt idx="3189">
                  <c:v>0.74526700000000001</c:v>
                </c:pt>
                <c:pt idx="3190">
                  <c:v>0.74404199999999998</c:v>
                </c:pt>
                <c:pt idx="3191">
                  <c:v>0.74269300000000005</c:v>
                </c:pt>
                <c:pt idx="3192">
                  <c:v>0.74163900000000005</c:v>
                </c:pt>
                <c:pt idx="3193">
                  <c:v>0.74044699999999997</c:v>
                </c:pt>
                <c:pt idx="3194">
                  <c:v>0.73929199999999995</c:v>
                </c:pt>
                <c:pt idx="3195">
                  <c:v>0.73798699999999995</c:v>
                </c:pt>
                <c:pt idx="3196">
                  <c:v>0.73705500000000002</c:v>
                </c:pt>
                <c:pt idx="3197">
                  <c:v>0.73600100000000002</c:v>
                </c:pt>
                <c:pt idx="3198">
                  <c:v>0.73491300000000004</c:v>
                </c:pt>
                <c:pt idx="3199">
                  <c:v>0.73387800000000003</c:v>
                </c:pt>
                <c:pt idx="3200">
                  <c:v>0.73271900000000001</c:v>
                </c:pt>
                <c:pt idx="3201">
                  <c:v>0.73168599999999995</c:v>
                </c:pt>
                <c:pt idx="3202">
                  <c:v>0.73077300000000001</c:v>
                </c:pt>
                <c:pt idx="3203">
                  <c:v>0.72994199999999998</c:v>
                </c:pt>
                <c:pt idx="3204">
                  <c:v>0.72917699999999996</c:v>
                </c:pt>
                <c:pt idx="3205">
                  <c:v>0.72841699999999998</c:v>
                </c:pt>
                <c:pt idx="3206">
                  <c:v>0.72762899999999997</c:v>
                </c:pt>
                <c:pt idx="3207">
                  <c:v>0.72676300000000005</c:v>
                </c:pt>
                <c:pt idx="3208">
                  <c:v>0.72609999999999997</c:v>
                </c:pt>
                <c:pt idx="3209">
                  <c:v>0.72529500000000002</c:v>
                </c:pt>
                <c:pt idx="3210">
                  <c:v>0.72463100000000003</c:v>
                </c:pt>
                <c:pt idx="3211">
                  <c:v>0.724074</c:v>
                </c:pt>
                <c:pt idx="3212">
                  <c:v>0.72361900000000001</c:v>
                </c:pt>
                <c:pt idx="3213">
                  <c:v>0.72289899999999996</c:v>
                </c:pt>
                <c:pt idx="3214">
                  <c:v>0.722248</c:v>
                </c:pt>
                <c:pt idx="3215">
                  <c:v>0.72138599999999997</c:v>
                </c:pt>
                <c:pt idx="3216">
                  <c:v>0.72050199999999998</c:v>
                </c:pt>
                <c:pt idx="3217">
                  <c:v>0.71977999999999998</c:v>
                </c:pt>
                <c:pt idx="3218">
                  <c:v>0.718858</c:v>
                </c:pt>
                <c:pt idx="3219">
                  <c:v>0.71807799999999999</c:v>
                </c:pt>
                <c:pt idx="3220">
                  <c:v>0.71732099999999999</c:v>
                </c:pt>
                <c:pt idx="3221">
                  <c:v>0.71665299999999998</c:v>
                </c:pt>
                <c:pt idx="3222">
                  <c:v>0.71591099999999996</c:v>
                </c:pt>
                <c:pt idx="3223">
                  <c:v>0.71538100000000004</c:v>
                </c:pt>
                <c:pt idx="3224">
                  <c:v>0.71479499999999996</c:v>
                </c:pt>
                <c:pt idx="3225">
                  <c:v>0.71402900000000002</c:v>
                </c:pt>
                <c:pt idx="3226">
                  <c:v>0.71345599999999998</c:v>
                </c:pt>
                <c:pt idx="3227">
                  <c:v>0.71260299999999999</c:v>
                </c:pt>
                <c:pt idx="3228">
                  <c:v>0.71191000000000004</c:v>
                </c:pt>
                <c:pt idx="3229">
                  <c:v>0.71126400000000001</c:v>
                </c:pt>
                <c:pt idx="3230">
                  <c:v>0.71044099999999999</c:v>
                </c:pt>
                <c:pt idx="3231">
                  <c:v>0.70975699999999997</c:v>
                </c:pt>
                <c:pt idx="3232">
                  <c:v>0.70916900000000005</c:v>
                </c:pt>
                <c:pt idx="3233">
                  <c:v>0.70842700000000003</c:v>
                </c:pt>
                <c:pt idx="3234">
                  <c:v>0.70791300000000001</c:v>
                </c:pt>
                <c:pt idx="3235">
                  <c:v>0.70713700000000002</c:v>
                </c:pt>
                <c:pt idx="3236">
                  <c:v>0.70655100000000004</c:v>
                </c:pt>
                <c:pt idx="3237">
                  <c:v>0.70588700000000004</c:v>
                </c:pt>
                <c:pt idx="3238">
                  <c:v>0.70539700000000005</c:v>
                </c:pt>
                <c:pt idx="3239">
                  <c:v>0.70474300000000001</c:v>
                </c:pt>
                <c:pt idx="3240">
                  <c:v>0.70427399999999996</c:v>
                </c:pt>
                <c:pt idx="3241">
                  <c:v>0.70361399999999996</c:v>
                </c:pt>
                <c:pt idx="3242">
                  <c:v>0.70316900000000004</c:v>
                </c:pt>
                <c:pt idx="3243">
                  <c:v>0.70264899999999997</c:v>
                </c:pt>
                <c:pt idx="3244">
                  <c:v>0.70204200000000005</c:v>
                </c:pt>
                <c:pt idx="3245">
                  <c:v>0.70143999999999995</c:v>
                </c:pt>
                <c:pt idx="3246">
                  <c:v>0.70078200000000002</c:v>
                </c:pt>
                <c:pt idx="3247">
                  <c:v>0.70025999999999999</c:v>
                </c:pt>
                <c:pt idx="3248">
                  <c:v>0.69953399999999999</c:v>
                </c:pt>
                <c:pt idx="3249">
                  <c:v>0.69905399999999995</c:v>
                </c:pt>
                <c:pt idx="3250">
                  <c:v>0.69822499999999998</c:v>
                </c:pt>
                <c:pt idx="3251">
                  <c:v>0.69743599999999994</c:v>
                </c:pt>
                <c:pt idx="3252">
                  <c:v>0.69665699999999997</c:v>
                </c:pt>
                <c:pt idx="3253">
                  <c:v>0.69615400000000005</c:v>
                </c:pt>
                <c:pt idx="3254">
                  <c:v>0.69550000000000001</c:v>
                </c:pt>
                <c:pt idx="3255">
                  <c:v>0.69477299999999997</c:v>
                </c:pt>
                <c:pt idx="3256">
                  <c:v>0.69403300000000001</c:v>
                </c:pt>
                <c:pt idx="3257">
                  <c:v>0.69333699999999998</c:v>
                </c:pt>
                <c:pt idx="3258">
                  <c:v>0.69264499999999996</c:v>
                </c:pt>
                <c:pt idx="3259">
                  <c:v>0.69189900000000004</c:v>
                </c:pt>
                <c:pt idx="3260">
                  <c:v>0.69125800000000004</c:v>
                </c:pt>
                <c:pt idx="3261">
                  <c:v>0.69052899999999995</c:v>
                </c:pt>
                <c:pt idx="3262">
                  <c:v>0.68994100000000003</c:v>
                </c:pt>
                <c:pt idx="3263">
                  <c:v>0.68924099999999999</c:v>
                </c:pt>
                <c:pt idx="3264">
                  <c:v>0.688751</c:v>
                </c:pt>
                <c:pt idx="3265">
                  <c:v>0.68806800000000001</c:v>
                </c:pt>
                <c:pt idx="3266">
                  <c:v>0.68765900000000002</c:v>
                </c:pt>
                <c:pt idx="3267">
                  <c:v>0.68703199999999998</c:v>
                </c:pt>
                <c:pt idx="3268">
                  <c:v>0.68664199999999997</c:v>
                </c:pt>
                <c:pt idx="3269">
                  <c:v>0.68605000000000005</c:v>
                </c:pt>
                <c:pt idx="3270">
                  <c:v>0.68569500000000005</c:v>
                </c:pt>
                <c:pt idx="3271">
                  <c:v>0.68516299999999997</c:v>
                </c:pt>
                <c:pt idx="3272">
                  <c:v>0.68477100000000002</c:v>
                </c:pt>
                <c:pt idx="3273">
                  <c:v>0.68429399999999996</c:v>
                </c:pt>
                <c:pt idx="3274">
                  <c:v>0.68387200000000004</c:v>
                </c:pt>
                <c:pt idx="3275">
                  <c:v>0.68341600000000002</c:v>
                </c:pt>
                <c:pt idx="3276">
                  <c:v>0.68296400000000002</c:v>
                </c:pt>
                <c:pt idx="3277">
                  <c:v>0.682558</c:v>
                </c:pt>
                <c:pt idx="3278">
                  <c:v>0.682056</c:v>
                </c:pt>
                <c:pt idx="3279">
                  <c:v>0.68168300000000004</c:v>
                </c:pt>
                <c:pt idx="3280">
                  <c:v>0.68115800000000004</c:v>
                </c:pt>
                <c:pt idx="3281">
                  <c:v>0.68079199999999995</c:v>
                </c:pt>
                <c:pt idx="3282">
                  <c:v>0.68023400000000001</c:v>
                </c:pt>
                <c:pt idx="3283">
                  <c:v>0.67989900000000003</c:v>
                </c:pt>
                <c:pt idx="3284">
                  <c:v>0.67931699999999995</c:v>
                </c:pt>
                <c:pt idx="3285">
                  <c:v>0.67897600000000002</c:v>
                </c:pt>
                <c:pt idx="3286">
                  <c:v>0.67840800000000001</c:v>
                </c:pt>
                <c:pt idx="3287">
                  <c:v>0.67803199999999997</c:v>
                </c:pt>
                <c:pt idx="3288">
                  <c:v>0.677458</c:v>
                </c:pt>
                <c:pt idx="3289">
                  <c:v>0.67705800000000005</c:v>
                </c:pt>
                <c:pt idx="3290">
                  <c:v>0.67649400000000004</c:v>
                </c:pt>
                <c:pt idx="3291">
                  <c:v>0.67603500000000005</c:v>
                </c:pt>
                <c:pt idx="3292">
                  <c:v>0.67550100000000002</c:v>
                </c:pt>
                <c:pt idx="3293">
                  <c:v>0.67499699999999996</c:v>
                </c:pt>
                <c:pt idx="3294">
                  <c:v>0.67445699999999997</c:v>
                </c:pt>
                <c:pt idx="3295">
                  <c:v>0.67392600000000003</c:v>
                </c:pt>
                <c:pt idx="3296">
                  <c:v>0.67340100000000003</c:v>
                </c:pt>
                <c:pt idx="3297">
                  <c:v>0.67281400000000002</c:v>
                </c:pt>
                <c:pt idx="3298">
                  <c:v>0.67230299999999998</c:v>
                </c:pt>
                <c:pt idx="3299">
                  <c:v>0.67170099999999999</c:v>
                </c:pt>
                <c:pt idx="3300">
                  <c:v>0.67144999999999999</c:v>
                </c:pt>
                <c:pt idx="3301">
                  <c:v>0.67162500000000003</c:v>
                </c:pt>
                <c:pt idx="3302">
                  <c:v>0.67171199999999998</c:v>
                </c:pt>
                <c:pt idx="3303">
                  <c:v>0.67208999999999997</c:v>
                </c:pt>
                <c:pt idx="3304">
                  <c:v>0.67264999999999997</c:v>
                </c:pt>
                <c:pt idx="3305">
                  <c:v>0.67356400000000005</c:v>
                </c:pt>
                <c:pt idx="3306">
                  <c:v>0.67487399999999997</c:v>
                </c:pt>
                <c:pt idx="3307">
                  <c:v>0.67612700000000003</c:v>
                </c:pt>
                <c:pt idx="3308">
                  <c:v>0.67715800000000004</c:v>
                </c:pt>
                <c:pt idx="3309">
                  <c:v>0.67799200000000004</c:v>
                </c:pt>
                <c:pt idx="3310">
                  <c:v>0.678593</c:v>
                </c:pt>
                <c:pt idx="3311">
                  <c:v>0.67935900000000005</c:v>
                </c:pt>
                <c:pt idx="3312">
                  <c:v>0.68047999999999997</c:v>
                </c:pt>
                <c:pt idx="3313">
                  <c:v>0.68156399999999995</c:v>
                </c:pt>
                <c:pt idx="3314">
                  <c:v>0.68262199999999995</c:v>
                </c:pt>
                <c:pt idx="3315">
                  <c:v>0.68332400000000004</c:v>
                </c:pt>
                <c:pt idx="3316">
                  <c:v>0.683917</c:v>
                </c:pt>
                <c:pt idx="3317">
                  <c:v>0.68489</c:v>
                </c:pt>
                <c:pt idx="3318">
                  <c:v>0.68643399999999999</c:v>
                </c:pt>
                <c:pt idx="3319">
                  <c:v>0.68784500000000004</c:v>
                </c:pt>
                <c:pt idx="3320">
                  <c:v>0.68875500000000001</c:v>
                </c:pt>
                <c:pt idx="3321">
                  <c:v>0.68965699999999996</c:v>
                </c:pt>
                <c:pt idx="3322">
                  <c:v>0.69049000000000005</c:v>
                </c:pt>
                <c:pt idx="3323">
                  <c:v>0.69092100000000001</c:v>
                </c:pt>
                <c:pt idx="3324">
                  <c:v>0.69155299999999997</c:v>
                </c:pt>
                <c:pt idx="3325">
                  <c:v>0.69257000000000002</c:v>
                </c:pt>
                <c:pt idx="3326">
                  <c:v>0.69412200000000002</c:v>
                </c:pt>
                <c:pt idx="3327">
                  <c:v>0.69569300000000001</c:v>
                </c:pt>
                <c:pt idx="3328">
                  <c:v>0.69665299999999997</c:v>
                </c:pt>
                <c:pt idx="3329">
                  <c:v>0.69774400000000003</c:v>
                </c:pt>
                <c:pt idx="3330">
                  <c:v>0.69856099999999999</c:v>
                </c:pt>
                <c:pt idx="3331">
                  <c:v>0.69953200000000004</c:v>
                </c:pt>
                <c:pt idx="3332">
                  <c:v>0.70051600000000003</c:v>
                </c:pt>
                <c:pt idx="3333">
                  <c:v>0.70127799999999996</c:v>
                </c:pt>
                <c:pt idx="3334">
                  <c:v>0.70216999999999996</c:v>
                </c:pt>
                <c:pt idx="3335">
                  <c:v>0.70327200000000001</c:v>
                </c:pt>
                <c:pt idx="3336">
                  <c:v>0.70433299999999999</c:v>
                </c:pt>
                <c:pt idx="3337">
                  <c:v>0.70520000000000005</c:v>
                </c:pt>
                <c:pt idx="3338">
                  <c:v>0.70642000000000005</c:v>
                </c:pt>
                <c:pt idx="3339">
                  <c:v>0.70760699999999999</c:v>
                </c:pt>
                <c:pt idx="3340">
                  <c:v>0.70857499999999995</c:v>
                </c:pt>
                <c:pt idx="3341">
                  <c:v>0.70975100000000002</c:v>
                </c:pt>
                <c:pt idx="3342">
                  <c:v>0.71126400000000001</c:v>
                </c:pt>
                <c:pt idx="3343">
                  <c:v>0.71273299999999995</c:v>
                </c:pt>
                <c:pt idx="3344">
                  <c:v>0.71353500000000003</c:v>
                </c:pt>
                <c:pt idx="3345">
                  <c:v>0.71436699999999997</c:v>
                </c:pt>
                <c:pt idx="3346">
                  <c:v>0.71492599999999995</c:v>
                </c:pt>
                <c:pt idx="3347">
                  <c:v>0.71559099999999998</c:v>
                </c:pt>
                <c:pt idx="3348">
                  <c:v>0.71699999999999997</c:v>
                </c:pt>
                <c:pt idx="3349">
                  <c:v>0.71847099999999997</c:v>
                </c:pt>
                <c:pt idx="3350">
                  <c:v>0.71938000000000002</c:v>
                </c:pt>
                <c:pt idx="3351">
                  <c:v>0.72042300000000004</c:v>
                </c:pt>
                <c:pt idx="3352">
                  <c:v>0.72156399999999998</c:v>
                </c:pt>
                <c:pt idx="3353">
                  <c:v>0.72303499999999998</c:v>
                </c:pt>
                <c:pt idx="3354">
                  <c:v>0.72385699999999997</c:v>
                </c:pt>
                <c:pt idx="3355">
                  <c:v>0.72488300000000006</c:v>
                </c:pt>
                <c:pt idx="3356">
                  <c:v>0.72619199999999995</c:v>
                </c:pt>
                <c:pt idx="3357">
                  <c:v>0.72788399999999998</c:v>
                </c:pt>
                <c:pt idx="3358">
                  <c:v>0.72935700000000003</c:v>
                </c:pt>
                <c:pt idx="3359">
                  <c:v>0.73104400000000003</c:v>
                </c:pt>
                <c:pt idx="3360">
                  <c:v>0.73268800000000001</c:v>
                </c:pt>
                <c:pt idx="3361">
                  <c:v>0.73418499999999998</c:v>
                </c:pt>
                <c:pt idx="3362">
                  <c:v>0.73550199999999999</c:v>
                </c:pt>
                <c:pt idx="3363">
                  <c:v>0.73670500000000005</c:v>
                </c:pt>
                <c:pt idx="3364">
                  <c:v>0.73828000000000005</c:v>
                </c:pt>
                <c:pt idx="3365">
                  <c:v>0.73982499999999995</c:v>
                </c:pt>
                <c:pt idx="3366">
                  <c:v>0.74126099999999995</c:v>
                </c:pt>
                <c:pt idx="3367">
                  <c:v>0.74292199999999997</c:v>
                </c:pt>
                <c:pt idx="3368">
                  <c:v>0.74449900000000002</c:v>
                </c:pt>
                <c:pt idx="3369">
                  <c:v>0.74579700000000004</c:v>
                </c:pt>
                <c:pt idx="3370">
                  <c:v>0.74701700000000004</c:v>
                </c:pt>
                <c:pt idx="3371">
                  <c:v>0.74834599999999996</c:v>
                </c:pt>
                <c:pt idx="3372">
                  <c:v>0.75004000000000004</c:v>
                </c:pt>
                <c:pt idx="3373">
                  <c:v>0.75156900000000004</c:v>
                </c:pt>
                <c:pt idx="3374">
                  <c:v>0.75316399999999994</c:v>
                </c:pt>
                <c:pt idx="3375">
                  <c:v>0.75448599999999999</c:v>
                </c:pt>
                <c:pt idx="3376">
                  <c:v>0.75573699999999999</c:v>
                </c:pt>
                <c:pt idx="3377">
                  <c:v>0.75697700000000001</c:v>
                </c:pt>
                <c:pt idx="3378">
                  <c:v>0.75832100000000002</c:v>
                </c:pt>
                <c:pt idx="3379">
                  <c:v>0.75939400000000001</c:v>
                </c:pt>
                <c:pt idx="3380">
                  <c:v>0.76064399999999999</c:v>
                </c:pt>
                <c:pt idx="3381">
                  <c:v>0.76167200000000002</c:v>
                </c:pt>
                <c:pt idx="3382">
                  <c:v>0.76271299999999997</c:v>
                </c:pt>
                <c:pt idx="3383">
                  <c:v>0.763737</c:v>
                </c:pt>
                <c:pt idx="3384">
                  <c:v>0.76458599999999999</c:v>
                </c:pt>
                <c:pt idx="3385">
                  <c:v>0.76556500000000005</c:v>
                </c:pt>
                <c:pt idx="3386">
                  <c:v>0.76627599999999996</c:v>
                </c:pt>
                <c:pt idx="3387">
                  <c:v>0.76728799999999997</c:v>
                </c:pt>
                <c:pt idx="3388">
                  <c:v>0.76796600000000004</c:v>
                </c:pt>
                <c:pt idx="3389">
                  <c:v>0.76907700000000001</c:v>
                </c:pt>
                <c:pt idx="3390">
                  <c:v>0.76980099999999996</c:v>
                </c:pt>
                <c:pt idx="3391">
                  <c:v>0.77089700000000005</c:v>
                </c:pt>
                <c:pt idx="3392">
                  <c:v>0.77166699999999999</c:v>
                </c:pt>
                <c:pt idx="3393">
                  <c:v>0.77271500000000004</c:v>
                </c:pt>
                <c:pt idx="3394">
                  <c:v>0.77351499999999995</c:v>
                </c:pt>
                <c:pt idx="3395">
                  <c:v>0.77447600000000005</c:v>
                </c:pt>
                <c:pt idx="3396">
                  <c:v>0.77521499999999999</c:v>
                </c:pt>
                <c:pt idx="3397">
                  <c:v>0.77613799999999999</c:v>
                </c:pt>
                <c:pt idx="3398">
                  <c:v>0.77695199999999998</c:v>
                </c:pt>
                <c:pt idx="3399">
                  <c:v>0.77771299999999999</c:v>
                </c:pt>
                <c:pt idx="3400">
                  <c:v>0.77877600000000002</c:v>
                </c:pt>
                <c:pt idx="3401">
                  <c:v>0.77973899999999996</c:v>
                </c:pt>
                <c:pt idx="3402">
                  <c:v>0.78057900000000002</c:v>
                </c:pt>
                <c:pt idx="3403">
                  <c:v>0.78145699999999996</c:v>
                </c:pt>
                <c:pt idx="3404">
                  <c:v>0.78239999999999998</c:v>
                </c:pt>
                <c:pt idx="3405">
                  <c:v>0.78264</c:v>
                </c:pt>
                <c:pt idx="3406">
                  <c:v>0.78280000000000005</c:v>
                </c:pt>
                <c:pt idx="3407">
                  <c:v>0.78306600000000004</c:v>
                </c:pt>
                <c:pt idx="3408">
                  <c:v>0.783049</c:v>
                </c:pt>
                <c:pt idx="3409">
                  <c:v>0.78291299999999997</c:v>
                </c:pt>
                <c:pt idx="3410">
                  <c:v>0.78295300000000001</c:v>
                </c:pt>
                <c:pt idx="3411">
                  <c:v>0.78351199999999999</c:v>
                </c:pt>
                <c:pt idx="3412">
                  <c:v>0.78465499999999999</c:v>
                </c:pt>
                <c:pt idx="3413">
                  <c:v>0.78508</c:v>
                </c:pt>
                <c:pt idx="3414">
                  <c:v>0.78576800000000002</c:v>
                </c:pt>
                <c:pt idx="3415">
                  <c:v>0.78668099999999996</c:v>
                </c:pt>
                <c:pt idx="3416">
                  <c:v>0.78765600000000002</c:v>
                </c:pt>
                <c:pt idx="3417">
                  <c:v>0.78781800000000002</c:v>
                </c:pt>
                <c:pt idx="3418">
                  <c:v>0.78850200000000004</c:v>
                </c:pt>
                <c:pt idx="3419">
                  <c:v>0.789408</c:v>
                </c:pt>
                <c:pt idx="3420">
                  <c:v>0.79002899999999998</c:v>
                </c:pt>
                <c:pt idx="3421">
                  <c:v>0.790937</c:v>
                </c:pt>
                <c:pt idx="3422">
                  <c:v>0.79140900000000003</c:v>
                </c:pt>
                <c:pt idx="3423">
                  <c:v>0.79196900000000003</c:v>
                </c:pt>
                <c:pt idx="3424">
                  <c:v>0.79262600000000005</c:v>
                </c:pt>
                <c:pt idx="3425">
                  <c:v>0.79296800000000001</c:v>
                </c:pt>
                <c:pt idx="3426">
                  <c:v>0.79337299999999999</c:v>
                </c:pt>
                <c:pt idx="3427">
                  <c:v>0.79444400000000004</c:v>
                </c:pt>
                <c:pt idx="3428">
                  <c:v>0.79556199999999999</c:v>
                </c:pt>
                <c:pt idx="3429">
                  <c:v>0.79616200000000004</c:v>
                </c:pt>
                <c:pt idx="3430">
                  <c:v>0.79676599999999997</c:v>
                </c:pt>
                <c:pt idx="3431">
                  <c:v>0.79750299999999996</c:v>
                </c:pt>
                <c:pt idx="3432">
                  <c:v>0.79763200000000001</c:v>
                </c:pt>
                <c:pt idx="3433">
                  <c:v>0.79810199999999998</c:v>
                </c:pt>
                <c:pt idx="3434">
                  <c:v>0.79869900000000005</c:v>
                </c:pt>
                <c:pt idx="3435">
                  <c:v>0.79920800000000003</c:v>
                </c:pt>
                <c:pt idx="3436">
                  <c:v>0.80009300000000005</c:v>
                </c:pt>
                <c:pt idx="3437">
                  <c:v>0.80029600000000001</c:v>
                </c:pt>
                <c:pt idx="3438">
                  <c:v>0.800871</c:v>
                </c:pt>
                <c:pt idx="3439">
                  <c:v>0.80175700000000005</c:v>
                </c:pt>
                <c:pt idx="3440">
                  <c:v>0.80255399999999999</c:v>
                </c:pt>
                <c:pt idx="3441">
                  <c:v>0.80314600000000003</c:v>
                </c:pt>
                <c:pt idx="3442">
                  <c:v>0.80424700000000005</c:v>
                </c:pt>
                <c:pt idx="3443">
                  <c:v>0.80510099999999996</c:v>
                </c:pt>
                <c:pt idx="3444">
                  <c:v>0.80560299999999996</c:v>
                </c:pt>
                <c:pt idx="3445">
                  <c:v>0.80632999999999999</c:v>
                </c:pt>
                <c:pt idx="3446">
                  <c:v>0.80698899999999996</c:v>
                </c:pt>
                <c:pt idx="3447">
                  <c:v>0.80783300000000002</c:v>
                </c:pt>
                <c:pt idx="3448">
                  <c:v>0.80830599999999997</c:v>
                </c:pt>
                <c:pt idx="3449">
                  <c:v>0.80927099999999996</c:v>
                </c:pt>
                <c:pt idx="3450">
                  <c:v>0.81045299999999998</c:v>
                </c:pt>
                <c:pt idx="3451">
                  <c:v>0.81107399999999996</c:v>
                </c:pt>
                <c:pt idx="3452">
                  <c:v>0.81205300000000002</c:v>
                </c:pt>
                <c:pt idx="3453">
                  <c:v>0.81311900000000004</c:v>
                </c:pt>
                <c:pt idx="3454">
                  <c:v>0.81408100000000005</c:v>
                </c:pt>
                <c:pt idx="3455">
                  <c:v>0.81492399999999998</c:v>
                </c:pt>
                <c:pt idx="3456">
                  <c:v>0.815998</c:v>
                </c:pt>
                <c:pt idx="3457">
                  <c:v>0.81716500000000003</c:v>
                </c:pt>
                <c:pt idx="3458">
                  <c:v>0.81800499999999998</c:v>
                </c:pt>
                <c:pt idx="3459">
                  <c:v>0.81908000000000003</c:v>
                </c:pt>
                <c:pt idx="3460">
                  <c:v>0.82023699999999999</c:v>
                </c:pt>
                <c:pt idx="3461">
                  <c:v>0.82103599999999999</c:v>
                </c:pt>
                <c:pt idx="3462">
                  <c:v>0.82208499999999995</c:v>
                </c:pt>
                <c:pt idx="3463">
                  <c:v>0.82322200000000001</c:v>
                </c:pt>
                <c:pt idx="3464">
                  <c:v>0.82391099999999995</c:v>
                </c:pt>
                <c:pt idx="3465">
                  <c:v>0.82491999999999999</c:v>
                </c:pt>
                <c:pt idx="3466">
                  <c:v>0.826152</c:v>
                </c:pt>
                <c:pt idx="3467">
                  <c:v>0.82700200000000001</c:v>
                </c:pt>
                <c:pt idx="3468">
                  <c:v>0.82783899999999999</c:v>
                </c:pt>
                <c:pt idx="3469">
                  <c:v>0.82905200000000001</c:v>
                </c:pt>
                <c:pt idx="3470">
                  <c:v>0.83002100000000001</c:v>
                </c:pt>
                <c:pt idx="3471">
                  <c:v>0.830785</c:v>
                </c:pt>
                <c:pt idx="3472">
                  <c:v>0.83190600000000003</c:v>
                </c:pt>
                <c:pt idx="3473">
                  <c:v>0.83296099999999995</c:v>
                </c:pt>
                <c:pt idx="3474">
                  <c:v>0.83367199999999997</c:v>
                </c:pt>
                <c:pt idx="3475">
                  <c:v>0.83469099999999996</c:v>
                </c:pt>
                <c:pt idx="3476">
                  <c:v>0.83588499999999999</c:v>
                </c:pt>
                <c:pt idx="3477">
                  <c:v>0.83675200000000005</c:v>
                </c:pt>
                <c:pt idx="3478">
                  <c:v>0.83769800000000005</c:v>
                </c:pt>
                <c:pt idx="3479">
                  <c:v>0.83889899999999995</c:v>
                </c:pt>
                <c:pt idx="3480">
                  <c:v>0.83972899999999995</c:v>
                </c:pt>
                <c:pt idx="3481">
                  <c:v>0.84077400000000002</c:v>
                </c:pt>
                <c:pt idx="3482">
                  <c:v>0.84204699999999999</c:v>
                </c:pt>
                <c:pt idx="3483">
                  <c:v>0.84296300000000002</c:v>
                </c:pt>
                <c:pt idx="3484">
                  <c:v>0.84400799999999998</c:v>
                </c:pt>
                <c:pt idx="3485">
                  <c:v>0.84514</c:v>
                </c:pt>
                <c:pt idx="3486">
                  <c:v>0.84607600000000005</c:v>
                </c:pt>
                <c:pt idx="3487">
                  <c:v>0.84714299999999998</c:v>
                </c:pt>
                <c:pt idx="3488">
                  <c:v>0.848244</c:v>
                </c:pt>
                <c:pt idx="3489">
                  <c:v>0.84910200000000002</c:v>
                </c:pt>
                <c:pt idx="3490">
                  <c:v>0.850159</c:v>
                </c:pt>
                <c:pt idx="3491">
                  <c:v>0.85134500000000002</c:v>
                </c:pt>
                <c:pt idx="3492">
                  <c:v>0.85223499999999996</c:v>
                </c:pt>
                <c:pt idx="3493">
                  <c:v>0.85306899999999997</c:v>
                </c:pt>
                <c:pt idx="3494">
                  <c:v>0.85433199999999998</c:v>
                </c:pt>
                <c:pt idx="3495">
                  <c:v>0.85552899999999998</c:v>
                </c:pt>
                <c:pt idx="3496">
                  <c:v>0.85637099999999999</c:v>
                </c:pt>
                <c:pt idx="3497">
                  <c:v>0.85731500000000005</c:v>
                </c:pt>
                <c:pt idx="3498">
                  <c:v>0.85860300000000001</c:v>
                </c:pt>
                <c:pt idx="3499">
                  <c:v>0.85965899999999995</c:v>
                </c:pt>
                <c:pt idx="3500">
                  <c:v>0.86073299999999997</c:v>
                </c:pt>
                <c:pt idx="3501">
                  <c:v>0.86179600000000001</c:v>
                </c:pt>
                <c:pt idx="3502">
                  <c:v>0.86282499999999995</c:v>
                </c:pt>
                <c:pt idx="3503">
                  <c:v>0.86368299999999998</c:v>
                </c:pt>
                <c:pt idx="3504">
                  <c:v>0.86485599999999996</c:v>
                </c:pt>
                <c:pt idx="3505">
                  <c:v>0.86603200000000002</c:v>
                </c:pt>
                <c:pt idx="3506">
                  <c:v>0.86688299999999996</c:v>
                </c:pt>
                <c:pt idx="3507">
                  <c:v>0.86806899999999998</c:v>
                </c:pt>
                <c:pt idx="3508">
                  <c:v>0.86932500000000001</c:v>
                </c:pt>
                <c:pt idx="3509">
                  <c:v>0.870282</c:v>
                </c:pt>
                <c:pt idx="3510">
                  <c:v>0.87145600000000001</c:v>
                </c:pt>
                <c:pt idx="3511">
                  <c:v>0.87261999999999995</c:v>
                </c:pt>
                <c:pt idx="3512">
                  <c:v>0.87375100000000006</c:v>
                </c:pt>
                <c:pt idx="3513">
                  <c:v>0.87494400000000006</c:v>
                </c:pt>
                <c:pt idx="3514">
                  <c:v>0.87611899999999998</c:v>
                </c:pt>
                <c:pt idx="3515">
                  <c:v>0.87716700000000003</c:v>
                </c:pt>
                <c:pt idx="3516">
                  <c:v>0.87826199999999999</c:v>
                </c:pt>
                <c:pt idx="3517">
                  <c:v>0.87934299999999999</c:v>
                </c:pt>
                <c:pt idx="3518">
                  <c:v>0.880409</c:v>
                </c:pt>
                <c:pt idx="3519">
                  <c:v>0.88150700000000004</c:v>
                </c:pt>
                <c:pt idx="3520">
                  <c:v>0.88261900000000004</c:v>
                </c:pt>
                <c:pt idx="3521">
                  <c:v>0.88367300000000004</c:v>
                </c:pt>
                <c:pt idx="3522">
                  <c:v>0.88483299999999998</c:v>
                </c:pt>
                <c:pt idx="3523">
                  <c:v>0.88595199999999996</c:v>
                </c:pt>
                <c:pt idx="3524">
                  <c:v>0.88702099999999995</c:v>
                </c:pt>
                <c:pt idx="3525">
                  <c:v>0.88810299999999998</c:v>
                </c:pt>
                <c:pt idx="3526">
                  <c:v>0.88934599999999997</c:v>
                </c:pt>
                <c:pt idx="3527">
                  <c:v>0.89037900000000003</c:v>
                </c:pt>
                <c:pt idx="3528">
                  <c:v>0.89133600000000002</c:v>
                </c:pt>
                <c:pt idx="3529">
                  <c:v>0.89267399999999997</c:v>
                </c:pt>
                <c:pt idx="3530">
                  <c:v>0.89388699999999999</c:v>
                </c:pt>
                <c:pt idx="3531">
                  <c:v>0.89478100000000005</c:v>
                </c:pt>
                <c:pt idx="3532">
                  <c:v>0.89602599999999999</c:v>
                </c:pt>
                <c:pt idx="3533">
                  <c:v>0.89734499999999995</c:v>
                </c:pt>
                <c:pt idx="3534">
                  <c:v>0.89827900000000005</c:v>
                </c:pt>
                <c:pt idx="3535">
                  <c:v>0.899366</c:v>
                </c:pt>
                <c:pt idx="3536">
                  <c:v>0.90073999999999999</c:v>
                </c:pt>
                <c:pt idx="3537">
                  <c:v>0.901864</c:v>
                </c:pt>
                <c:pt idx="3538">
                  <c:v>0.902841</c:v>
                </c:pt>
                <c:pt idx="3539">
                  <c:v>0.90419000000000005</c:v>
                </c:pt>
                <c:pt idx="3540">
                  <c:v>0.90540799999999999</c:v>
                </c:pt>
                <c:pt idx="3541">
                  <c:v>0.90637100000000004</c:v>
                </c:pt>
                <c:pt idx="3542">
                  <c:v>0.90763099999999997</c:v>
                </c:pt>
                <c:pt idx="3543">
                  <c:v>0.90892799999999996</c:v>
                </c:pt>
                <c:pt idx="3544">
                  <c:v>0.909937</c:v>
                </c:pt>
                <c:pt idx="3545">
                  <c:v>0.91115000000000002</c:v>
                </c:pt>
                <c:pt idx="3546">
                  <c:v>0.91245500000000002</c:v>
                </c:pt>
                <c:pt idx="3547">
                  <c:v>0.91349999999999998</c:v>
                </c:pt>
                <c:pt idx="3548">
                  <c:v>0.91464400000000001</c:v>
                </c:pt>
              </c:numCache>
            </c:numRef>
          </c:xVal>
          <c:yVal>
            <c:numRef>
              <c:f>trajectory2!$E$2:$E$3550</c:f>
              <c:numCache>
                <c:formatCode>General</c:formatCode>
                <c:ptCount val="3549"/>
                <c:pt idx="0">
                  <c:v>3.2728299999999999E-4</c:v>
                </c:pt>
                <c:pt idx="1">
                  <c:v>1.0665099999999999E-3</c:v>
                </c:pt>
                <c:pt idx="2">
                  <c:v>1.87985E-3</c:v>
                </c:pt>
                <c:pt idx="3">
                  <c:v>2.8467599999999998E-3</c:v>
                </c:pt>
                <c:pt idx="4">
                  <c:v>3.6660600000000001E-3</c:v>
                </c:pt>
                <c:pt idx="5">
                  <c:v>4.2159399999999996E-3</c:v>
                </c:pt>
                <c:pt idx="6">
                  <c:v>5.1814699999999997E-3</c:v>
                </c:pt>
                <c:pt idx="7">
                  <c:v>5.9874999999999998E-3</c:v>
                </c:pt>
                <c:pt idx="8">
                  <c:v>6.5886599999999997E-3</c:v>
                </c:pt>
                <c:pt idx="9">
                  <c:v>7.3814199999999996E-3</c:v>
                </c:pt>
                <c:pt idx="10">
                  <c:v>8.2537200000000008E-3</c:v>
                </c:pt>
                <c:pt idx="11">
                  <c:v>9.20844E-3</c:v>
                </c:pt>
                <c:pt idx="12">
                  <c:v>1.05746E-2</c:v>
                </c:pt>
                <c:pt idx="13">
                  <c:v>1.18017E-2</c:v>
                </c:pt>
                <c:pt idx="14">
                  <c:v>1.2947E-2</c:v>
                </c:pt>
                <c:pt idx="15">
                  <c:v>1.4186000000000001E-2</c:v>
                </c:pt>
                <c:pt idx="16">
                  <c:v>1.5400199999999999E-2</c:v>
                </c:pt>
                <c:pt idx="17">
                  <c:v>1.6547599999999999E-2</c:v>
                </c:pt>
                <c:pt idx="18">
                  <c:v>1.7871100000000001E-2</c:v>
                </c:pt>
                <c:pt idx="19">
                  <c:v>1.9337199999999999E-2</c:v>
                </c:pt>
                <c:pt idx="20">
                  <c:v>2.0600500000000001E-2</c:v>
                </c:pt>
                <c:pt idx="21">
                  <c:v>2.18303E-2</c:v>
                </c:pt>
                <c:pt idx="22">
                  <c:v>2.26594E-2</c:v>
                </c:pt>
                <c:pt idx="23">
                  <c:v>2.36864E-2</c:v>
                </c:pt>
                <c:pt idx="24">
                  <c:v>2.5165900000000001E-2</c:v>
                </c:pt>
                <c:pt idx="25">
                  <c:v>2.6793899999999999E-2</c:v>
                </c:pt>
                <c:pt idx="26">
                  <c:v>2.8002099999999999E-2</c:v>
                </c:pt>
                <c:pt idx="27">
                  <c:v>2.9340100000000001E-2</c:v>
                </c:pt>
                <c:pt idx="28">
                  <c:v>3.07792E-2</c:v>
                </c:pt>
                <c:pt idx="29">
                  <c:v>3.1943899999999997E-2</c:v>
                </c:pt>
                <c:pt idx="30">
                  <c:v>3.3125500000000002E-2</c:v>
                </c:pt>
                <c:pt idx="31">
                  <c:v>3.4336400000000003E-2</c:v>
                </c:pt>
                <c:pt idx="32">
                  <c:v>3.5801300000000001E-2</c:v>
                </c:pt>
                <c:pt idx="33">
                  <c:v>3.6995199999999999E-2</c:v>
                </c:pt>
                <c:pt idx="34">
                  <c:v>3.7983999999999997E-2</c:v>
                </c:pt>
                <c:pt idx="35">
                  <c:v>3.92775E-2</c:v>
                </c:pt>
                <c:pt idx="36">
                  <c:v>4.07579E-2</c:v>
                </c:pt>
                <c:pt idx="37">
                  <c:v>4.20694E-2</c:v>
                </c:pt>
                <c:pt idx="38">
                  <c:v>4.2970500000000002E-2</c:v>
                </c:pt>
                <c:pt idx="39">
                  <c:v>4.4040299999999998E-2</c:v>
                </c:pt>
                <c:pt idx="40">
                  <c:v>4.53398E-2</c:v>
                </c:pt>
                <c:pt idx="41">
                  <c:v>4.6378700000000002E-2</c:v>
                </c:pt>
                <c:pt idx="42">
                  <c:v>4.7307700000000001E-2</c:v>
                </c:pt>
                <c:pt idx="43">
                  <c:v>4.8637E-2</c:v>
                </c:pt>
                <c:pt idx="44">
                  <c:v>5.0072899999999997E-2</c:v>
                </c:pt>
                <c:pt idx="45">
                  <c:v>5.1228799999999998E-2</c:v>
                </c:pt>
                <c:pt idx="46">
                  <c:v>5.2017000000000001E-2</c:v>
                </c:pt>
                <c:pt idx="47">
                  <c:v>5.3071699999999999E-2</c:v>
                </c:pt>
                <c:pt idx="48">
                  <c:v>5.4341399999999998E-2</c:v>
                </c:pt>
                <c:pt idx="49">
                  <c:v>5.5306099999999997E-2</c:v>
                </c:pt>
                <c:pt idx="50">
                  <c:v>5.6240999999999999E-2</c:v>
                </c:pt>
                <c:pt idx="51">
                  <c:v>5.7588199999999999E-2</c:v>
                </c:pt>
                <c:pt idx="52">
                  <c:v>5.9031100000000003E-2</c:v>
                </c:pt>
                <c:pt idx="53">
                  <c:v>6.0628099999999997E-2</c:v>
                </c:pt>
                <c:pt idx="54">
                  <c:v>6.2447099999999998E-2</c:v>
                </c:pt>
                <c:pt idx="55">
                  <c:v>6.4178200000000005E-2</c:v>
                </c:pt>
                <c:pt idx="56">
                  <c:v>6.5451200000000001E-2</c:v>
                </c:pt>
                <c:pt idx="57">
                  <c:v>6.6683400000000004E-2</c:v>
                </c:pt>
                <c:pt idx="58">
                  <c:v>6.7908200000000002E-2</c:v>
                </c:pt>
                <c:pt idx="59">
                  <c:v>6.9398299999999996E-2</c:v>
                </c:pt>
                <c:pt idx="60">
                  <c:v>7.0913500000000004E-2</c:v>
                </c:pt>
                <c:pt idx="61">
                  <c:v>7.2442999999999994E-2</c:v>
                </c:pt>
                <c:pt idx="62">
                  <c:v>7.3927000000000007E-2</c:v>
                </c:pt>
                <c:pt idx="63">
                  <c:v>7.5381799999999999E-2</c:v>
                </c:pt>
                <c:pt idx="64">
                  <c:v>7.6386899999999994E-2</c:v>
                </c:pt>
                <c:pt idx="65">
                  <c:v>7.7491500000000005E-2</c:v>
                </c:pt>
                <c:pt idx="66">
                  <c:v>7.8522400000000006E-2</c:v>
                </c:pt>
                <c:pt idx="67">
                  <c:v>7.9698699999999997E-2</c:v>
                </c:pt>
                <c:pt idx="68">
                  <c:v>8.11114E-2</c:v>
                </c:pt>
                <c:pt idx="69">
                  <c:v>8.26263E-2</c:v>
                </c:pt>
                <c:pt idx="70">
                  <c:v>8.4167199999999998E-2</c:v>
                </c:pt>
                <c:pt idx="71">
                  <c:v>8.5292900000000005E-2</c:v>
                </c:pt>
                <c:pt idx="72">
                  <c:v>8.6289199999999996E-2</c:v>
                </c:pt>
                <c:pt idx="73">
                  <c:v>8.7469699999999997E-2</c:v>
                </c:pt>
                <c:pt idx="74">
                  <c:v>8.8857099999999994E-2</c:v>
                </c:pt>
                <c:pt idx="75">
                  <c:v>9.0130799999999997E-2</c:v>
                </c:pt>
                <c:pt idx="76">
                  <c:v>9.1598700000000005E-2</c:v>
                </c:pt>
                <c:pt idx="77">
                  <c:v>9.2876799999999995E-2</c:v>
                </c:pt>
                <c:pt idx="78">
                  <c:v>9.4017600000000007E-2</c:v>
                </c:pt>
                <c:pt idx="79">
                  <c:v>9.54681E-2</c:v>
                </c:pt>
                <c:pt idx="80">
                  <c:v>9.7199099999999997E-2</c:v>
                </c:pt>
                <c:pt idx="81">
                  <c:v>9.8699400000000007E-2</c:v>
                </c:pt>
                <c:pt idx="82">
                  <c:v>0.100078</c:v>
                </c:pt>
                <c:pt idx="83">
                  <c:v>0.101534</c:v>
                </c:pt>
                <c:pt idx="84">
                  <c:v>0.10312200000000001</c:v>
                </c:pt>
                <c:pt idx="85">
                  <c:v>0.10451000000000001</c:v>
                </c:pt>
                <c:pt idx="86">
                  <c:v>0.105711</c:v>
                </c:pt>
                <c:pt idx="87">
                  <c:v>0.106921</c:v>
                </c:pt>
                <c:pt idx="88">
                  <c:v>0.108026</c:v>
                </c:pt>
                <c:pt idx="89">
                  <c:v>0.109097</c:v>
                </c:pt>
                <c:pt idx="90">
                  <c:v>0.10989599999999999</c:v>
                </c:pt>
                <c:pt idx="91">
                  <c:v>0.110952</c:v>
                </c:pt>
                <c:pt idx="92">
                  <c:v>0.112246</c:v>
                </c:pt>
                <c:pt idx="93">
                  <c:v>0.113609</c:v>
                </c:pt>
                <c:pt idx="94">
                  <c:v>0.114658</c:v>
                </c:pt>
                <c:pt idx="95">
                  <c:v>0.115492</c:v>
                </c:pt>
                <c:pt idx="96">
                  <c:v>0.116566</c:v>
                </c:pt>
                <c:pt idx="97">
                  <c:v>0.117717</c:v>
                </c:pt>
                <c:pt idx="98">
                  <c:v>0.118836</c:v>
                </c:pt>
                <c:pt idx="99">
                  <c:v>0.11998499999999999</c:v>
                </c:pt>
                <c:pt idx="100">
                  <c:v>0.120628</c:v>
                </c:pt>
                <c:pt idx="101">
                  <c:v>0.12120300000000001</c:v>
                </c:pt>
                <c:pt idx="102">
                  <c:v>0.121103</c:v>
                </c:pt>
                <c:pt idx="103">
                  <c:v>0.12139900000000001</c:v>
                </c:pt>
                <c:pt idx="104">
                  <c:v>0.121952</c:v>
                </c:pt>
                <c:pt idx="105">
                  <c:v>0.122125</c:v>
                </c:pt>
                <c:pt idx="106">
                  <c:v>0.123164</c:v>
                </c:pt>
                <c:pt idx="107">
                  <c:v>0.124223</c:v>
                </c:pt>
                <c:pt idx="108">
                  <c:v>0.124832</c:v>
                </c:pt>
                <c:pt idx="109">
                  <c:v>0.12526599999999999</c:v>
                </c:pt>
                <c:pt idx="110">
                  <c:v>0.124957</c:v>
                </c:pt>
                <c:pt idx="111">
                  <c:v>0.124662</c:v>
                </c:pt>
                <c:pt idx="112">
                  <c:v>0.123726</c:v>
                </c:pt>
                <c:pt idx="113">
                  <c:v>0.122486</c:v>
                </c:pt>
                <c:pt idx="114">
                  <c:v>0.120958</c:v>
                </c:pt>
                <c:pt idx="115">
                  <c:v>0.11927599999999999</c:v>
                </c:pt>
                <c:pt idx="116">
                  <c:v>0.117599</c:v>
                </c:pt>
                <c:pt idx="117">
                  <c:v>0.11615300000000001</c:v>
                </c:pt>
                <c:pt idx="118">
                  <c:v>0.115007</c:v>
                </c:pt>
                <c:pt idx="119">
                  <c:v>0.113883</c:v>
                </c:pt>
                <c:pt idx="120">
                  <c:v>0.11221299999999999</c:v>
                </c:pt>
                <c:pt idx="121">
                  <c:v>0.110217</c:v>
                </c:pt>
                <c:pt idx="122">
                  <c:v>0.10838399999999999</c:v>
                </c:pt>
                <c:pt idx="123">
                  <c:v>0.106918</c:v>
                </c:pt>
                <c:pt idx="124">
                  <c:v>0.105281</c:v>
                </c:pt>
                <c:pt idx="125">
                  <c:v>0.10392700000000001</c:v>
                </c:pt>
                <c:pt idx="126">
                  <c:v>0.10222199999999999</c:v>
                </c:pt>
                <c:pt idx="127">
                  <c:v>0.10039099999999999</c:v>
                </c:pt>
                <c:pt idx="128">
                  <c:v>9.8709099999999994E-2</c:v>
                </c:pt>
                <c:pt idx="129">
                  <c:v>9.7290000000000001E-2</c:v>
                </c:pt>
                <c:pt idx="130">
                  <c:v>9.5826400000000006E-2</c:v>
                </c:pt>
                <c:pt idx="131">
                  <c:v>9.4397099999999998E-2</c:v>
                </c:pt>
                <c:pt idx="132">
                  <c:v>9.2808100000000004E-2</c:v>
                </c:pt>
                <c:pt idx="133">
                  <c:v>9.1419700000000007E-2</c:v>
                </c:pt>
                <c:pt idx="134">
                  <c:v>8.9978299999999997E-2</c:v>
                </c:pt>
                <c:pt idx="135">
                  <c:v>8.8267999999999999E-2</c:v>
                </c:pt>
                <c:pt idx="136">
                  <c:v>8.6818900000000004E-2</c:v>
                </c:pt>
                <c:pt idx="137">
                  <c:v>8.5514999999999994E-2</c:v>
                </c:pt>
                <c:pt idx="138">
                  <c:v>8.4280099999999997E-2</c:v>
                </c:pt>
                <c:pt idx="139">
                  <c:v>8.27156E-2</c:v>
                </c:pt>
                <c:pt idx="140">
                  <c:v>8.1167100000000006E-2</c:v>
                </c:pt>
                <c:pt idx="141">
                  <c:v>7.9714499999999994E-2</c:v>
                </c:pt>
                <c:pt idx="142">
                  <c:v>7.8427499999999997E-2</c:v>
                </c:pt>
                <c:pt idx="143">
                  <c:v>7.6959100000000003E-2</c:v>
                </c:pt>
                <c:pt idx="144">
                  <c:v>7.5274999999999995E-2</c:v>
                </c:pt>
                <c:pt idx="145">
                  <c:v>7.3903899999999995E-2</c:v>
                </c:pt>
                <c:pt idx="146">
                  <c:v>7.2466199999999995E-2</c:v>
                </c:pt>
                <c:pt idx="147">
                  <c:v>7.0892800000000006E-2</c:v>
                </c:pt>
                <c:pt idx="148">
                  <c:v>6.9236900000000004E-2</c:v>
                </c:pt>
                <c:pt idx="149">
                  <c:v>6.7731299999999994E-2</c:v>
                </c:pt>
                <c:pt idx="150">
                  <c:v>6.7231700000000005E-2</c:v>
                </c:pt>
                <c:pt idx="151">
                  <c:v>6.7636000000000002E-2</c:v>
                </c:pt>
                <c:pt idx="152">
                  <c:v>6.8239999999999995E-2</c:v>
                </c:pt>
                <c:pt idx="153">
                  <c:v>6.9124199999999997E-2</c:v>
                </c:pt>
                <c:pt idx="154">
                  <c:v>6.9898199999999994E-2</c:v>
                </c:pt>
                <c:pt idx="155">
                  <c:v>7.08839E-2</c:v>
                </c:pt>
                <c:pt idx="156">
                  <c:v>7.1764700000000001E-2</c:v>
                </c:pt>
                <c:pt idx="157">
                  <c:v>7.2633299999999998E-2</c:v>
                </c:pt>
                <c:pt idx="158">
                  <c:v>7.3849799999999993E-2</c:v>
                </c:pt>
                <c:pt idx="159">
                  <c:v>7.5358599999999998E-2</c:v>
                </c:pt>
                <c:pt idx="160">
                  <c:v>7.6941099999999998E-2</c:v>
                </c:pt>
                <c:pt idx="161">
                  <c:v>7.8419000000000003E-2</c:v>
                </c:pt>
                <c:pt idx="162">
                  <c:v>8.0030400000000002E-2</c:v>
                </c:pt>
                <c:pt idx="163">
                  <c:v>8.1550899999999996E-2</c:v>
                </c:pt>
                <c:pt idx="164">
                  <c:v>8.3038899999999999E-2</c:v>
                </c:pt>
                <c:pt idx="165">
                  <c:v>8.4460400000000005E-2</c:v>
                </c:pt>
                <c:pt idx="166">
                  <c:v>8.5641200000000001E-2</c:v>
                </c:pt>
                <c:pt idx="167">
                  <c:v>8.6938000000000001E-2</c:v>
                </c:pt>
                <c:pt idx="168">
                  <c:v>8.8097800000000004E-2</c:v>
                </c:pt>
                <c:pt idx="169">
                  <c:v>8.9492299999999997E-2</c:v>
                </c:pt>
                <c:pt idx="170">
                  <c:v>9.0755100000000005E-2</c:v>
                </c:pt>
                <c:pt idx="171">
                  <c:v>9.1992000000000004E-2</c:v>
                </c:pt>
                <c:pt idx="172">
                  <c:v>9.3110700000000005E-2</c:v>
                </c:pt>
                <c:pt idx="173">
                  <c:v>9.4324400000000003E-2</c:v>
                </c:pt>
                <c:pt idx="174">
                  <c:v>9.5509200000000002E-2</c:v>
                </c:pt>
                <c:pt idx="175">
                  <c:v>9.66283E-2</c:v>
                </c:pt>
                <c:pt idx="176">
                  <c:v>9.7815200000000005E-2</c:v>
                </c:pt>
                <c:pt idx="177">
                  <c:v>9.8933900000000005E-2</c:v>
                </c:pt>
                <c:pt idx="178">
                  <c:v>0.100171</c:v>
                </c:pt>
                <c:pt idx="179">
                  <c:v>0.10126599999999999</c:v>
                </c:pt>
                <c:pt idx="180">
                  <c:v>0.102488</c:v>
                </c:pt>
                <c:pt idx="181">
                  <c:v>0.10355499999999999</c:v>
                </c:pt>
                <c:pt idx="182">
                  <c:v>0.104793</c:v>
                </c:pt>
                <c:pt idx="183">
                  <c:v>0.105839</c:v>
                </c:pt>
                <c:pt idx="184">
                  <c:v>0.10694099999999999</c:v>
                </c:pt>
                <c:pt idx="185">
                  <c:v>0.108031</c:v>
                </c:pt>
                <c:pt idx="186">
                  <c:v>0.109239</c:v>
                </c:pt>
                <c:pt idx="187">
                  <c:v>0.110418</c:v>
                </c:pt>
                <c:pt idx="188">
                  <c:v>0.111486</c:v>
                </c:pt>
                <c:pt idx="189">
                  <c:v>0.11269</c:v>
                </c:pt>
                <c:pt idx="190">
                  <c:v>0.11408500000000001</c:v>
                </c:pt>
                <c:pt idx="191">
                  <c:v>0.115452</c:v>
                </c:pt>
                <c:pt idx="192">
                  <c:v>0.11668199999999999</c:v>
                </c:pt>
                <c:pt idx="193">
                  <c:v>0.11809500000000001</c:v>
                </c:pt>
                <c:pt idx="194">
                  <c:v>0.119523</c:v>
                </c:pt>
                <c:pt idx="195">
                  <c:v>0.12095599999999999</c:v>
                </c:pt>
                <c:pt idx="196">
                  <c:v>0.122238</c:v>
                </c:pt>
                <c:pt idx="197">
                  <c:v>0.123594</c:v>
                </c:pt>
                <c:pt idx="198">
                  <c:v>0.125088</c:v>
                </c:pt>
                <c:pt idx="199">
                  <c:v>0.126522</c:v>
                </c:pt>
                <c:pt idx="200">
                  <c:v>0.128082</c:v>
                </c:pt>
                <c:pt idx="201">
                  <c:v>0.13002900000000001</c:v>
                </c:pt>
                <c:pt idx="202">
                  <c:v>0.131971</c:v>
                </c:pt>
                <c:pt idx="203">
                  <c:v>0.13433500000000001</c:v>
                </c:pt>
                <c:pt idx="204">
                  <c:v>0.13667799999999999</c:v>
                </c:pt>
                <c:pt idx="205">
                  <c:v>0.139627</c:v>
                </c:pt>
                <c:pt idx="206">
                  <c:v>0.141903</c:v>
                </c:pt>
                <c:pt idx="207">
                  <c:v>0.14435899999999999</c:v>
                </c:pt>
                <c:pt idx="208">
                  <c:v>0.14688200000000001</c:v>
                </c:pt>
                <c:pt idx="209">
                  <c:v>0.149065</c:v>
                </c:pt>
                <c:pt idx="210">
                  <c:v>0.15155099999999999</c:v>
                </c:pt>
                <c:pt idx="211">
                  <c:v>0.15376600000000001</c:v>
                </c:pt>
                <c:pt idx="212">
                  <c:v>0.15634300000000001</c:v>
                </c:pt>
                <c:pt idx="213">
                  <c:v>0.15863099999999999</c:v>
                </c:pt>
                <c:pt idx="214">
                  <c:v>0.16094800000000001</c:v>
                </c:pt>
                <c:pt idx="215">
                  <c:v>0.163026</c:v>
                </c:pt>
                <c:pt idx="216">
                  <c:v>0.164769</c:v>
                </c:pt>
                <c:pt idx="217">
                  <c:v>0.16651099999999999</c:v>
                </c:pt>
                <c:pt idx="218">
                  <c:v>0.168188</c:v>
                </c:pt>
                <c:pt idx="219">
                  <c:v>0.16995299999999999</c:v>
                </c:pt>
                <c:pt idx="220">
                  <c:v>0.17144400000000001</c:v>
                </c:pt>
                <c:pt idx="221">
                  <c:v>0.172953</c:v>
                </c:pt>
                <c:pt idx="222">
                  <c:v>0.174262</c:v>
                </c:pt>
                <c:pt idx="223">
                  <c:v>0.175619</c:v>
                </c:pt>
                <c:pt idx="224">
                  <c:v>0.17687900000000001</c:v>
                </c:pt>
                <c:pt idx="225">
                  <c:v>0.17823800000000001</c:v>
                </c:pt>
                <c:pt idx="226">
                  <c:v>0.179534</c:v>
                </c:pt>
                <c:pt idx="227">
                  <c:v>0.18079799999999999</c:v>
                </c:pt>
                <c:pt idx="228">
                  <c:v>0.182061</c:v>
                </c:pt>
                <c:pt idx="229">
                  <c:v>0.183249</c:v>
                </c:pt>
                <c:pt idx="230">
                  <c:v>0.18451300000000001</c:v>
                </c:pt>
                <c:pt idx="231">
                  <c:v>0.18563299999999999</c:v>
                </c:pt>
                <c:pt idx="232">
                  <c:v>0.18687799999999999</c:v>
                </c:pt>
                <c:pt idx="233">
                  <c:v>0.187973</c:v>
                </c:pt>
                <c:pt idx="234">
                  <c:v>0.18925400000000001</c:v>
                </c:pt>
                <c:pt idx="235">
                  <c:v>0.19034899999999999</c:v>
                </c:pt>
                <c:pt idx="236">
                  <c:v>0.19151899999999999</c:v>
                </c:pt>
                <c:pt idx="237">
                  <c:v>0.192692</c:v>
                </c:pt>
                <c:pt idx="238">
                  <c:v>0.19400999999999999</c:v>
                </c:pt>
                <c:pt idx="239">
                  <c:v>0.19522700000000001</c:v>
                </c:pt>
                <c:pt idx="240">
                  <c:v>0.19634499999999999</c:v>
                </c:pt>
                <c:pt idx="241">
                  <c:v>0.197517</c:v>
                </c:pt>
                <c:pt idx="242">
                  <c:v>0.19866800000000001</c:v>
                </c:pt>
                <c:pt idx="243">
                  <c:v>0.19992599999999999</c:v>
                </c:pt>
                <c:pt idx="244">
                  <c:v>0.200987</c:v>
                </c:pt>
                <c:pt idx="245">
                  <c:v>0.202152</c:v>
                </c:pt>
                <c:pt idx="246">
                  <c:v>0.20338200000000001</c:v>
                </c:pt>
                <c:pt idx="247">
                  <c:v>0.20474999999999999</c:v>
                </c:pt>
                <c:pt idx="248">
                  <c:v>0.20593800000000001</c:v>
                </c:pt>
                <c:pt idx="249">
                  <c:v>0.20705899999999999</c:v>
                </c:pt>
                <c:pt idx="250">
                  <c:v>0.20802000000000001</c:v>
                </c:pt>
                <c:pt idx="251">
                  <c:v>0.20899999999999999</c:v>
                </c:pt>
                <c:pt idx="252">
                  <c:v>0.21007200000000001</c:v>
                </c:pt>
                <c:pt idx="253">
                  <c:v>0.21121400000000001</c:v>
                </c:pt>
                <c:pt idx="254">
                  <c:v>0.212396</c:v>
                </c:pt>
                <c:pt idx="255">
                  <c:v>0.21343000000000001</c:v>
                </c:pt>
                <c:pt idx="256">
                  <c:v>0.21467600000000001</c:v>
                </c:pt>
                <c:pt idx="257">
                  <c:v>0.216253</c:v>
                </c:pt>
                <c:pt idx="258">
                  <c:v>0.21812000000000001</c:v>
                </c:pt>
                <c:pt idx="259">
                  <c:v>0.21962899999999999</c:v>
                </c:pt>
                <c:pt idx="260">
                  <c:v>0.221412</c:v>
                </c:pt>
                <c:pt idx="261">
                  <c:v>0.22307099999999999</c:v>
                </c:pt>
                <c:pt idx="262">
                  <c:v>0.224609</c:v>
                </c:pt>
                <c:pt idx="263">
                  <c:v>0.22623199999999999</c:v>
                </c:pt>
                <c:pt idx="264">
                  <c:v>0.22756799999999999</c:v>
                </c:pt>
                <c:pt idx="265">
                  <c:v>0.22892699999999999</c:v>
                </c:pt>
                <c:pt idx="266">
                  <c:v>0.23038</c:v>
                </c:pt>
                <c:pt idx="267">
                  <c:v>0.23176099999999999</c:v>
                </c:pt>
                <c:pt idx="268">
                  <c:v>0.23319999999999999</c:v>
                </c:pt>
                <c:pt idx="269">
                  <c:v>0.234594</c:v>
                </c:pt>
                <c:pt idx="270">
                  <c:v>0.23597299999999999</c:v>
                </c:pt>
                <c:pt idx="271">
                  <c:v>0.23730200000000001</c:v>
                </c:pt>
                <c:pt idx="272">
                  <c:v>0.23878099999999999</c:v>
                </c:pt>
                <c:pt idx="273">
                  <c:v>0.240173</c:v>
                </c:pt>
                <c:pt idx="274">
                  <c:v>0.24160000000000001</c:v>
                </c:pt>
                <c:pt idx="275">
                  <c:v>0.24304200000000001</c:v>
                </c:pt>
                <c:pt idx="276">
                  <c:v>0.244418</c:v>
                </c:pt>
                <c:pt idx="277">
                  <c:v>0.245784</c:v>
                </c:pt>
                <c:pt idx="278">
                  <c:v>0.246923</c:v>
                </c:pt>
                <c:pt idx="279">
                  <c:v>0.248254</c:v>
                </c:pt>
                <c:pt idx="280">
                  <c:v>0.24970000000000001</c:v>
                </c:pt>
                <c:pt idx="281">
                  <c:v>0.25120999999999999</c:v>
                </c:pt>
                <c:pt idx="282">
                  <c:v>0.25248900000000002</c:v>
                </c:pt>
                <c:pt idx="283">
                  <c:v>0.25365300000000002</c:v>
                </c:pt>
                <c:pt idx="284">
                  <c:v>0.254971</c:v>
                </c:pt>
                <c:pt idx="285">
                  <c:v>0.25633600000000001</c:v>
                </c:pt>
                <c:pt idx="286">
                  <c:v>0.257577</c:v>
                </c:pt>
                <c:pt idx="287">
                  <c:v>0.258801</c:v>
                </c:pt>
                <c:pt idx="288">
                  <c:v>0.26024000000000003</c:v>
                </c:pt>
                <c:pt idx="289">
                  <c:v>0.26161000000000001</c:v>
                </c:pt>
                <c:pt idx="290">
                  <c:v>0.26294600000000001</c:v>
                </c:pt>
                <c:pt idx="291">
                  <c:v>0.26406000000000002</c:v>
                </c:pt>
                <c:pt idx="292">
                  <c:v>0.26530999999999999</c:v>
                </c:pt>
                <c:pt idx="293">
                  <c:v>0.26663900000000001</c:v>
                </c:pt>
                <c:pt idx="294">
                  <c:v>0.26804</c:v>
                </c:pt>
                <c:pt idx="295">
                  <c:v>0.26935199999999998</c:v>
                </c:pt>
                <c:pt idx="296">
                  <c:v>0.27052599999999999</c:v>
                </c:pt>
                <c:pt idx="297">
                  <c:v>0.27174900000000002</c:v>
                </c:pt>
                <c:pt idx="298">
                  <c:v>0.27300999999999997</c:v>
                </c:pt>
                <c:pt idx="299">
                  <c:v>0.274364</c:v>
                </c:pt>
                <c:pt idx="300">
                  <c:v>0.27605000000000002</c:v>
                </c:pt>
                <c:pt idx="301">
                  <c:v>0.278586</c:v>
                </c:pt>
                <c:pt idx="302">
                  <c:v>0.28137499999999999</c:v>
                </c:pt>
                <c:pt idx="303">
                  <c:v>0.28397099999999997</c:v>
                </c:pt>
                <c:pt idx="304">
                  <c:v>0.28508800000000001</c:v>
                </c:pt>
                <c:pt idx="305">
                  <c:v>0.28661399999999998</c:v>
                </c:pt>
                <c:pt idx="306">
                  <c:v>0.28828399999999998</c:v>
                </c:pt>
                <c:pt idx="307">
                  <c:v>0.28975899999999999</c:v>
                </c:pt>
                <c:pt idx="308">
                  <c:v>0.29086800000000002</c:v>
                </c:pt>
                <c:pt idx="309">
                  <c:v>0.29109000000000002</c:v>
                </c:pt>
                <c:pt idx="310">
                  <c:v>0.29106100000000001</c:v>
                </c:pt>
                <c:pt idx="311">
                  <c:v>0.29091299999999998</c:v>
                </c:pt>
                <c:pt idx="312">
                  <c:v>0.29053200000000001</c:v>
                </c:pt>
                <c:pt idx="313">
                  <c:v>0.29036600000000001</c:v>
                </c:pt>
                <c:pt idx="314">
                  <c:v>0.29031699999999999</c:v>
                </c:pt>
                <c:pt idx="315">
                  <c:v>0.29030699999999998</c:v>
                </c:pt>
                <c:pt idx="316">
                  <c:v>0.29030499999999998</c:v>
                </c:pt>
                <c:pt idx="317">
                  <c:v>0.2903</c:v>
                </c:pt>
                <c:pt idx="318">
                  <c:v>0.29025400000000001</c:v>
                </c:pt>
                <c:pt idx="319">
                  <c:v>0.29024299999999997</c:v>
                </c:pt>
                <c:pt idx="320">
                  <c:v>0.29024299999999997</c:v>
                </c:pt>
                <c:pt idx="321">
                  <c:v>0.29023700000000002</c:v>
                </c:pt>
                <c:pt idx="322">
                  <c:v>0.29022999999999999</c:v>
                </c:pt>
                <c:pt idx="323">
                  <c:v>0.29022900000000001</c:v>
                </c:pt>
                <c:pt idx="324">
                  <c:v>0.29022900000000001</c:v>
                </c:pt>
                <c:pt idx="325">
                  <c:v>0.29022599999999998</c:v>
                </c:pt>
                <c:pt idx="326">
                  <c:v>0.29022500000000001</c:v>
                </c:pt>
                <c:pt idx="327">
                  <c:v>0.29022500000000001</c:v>
                </c:pt>
                <c:pt idx="328">
                  <c:v>0.29022500000000001</c:v>
                </c:pt>
                <c:pt idx="329">
                  <c:v>0.29022100000000001</c:v>
                </c:pt>
                <c:pt idx="330">
                  <c:v>0.290219</c:v>
                </c:pt>
                <c:pt idx="331">
                  <c:v>0.290219</c:v>
                </c:pt>
                <c:pt idx="332">
                  <c:v>0.290219</c:v>
                </c:pt>
                <c:pt idx="333">
                  <c:v>0.290215</c:v>
                </c:pt>
                <c:pt idx="334">
                  <c:v>0.290215</c:v>
                </c:pt>
                <c:pt idx="335">
                  <c:v>0.290215</c:v>
                </c:pt>
                <c:pt idx="336">
                  <c:v>0.290215</c:v>
                </c:pt>
                <c:pt idx="337">
                  <c:v>0.290215</c:v>
                </c:pt>
                <c:pt idx="338">
                  <c:v>0.290215</c:v>
                </c:pt>
                <c:pt idx="339">
                  <c:v>0.290215</c:v>
                </c:pt>
                <c:pt idx="340">
                  <c:v>0.290215</c:v>
                </c:pt>
                <c:pt idx="341">
                  <c:v>0.290215</c:v>
                </c:pt>
                <c:pt idx="342">
                  <c:v>0.29021400000000003</c:v>
                </c:pt>
                <c:pt idx="343">
                  <c:v>0.29021400000000003</c:v>
                </c:pt>
                <c:pt idx="344">
                  <c:v>0.29021400000000003</c:v>
                </c:pt>
                <c:pt idx="345">
                  <c:v>0.29021200000000003</c:v>
                </c:pt>
                <c:pt idx="346">
                  <c:v>0.29021200000000003</c:v>
                </c:pt>
                <c:pt idx="347">
                  <c:v>0.29021200000000003</c:v>
                </c:pt>
                <c:pt idx="348">
                  <c:v>0.29021200000000003</c:v>
                </c:pt>
                <c:pt idx="349">
                  <c:v>0.29021200000000003</c:v>
                </c:pt>
                <c:pt idx="350">
                  <c:v>0.290327</c:v>
                </c:pt>
                <c:pt idx="351">
                  <c:v>0.290713</c:v>
                </c:pt>
                <c:pt idx="352">
                  <c:v>0.29076800000000003</c:v>
                </c:pt>
                <c:pt idx="353">
                  <c:v>0.29097400000000001</c:v>
                </c:pt>
                <c:pt idx="354">
                  <c:v>0.29100799999999999</c:v>
                </c:pt>
                <c:pt idx="355">
                  <c:v>0.29100799999999999</c:v>
                </c:pt>
                <c:pt idx="356">
                  <c:v>0.29100799999999999</c:v>
                </c:pt>
                <c:pt idx="357">
                  <c:v>0.29100799999999999</c:v>
                </c:pt>
                <c:pt idx="358">
                  <c:v>0.29100799999999999</c:v>
                </c:pt>
                <c:pt idx="359">
                  <c:v>0.29100799999999999</c:v>
                </c:pt>
                <c:pt idx="360">
                  <c:v>0.29100799999999999</c:v>
                </c:pt>
                <c:pt idx="361">
                  <c:v>0.29100799999999999</c:v>
                </c:pt>
                <c:pt idx="362">
                  <c:v>0.29100799999999999</c:v>
                </c:pt>
                <c:pt idx="363">
                  <c:v>0.29100799999999999</c:v>
                </c:pt>
                <c:pt idx="364">
                  <c:v>0.29100799999999999</c:v>
                </c:pt>
                <c:pt idx="365">
                  <c:v>0.29100799999999999</c:v>
                </c:pt>
                <c:pt idx="366">
                  <c:v>0.29100799999999999</c:v>
                </c:pt>
                <c:pt idx="367">
                  <c:v>0.29100799999999999</c:v>
                </c:pt>
                <c:pt idx="368">
                  <c:v>0.29100799999999999</c:v>
                </c:pt>
                <c:pt idx="369">
                  <c:v>0.29100799999999999</c:v>
                </c:pt>
                <c:pt idx="370">
                  <c:v>0.29100799999999999</c:v>
                </c:pt>
                <c:pt idx="371">
                  <c:v>0.29100799999999999</c:v>
                </c:pt>
                <c:pt idx="372">
                  <c:v>0.29100799999999999</c:v>
                </c:pt>
                <c:pt idx="373">
                  <c:v>0.29100799999999999</c:v>
                </c:pt>
                <c:pt idx="374">
                  <c:v>0.29100799999999999</c:v>
                </c:pt>
                <c:pt idx="375">
                  <c:v>0.29100799999999999</c:v>
                </c:pt>
                <c:pt idx="376">
                  <c:v>0.29100799999999999</c:v>
                </c:pt>
                <c:pt idx="377">
                  <c:v>0.29100799999999999</c:v>
                </c:pt>
                <c:pt idx="378">
                  <c:v>0.29100799999999999</c:v>
                </c:pt>
                <c:pt idx="379">
                  <c:v>0.29100799999999999</c:v>
                </c:pt>
                <c:pt idx="380">
                  <c:v>0.29100799999999999</c:v>
                </c:pt>
                <c:pt idx="381">
                  <c:v>0.29100799999999999</c:v>
                </c:pt>
                <c:pt idx="382">
                  <c:v>0.29100799999999999</c:v>
                </c:pt>
                <c:pt idx="383">
                  <c:v>0.29100799999999999</c:v>
                </c:pt>
                <c:pt idx="384">
                  <c:v>0.29100799999999999</c:v>
                </c:pt>
                <c:pt idx="385">
                  <c:v>0.29100799999999999</c:v>
                </c:pt>
                <c:pt idx="386">
                  <c:v>0.29100799999999999</c:v>
                </c:pt>
                <c:pt idx="387">
                  <c:v>0.29100799999999999</c:v>
                </c:pt>
                <c:pt idx="388">
                  <c:v>0.29100799999999999</c:v>
                </c:pt>
                <c:pt idx="389">
                  <c:v>0.29100799999999999</c:v>
                </c:pt>
                <c:pt idx="390">
                  <c:v>0.29100799999999999</c:v>
                </c:pt>
                <c:pt idx="391">
                  <c:v>0.29100799999999999</c:v>
                </c:pt>
                <c:pt idx="392">
                  <c:v>0.29100799999999999</c:v>
                </c:pt>
                <c:pt idx="393">
                  <c:v>0.29100799999999999</c:v>
                </c:pt>
                <c:pt idx="394">
                  <c:v>0.29100799999999999</c:v>
                </c:pt>
                <c:pt idx="395">
                  <c:v>0.29100799999999999</c:v>
                </c:pt>
                <c:pt idx="396">
                  <c:v>0.29100799999999999</c:v>
                </c:pt>
                <c:pt idx="397">
                  <c:v>0.29100799999999999</c:v>
                </c:pt>
                <c:pt idx="398">
                  <c:v>0.29100799999999999</c:v>
                </c:pt>
                <c:pt idx="399">
                  <c:v>0.29100799999999999</c:v>
                </c:pt>
                <c:pt idx="400">
                  <c:v>0.29128700000000002</c:v>
                </c:pt>
                <c:pt idx="401">
                  <c:v>0.29172500000000001</c:v>
                </c:pt>
                <c:pt idx="402">
                  <c:v>0.29216999999999999</c:v>
                </c:pt>
                <c:pt idx="403">
                  <c:v>0.29284700000000002</c:v>
                </c:pt>
                <c:pt idx="404">
                  <c:v>0.29381200000000002</c:v>
                </c:pt>
                <c:pt idx="405">
                  <c:v>0.29505300000000001</c:v>
                </c:pt>
                <c:pt idx="406">
                  <c:v>0.29626599999999997</c:v>
                </c:pt>
                <c:pt idx="407">
                  <c:v>0.29736099999999999</c:v>
                </c:pt>
                <c:pt idx="408">
                  <c:v>0.29858899999999999</c:v>
                </c:pt>
                <c:pt idx="409">
                  <c:v>0.29981400000000002</c:v>
                </c:pt>
                <c:pt idx="410">
                  <c:v>0.30099399999999998</c:v>
                </c:pt>
                <c:pt idx="411">
                  <c:v>0.30225400000000002</c:v>
                </c:pt>
                <c:pt idx="412">
                  <c:v>0.30378500000000003</c:v>
                </c:pt>
                <c:pt idx="413">
                  <c:v>0.30524299999999999</c:v>
                </c:pt>
                <c:pt idx="414">
                  <c:v>0.30659199999999998</c:v>
                </c:pt>
                <c:pt idx="415">
                  <c:v>0.307867</c:v>
                </c:pt>
                <c:pt idx="416">
                  <c:v>0.30919999999999997</c:v>
                </c:pt>
                <c:pt idx="417">
                  <c:v>0.31052999999999997</c:v>
                </c:pt>
                <c:pt idx="418">
                  <c:v>0.31179400000000002</c:v>
                </c:pt>
                <c:pt idx="419">
                  <c:v>0.31309599999999999</c:v>
                </c:pt>
                <c:pt idx="420">
                  <c:v>0.31457299999999999</c:v>
                </c:pt>
                <c:pt idx="421">
                  <c:v>0.31604300000000002</c:v>
                </c:pt>
                <c:pt idx="422">
                  <c:v>0.31743399999999999</c:v>
                </c:pt>
                <c:pt idx="423">
                  <c:v>0.31889099999999998</c:v>
                </c:pt>
                <c:pt idx="424">
                  <c:v>0.32046799999999998</c:v>
                </c:pt>
                <c:pt idx="425">
                  <c:v>0.32199699999999998</c:v>
                </c:pt>
                <c:pt idx="426">
                  <c:v>0.32340000000000002</c:v>
                </c:pt>
                <c:pt idx="427">
                  <c:v>0.32489200000000001</c:v>
                </c:pt>
                <c:pt idx="428">
                  <c:v>0.32655699999999999</c:v>
                </c:pt>
                <c:pt idx="429">
                  <c:v>0.32816800000000002</c:v>
                </c:pt>
                <c:pt idx="430">
                  <c:v>0.329648</c:v>
                </c:pt>
                <c:pt idx="431">
                  <c:v>0.33122099999999999</c:v>
                </c:pt>
                <c:pt idx="432">
                  <c:v>0.33291599999999999</c:v>
                </c:pt>
                <c:pt idx="433">
                  <c:v>0.334561</c:v>
                </c:pt>
                <c:pt idx="434">
                  <c:v>0.336036</c:v>
                </c:pt>
                <c:pt idx="435">
                  <c:v>0.337559</c:v>
                </c:pt>
                <c:pt idx="436">
                  <c:v>0.339169</c:v>
                </c:pt>
                <c:pt idx="437">
                  <c:v>0.34067399999999998</c:v>
                </c:pt>
                <c:pt idx="438">
                  <c:v>0.34206799999999998</c:v>
                </c:pt>
                <c:pt idx="439">
                  <c:v>0.343364</c:v>
                </c:pt>
                <c:pt idx="440">
                  <c:v>0.344912</c:v>
                </c:pt>
                <c:pt idx="441">
                  <c:v>0.34645300000000001</c:v>
                </c:pt>
                <c:pt idx="442">
                  <c:v>0.34800500000000001</c:v>
                </c:pt>
                <c:pt idx="443">
                  <c:v>0.349694</c:v>
                </c:pt>
                <c:pt idx="444">
                  <c:v>0.351522</c:v>
                </c:pt>
                <c:pt idx="445">
                  <c:v>0.35325699999999999</c:v>
                </c:pt>
                <c:pt idx="446">
                  <c:v>0.35491600000000001</c:v>
                </c:pt>
                <c:pt idx="447">
                  <c:v>0.35668100000000003</c:v>
                </c:pt>
                <c:pt idx="448">
                  <c:v>0.358541</c:v>
                </c:pt>
                <c:pt idx="449">
                  <c:v>0.360321</c:v>
                </c:pt>
                <c:pt idx="450">
                  <c:v>0.36041899999999999</c:v>
                </c:pt>
                <c:pt idx="451">
                  <c:v>0.35907</c:v>
                </c:pt>
                <c:pt idx="452">
                  <c:v>0.35807099999999997</c:v>
                </c:pt>
                <c:pt idx="453">
                  <c:v>0.35702099999999998</c:v>
                </c:pt>
                <c:pt idx="454">
                  <c:v>0.355213</c:v>
                </c:pt>
                <c:pt idx="455">
                  <c:v>0.35363</c:v>
                </c:pt>
                <c:pt idx="456">
                  <c:v>0.35214699999999999</c:v>
                </c:pt>
                <c:pt idx="457">
                  <c:v>0.35025800000000001</c:v>
                </c:pt>
                <c:pt idx="458">
                  <c:v>0.34807199999999999</c:v>
                </c:pt>
                <c:pt idx="459">
                  <c:v>0.34593400000000002</c:v>
                </c:pt>
                <c:pt idx="460">
                  <c:v>0.34357900000000002</c:v>
                </c:pt>
                <c:pt idx="461">
                  <c:v>0.34129100000000001</c:v>
                </c:pt>
                <c:pt idx="462">
                  <c:v>0.33896500000000002</c:v>
                </c:pt>
                <c:pt idx="463">
                  <c:v>0.33640999999999999</c:v>
                </c:pt>
                <c:pt idx="464">
                  <c:v>0.33350200000000002</c:v>
                </c:pt>
                <c:pt idx="465">
                  <c:v>0.33124199999999998</c:v>
                </c:pt>
                <c:pt idx="466">
                  <c:v>0.33011699999999999</c:v>
                </c:pt>
                <c:pt idx="467">
                  <c:v>0.329065</c:v>
                </c:pt>
                <c:pt idx="468">
                  <c:v>0.32817200000000002</c:v>
                </c:pt>
                <c:pt idx="469">
                  <c:v>0.327625</c:v>
                </c:pt>
                <c:pt idx="470">
                  <c:v>0.32707799999999998</c:v>
                </c:pt>
                <c:pt idx="471">
                  <c:v>0.32638299999999998</c:v>
                </c:pt>
                <c:pt idx="472">
                  <c:v>0.32452599999999998</c:v>
                </c:pt>
                <c:pt idx="473">
                  <c:v>0.322631</c:v>
                </c:pt>
                <c:pt idx="474">
                  <c:v>0.320577</c:v>
                </c:pt>
                <c:pt idx="475">
                  <c:v>0.318573</c:v>
                </c:pt>
                <c:pt idx="476">
                  <c:v>0.31623000000000001</c:v>
                </c:pt>
                <c:pt idx="477">
                  <c:v>0.313809</c:v>
                </c:pt>
                <c:pt idx="478">
                  <c:v>0.312442</c:v>
                </c:pt>
                <c:pt idx="479">
                  <c:v>0.31132799999999999</c:v>
                </c:pt>
                <c:pt idx="480">
                  <c:v>0.31054799999999999</c:v>
                </c:pt>
                <c:pt idx="481">
                  <c:v>0.31003999999999998</c:v>
                </c:pt>
                <c:pt idx="482">
                  <c:v>0.30842999999999998</c:v>
                </c:pt>
                <c:pt idx="483">
                  <c:v>0.30644500000000002</c:v>
                </c:pt>
                <c:pt idx="484">
                  <c:v>0.30440299999999998</c:v>
                </c:pt>
                <c:pt idx="485">
                  <c:v>0.30219299999999999</c:v>
                </c:pt>
                <c:pt idx="486">
                  <c:v>0.29981200000000002</c:v>
                </c:pt>
                <c:pt idx="487">
                  <c:v>0.29807600000000001</c:v>
                </c:pt>
                <c:pt idx="488">
                  <c:v>0.29692200000000002</c:v>
                </c:pt>
                <c:pt idx="489">
                  <c:v>0.29624400000000001</c:v>
                </c:pt>
                <c:pt idx="490">
                  <c:v>0.29480299999999998</c:v>
                </c:pt>
                <c:pt idx="491">
                  <c:v>0.29247800000000002</c:v>
                </c:pt>
                <c:pt idx="492">
                  <c:v>0.29005900000000001</c:v>
                </c:pt>
                <c:pt idx="493">
                  <c:v>0.28769099999999997</c:v>
                </c:pt>
                <c:pt idx="494">
                  <c:v>0.28538799999999998</c:v>
                </c:pt>
                <c:pt idx="495">
                  <c:v>0.28391300000000003</c:v>
                </c:pt>
                <c:pt idx="496">
                  <c:v>0.28277400000000003</c:v>
                </c:pt>
                <c:pt idx="497">
                  <c:v>0.28207500000000002</c:v>
                </c:pt>
                <c:pt idx="498">
                  <c:v>0.28057300000000002</c:v>
                </c:pt>
                <c:pt idx="499">
                  <c:v>0.27839999999999998</c:v>
                </c:pt>
                <c:pt idx="500">
                  <c:v>0.27645199999999998</c:v>
                </c:pt>
                <c:pt idx="501">
                  <c:v>0.27537200000000001</c:v>
                </c:pt>
                <c:pt idx="502">
                  <c:v>0.27419500000000002</c:v>
                </c:pt>
                <c:pt idx="503">
                  <c:v>0.27317999999999998</c:v>
                </c:pt>
                <c:pt idx="504">
                  <c:v>0.27252799999999999</c:v>
                </c:pt>
                <c:pt idx="505">
                  <c:v>0.27181699999999998</c:v>
                </c:pt>
                <c:pt idx="506">
                  <c:v>0.271289</c:v>
                </c:pt>
                <c:pt idx="507">
                  <c:v>0.271175</c:v>
                </c:pt>
                <c:pt idx="508">
                  <c:v>0.27086100000000002</c:v>
                </c:pt>
                <c:pt idx="509">
                  <c:v>0.270783</c:v>
                </c:pt>
                <c:pt idx="510">
                  <c:v>0.27122400000000002</c:v>
                </c:pt>
                <c:pt idx="511">
                  <c:v>0.27176</c:v>
                </c:pt>
                <c:pt idx="512">
                  <c:v>0.27262900000000001</c:v>
                </c:pt>
                <c:pt idx="513">
                  <c:v>0.27300000000000002</c:v>
                </c:pt>
                <c:pt idx="514">
                  <c:v>0.27365499999999998</c:v>
                </c:pt>
                <c:pt idx="515">
                  <c:v>0.27418799999999999</c:v>
                </c:pt>
                <c:pt idx="516">
                  <c:v>0.274843</c:v>
                </c:pt>
                <c:pt idx="517">
                  <c:v>0.27508100000000002</c:v>
                </c:pt>
                <c:pt idx="518">
                  <c:v>0.27510299999999999</c:v>
                </c:pt>
                <c:pt idx="519">
                  <c:v>0.27518900000000002</c:v>
                </c:pt>
                <c:pt idx="520">
                  <c:v>0.27500400000000003</c:v>
                </c:pt>
                <c:pt idx="521">
                  <c:v>0.274621</c:v>
                </c:pt>
                <c:pt idx="522">
                  <c:v>0.27434799999999998</c:v>
                </c:pt>
                <c:pt idx="523">
                  <c:v>0.27437099999999998</c:v>
                </c:pt>
                <c:pt idx="524">
                  <c:v>0.274397</c:v>
                </c:pt>
                <c:pt idx="525">
                  <c:v>0.27438000000000001</c:v>
                </c:pt>
                <c:pt idx="526">
                  <c:v>0.27447700000000003</c:v>
                </c:pt>
                <c:pt idx="527">
                  <c:v>0.27442100000000003</c:v>
                </c:pt>
                <c:pt idx="528">
                  <c:v>0.27441399999999999</c:v>
                </c:pt>
                <c:pt idx="529">
                  <c:v>0.27443200000000001</c:v>
                </c:pt>
                <c:pt idx="530">
                  <c:v>0.27442499999999997</c:v>
                </c:pt>
                <c:pt idx="531">
                  <c:v>0.27440599999999998</c:v>
                </c:pt>
                <c:pt idx="532">
                  <c:v>0.27440599999999998</c:v>
                </c:pt>
                <c:pt idx="533">
                  <c:v>0.27440500000000001</c:v>
                </c:pt>
                <c:pt idx="534">
                  <c:v>0.27440500000000001</c:v>
                </c:pt>
                <c:pt idx="535">
                  <c:v>0.27440500000000001</c:v>
                </c:pt>
                <c:pt idx="536">
                  <c:v>0.27440500000000001</c:v>
                </c:pt>
                <c:pt idx="537">
                  <c:v>0.27440500000000001</c:v>
                </c:pt>
                <c:pt idx="538">
                  <c:v>0.27440500000000001</c:v>
                </c:pt>
                <c:pt idx="539">
                  <c:v>0.27440500000000001</c:v>
                </c:pt>
                <c:pt idx="540">
                  <c:v>0.27440500000000001</c:v>
                </c:pt>
                <c:pt idx="541">
                  <c:v>0.27440599999999998</c:v>
                </c:pt>
                <c:pt idx="542">
                  <c:v>0.27440599999999998</c:v>
                </c:pt>
                <c:pt idx="543">
                  <c:v>0.27440599999999998</c:v>
                </c:pt>
                <c:pt idx="544">
                  <c:v>0.27440599999999998</c:v>
                </c:pt>
                <c:pt idx="545">
                  <c:v>0.27440599999999998</c:v>
                </c:pt>
                <c:pt idx="546">
                  <c:v>0.27440599999999998</c:v>
                </c:pt>
                <c:pt idx="547">
                  <c:v>0.27440599999999998</c:v>
                </c:pt>
                <c:pt idx="548">
                  <c:v>0.27440599999999998</c:v>
                </c:pt>
                <c:pt idx="549">
                  <c:v>0.27440599999999998</c:v>
                </c:pt>
                <c:pt idx="550">
                  <c:v>0.27436899999999997</c:v>
                </c:pt>
                <c:pt idx="551">
                  <c:v>0.27454899999999999</c:v>
                </c:pt>
                <c:pt idx="552">
                  <c:v>0.27441900000000002</c:v>
                </c:pt>
                <c:pt idx="553">
                  <c:v>0.27458199999999999</c:v>
                </c:pt>
                <c:pt idx="554">
                  <c:v>0.27418599999999999</c:v>
                </c:pt>
                <c:pt idx="555">
                  <c:v>0.27365200000000001</c:v>
                </c:pt>
                <c:pt idx="556">
                  <c:v>0.27304499999999998</c:v>
                </c:pt>
                <c:pt idx="557">
                  <c:v>0.27197199999999999</c:v>
                </c:pt>
                <c:pt idx="558">
                  <c:v>0.27099499999999999</c:v>
                </c:pt>
                <c:pt idx="559">
                  <c:v>0.26993899999999998</c:v>
                </c:pt>
                <c:pt idx="560">
                  <c:v>0.26836599999999999</c:v>
                </c:pt>
                <c:pt idx="561">
                  <c:v>0.26648899999999998</c:v>
                </c:pt>
                <c:pt idx="562">
                  <c:v>0.26444299999999998</c:v>
                </c:pt>
                <c:pt idx="563">
                  <c:v>0.262882</c:v>
                </c:pt>
                <c:pt idx="564">
                  <c:v>0.26098500000000002</c:v>
                </c:pt>
                <c:pt idx="565">
                  <c:v>0.25879799999999997</c:v>
                </c:pt>
                <c:pt idx="566">
                  <c:v>0.25668200000000002</c:v>
                </c:pt>
                <c:pt idx="567">
                  <c:v>0.25476100000000002</c:v>
                </c:pt>
                <c:pt idx="568">
                  <c:v>0.25309900000000002</c:v>
                </c:pt>
                <c:pt idx="569">
                  <c:v>0.25115199999999999</c:v>
                </c:pt>
                <c:pt idx="570">
                  <c:v>0.24958900000000001</c:v>
                </c:pt>
                <c:pt idx="571">
                  <c:v>0.24812300000000001</c:v>
                </c:pt>
                <c:pt idx="572">
                  <c:v>0.24656900000000001</c:v>
                </c:pt>
                <c:pt idx="573">
                  <c:v>0.24470700000000001</c:v>
                </c:pt>
                <c:pt idx="574">
                  <c:v>0.24263199999999999</c:v>
                </c:pt>
                <c:pt idx="575">
                  <c:v>0.240977</c:v>
                </c:pt>
                <c:pt idx="576">
                  <c:v>0.23905199999999999</c:v>
                </c:pt>
                <c:pt idx="577">
                  <c:v>0.237288</c:v>
                </c:pt>
                <c:pt idx="578">
                  <c:v>0.23549800000000001</c:v>
                </c:pt>
                <c:pt idx="579">
                  <c:v>0.23375199999999999</c:v>
                </c:pt>
                <c:pt idx="580">
                  <c:v>0.23213500000000001</c:v>
                </c:pt>
                <c:pt idx="581">
                  <c:v>0.230263</c:v>
                </c:pt>
                <c:pt idx="582">
                  <c:v>0.228793</c:v>
                </c:pt>
                <c:pt idx="583">
                  <c:v>0.22697999999999999</c:v>
                </c:pt>
                <c:pt idx="584">
                  <c:v>0.22551199999999999</c:v>
                </c:pt>
                <c:pt idx="585">
                  <c:v>0.22364300000000001</c:v>
                </c:pt>
                <c:pt idx="586">
                  <c:v>0.22169700000000001</c:v>
                </c:pt>
                <c:pt idx="587">
                  <c:v>0.21992999999999999</c:v>
                </c:pt>
                <c:pt idx="588">
                  <c:v>0.21818399999999999</c:v>
                </c:pt>
                <c:pt idx="589">
                  <c:v>0.21651500000000001</c:v>
                </c:pt>
                <c:pt idx="590">
                  <c:v>0.21446499999999999</c:v>
                </c:pt>
                <c:pt idx="591">
                  <c:v>0.212725</c:v>
                </c:pt>
                <c:pt idx="592">
                  <c:v>0.21099499999999999</c:v>
                </c:pt>
                <c:pt idx="593">
                  <c:v>0.20909800000000001</c:v>
                </c:pt>
                <c:pt idx="594">
                  <c:v>0.207146</c:v>
                </c:pt>
                <c:pt idx="595">
                  <c:v>0.20511599999999999</c:v>
                </c:pt>
                <c:pt idx="596">
                  <c:v>0.203372</c:v>
                </c:pt>
                <c:pt idx="597">
                  <c:v>0.20131399999999999</c:v>
                </c:pt>
                <c:pt idx="598">
                  <c:v>0.19961999999999999</c:v>
                </c:pt>
                <c:pt idx="599">
                  <c:v>0.197661</c:v>
                </c:pt>
                <c:pt idx="600">
                  <c:v>0.19599900000000001</c:v>
                </c:pt>
                <c:pt idx="601">
                  <c:v>0.195157</c:v>
                </c:pt>
                <c:pt idx="602">
                  <c:v>0.19450999999999999</c:v>
                </c:pt>
                <c:pt idx="603">
                  <c:v>0.193692</c:v>
                </c:pt>
                <c:pt idx="604">
                  <c:v>0.19217100000000001</c:v>
                </c:pt>
                <c:pt idx="605">
                  <c:v>0.190522</c:v>
                </c:pt>
                <c:pt idx="606">
                  <c:v>0.18898899999999999</c:v>
                </c:pt>
                <c:pt idx="607">
                  <c:v>0.187163</c:v>
                </c:pt>
                <c:pt idx="608">
                  <c:v>0.18543499999999999</c:v>
                </c:pt>
                <c:pt idx="609">
                  <c:v>0.18435499999999999</c:v>
                </c:pt>
                <c:pt idx="610">
                  <c:v>0.183252</c:v>
                </c:pt>
                <c:pt idx="611">
                  <c:v>0.181477</c:v>
                </c:pt>
                <c:pt idx="612">
                  <c:v>0.179452</c:v>
                </c:pt>
                <c:pt idx="613">
                  <c:v>0.177402</c:v>
                </c:pt>
                <c:pt idx="614">
                  <c:v>0.175682</c:v>
                </c:pt>
                <c:pt idx="615">
                  <c:v>0.17422699999999999</c:v>
                </c:pt>
                <c:pt idx="616">
                  <c:v>0.17238700000000001</c:v>
                </c:pt>
                <c:pt idx="617">
                  <c:v>0.17017099999999999</c:v>
                </c:pt>
                <c:pt idx="618">
                  <c:v>0.16820499999999999</c:v>
                </c:pt>
                <c:pt idx="619">
                  <c:v>0.166264</c:v>
                </c:pt>
                <c:pt idx="620">
                  <c:v>0.16451199999999999</c:v>
                </c:pt>
                <c:pt idx="621">
                  <c:v>0.16244600000000001</c:v>
                </c:pt>
                <c:pt idx="622">
                  <c:v>0.16048200000000001</c:v>
                </c:pt>
                <c:pt idx="623">
                  <c:v>0.15898499999999999</c:v>
                </c:pt>
                <c:pt idx="624">
                  <c:v>0.15765999999999999</c:v>
                </c:pt>
                <c:pt idx="625">
                  <c:v>0.15581200000000001</c:v>
                </c:pt>
                <c:pt idx="626">
                  <c:v>0.153499</c:v>
                </c:pt>
                <c:pt idx="627">
                  <c:v>0.151278</c:v>
                </c:pt>
                <c:pt idx="628">
                  <c:v>0.14947299999999999</c:v>
                </c:pt>
                <c:pt idx="629">
                  <c:v>0.147396</c:v>
                </c:pt>
                <c:pt idx="630">
                  <c:v>0.14532100000000001</c:v>
                </c:pt>
                <c:pt idx="631">
                  <c:v>0.143322</c:v>
                </c:pt>
                <c:pt idx="632">
                  <c:v>0.141458</c:v>
                </c:pt>
                <c:pt idx="633">
                  <c:v>0.13991999999999999</c:v>
                </c:pt>
                <c:pt idx="634">
                  <c:v>0.13806399999999999</c:v>
                </c:pt>
                <c:pt idx="635">
                  <c:v>0.13633799999999999</c:v>
                </c:pt>
                <c:pt idx="636">
                  <c:v>0.134821</c:v>
                </c:pt>
                <c:pt idx="637">
                  <c:v>0.13350400000000001</c:v>
                </c:pt>
                <c:pt idx="638">
                  <c:v>0.13186899999999999</c:v>
                </c:pt>
                <c:pt idx="639">
                  <c:v>0.13022700000000001</c:v>
                </c:pt>
                <c:pt idx="640">
                  <c:v>0.128774</c:v>
                </c:pt>
                <c:pt idx="641">
                  <c:v>0.12741</c:v>
                </c:pt>
                <c:pt idx="642">
                  <c:v>0.12597800000000001</c:v>
                </c:pt>
                <c:pt idx="643">
                  <c:v>0.124372</c:v>
                </c:pt>
                <c:pt idx="644">
                  <c:v>0.12296799999999999</c:v>
                </c:pt>
                <c:pt idx="645">
                  <c:v>0.12152</c:v>
                </c:pt>
                <c:pt idx="646">
                  <c:v>0.120084</c:v>
                </c:pt>
                <c:pt idx="647">
                  <c:v>0.118607</c:v>
                </c:pt>
                <c:pt idx="648">
                  <c:v>0.117184</c:v>
                </c:pt>
                <c:pt idx="649">
                  <c:v>0.115693</c:v>
                </c:pt>
                <c:pt idx="650">
                  <c:v>0.115022</c:v>
                </c:pt>
                <c:pt idx="651">
                  <c:v>0.115134</c:v>
                </c:pt>
                <c:pt idx="652">
                  <c:v>0.115498</c:v>
                </c:pt>
                <c:pt idx="653">
                  <c:v>0.11573899999999999</c:v>
                </c:pt>
                <c:pt idx="654">
                  <c:v>0.11589099999999999</c:v>
                </c:pt>
                <c:pt idx="655">
                  <c:v>0.116739</c:v>
                </c:pt>
                <c:pt idx="656">
                  <c:v>0.117728</c:v>
                </c:pt>
                <c:pt idx="657">
                  <c:v>0.11873400000000001</c:v>
                </c:pt>
                <c:pt idx="658">
                  <c:v>0.11996</c:v>
                </c:pt>
                <c:pt idx="659">
                  <c:v>0.12110600000000001</c:v>
                </c:pt>
                <c:pt idx="660">
                  <c:v>0.122405</c:v>
                </c:pt>
                <c:pt idx="661">
                  <c:v>0.12368899999999999</c:v>
                </c:pt>
                <c:pt idx="662">
                  <c:v>0.12509100000000001</c:v>
                </c:pt>
                <c:pt idx="663">
                  <c:v>0.126386</c:v>
                </c:pt>
                <c:pt idx="664">
                  <c:v>0.127669</c:v>
                </c:pt>
                <c:pt idx="665">
                  <c:v>0.12900500000000001</c:v>
                </c:pt>
                <c:pt idx="666">
                  <c:v>0.130435</c:v>
                </c:pt>
                <c:pt idx="667">
                  <c:v>0.13183400000000001</c:v>
                </c:pt>
                <c:pt idx="668">
                  <c:v>0.13316600000000001</c:v>
                </c:pt>
                <c:pt idx="669">
                  <c:v>0.134603</c:v>
                </c:pt>
                <c:pt idx="670">
                  <c:v>0.13599900000000001</c:v>
                </c:pt>
                <c:pt idx="671">
                  <c:v>0.13742199999999999</c:v>
                </c:pt>
                <c:pt idx="672">
                  <c:v>0.13878199999999999</c:v>
                </c:pt>
                <c:pt idx="673">
                  <c:v>0.140182</c:v>
                </c:pt>
                <c:pt idx="674">
                  <c:v>0.14152799999999999</c:v>
                </c:pt>
                <c:pt idx="675">
                  <c:v>0.14296600000000001</c:v>
                </c:pt>
                <c:pt idx="676">
                  <c:v>0.144316</c:v>
                </c:pt>
                <c:pt idx="677">
                  <c:v>0.145759</c:v>
                </c:pt>
                <c:pt idx="678">
                  <c:v>0.147012</c:v>
                </c:pt>
                <c:pt idx="679">
                  <c:v>0.14835100000000001</c:v>
                </c:pt>
                <c:pt idx="680">
                  <c:v>0.14966299999999999</c:v>
                </c:pt>
                <c:pt idx="681">
                  <c:v>0.151005</c:v>
                </c:pt>
                <c:pt idx="682">
                  <c:v>0.152202</c:v>
                </c:pt>
                <c:pt idx="683">
                  <c:v>0.153448</c:v>
                </c:pt>
                <c:pt idx="684">
                  <c:v>0.15468299999999999</c:v>
                </c:pt>
                <c:pt idx="685">
                  <c:v>0.15609200000000001</c:v>
                </c:pt>
                <c:pt idx="686">
                  <c:v>0.157447</c:v>
                </c:pt>
                <c:pt idx="687">
                  <c:v>0.158668</c:v>
                </c:pt>
                <c:pt idx="688">
                  <c:v>0.159972</c:v>
                </c:pt>
                <c:pt idx="689">
                  <c:v>0.16125400000000001</c:v>
                </c:pt>
                <c:pt idx="690">
                  <c:v>0.16267400000000001</c:v>
                </c:pt>
                <c:pt idx="691">
                  <c:v>0.16389500000000001</c:v>
                </c:pt>
                <c:pt idx="692">
                  <c:v>0.165185</c:v>
                </c:pt>
                <c:pt idx="693">
                  <c:v>0.166466</c:v>
                </c:pt>
                <c:pt idx="694">
                  <c:v>0.16791400000000001</c:v>
                </c:pt>
                <c:pt idx="695">
                  <c:v>0.169239</c:v>
                </c:pt>
                <c:pt idx="696">
                  <c:v>0.170485</c:v>
                </c:pt>
                <c:pt idx="697">
                  <c:v>0.17183899999999999</c:v>
                </c:pt>
                <c:pt idx="698">
                  <c:v>0.17336799999999999</c:v>
                </c:pt>
                <c:pt idx="699">
                  <c:v>0.17483699999999999</c:v>
                </c:pt>
                <c:pt idx="700">
                  <c:v>0.17569299999999999</c:v>
                </c:pt>
                <c:pt idx="701">
                  <c:v>0.176457</c:v>
                </c:pt>
                <c:pt idx="702">
                  <c:v>0.177233</c:v>
                </c:pt>
                <c:pt idx="703">
                  <c:v>0.17798700000000001</c:v>
                </c:pt>
                <c:pt idx="704">
                  <c:v>0.17929300000000001</c:v>
                </c:pt>
                <c:pt idx="705">
                  <c:v>0.18034700000000001</c:v>
                </c:pt>
                <c:pt idx="706">
                  <c:v>0.18165799999999999</c:v>
                </c:pt>
                <c:pt idx="707">
                  <c:v>0.18317700000000001</c:v>
                </c:pt>
                <c:pt idx="708">
                  <c:v>0.18435799999999999</c:v>
                </c:pt>
                <c:pt idx="709">
                  <c:v>0.18565999999999999</c:v>
                </c:pt>
                <c:pt idx="710">
                  <c:v>0.18734100000000001</c:v>
                </c:pt>
                <c:pt idx="711">
                  <c:v>0.1893</c:v>
                </c:pt>
                <c:pt idx="712">
                  <c:v>0.191163</c:v>
                </c:pt>
                <c:pt idx="713">
                  <c:v>0.192721</c:v>
                </c:pt>
                <c:pt idx="714">
                  <c:v>0.19427</c:v>
                </c:pt>
                <c:pt idx="715">
                  <c:v>0.19563900000000001</c:v>
                </c:pt>
                <c:pt idx="716">
                  <c:v>0.196829</c:v>
                </c:pt>
                <c:pt idx="717">
                  <c:v>0.19800699999999999</c:v>
                </c:pt>
                <c:pt idx="718">
                  <c:v>0.19911000000000001</c:v>
                </c:pt>
                <c:pt idx="719">
                  <c:v>0.200069</c:v>
                </c:pt>
                <c:pt idx="720">
                  <c:v>0.20113600000000001</c:v>
                </c:pt>
                <c:pt idx="721">
                  <c:v>0.20234199999999999</c:v>
                </c:pt>
                <c:pt idx="722">
                  <c:v>0.203574</c:v>
                </c:pt>
                <c:pt idx="723">
                  <c:v>0.20477500000000001</c:v>
                </c:pt>
                <c:pt idx="724">
                  <c:v>0.20610400000000001</c:v>
                </c:pt>
                <c:pt idx="725">
                  <c:v>0.20739299999999999</c:v>
                </c:pt>
                <c:pt idx="726">
                  <c:v>0.20857300000000001</c:v>
                </c:pt>
                <c:pt idx="727">
                  <c:v>0.209842</c:v>
                </c:pt>
                <c:pt idx="728">
                  <c:v>0.21112800000000001</c:v>
                </c:pt>
                <c:pt idx="729">
                  <c:v>0.21243000000000001</c:v>
                </c:pt>
                <c:pt idx="730">
                  <c:v>0.21356800000000001</c:v>
                </c:pt>
                <c:pt idx="731">
                  <c:v>0.21476600000000001</c:v>
                </c:pt>
                <c:pt idx="732">
                  <c:v>0.21593699999999999</c:v>
                </c:pt>
                <c:pt idx="733">
                  <c:v>0.21723500000000001</c:v>
                </c:pt>
                <c:pt idx="734">
                  <c:v>0.218386</c:v>
                </c:pt>
                <c:pt idx="735">
                  <c:v>0.21954499999999999</c:v>
                </c:pt>
                <c:pt idx="736">
                  <c:v>0.22084699999999999</c:v>
                </c:pt>
                <c:pt idx="737">
                  <c:v>0.22220899999999999</c:v>
                </c:pt>
                <c:pt idx="738">
                  <c:v>0.223522</c:v>
                </c:pt>
                <c:pt idx="739">
                  <c:v>0.22479499999999999</c:v>
                </c:pt>
                <c:pt idx="740">
                  <c:v>0.22615499999999999</c:v>
                </c:pt>
                <c:pt idx="741">
                  <c:v>0.22740299999999999</c:v>
                </c:pt>
                <c:pt idx="742">
                  <c:v>0.22870199999999999</c:v>
                </c:pt>
                <c:pt idx="743">
                  <c:v>0.229987</c:v>
                </c:pt>
                <c:pt idx="744">
                  <c:v>0.231349</c:v>
                </c:pt>
                <c:pt idx="745">
                  <c:v>0.23256499999999999</c:v>
                </c:pt>
                <c:pt idx="746">
                  <c:v>0.23371800000000001</c:v>
                </c:pt>
                <c:pt idx="747">
                  <c:v>0.23494999999999999</c:v>
                </c:pt>
                <c:pt idx="748">
                  <c:v>0.23636399999999999</c:v>
                </c:pt>
                <c:pt idx="749">
                  <c:v>0.23780399999999999</c:v>
                </c:pt>
                <c:pt idx="750">
                  <c:v>0.238653</c:v>
                </c:pt>
                <c:pt idx="751">
                  <c:v>0.239256</c:v>
                </c:pt>
                <c:pt idx="752">
                  <c:v>0.23965400000000001</c:v>
                </c:pt>
                <c:pt idx="753">
                  <c:v>0.23983299999999999</c:v>
                </c:pt>
                <c:pt idx="754">
                  <c:v>0.239985</c:v>
                </c:pt>
                <c:pt idx="755">
                  <c:v>0.240115</c:v>
                </c:pt>
                <c:pt idx="756">
                  <c:v>0.239922</c:v>
                </c:pt>
                <c:pt idx="757">
                  <c:v>0.23946500000000001</c:v>
                </c:pt>
                <c:pt idx="758">
                  <c:v>0.23940900000000001</c:v>
                </c:pt>
                <c:pt idx="759">
                  <c:v>0.23943500000000001</c:v>
                </c:pt>
                <c:pt idx="760">
                  <c:v>0.23943300000000001</c:v>
                </c:pt>
                <c:pt idx="761">
                  <c:v>0.23952399999999999</c:v>
                </c:pt>
                <c:pt idx="762">
                  <c:v>0.239561</c:v>
                </c:pt>
                <c:pt idx="763">
                  <c:v>0.23949200000000001</c:v>
                </c:pt>
                <c:pt idx="764">
                  <c:v>0.239452</c:v>
                </c:pt>
                <c:pt idx="765">
                  <c:v>0.23948700000000001</c:v>
                </c:pt>
                <c:pt idx="766">
                  <c:v>0.23947499999999999</c:v>
                </c:pt>
                <c:pt idx="767">
                  <c:v>0.239485</c:v>
                </c:pt>
                <c:pt idx="768">
                  <c:v>0.239482</c:v>
                </c:pt>
                <c:pt idx="769">
                  <c:v>0.239482</c:v>
                </c:pt>
                <c:pt idx="770">
                  <c:v>0.239482</c:v>
                </c:pt>
                <c:pt idx="771">
                  <c:v>0.239482</c:v>
                </c:pt>
                <c:pt idx="772">
                  <c:v>0.23948</c:v>
                </c:pt>
                <c:pt idx="773">
                  <c:v>0.239399</c:v>
                </c:pt>
                <c:pt idx="774">
                  <c:v>0.23921999999999999</c:v>
                </c:pt>
                <c:pt idx="775">
                  <c:v>0.238928</c:v>
                </c:pt>
                <c:pt idx="776">
                  <c:v>0.23860600000000001</c:v>
                </c:pt>
                <c:pt idx="777">
                  <c:v>0.23841300000000001</c:v>
                </c:pt>
                <c:pt idx="778">
                  <c:v>0.238341</c:v>
                </c:pt>
                <c:pt idx="779">
                  <c:v>0.23828299999999999</c:v>
                </c:pt>
                <c:pt idx="780">
                  <c:v>0.23817199999999999</c:v>
                </c:pt>
                <c:pt idx="781">
                  <c:v>0.237953</c:v>
                </c:pt>
                <c:pt idx="782">
                  <c:v>0.23766899999999999</c:v>
                </c:pt>
                <c:pt idx="783">
                  <c:v>0.237459</c:v>
                </c:pt>
                <c:pt idx="784">
                  <c:v>0.237349</c:v>
                </c:pt>
                <c:pt idx="785">
                  <c:v>0.23727699999999999</c:v>
                </c:pt>
                <c:pt idx="786">
                  <c:v>0.23717199999999999</c:v>
                </c:pt>
                <c:pt idx="787">
                  <c:v>0.23697699999999999</c:v>
                </c:pt>
                <c:pt idx="788">
                  <c:v>0.23672499999999999</c:v>
                </c:pt>
                <c:pt idx="789">
                  <c:v>0.23650099999999999</c:v>
                </c:pt>
                <c:pt idx="790">
                  <c:v>0.23635800000000001</c:v>
                </c:pt>
                <c:pt idx="791">
                  <c:v>0.23626800000000001</c:v>
                </c:pt>
                <c:pt idx="792">
                  <c:v>0.23616100000000001</c:v>
                </c:pt>
                <c:pt idx="793">
                  <c:v>0.23599200000000001</c:v>
                </c:pt>
                <c:pt idx="794">
                  <c:v>0.23577699999999999</c:v>
                </c:pt>
                <c:pt idx="795">
                  <c:v>0.23555899999999999</c:v>
                </c:pt>
                <c:pt idx="796">
                  <c:v>0.235402</c:v>
                </c:pt>
                <c:pt idx="797">
                  <c:v>0.235293</c:v>
                </c:pt>
                <c:pt idx="798">
                  <c:v>0.235175</c:v>
                </c:pt>
                <c:pt idx="799">
                  <c:v>0.23502000000000001</c:v>
                </c:pt>
                <c:pt idx="800">
                  <c:v>0.23525599999999999</c:v>
                </c:pt>
                <c:pt idx="801">
                  <c:v>0.23569300000000001</c:v>
                </c:pt>
                <c:pt idx="802">
                  <c:v>0.23632800000000001</c:v>
                </c:pt>
                <c:pt idx="803">
                  <c:v>0.23746100000000001</c:v>
                </c:pt>
                <c:pt idx="804">
                  <c:v>0.23863200000000001</c:v>
                </c:pt>
                <c:pt idx="805">
                  <c:v>0.239762</c:v>
                </c:pt>
                <c:pt idx="806">
                  <c:v>0.240956</c:v>
                </c:pt>
                <c:pt idx="807">
                  <c:v>0.24204700000000001</c:v>
                </c:pt>
                <c:pt idx="808">
                  <c:v>0.24312500000000001</c:v>
                </c:pt>
                <c:pt idx="809">
                  <c:v>0.24407899999999999</c:v>
                </c:pt>
                <c:pt idx="810">
                  <c:v>0.24505299999999999</c:v>
                </c:pt>
                <c:pt idx="811">
                  <c:v>0.246194</c:v>
                </c:pt>
                <c:pt idx="812">
                  <c:v>0.247282</c:v>
                </c:pt>
                <c:pt idx="813">
                  <c:v>0.24835399999999999</c:v>
                </c:pt>
                <c:pt idx="814">
                  <c:v>0.24929200000000001</c:v>
                </c:pt>
                <c:pt idx="815">
                  <c:v>0.250307</c:v>
                </c:pt>
                <c:pt idx="816">
                  <c:v>0.25142599999999998</c:v>
                </c:pt>
                <c:pt idx="817">
                  <c:v>0.25249899999999997</c:v>
                </c:pt>
                <c:pt idx="818">
                  <c:v>0.25351800000000002</c:v>
                </c:pt>
                <c:pt idx="819">
                  <c:v>0.25440600000000002</c:v>
                </c:pt>
                <c:pt idx="820">
                  <c:v>0.25542599999999999</c:v>
                </c:pt>
                <c:pt idx="821">
                  <c:v>0.25649699999999998</c:v>
                </c:pt>
                <c:pt idx="822">
                  <c:v>0.25752799999999998</c:v>
                </c:pt>
                <c:pt idx="823">
                  <c:v>0.25845099999999999</c:v>
                </c:pt>
                <c:pt idx="824">
                  <c:v>0.25933099999999998</c:v>
                </c:pt>
                <c:pt idx="825">
                  <c:v>0.26039499999999999</c:v>
                </c:pt>
                <c:pt idx="826">
                  <c:v>0.26141799999999998</c:v>
                </c:pt>
                <c:pt idx="827">
                  <c:v>0.26240000000000002</c:v>
                </c:pt>
                <c:pt idx="828">
                  <c:v>0.26324700000000001</c:v>
                </c:pt>
                <c:pt idx="829">
                  <c:v>0.26418000000000003</c:v>
                </c:pt>
                <c:pt idx="830">
                  <c:v>0.26521899999999998</c:v>
                </c:pt>
                <c:pt idx="831">
                  <c:v>0.26621499999999998</c:v>
                </c:pt>
                <c:pt idx="832">
                  <c:v>0.26710699999999998</c:v>
                </c:pt>
                <c:pt idx="833">
                  <c:v>0.267932</c:v>
                </c:pt>
                <c:pt idx="834">
                  <c:v>0.26892899999999997</c:v>
                </c:pt>
                <c:pt idx="835">
                  <c:v>0.26991999999999999</c:v>
                </c:pt>
                <c:pt idx="836">
                  <c:v>0.27085500000000001</c:v>
                </c:pt>
                <c:pt idx="837">
                  <c:v>0.27166099999999999</c:v>
                </c:pt>
                <c:pt idx="838">
                  <c:v>0.27255000000000001</c:v>
                </c:pt>
                <c:pt idx="839">
                  <c:v>0.27354200000000001</c:v>
                </c:pt>
                <c:pt idx="840">
                  <c:v>0.27449200000000001</c:v>
                </c:pt>
                <c:pt idx="841">
                  <c:v>0.27531800000000001</c:v>
                </c:pt>
                <c:pt idx="842">
                  <c:v>0.27611799999999997</c:v>
                </c:pt>
                <c:pt idx="843">
                  <c:v>0.27707999999999999</c:v>
                </c:pt>
                <c:pt idx="844">
                  <c:v>0.27802399999999999</c:v>
                </c:pt>
                <c:pt idx="845">
                  <c:v>0.27887099999999998</c:v>
                </c:pt>
                <c:pt idx="846">
                  <c:v>0.27963100000000002</c:v>
                </c:pt>
                <c:pt idx="847">
                  <c:v>0.280526</c:v>
                </c:pt>
                <c:pt idx="848">
                  <c:v>0.28145599999999998</c:v>
                </c:pt>
                <c:pt idx="849">
                  <c:v>0.28230899999999998</c:v>
                </c:pt>
                <c:pt idx="850">
                  <c:v>0.28261399999999998</c:v>
                </c:pt>
                <c:pt idx="851">
                  <c:v>0.28214600000000001</c:v>
                </c:pt>
                <c:pt idx="852">
                  <c:v>0.28163500000000002</c:v>
                </c:pt>
                <c:pt idx="853">
                  <c:v>0.28060800000000002</c:v>
                </c:pt>
                <c:pt idx="854">
                  <c:v>0.27970699999999998</c:v>
                </c:pt>
                <c:pt idx="855">
                  <c:v>0.278945</c:v>
                </c:pt>
                <c:pt idx="856">
                  <c:v>0.27760299999999999</c:v>
                </c:pt>
                <c:pt idx="857">
                  <c:v>0.27627600000000002</c:v>
                </c:pt>
                <c:pt idx="858">
                  <c:v>0.27455299999999999</c:v>
                </c:pt>
                <c:pt idx="859">
                  <c:v>0.27285700000000002</c:v>
                </c:pt>
                <c:pt idx="860">
                  <c:v>0.27126499999999998</c:v>
                </c:pt>
                <c:pt idx="861">
                  <c:v>0.26969100000000001</c:v>
                </c:pt>
                <c:pt idx="862">
                  <c:v>0.26798699999999998</c:v>
                </c:pt>
                <c:pt idx="863">
                  <c:v>0.26642700000000002</c:v>
                </c:pt>
                <c:pt idx="864">
                  <c:v>0.26457199999999997</c:v>
                </c:pt>
                <c:pt idx="865">
                  <c:v>0.26279799999999998</c:v>
                </c:pt>
                <c:pt idx="866">
                  <c:v>0.26114100000000001</c:v>
                </c:pt>
                <c:pt idx="867">
                  <c:v>0.259349</c:v>
                </c:pt>
                <c:pt idx="868">
                  <c:v>0.257525</c:v>
                </c:pt>
                <c:pt idx="869">
                  <c:v>0.25563599999999997</c:v>
                </c:pt>
                <c:pt idx="870">
                  <c:v>0.25380999999999998</c:v>
                </c:pt>
                <c:pt idx="871">
                  <c:v>0.25201099999999999</c:v>
                </c:pt>
                <c:pt idx="872">
                  <c:v>0.25020999999999999</c:v>
                </c:pt>
                <c:pt idx="873">
                  <c:v>0.248359</c:v>
                </c:pt>
                <c:pt idx="874">
                  <c:v>0.24646699999999999</c:v>
                </c:pt>
                <c:pt idx="875">
                  <c:v>0.24468100000000001</c:v>
                </c:pt>
                <c:pt idx="876">
                  <c:v>0.24284900000000001</c:v>
                </c:pt>
                <c:pt idx="877">
                  <c:v>0.24099599999999999</c:v>
                </c:pt>
                <c:pt idx="878">
                  <c:v>0.23914199999999999</c:v>
                </c:pt>
                <c:pt idx="879">
                  <c:v>0.237259</c:v>
                </c:pt>
                <c:pt idx="880">
                  <c:v>0.235454</c:v>
                </c:pt>
                <c:pt idx="881">
                  <c:v>0.23358799999999999</c:v>
                </c:pt>
                <c:pt idx="882">
                  <c:v>0.23172699999999999</c:v>
                </c:pt>
                <c:pt idx="883">
                  <c:v>0.22991700000000001</c:v>
                </c:pt>
                <c:pt idx="884">
                  <c:v>0.22844700000000001</c:v>
                </c:pt>
                <c:pt idx="885">
                  <c:v>0.227128</c:v>
                </c:pt>
                <c:pt idx="886">
                  <c:v>0.22580700000000001</c:v>
                </c:pt>
                <c:pt idx="887">
                  <c:v>0.22442300000000001</c:v>
                </c:pt>
                <c:pt idx="888">
                  <c:v>0.222965</c:v>
                </c:pt>
                <c:pt idx="889">
                  <c:v>0.221555</c:v>
                </c:pt>
                <c:pt idx="890">
                  <c:v>0.22025</c:v>
                </c:pt>
                <c:pt idx="891">
                  <c:v>0.21889900000000001</c:v>
                </c:pt>
                <c:pt idx="892">
                  <c:v>0.21745999999999999</c:v>
                </c:pt>
                <c:pt idx="893">
                  <c:v>0.21605099999999999</c:v>
                </c:pt>
                <c:pt idx="894">
                  <c:v>0.214755</c:v>
                </c:pt>
                <c:pt idx="895">
                  <c:v>0.213506</c:v>
                </c:pt>
                <c:pt idx="896">
                  <c:v>0.212147</c:v>
                </c:pt>
                <c:pt idx="897">
                  <c:v>0.21071300000000001</c:v>
                </c:pt>
                <c:pt idx="898">
                  <c:v>0.209312</c:v>
                </c:pt>
                <c:pt idx="899">
                  <c:v>0.20804600000000001</c:v>
                </c:pt>
                <c:pt idx="900">
                  <c:v>0.20669199999999999</c:v>
                </c:pt>
                <c:pt idx="901">
                  <c:v>0.20496700000000001</c:v>
                </c:pt>
                <c:pt idx="902">
                  <c:v>0.20357</c:v>
                </c:pt>
                <c:pt idx="903">
                  <c:v>0.20302100000000001</c:v>
                </c:pt>
                <c:pt idx="904">
                  <c:v>0.20222399999999999</c:v>
                </c:pt>
                <c:pt idx="905">
                  <c:v>0.201765</c:v>
                </c:pt>
                <c:pt idx="906">
                  <c:v>0.20169899999999999</c:v>
                </c:pt>
                <c:pt idx="907">
                  <c:v>0.20152500000000001</c:v>
                </c:pt>
                <c:pt idx="908">
                  <c:v>0.20097699999999999</c:v>
                </c:pt>
                <c:pt idx="909">
                  <c:v>0.20081199999999999</c:v>
                </c:pt>
                <c:pt idx="910">
                  <c:v>0.20127600000000001</c:v>
                </c:pt>
                <c:pt idx="911">
                  <c:v>0.201128</c:v>
                </c:pt>
                <c:pt idx="912">
                  <c:v>0.20099600000000001</c:v>
                </c:pt>
                <c:pt idx="913">
                  <c:v>0.200708</c:v>
                </c:pt>
                <c:pt idx="914">
                  <c:v>0.20025399999999999</c:v>
                </c:pt>
                <c:pt idx="915">
                  <c:v>0.200736</c:v>
                </c:pt>
                <c:pt idx="916">
                  <c:v>0.20086699999999999</c:v>
                </c:pt>
                <c:pt idx="917">
                  <c:v>0.200847</c:v>
                </c:pt>
                <c:pt idx="918">
                  <c:v>0.20067399999999999</c:v>
                </c:pt>
                <c:pt idx="919">
                  <c:v>0.200297</c:v>
                </c:pt>
                <c:pt idx="920">
                  <c:v>0.20075599999999999</c:v>
                </c:pt>
                <c:pt idx="921">
                  <c:v>0.200932</c:v>
                </c:pt>
                <c:pt idx="922">
                  <c:v>0.201153</c:v>
                </c:pt>
                <c:pt idx="923">
                  <c:v>0.20149500000000001</c:v>
                </c:pt>
                <c:pt idx="924">
                  <c:v>0.20217399999999999</c:v>
                </c:pt>
                <c:pt idx="925">
                  <c:v>0.20254800000000001</c:v>
                </c:pt>
                <c:pt idx="926">
                  <c:v>0.20247599999999999</c:v>
                </c:pt>
                <c:pt idx="927">
                  <c:v>0.20274700000000001</c:v>
                </c:pt>
                <c:pt idx="928">
                  <c:v>0.20350599999999999</c:v>
                </c:pt>
                <c:pt idx="929">
                  <c:v>0.20414099999999999</c:v>
                </c:pt>
                <c:pt idx="930">
                  <c:v>0.20447299999999999</c:v>
                </c:pt>
                <c:pt idx="931">
                  <c:v>0.20505899999999999</c:v>
                </c:pt>
                <c:pt idx="932">
                  <c:v>0.205844</c:v>
                </c:pt>
                <c:pt idx="933">
                  <c:v>0.206484</c:v>
                </c:pt>
                <c:pt idx="934">
                  <c:v>0.20680999999999999</c:v>
                </c:pt>
                <c:pt idx="935">
                  <c:v>0.20769799999999999</c:v>
                </c:pt>
                <c:pt idx="936">
                  <c:v>0.20857600000000001</c:v>
                </c:pt>
                <c:pt idx="937">
                  <c:v>0.20908399999999999</c:v>
                </c:pt>
                <c:pt idx="938">
                  <c:v>0.20921500000000001</c:v>
                </c:pt>
                <c:pt idx="939">
                  <c:v>0.209954</c:v>
                </c:pt>
                <c:pt idx="940">
                  <c:v>0.210781</c:v>
                </c:pt>
                <c:pt idx="941">
                  <c:v>0.211474</c:v>
                </c:pt>
                <c:pt idx="942">
                  <c:v>0.21199100000000001</c:v>
                </c:pt>
                <c:pt idx="943">
                  <c:v>0.21277499999999999</c:v>
                </c:pt>
                <c:pt idx="944">
                  <c:v>0.21340000000000001</c:v>
                </c:pt>
                <c:pt idx="945">
                  <c:v>0.21376200000000001</c:v>
                </c:pt>
                <c:pt idx="946">
                  <c:v>0.214085</c:v>
                </c:pt>
                <c:pt idx="947">
                  <c:v>0.21498300000000001</c:v>
                </c:pt>
                <c:pt idx="948">
                  <c:v>0.21581800000000001</c:v>
                </c:pt>
                <c:pt idx="949">
                  <c:v>0.21617900000000001</c:v>
                </c:pt>
                <c:pt idx="950">
                  <c:v>0.21652199999999999</c:v>
                </c:pt>
                <c:pt idx="951">
                  <c:v>0.21720600000000001</c:v>
                </c:pt>
                <c:pt idx="952">
                  <c:v>0.21782899999999999</c:v>
                </c:pt>
                <c:pt idx="953">
                  <c:v>0.218335</c:v>
                </c:pt>
                <c:pt idx="954">
                  <c:v>0.21843899999999999</c:v>
                </c:pt>
                <c:pt idx="955">
                  <c:v>0.21904599999999999</c:v>
                </c:pt>
                <c:pt idx="956">
                  <c:v>0.219613</c:v>
                </c:pt>
                <c:pt idx="957">
                  <c:v>0.22040199999999999</c:v>
                </c:pt>
                <c:pt idx="958">
                  <c:v>0.22108700000000001</c:v>
                </c:pt>
                <c:pt idx="959">
                  <c:v>0.22159599999999999</c:v>
                </c:pt>
                <c:pt idx="960">
                  <c:v>0.222303</c:v>
                </c:pt>
                <c:pt idx="961">
                  <c:v>0.22306200000000001</c:v>
                </c:pt>
                <c:pt idx="962">
                  <c:v>0.22387399999999999</c:v>
                </c:pt>
                <c:pt idx="963">
                  <c:v>0.22472800000000001</c:v>
                </c:pt>
                <c:pt idx="964">
                  <c:v>0.225629</c:v>
                </c:pt>
                <c:pt idx="965">
                  <c:v>0.22652900000000001</c:v>
                </c:pt>
                <c:pt idx="966">
                  <c:v>0.22739300000000001</c:v>
                </c:pt>
                <c:pt idx="967">
                  <c:v>0.228245</c:v>
                </c:pt>
                <c:pt idx="968">
                  <c:v>0.22909499999999999</c:v>
                </c:pt>
                <c:pt idx="969">
                  <c:v>0.22994899999999999</c:v>
                </c:pt>
                <c:pt idx="970">
                  <c:v>0.23080000000000001</c:v>
                </c:pt>
                <c:pt idx="971">
                  <c:v>0.23163800000000001</c:v>
                </c:pt>
                <c:pt idx="972">
                  <c:v>0.232488</c:v>
                </c:pt>
                <c:pt idx="973">
                  <c:v>0.23333300000000001</c:v>
                </c:pt>
                <c:pt idx="974">
                  <c:v>0.23416400000000001</c:v>
                </c:pt>
                <c:pt idx="975">
                  <c:v>0.234989</c:v>
                </c:pt>
                <c:pt idx="976">
                  <c:v>0.23580899999999999</c:v>
                </c:pt>
                <c:pt idx="977">
                  <c:v>0.23664099999999999</c:v>
                </c:pt>
                <c:pt idx="978">
                  <c:v>0.23746700000000001</c:v>
                </c:pt>
                <c:pt idx="979">
                  <c:v>0.23827499999999999</c:v>
                </c:pt>
                <c:pt idx="980">
                  <c:v>0.23908399999999999</c:v>
                </c:pt>
                <c:pt idx="981">
                  <c:v>0.23988899999999999</c:v>
                </c:pt>
                <c:pt idx="982">
                  <c:v>0.240698</c:v>
                </c:pt>
                <c:pt idx="983">
                  <c:v>0.24150099999999999</c:v>
                </c:pt>
                <c:pt idx="984">
                  <c:v>0.242289</c:v>
                </c:pt>
                <c:pt idx="985">
                  <c:v>0.24308399999999999</c:v>
                </c:pt>
                <c:pt idx="986">
                  <c:v>0.24387200000000001</c:v>
                </c:pt>
                <c:pt idx="987">
                  <c:v>0.24465799999999999</c:v>
                </c:pt>
                <c:pt idx="988">
                  <c:v>0.24543799999999999</c:v>
                </c:pt>
                <c:pt idx="989">
                  <c:v>0.24621000000000001</c:v>
                </c:pt>
                <c:pt idx="990">
                  <c:v>0.24698800000000001</c:v>
                </c:pt>
                <c:pt idx="991">
                  <c:v>0.247756</c:v>
                </c:pt>
                <c:pt idx="992">
                  <c:v>0.24852099999999999</c:v>
                </c:pt>
                <c:pt idx="993">
                  <c:v>0.249282</c:v>
                </c:pt>
                <c:pt idx="994">
                  <c:v>0.25003700000000001</c:v>
                </c:pt>
                <c:pt idx="995">
                  <c:v>0.25079699999999999</c:v>
                </c:pt>
                <c:pt idx="996">
                  <c:v>0.25154300000000002</c:v>
                </c:pt>
                <c:pt idx="997">
                  <c:v>0.25228899999999999</c:v>
                </c:pt>
                <c:pt idx="998">
                  <c:v>0.25303300000000001</c:v>
                </c:pt>
                <c:pt idx="999">
                  <c:v>0.25377</c:v>
                </c:pt>
                <c:pt idx="1000">
                  <c:v>0.25423800000000002</c:v>
                </c:pt>
                <c:pt idx="1001">
                  <c:v>0.25416800000000001</c:v>
                </c:pt>
                <c:pt idx="1002">
                  <c:v>0.25418299999999999</c:v>
                </c:pt>
                <c:pt idx="1003">
                  <c:v>0.25407600000000002</c:v>
                </c:pt>
                <c:pt idx="1004">
                  <c:v>0.25410199999999999</c:v>
                </c:pt>
                <c:pt idx="1005">
                  <c:v>0.25385099999999999</c:v>
                </c:pt>
                <c:pt idx="1006">
                  <c:v>0.25354900000000002</c:v>
                </c:pt>
                <c:pt idx="1007">
                  <c:v>0.25356600000000001</c:v>
                </c:pt>
                <c:pt idx="1008">
                  <c:v>0.25372400000000001</c:v>
                </c:pt>
                <c:pt idx="1009">
                  <c:v>0.25366</c:v>
                </c:pt>
                <c:pt idx="1010">
                  <c:v>0.253442</c:v>
                </c:pt>
                <c:pt idx="1011">
                  <c:v>0.25346200000000002</c:v>
                </c:pt>
                <c:pt idx="1012">
                  <c:v>0.25348399999999999</c:v>
                </c:pt>
                <c:pt idx="1013">
                  <c:v>0.25336500000000001</c:v>
                </c:pt>
                <c:pt idx="1014">
                  <c:v>0.25332100000000002</c:v>
                </c:pt>
                <c:pt idx="1015">
                  <c:v>0.25336500000000001</c:v>
                </c:pt>
                <c:pt idx="1016">
                  <c:v>0.253305</c:v>
                </c:pt>
                <c:pt idx="1017">
                  <c:v>0.25307200000000002</c:v>
                </c:pt>
                <c:pt idx="1018">
                  <c:v>0.25305499999999997</c:v>
                </c:pt>
                <c:pt idx="1019">
                  <c:v>0.25309100000000001</c:v>
                </c:pt>
                <c:pt idx="1020">
                  <c:v>0.25296999999999997</c:v>
                </c:pt>
                <c:pt idx="1021">
                  <c:v>0.25280399999999997</c:v>
                </c:pt>
                <c:pt idx="1022">
                  <c:v>0.25270300000000001</c:v>
                </c:pt>
                <c:pt idx="1023">
                  <c:v>0.25246200000000002</c:v>
                </c:pt>
                <c:pt idx="1024">
                  <c:v>0.25213799999999997</c:v>
                </c:pt>
                <c:pt idx="1025">
                  <c:v>0.25192399999999998</c:v>
                </c:pt>
                <c:pt idx="1026">
                  <c:v>0.25177699999999997</c:v>
                </c:pt>
                <c:pt idx="1027">
                  <c:v>0.25173499999999999</c:v>
                </c:pt>
                <c:pt idx="1028">
                  <c:v>0.251494</c:v>
                </c:pt>
                <c:pt idx="1029">
                  <c:v>0.25109399999999998</c:v>
                </c:pt>
                <c:pt idx="1030">
                  <c:v>0.25096800000000002</c:v>
                </c:pt>
                <c:pt idx="1031">
                  <c:v>0.25084400000000001</c:v>
                </c:pt>
                <c:pt idx="1032">
                  <c:v>0.250585</c:v>
                </c:pt>
                <c:pt idx="1033">
                  <c:v>0.25035000000000002</c:v>
                </c:pt>
                <c:pt idx="1034">
                  <c:v>0.25016300000000002</c:v>
                </c:pt>
                <c:pt idx="1035">
                  <c:v>0.24987799999999999</c:v>
                </c:pt>
                <c:pt idx="1036">
                  <c:v>0.24959600000000001</c:v>
                </c:pt>
                <c:pt idx="1037">
                  <c:v>0.249252</c:v>
                </c:pt>
                <c:pt idx="1038">
                  <c:v>0.248639</c:v>
                </c:pt>
                <c:pt idx="1039">
                  <c:v>0.24801400000000001</c:v>
                </c:pt>
                <c:pt idx="1040">
                  <c:v>0.24738399999999999</c:v>
                </c:pt>
                <c:pt idx="1041">
                  <c:v>0.246776</c:v>
                </c:pt>
                <c:pt idx="1042">
                  <c:v>0.24632399999999999</c:v>
                </c:pt>
                <c:pt idx="1043">
                  <c:v>0.24578800000000001</c:v>
                </c:pt>
                <c:pt idx="1044">
                  <c:v>0.24526400000000001</c:v>
                </c:pt>
                <c:pt idx="1045">
                  <c:v>0.24454000000000001</c:v>
                </c:pt>
                <c:pt idx="1046">
                  <c:v>0.24377399999999999</c:v>
                </c:pt>
                <c:pt idx="1047">
                  <c:v>0.243196</c:v>
                </c:pt>
                <c:pt idx="1048">
                  <c:v>0.24257300000000001</c:v>
                </c:pt>
                <c:pt idx="1049">
                  <c:v>0.242008</c:v>
                </c:pt>
                <c:pt idx="1050">
                  <c:v>0.241511</c:v>
                </c:pt>
                <c:pt idx="1051">
                  <c:v>0.241143</c:v>
                </c:pt>
                <c:pt idx="1052">
                  <c:v>0.24036399999999999</c:v>
                </c:pt>
                <c:pt idx="1053">
                  <c:v>0.239505</c:v>
                </c:pt>
                <c:pt idx="1054">
                  <c:v>0.23849200000000001</c:v>
                </c:pt>
                <c:pt idx="1055">
                  <c:v>0.23749799999999999</c:v>
                </c:pt>
                <c:pt idx="1056">
                  <c:v>0.23628199999999999</c:v>
                </c:pt>
                <c:pt idx="1057">
                  <c:v>0.235098</c:v>
                </c:pt>
                <c:pt idx="1058">
                  <c:v>0.23372599999999999</c:v>
                </c:pt>
                <c:pt idx="1059">
                  <c:v>0.232374</c:v>
                </c:pt>
                <c:pt idx="1060">
                  <c:v>0.23084199999999999</c:v>
                </c:pt>
                <c:pt idx="1061">
                  <c:v>0.22942299999999999</c:v>
                </c:pt>
                <c:pt idx="1062">
                  <c:v>0.228022</c:v>
                </c:pt>
                <c:pt idx="1063">
                  <c:v>0.226574</c:v>
                </c:pt>
                <c:pt idx="1064">
                  <c:v>0.22509699999999999</c:v>
                </c:pt>
                <c:pt idx="1065">
                  <c:v>0.22362499999999999</c:v>
                </c:pt>
                <c:pt idx="1066">
                  <c:v>0.22267600000000001</c:v>
                </c:pt>
                <c:pt idx="1067">
                  <c:v>0.22207399999999999</c:v>
                </c:pt>
                <c:pt idx="1068">
                  <c:v>0.221386</c:v>
                </c:pt>
                <c:pt idx="1069">
                  <c:v>0.22059699999999999</c:v>
                </c:pt>
                <c:pt idx="1070">
                  <c:v>0.21924199999999999</c:v>
                </c:pt>
                <c:pt idx="1071">
                  <c:v>0.217968</c:v>
                </c:pt>
                <c:pt idx="1072">
                  <c:v>0.216363</c:v>
                </c:pt>
                <c:pt idx="1073">
                  <c:v>0.214591</c:v>
                </c:pt>
                <c:pt idx="1074">
                  <c:v>0.212815</c:v>
                </c:pt>
                <c:pt idx="1075">
                  <c:v>0.211371</c:v>
                </c:pt>
                <c:pt idx="1076">
                  <c:v>0.20979300000000001</c:v>
                </c:pt>
                <c:pt idx="1077">
                  <c:v>0.20858399999999999</c:v>
                </c:pt>
                <c:pt idx="1078">
                  <c:v>0.20769000000000001</c:v>
                </c:pt>
                <c:pt idx="1079">
                  <c:v>0.20636599999999999</c:v>
                </c:pt>
                <c:pt idx="1080">
                  <c:v>0.205015</c:v>
                </c:pt>
                <c:pt idx="1081">
                  <c:v>0.20388100000000001</c:v>
                </c:pt>
                <c:pt idx="1082">
                  <c:v>0.20272299999999999</c:v>
                </c:pt>
                <c:pt idx="1083">
                  <c:v>0.20160400000000001</c:v>
                </c:pt>
                <c:pt idx="1084">
                  <c:v>0.20050299999999999</c:v>
                </c:pt>
                <c:pt idx="1085">
                  <c:v>0.199235</c:v>
                </c:pt>
                <c:pt idx="1086">
                  <c:v>0.197522</c:v>
                </c:pt>
                <c:pt idx="1087">
                  <c:v>0.196021</c:v>
                </c:pt>
                <c:pt idx="1088">
                  <c:v>0.19449</c:v>
                </c:pt>
                <c:pt idx="1089">
                  <c:v>0.192914</c:v>
                </c:pt>
                <c:pt idx="1090">
                  <c:v>0.192272</c:v>
                </c:pt>
                <c:pt idx="1091">
                  <c:v>0.19135099999999999</c:v>
                </c:pt>
                <c:pt idx="1092">
                  <c:v>0.18982299999999999</c:v>
                </c:pt>
                <c:pt idx="1093">
                  <c:v>0.18829599999999999</c:v>
                </c:pt>
                <c:pt idx="1094">
                  <c:v>0.18671499999999999</c:v>
                </c:pt>
                <c:pt idx="1095">
                  <c:v>0.18496199999999999</c:v>
                </c:pt>
                <c:pt idx="1096">
                  <c:v>0.183611</c:v>
                </c:pt>
                <c:pt idx="1097">
                  <c:v>0.18226000000000001</c:v>
                </c:pt>
                <c:pt idx="1098">
                  <c:v>0.18096599999999999</c:v>
                </c:pt>
                <c:pt idx="1099">
                  <c:v>0.179701</c:v>
                </c:pt>
                <c:pt idx="1100">
                  <c:v>0.17888200000000001</c:v>
                </c:pt>
                <c:pt idx="1101">
                  <c:v>0.177898</c:v>
                </c:pt>
                <c:pt idx="1102">
                  <c:v>0.17685200000000001</c:v>
                </c:pt>
                <c:pt idx="1103">
                  <c:v>0.175735</c:v>
                </c:pt>
                <c:pt idx="1104">
                  <c:v>0.17455499999999999</c:v>
                </c:pt>
                <c:pt idx="1105">
                  <c:v>0.17310600000000001</c:v>
                </c:pt>
                <c:pt idx="1106">
                  <c:v>0.17169100000000001</c:v>
                </c:pt>
                <c:pt idx="1107">
                  <c:v>0.170124</c:v>
                </c:pt>
                <c:pt idx="1108">
                  <c:v>0.169125</c:v>
                </c:pt>
                <c:pt idx="1109">
                  <c:v>0.16811699999999999</c:v>
                </c:pt>
                <c:pt idx="1110">
                  <c:v>0.167105</c:v>
                </c:pt>
                <c:pt idx="1111">
                  <c:v>0.166243</c:v>
                </c:pt>
                <c:pt idx="1112">
                  <c:v>0.16522999999999999</c:v>
                </c:pt>
                <c:pt idx="1113">
                  <c:v>0.16409299999999999</c:v>
                </c:pt>
                <c:pt idx="1114">
                  <c:v>0.163077</c:v>
                </c:pt>
                <c:pt idx="1115">
                  <c:v>0.16203500000000001</c:v>
                </c:pt>
                <c:pt idx="1116">
                  <c:v>0.16085199999999999</c:v>
                </c:pt>
                <c:pt idx="1117">
                  <c:v>0.15957499999999999</c:v>
                </c:pt>
                <c:pt idx="1118">
                  <c:v>0.15851399999999999</c:v>
                </c:pt>
                <c:pt idx="1119">
                  <c:v>0.15737200000000001</c:v>
                </c:pt>
                <c:pt idx="1120">
                  <c:v>0.15621399999999999</c:v>
                </c:pt>
                <c:pt idx="1121">
                  <c:v>0.15487899999999999</c:v>
                </c:pt>
                <c:pt idx="1122">
                  <c:v>0.153664</c:v>
                </c:pt>
                <c:pt idx="1123">
                  <c:v>0.152278</c:v>
                </c:pt>
                <c:pt idx="1124">
                  <c:v>0.15134</c:v>
                </c:pt>
                <c:pt idx="1125">
                  <c:v>0.150254</c:v>
                </c:pt>
                <c:pt idx="1126">
                  <c:v>0.149091</c:v>
                </c:pt>
                <c:pt idx="1127">
                  <c:v>0.147816</c:v>
                </c:pt>
                <c:pt idx="1128">
                  <c:v>0.14658599999999999</c:v>
                </c:pt>
                <c:pt idx="1129">
                  <c:v>0.14515800000000001</c:v>
                </c:pt>
                <c:pt idx="1130">
                  <c:v>0.143929</c:v>
                </c:pt>
                <c:pt idx="1131">
                  <c:v>0.14268800000000001</c:v>
                </c:pt>
                <c:pt idx="1132">
                  <c:v>0.14179</c:v>
                </c:pt>
                <c:pt idx="1133">
                  <c:v>0.140815</c:v>
                </c:pt>
                <c:pt idx="1134">
                  <c:v>0.139711</c:v>
                </c:pt>
                <c:pt idx="1135">
                  <c:v>0.13852600000000001</c:v>
                </c:pt>
                <c:pt idx="1136">
                  <c:v>0.13711499999999999</c:v>
                </c:pt>
                <c:pt idx="1137">
                  <c:v>0.13562399999999999</c:v>
                </c:pt>
                <c:pt idx="1138">
                  <c:v>0.13408200000000001</c:v>
                </c:pt>
                <c:pt idx="1139">
                  <c:v>0.13256699999999999</c:v>
                </c:pt>
                <c:pt idx="1140">
                  <c:v>0.13118099999999999</c:v>
                </c:pt>
                <c:pt idx="1141">
                  <c:v>0.13034100000000001</c:v>
                </c:pt>
                <c:pt idx="1142">
                  <c:v>0.129387</c:v>
                </c:pt>
                <c:pt idx="1143">
                  <c:v>0.12812000000000001</c:v>
                </c:pt>
                <c:pt idx="1144">
                  <c:v>0.12665299999999999</c:v>
                </c:pt>
                <c:pt idx="1145">
                  <c:v>0.12538199999999999</c:v>
                </c:pt>
                <c:pt idx="1146">
                  <c:v>0.124019</c:v>
                </c:pt>
                <c:pt idx="1147">
                  <c:v>0.12278799999999999</c:v>
                </c:pt>
                <c:pt idx="1148">
                  <c:v>0.121419</c:v>
                </c:pt>
                <c:pt idx="1149">
                  <c:v>0.120133</c:v>
                </c:pt>
                <c:pt idx="1150">
                  <c:v>0.11878</c:v>
                </c:pt>
                <c:pt idx="1151">
                  <c:v>0.117492</c:v>
                </c:pt>
                <c:pt idx="1152">
                  <c:v>0.11615</c:v>
                </c:pt>
                <c:pt idx="1153">
                  <c:v>0.114882</c:v>
                </c:pt>
                <c:pt idx="1154">
                  <c:v>0.113429</c:v>
                </c:pt>
                <c:pt idx="1155">
                  <c:v>0.112232</c:v>
                </c:pt>
                <c:pt idx="1156">
                  <c:v>0.111</c:v>
                </c:pt>
                <c:pt idx="1157">
                  <c:v>0.109858</c:v>
                </c:pt>
                <c:pt idx="1158">
                  <c:v>0.108526</c:v>
                </c:pt>
                <c:pt idx="1159">
                  <c:v>0.107423</c:v>
                </c:pt>
                <c:pt idx="1160">
                  <c:v>0.106228</c:v>
                </c:pt>
                <c:pt idx="1161">
                  <c:v>0.10491200000000001</c:v>
                </c:pt>
                <c:pt idx="1162">
                  <c:v>0.103598</c:v>
                </c:pt>
                <c:pt idx="1163">
                  <c:v>0.102802</c:v>
                </c:pt>
                <c:pt idx="1164">
                  <c:v>0.10181900000000001</c:v>
                </c:pt>
                <c:pt idx="1165">
                  <c:v>0.100729</c:v>
                </c:pt>
                <c:pt idx="1166">
                  <c:v>9.9714800000000006E-2</c:v>
                </c:pt>
                <c:pt idx="1167">
                  <c:v>9.8721400000000001E-2</c:v>
                </c:pt>
                <c:pt idx="1168">
                  <c:v>9.77441E-2</c:v>
                </c:pt>
                <c:pt idx="1169">
                  <c:v>9.6566100000000002E-2</c:v>
                </c:pt>
                <c:pt idx="1170">
                  <c:v>9.5468600000000001E-2</c:v>
                </c:pt>
                <c:pt idx="1171">
                  <c:v>9.4335199999999994E-2</c:v>
                </c:pt>
                <c:pt idx="1172">
                  <c:v>9.3374899999999997E-2</c:v>
                </c:pt>
                <c:pt idx="1173">
                  <c:v>9.2320200000000005E-2</c:v>
                </c:pt>
                <c:pt idx="1174">
                  <c:v>9.1217699999999999E-2</c:v>
                </c:pt>
                <c:pt idx="1175">
                  <c:v>8.9888200000000001E-2</c:v>
                </c:pt>
                <c:pt idx="1176">
                  <c:v>8.8651599999999997E-2</c:v>
                </c:pt>
                <c:pt idx="1177">
                  <c:v>8.7493399999999999E-2</c:v>
                </c:pt>
                <c:pt idx="1178">
                  <c:v>8.6310200000000004E-2</c:v>
                </c:pt>
                <c:pt idx="1179">
                  <c:v>8.4921200000000002E-2</c:v>
                </c:pt>
                <c:pt idx="1180">
                  <c:v>8.3645200000000003E-2</c:v>
                </c:pt>
                <c:pt idx="1181">
                  <c:v>8.2480600000000001E-2</c:v>
                </c:pt>
                <c:pt idx="1182">
                  <c:v>8.1298499999999996E-2</c:v>
                </c:pt>
                <c:pt idx="1183">
                  <c:v>8.0250100000000005E-2</c:v>
                </c:pt>
                <c:pt idx="1184">
                  <c:v>7.9195299999999996E-2</c:v>
                </c:pt>
                <c:pt idx="1185">
                  <c:v>7.7958899999999998E-2</c:v>
                </c:pt>
                <c:pt idx="1186">
                  <c:v>7.6761099999999999E-2</c:v>
                </c:pt>
                <c:pt idx="1187">
                  <c:v>7.5471800000000006E-2</c:v>
                </c:pt>
                <c:pt idx="1188">
                  <c:v>7.4233800000000003E-2</c:v>
                </c:pt>
                <c:pt idx="1189">
                  <c:v>7.2915800000000003E-2</c:v>
                </c:pt>
                <c:pt idx="1190">
                  <c:v>7.1546899999999997E-2</c:v>
                </c:pt>
                <c:pt idx="1191">
                  <c:v>7.0232299999999998E-2</c:v>
                </c:pt>
                <c:pt idx="1192">
                  <c:v>6.8954699999999994E-2</c:v>
                </c:pt>
                <c:pt idx="1193">
                  <c:v>6.7651299999999998E-2</c:v>
                </c:pt>
                <c:pt idx="1194">
                  <c:v>6.6391800000000001E-2</c:v>
                </c:pt>
                <c:pt idx="1195">
                  <c:v>6.5247399999999997E-2</c:v>
                </c:pt>
                <c:pt idx="1196">
                  <c:v>6.4007499999999995E-2</c:v>
                </c:pt>
                <c:pt idx="1197">
                  <c:v>6.2618900000000005E-2</c:v>
                </c:pt>
                <c:pt idx="1198">
                  <c:v>6.1201699999999998E-2</c:v>
                </c:pt>
                <c:pt idx="1199">
                  <c:v>5.9835300000000001E-2</c:v>
                </c:pt>
                <c:pt idx="1200">
                  <c:v>5.9048799999999999E-2</c:v>
                </c:pt>
                <c:pt idx="1201">
                  <c:v>5.8689100000000001E-2</c:v>
                </c:pt>
                <c:pt idx="1202">
                  <c:v>5.7672500000000002E-2</c:v>
                </c:pt>
                <c:pt idx="1203">
                  <c:v>5.7140000000000003E-2</c:v>
                </c:pt>
                <c:pt idx="1204">
                  <c:v>5.6980900000000001E-2</c:v>
                </c:pt>
                <c:pt idx="1205">
                  <c:v>5.6802100000000001E-2</c:v>
                </c:pt>
                <c:pt idx="1206">
                  <c:v>5.6684499999999999E-2</c:v>
                </c:pt>
                <c:pt idx="1207">
                  <c:v>5.63151E-2</c:v>
                </c:pt>
                <c:pt idx="1208">
                  <c:v>5.6006800000000002E-2</c:v>
                </c:pt>
                <c:pt idx="1209">
                  <c:v>5.5012199999999997E-2</c:v>
                </c:pt>
                <c:pt idx="1210">
                  <c:v>5.3708499999999999E-2</c:v>
                </c:pt>
                <c:pt idx="1211">
                  <c:v>5.2862600000000003E-2</c:v>
                </c:pt>
                <c:pt idx="1212">
                  <c:v>5.2083900000000002E-2</c:v>
                </c:pt>
                <c:pt idx="1213">
                  <c:v>5.1552199999999999E-2</c:v>
                </c:pt>
                <c:pt idx="1214">
                  <c:v>5.19417E-2</c:v>
                </c:pt>
                <c:pt idx="1215">
                  <c:v>5.1938600000000001E-2</c:v>
                </c:pt>
                <c:pt idx="1216">
                  <c:v>5.1540299999999997E-2</c:v>
                </c:pt>
                <c:pt idx="1217">
                  <c:v>5.0684E-2</c:v>
                </c:pt>
                <c:pt idx="1218">
                  <c:v>4.9830600000000003E-2</c:v>
                </c:pt>
                <c:pt idx="1219">
                  <c:v>4.8498699999999999E-2</c:v>
                </c:pt>
                <c:pt idx="1220">
                  <c:v>4.6836599999999999E-2</c:v>
                </c:pt>
                <c:pt idx="1221">
                  <c:v>4.5789900000000001E-2</c:v>
                </c:pt>
                <c:pt idx="1222">
                  <c:v>4.4792600000000002E-2</c:v>
                </c:pt>
                <c:pt idx="1223">
                  <c:v>4.4271600000000001E-2</c:v>
                </c:pt>
                <c:pt idx="1224">
                  <c:v>4.4731600000000003E-2</c:v>
                </c:pt>
                <c:pt idx="1225">
                  <c:v>4.4906599999999998E-2</c:v>
                </c:pt>
                <c:pt idx="1226">
                  <c:v>4.4868499999999999E-2</c:v>
                </c:pt>
                <c:pt idx="1227">
                  <c:v>4.51545E-2</c:v>
                </c:pt>
                <c:pt idx="1228">
                  <c:v>4.5575499999999998E-2</c:v>
                </c:pt>
                <c:pt idx="1229">
                  <c:v>4.5588400000000001E-2</c:v>
                </c:pt>
                <c:pt idx="1230">
                  <c:v>4.5425800000000002E-2</c:v>
                </c:pt>
                <c:pt idx="1231">
                  <c:v>4.5329500000000002E-2</c:v>
                </c:pt>
                <c:pt idx="1232">
                  <c:v>4.4359200000000001E-2</c:v>
                </c:pt>
                <c:pt idx="1233">
                  <c:v>4.3425499999999999E-2</c:v>
                </c:pt>
                <c:pt idx="1234">
                  <c:v>4.2567399999999998E-2</c:v>
                </c:pt>
                <c:pt idx="1235">
                  <c:v>4.1557499999999997E-2</c:v>
                </c:pt>
                <c:pt idx="1236">
                  <c:v>4.1111799999999997E-2</c:v>
                </c:pt>
                <c:pt idx="1237">
                  <c:v>4.1714099999999997E-2</c:v>
                </c:pt>
                <c:pt idx="1238">
                  <c:v>4.2174700000000002E-2</c:v>
                </c:pt>
                <c:pt idx="1239">
                  <c:v>4.2578900000000003E-2</c:v>
                </c:pt>
                <c:pt idx="1240">
                  <c:v>4.3526700000000002E-2</c:v>
                </c:pt>
                <c:pt idx="1241">
                  <c:v>4.4182399999999997E-2</c:v>
                </c:pt>
                <c:pt idx="1242">
                  <c:v>4.4840199999999997E-2</c:v>
                </c:pt>
                <c:pt idx="1243">
                  <c:v>4.5242699999999997E-2</c:v>
                </c:pt>
                <c:pt idx="1244">
                  <c:v>4.5536699999999999E-2</c:v>
                </c:pt>
                <c:pt idx="1245">
                  <c:v>4.5519700000000003E-2</c:v>
                </c:pt>
                <c:pt idx="1246">
                  <c:v>4.50903E-2</c:v>
                </c:pt>
                <c:pt idx="1247">
                  <c:v>4.4544800000000002E-2</c:v>
                </c:pt>
                <c:pt idx="1248">
                  <c:v>4.3770799999999999E-2</c:v>
                </c:pt>
                <c:pt idx="1249">
                  <c:v>4.3104900000000002E-2</c:v>
                </c:pt>
                <c:pt idx="1250">
                  <c:v>4.2981699999999998E-2</c:v>
                </c:pt>
                <c:pt idx="1251">
                  <c:v>4.3340299999999998E-2</c:v>
                </c:pt>
                <c:pt idx="1252">
                  <c:v>4.3637200000000001E-2</c:v>
                </c:pt>
                <c:pt idx="1253">
                  <c:v>4.4395700000000003E-2</c:v>
                </c:pt>
                <c:pt idx="1254">
                  <c:v>4.5477400000000001E-2</c:v>
                </c:pt>
                <c:pt idx="1255">
                  <c:v>4.6517500000000003E-2</c:v>
                </c:pt>
                <c:pt idx="1256">
                  <c:v>4.8185800000000001E-2</c:v>
                </c:pt>
                <c:pt idx="1257">
                  <c:v>4.9900800000000002E-2</c:v>
                </c:pt>
                <c:pt idx="1258">
                  <c:v>5.1615399999999999E-2</c:v>
                </c:pt>
                <c:pt idx="1259">
                  <c:v>5.2943499999999998E-2</c:v>
                </c:pt>
                <c:pt idx="1260">
                  <c:v>5.3851700000000002E-2</c:v>
                </c:pt>
                <c:pt idx="1261">
                  <c:v>5.4675799999999997E-2</c:v>
                </c:pt>
                <c:pt idx="1262">
                  <c:v>5.5239900000000002E-2</c:v>
                </c:pt>
                <c:pt idx="1263">
                  <c:v>5.5591500000000002E-2</c:v>
                </c:pt>
                <c:pt idx="1264">
                  <c:v>5.6206800000000001E-2</c:v>
                </c:pt>
                <c:pt idx="1265">
                  <c:v>5.7158500000000001E-2</c:v>
                </c:pt>
                <c:pt idx="1266">
                  <c:v>5.8333400000000001E-2</c:v>
                </c:pt>
                <c:pt idx="1267">
                  <c:v>5.93061E-2</c:v>
                </c:pt>
                <c:pt idx="1268">
                  <c:v>6.0111299999999999E-2</c:v>
                </c:pt>
                <c:pt idx="1269">
                  <c:v>6.0671000000000003E-2</c:v>
                </c:pt>
                <c:pt idx="1270">
                  <c:v>6.0871700000000001E-2</c:v>
                </c:pt>
                <c:pt idx="1271">
                  <c:v>6.16687E-2</c:v>
                </c:pt>
                <c:pt idx="1272">
                  <c:v>6.268E-2</c:v>
                </c:pt>
                <c:pt idx="1273">
                  <c:v>6.3772800000000004E-2</c:v>
                </c:pt>
                <c:pt idx="1274">
                  <c:v>6.4812900000000007E-2</c:v>
                </c:pt>
                <c:pt idx="1275">
                  <c:v>6.5694100000000005E-2</c:v>
                </c:pt>
                <c:pt idx="1276">
                  <c:v>6.6348799999999999E-2</c:v>
                </c:pt>
                <c:pt idx="1277">
                  <c:v>6.6704200000000005E-2</c:v>
                </c:pt>
                <c:pt idx="1278">
                  <c:v>6.7614199999999999E-2</c:v>
                </c:pt>
                <c:pt idx="1279">
                  <c:v>6.8606200000000006E-2</c:v>
                </c:pt>
                <c:pt idx="1280">
                  <c:v>6.9818699999999997E-2</c:v>
                </c:pt>
                <c:pt idx="1281">
                  <c:v>7.0856699999999995E-2</c:v>
                </c:pt>
                <c:pt idx="1282">
                  <c:v>7.1886900000000004E-2</c:v>
                </c:pt>
                <c:pt idx="1283">
                  <c:v>7.2721999999999995E-2</c:v>
                </c:pt>
                <c:pt idx="1284">
                  <c:v>7.3160799999999998E-2</c:v>
                </c:pt>
                <c:pt idx="1285">
                  <c:v>7.3644200000000007E-2</c:v>
                </c:pt>
                <c:pt idx="1286">
                  <c:v>7.4655299999999994E-2</c:v>
                </c:pt>
                <c:pt idx="1287">
                  <c:v>7.5845300000000004E-2</c:v>
                </c:pt>
                <c:pt idx="1288">
                  <c:v>7.7234200000000003E-2</c:v>
                </c:pt>
                <c:pt idx="1289">
                  <c:v>7.8647300000000003E-2</c:v>
                </c:pt>
                <c:pt idx="1290">
                  <c:v>7.9963000000000006E-2</c:v>
                </c:pt>
                <c:pt idx="1291">
                  <c:v>8.1247899999999998E-2</c:v>
                </c:pt>
                <c:pt idx="1292">
                  <c:v>8.2253999999999994E-2</c:v>
                </c:pt>
                <c:pt idx="1293">
                  <c:v>8.3142300000000002E-2</c:v>
                </c:pt>
                <c:pt idx="1294">
                  <c:v>8.4468000000000001E-2</c:v>
                </c:pt>
                <c:pt idx="1295">
                  <c:v>8.5853200000000005E-2</c:v>
                </c:pt>
                <c:pt idx="1296">
                  <c:v>8.7172899999999998E-2</c:v>
                </c:pt>
                <c:pt idx="1297">
                  <c:v>8.8326699999999994E-2</c:v>
                </c:pt>
                <c:pt idx="1298">
                  <c:v>8.9454099999999995E-2</c:v>
                </c:pt>
                <c:pt idx="1299">
                  <c:v>9.03201E-2</c:v>
                </c:pt>
                <c:pt idx="1300">
                  <c:v>9.0943999999999997E-2</c:v>
                </c:pt>
                <c:pt idx="1301">
                  <c:v>9.1997700000000002E-2</c:v>
                </c:pt>
                <c:pt idx="1302">
                  <c:v>9.2980499999999994E-2</c:v>
                </c:pt>
                <c:pt idx="1303">
                  <c:v>9.3750500000000001E-2</c:v>
                </c:pt>
                <c:pt idx="1304">
                  <c:v>9.4752000000000003E-2</c:v>
                </c:pt>
                <c:pt idx="1305">
                  <c:v>9.6164700000000006E-2</c:v>
                </c:pt>
                <c:pt idx="1306">
                  <c:v>9.7423999999999997E-2</c:v>
                </c:pt>
                <c:pt idx="1307">
                  <c:v>9.81794E-2</c:v>
                </c:pt>
                <c:pt idx="1308">
                  <c:v>9.8823400000000006E-2</c:v>
                </c:pt>
                <c:pt idx="1309">
                  <c:v>9.9765099999999995E-2</c:v>
                </c:pt>
                <c:pt idx="1310">
                  <c:v>0.10074900000000001</c:v>
                </c:pt>
                <c:pt idx="1311">
                  <c:v>0.101854</c:v>
                </c:pt>
                <c:pt idx="1312">
                  <c:v>0.102953</c:v>
                </c:pt>
                <c:pt idx="1313">
                  <c:v>0.10377699999999999</c:v>
                </c:pt>
                <c:pt idx="1314">
                  <c:v>0.10419200000000001</c:v>
                </c:pt>
                <c:pt idx="1315">
                  <c:v>0.10473200000000001</c:v>
                </c:pt>
                <c:pt idx="1316">
                  <c:v>0.105499</c:v>
                </c:pt>
                <c:pt idx="1317">
                  <c:v>0.106505</c:v>
                </c:pt>
                <c:pt idx="1318">
                  <c:v>0.10743900000000001</c:v>
                </c:pt>
                <c:pt idx="1319">
                  <c:v>0.108456</c:v>
                </c:pt>
                <c:pt idx="1320">
                  <c:v>0.10932500000000001</c:v>
                </c:pt>
                <c:pt idx="1321">
                  <c:v>0.109912</c:v>
                </c:pt>
                <c:pt idx="1322">
                  <c:v>0.110329</c:v>
                </c:pt>
                <c:pt idx="1323">
                  <c:v>0.111125</c:v>
                </c:pt>
                <c:pt idx="1324">
                  <c:v>0.112068</c:v>
                </c:pt>
                <c:pt idx="1325">
                  <c:v>0.11305900000000001</c:v>
                </c:pt>
                <c:pt idx="1326">
                  <c:v>0.11419700000000001</c:v>
                </c:pt>
                <c:pt idx="1327">
                  <c:v>0.11534899999999999</c:v>
                </c:pt>
                <c:pt idx="1328">
                  <c:v>0.116212</c:v>
                </c:pt>
                <c:pt idx="1329">
                  <c:v>0.116759</c:v>
                </c:pt>
                <c:pt idx="1330">
                  <c:v>0.117588</c:v>
                </c:pt>
                <c:pt idx="1331">
                  <c:v>0.11852500000000001</c:v>
                </c:pt>
                <c:pt idx="1332">
                  <c:v>0.119675</c:v>
                </c:pt>
                <c:pt idx="1333">
                  <c:v>0.12080100000000001</c:v>
                </c:pt>
                <c:pt idx="1334">
                  <c:v>0.122001</c:v>
                </c:pt>
                <c:pt idx="1335">
                  <c:v>0.122943</c:v>
                </c:pt>
                <c:pt idx="1336">
                  <c:v>0.123514</c:v>
                </c:pt>
                <c:pt idx="1337">
                  <c:v>0.124221</c:v>
                </c:pt>
                <c:pt idx="1338">
                  <c:v>0.12509400000000001</c:v>
                </c:pt>
                <c:pt idx="1339">
                  <c:v>0.12625800000000001</c:v>
                </c:pt>
                <c:pt idx="1340">
                  <c:v>0.127332</c:v>
                </c:pt>
                <c:pt idx="1341">
                  <c:v>0.12856699999999999</c:v>
                </c:pt>
                <c:pt idx="1342">
                  <c:v>0.129748</c:v>
                </c:pt>
                <c:pt idx="1343">
                  <c:v>0.13059899999999999</c:v>
                </c:pt>
                <c:pt idx="1344">
                  <c:v>0.13120499999999999</c:v>
                </c:pt>
                <c:pt idx="1345">
                  <c:v>0.132131</c:v>
                </c:pt>
                <c:pt idx="1346">
                  <c:v>0.133127</c:v>
                </c:pt>
                <c:pt idx="1347">
                  <c:v>0.13428699999999999</c:v>
                </c:pt>
                <c:pt idx="1348">
                  <c:v>0.13553200000000001</c:v>
                </c:pt>
                <c:pt idx="1349">
                  <c:v>0.13683200000000001</c:v>
                </c:pt>
                <c:pt idx="1350">
                  <c:v>0.13796700000000001</c:v>
                </c:pt>
                <c:pt idx="1351">
                  <c:v>0.13897000000000001</c:v>
                </c:pt>
                <c:pt idx="1352">
                  <c:v>0.14013</c:v>
                </c:pt>
                <c:pt idx="1353">
                  <c:v>0.14166400000000001</c:v>
                </c:pt>
                <c:pt idx="1354">
                  <c:v>0.143425</c:v>
                </c:pt>
                <c:pt idx="1355">
                  <c:v>0.14530399999999999</c:v>
                </c:pt>
                <c:pt idx="1356">
                  <c:v>0.14733399999999999</c:v>
                </c:pt>
                <c:pt idx="1357">
                  <c:v>0.149425</c:v>
                </c:pt>
                <c:pt idx="1358">
                  <c:v>0.15131500000000001</c:v>
                </c:pt>
                <c:pt idx="1359">
                  <c:v>0.153035</c:v>
                </c:pt>
                <c:pt idx="1360">
                  <c:v>0.15454699999999999</c:v>
                </c:pt>
                <c:pt idx="1361">
                  <c:v>0.156278</c:v>
                </c:pt>
                <c:pt idx="1362">
                  <c:v>0.15785299999999999</c:v>
                </c:pt>
                <c:pt idx="1363">
                  <c:v>0.15929099999999999</c:v>
                </c:pt>
                <c:pt idx="1364">
                  <c:v>0.16079199999999999</c:v>
                </c:pt>
                <c:pt idx="1365">
                  <c:v>0.16240299999999999</c:v>
                </c:pt>
                <c:pt idx="1366">
                  <c:v>0.16403599999999999</c:v>
                </c:pt>
                <c:pt idx="1367">
                  <c:v>0.16561300000000001</c:v>
                </c:pt>
                <c:pt idx="1368">
                  <c:v>0.16710700000000001</c:v>
                </c:pt>
                <c:pt idx="1369">
                  <c:v>0.16855000000000001</c:v>
                </c:pt>
                <c:pt idx="1370">
                  <c:v>0.169852</c:v>
                </c:pt>
                <c:pt idx="1371">
                  <c:v>0.17133100000000001</c:v>
                </c:pt>
                <c:pt idx="1372">
                  <c:v>0.17299700000000001</c:v>
                </c:pt>
                <c:pt idx="1373">
                  <c:v>0.17469499999999999</c:v>
                </c:pt>
                <c:pt idx="1374">
                  <c:v>0.176376</c:v>
                </c:pt>
                <c:pt idx="1375">
                  <c:v>0.17799000000000001</c:v>
                </c:pt>
                <c:pt idx="1376">
                  <c:v>0.17960999999999999</c:v>
                </c:pt>
                <c:pt idx="1377">
                  <c:v>0.18109600000000001</c:v>
                </c:pt>
                <c:pt idx="1378">
                  <c:v>0.18235599999999999</c:v>
                </c:pt>
                <c:pt idx="1379">
                  <c:v>0.18373800000000001</c:v>
                </c:pt>
                <c:pt idx="1380">
                  <c:v>0.18532699999999999</c:v>
                </c:pt>
                <c:pt idx="1381">
                  <c:v>0.186807</c:v>
                </c:pt>
                <c:pt idx="1382">
                  <c:v>0.18817</c:v>
                </c:pt>
                <c:pt idx="1383">
                  <c:v>0.189388</c:v>
                </c:pt>
                <c:pt idx="1384">
                  <c:v>0.19048999999999999</c:v>
                </c:pt>
                <c:pt idx="1385">
                  <c:v>0.19157399999999999</c:v>
                </c:pt>
                <c:pt idx="1386">
                  <c:v>0.19270499999999999</c:v>
                </c:pt>
                <c:pt idx="1387">
                  <c:v>0.19404399999999999</c:v>
                </c:pt>
                <c:pt idx="1388">
                  <c:v>0.195407</c:v>
                </c:pt>
                <c:pt idx="1389">
                  <c:v>0.19670499999999999</c:v>
                </c:pt>
                <c:pt idx="1390">
                  <c:v>0.19791</c:v>
                </c:pt>
                <c:pt idx="1391">
                  <c:v>0.19900999999999999</c:v>
                </c:pt>
                <c:pt idx="1392">
                  <c:v>0.20012199999999999</c:v>
                </c:pt>
                <c:pt idx="1393">
                  <c:v>0.20133300000000001</c:v>
                </c:pt>
                <c:pt idx="1394">
                  <c:v>0.20270199999999999</c:v>
                </c:pt>
                <c:pt idx="1395">
                  <c:v>0.20422599999999999</c:v>
                </c:pt>
                <c:pt idx="1396">
                  <c:v>0.20583499999999999</c:v>
                </c:pt>
                <c:pt idx="1397">
                  <c:v>0.20742099999999999</c:v>
                </c:pt>
                <c:pt idx="1398">
                  <c:v>0.209006</c:v>
                </c:pt>
                <c:pt idx="1399">
                  <c:v>0.21065600000000001</c:v>
                </c:pt>
                <c:pt idx="1400">
                  <c:v>0.212281</c:v>
                </c:pt>
                <c:pt idx="1401">
                  <c:v>0.213585</c:v>
                </c:pt>
                <c:pt idx="1402">
                  <c:v>0.21417700000000001</c:v>
                </c:pt>
                <c:pt idx="1403">
                  <c:v>0.21401600000000001</c:v>
                </c:pt>
                <c:pt idx="1404">
                  <c:v>0.213112</c:v>
                </c:pt>
                <c:pt idx="1405">
                  <c:v>0.21185100000000001</c:v>
                </c:pt>
                <c:pt idx="1406">
                  <c:v>0.210063</c:v>
                </c:pt>
                <c:pt idx="1407">
                  <c:v>0.208314</c:v>
                </c:pt>
                <c:pt idx="1408">
                  <c:v>0.20638100000000001</c:v>
                </c:pt>
                <c:pt idx="1409">
                  <c:v>0.204818</c:v>
                </c:pt>
                <c:pt idx="1410">
                  <c:v>0.20339699999999999</c:v>
                </c:pt>
                <c:pt idx="1411">
                  <c:v>0.20241899999999999</c:v>
                </c:pt>
                <c:pt idx="1412">
                  <c:v>0.201659</c:v>
                </c:pt>
                <c:pt idx="1413">
                  <c:v>0.20120399999999999</c:v>
                </c:pt>
                <c:pt idx="1414">
                  <c:v>0.200654</c:v>
                </c:pt>
                <c:pt idx="1415">
                  <c:v>0.20022699999999999</c:v>
                </c:pt>
                <c:pt idx="1416">
                  <c:v>0.199683</c:v>
                </c:pt>
                <c:pt idx="1417">
                  <c:v>0.198905</c:v>
                </c:pt>
                <c:pt idx="1418">
                  <c:v>0.19799800000000001</c:v>
                </c:pt>
                <c:pt idx="1419">
                  <c:v>0.196659</c:v>
                </c:pt>
                <c:pt idx="1420">
                  <c:v>0.19536800000000001</c:v>
                </c:pt>
                <c:pt idx="1421">
                  <c:v>0.19370200000000001</c:v>
                </c:pt>
                <c:pt idx="1422">
                  <c:v>0.192216</c:v>
                </c:pt>
                <c:pt idx="1423">
                  <c:v>0.19062399999999999</c:v>
                </c:pt>
                <c:pt idx="1424">
                  <c:v>0.18904299999999999</c:v>
                </c:pt>
                <c:pt idx="1425">
                  <c:v>0.18751999999999999</c:v>
                </c:pt>
                <c:pt idx="1426">
                  <c:v>0.1862</c:v>
                </c:pt>
                <c:pt idx="1427">
                  <c:v>0.185368</c:v>
                </c:pt>
                <c:pt idx="1428">
                  <c:v>0.18455299999999999</c:v>
                </c:pt>
                <c:pt idx="1429">
                  <c:v>0.18365999999999999</c:v>
                </c:pt>
                <c:pt idx="1430">
                  <c:v>0.182756</c:v>
                </c:pt>
                <c:pt idx="1431">
                  <c:v>0.181871</c:v>
                </c:pt>
                <c:pt idx="1432">
                  <c:v>0.18096999999999999</c:v>
                </c:pt>
                <c:pt idx="1433">
                  <c:v>0.17982000000000001</c:v>
                </c:pt>
                <c:pt idx="1434">
                  <c:v>0.17863100000000001</c:v>
                </c:pt>
                <c:pt idx="1435">
                  <c:v>0.17718200000000001</c:v>
                </c:pt>
                <c:pt idx="1436">
                  <c:v>0.17576900000000001</c:v>
                </c:pt>
                <c:pt idx="1437">
                  <c:v>0.17427599999999999</c:v>
                </c:pt>
                <c:pt idx="1438">
                  <c:v>0.17266000000000001</c:v>
                </c:pt>
                <c:pt idx="1439">
                  <c:v>0.171207</c:v>
                </c:pt>
                <c:pt idx="1440">
                  <c:v>0.169879</c:v>
                </c:pt>
                <c:pt idx="1441">
                  <c:v>0.16877500000000001</c:v>
                </c:pt>
                <c:pt idx="1442">
                  <c:v>0.167768</c:v>
                </c:pt>
                <c:pt idx="1443">
                  <c:v>0.16698399999999999</c:v>
                </c:pt>
                <c:pt idx="1444">
                  <c:v>0.16624900000000001</c:v>
                </c:pt>
                <c:pt idx="1445">
                  <c:v>0.16566400000000001</c:v>
                </c:pt>
                <c:pt idx="1446">
                  <c:v>0.16492899999999999</c:v>
                </c:pt>
                <c:pt idx="1447">
                  <c:v>0.16424</c:v>
                </c:pt>
                <c:pt idx="1448">
                  <c:v>0.163192</c:v>
                </c:pt>
                <c:pt idx="1449">
                  <c:v>0.161943</c:v>
                </c:pt>
                <c:pt idx="1450">
                  <c:v>0.16075</c:v>
                </c:pt>
                <c:pt idx="1451">
                  <c:v>0.15952</c:v>
                </c:pt>
                <c:pt idx="1452">
                  <c:v>0.158418</c:v>
                </c:pt>
                <c:pt idx="1453">
                  <c:v>0.15782199999999999</c:v>
                </c:pt>
                <c:pt idx="1454">
                  <c:v>0.157553</c:v>
                </c:pt>
                <c:pt idx="1455">
                  <c:v>0.15742400000000001</c:v>
                </c:pt>
                <c:pt idx="1456">
                  <c:v>0.15768099999999999</c:v>
                </c:pt>
                <c:pt idx="1457">
                  <c:v>0.157942</c:v>
                </c:pt>
                <c:pt idx="1458">
                  <c:v>0.15848100000000001</c:v>
                </c:pt>
                <c:pt idx="1459">
                  <c:v>0.159354</c:v>
                </c:pt>
                <c:pt idx="1460">
                  <c:v>0.16053300000000001</c:v>
                </c:pt>
                <c:pt idx="1461">
                  <c:v>0.16176599999999999</c:v>
                </c:pt>
                <c:pt idx="1462">
                  <c:v>0.163025</c:v>
                </c:pt>
                <c:pt idx="1463">
                  <c:v>0.16401399999999999</c:v>
                </c:pt>
                <c:pt idx="1464">
                  <c:v>0.16492399999999999</c:v>
                </c:pt>
                <c:pt idx="1465">
                  <c:v>0.165354</c:v>
                </c:pt>
                <c:pt idx="1466">
                  <c:v>0.165435</c:v>
                </c:pt>
                <c:pt idx="1467">
                  <c:v>0.16531699999999999</c:v>
                </c:pt>
                <c:pt idx="1468">
                  <c:v>0.165127</c:v>
                </c:pt>
                <c:pt idx="1469">
                  <c:v>0.165099</c:v>
                </c:pt>
                <c:pt idx="1470">
                  <c:v>0.165157</c:v>
                </c:pt>
                <c:pt idx="1471">
                  <c:v>0.16516600000000001</c:v>
                </c:pt>
                <c:pt idx="1472">
                  <c:v>0.16508500000000001</c:v>
                </c:pt>
                <c:pt idx="1473">
                  <c:v>0.16484599999999999</c:v>
                </c:pt>
                <c:pt idx="1474">
                  <c:v>0.16464899999999999</c:v>
                </c:pt>
                <c:pt idx="1475">
                  <c:v>0.164576</c:v>
                </c:pt>
                <c:pt idx="1476">
                  <c:v>0.16508</c:v>
                </c:pt>
                <c:pt idx="1477">
                  <c:v>0.16586799999999999</c:v>
                </c:pt>
                <c:pt idx="1478">
                  <c:v>0.16681699999999999</c:v>
                </c:pt>
                <c:pt idx="1479">
                  <c:v>0.167517</c:v>
                </c:pt>
                <c:pt idx="1480">
                  <c:v>0.16830100000000001</c:v>
                </c:pt>
                <c:pt idx="1481">
                  <c:v>0.169101</c:v>
                </c:pt>
                <c:pt idx="1482">
                  <c:v>0.16972999999999999</c:v>
                </c:pt>
                <c:pt idx="1483">
                  <c:v>0.17025399999999999</c:v>
                </c:pt>
                <c:pt idx="1484">
                  <c:v>0.170484</c:v>
                </c:pt>
                <c:pt idx="1485">
                  <c:v>0.17033799999999999</c:v>
                </c:pt>
                <c:pt idx="1486">
                  <c:v>0.17009099999999999</c:v>
                </c:pt>
                <c:pt idx="1487">
                  <c:v>0.169762</c:v>
                </c:pt>
                <c:pt idx="1488">
                  <c:v>0.16964399999999999</c:v>
                </c:pt>
                <c:pt idx="1489">
                  <c:v>0.169739</c:v>
                </c:pt>
                <c:pt idx="1490">
                  <c:v>0.170511</c:v>
                </c:pt>
                <c:pt idx="1491">
                  <c:v>0.171268</c:v>
                </c:pt>
                <c:pt idx="1492">
                  <c:v>0.17219599999999999</c:v>
                </c:pt>
                <c:pt idx="1493">
                  <c:v>0.17314399999999999</c:v>
                </c:pt>
                <c:pt idx="1494">
                  <c:v>0.17394100000000001</c:v>
                </c:pt>
                <c:pt idx="1495">
                  <c:v>0.174566</c:v>
                </c:pt>
                <c:pt idx="1496">
                  <c:v>0.175179</c:v>
                </c:pt>
                <c:pt idx="1497">
                  <c:v>0.17549400000000001</c:v>
                </c:pt>
                <c:pt idx="1498">
                  <c:v>0.17546500000000001</c:v>
                </c:pt>
                <c:pt idx="1499">
                  <c:v>0.17535500000000001</c:v>
                </c:pt>
                <c:pt idx="1500">
                  <c:v>0.17523900000000001</c:v>
                </c:pt>
                <c:pt idx="1501">
                  <c:v>0.17479500000000001</c:v>
                </c:pt>
                <c:pt idx="1502">
                  <c:v>0.174399</c:v>
                </c:pt>
                <c:pt idx="1503">
                  <c:v>0.17400199999999999</c:v>
                </c:pt>
                <c:pt idx="1504">
                  <c:v>0.17374300000000001</c:v>
                </c:pt>
                <c:pt idx="1505">
                  <c:v>0.173758</c:v>
                </c:pt>
                <c:pt idx="1506">
                  <c:v>0.173903</c:v>
                </c:pt>
                <c:pt idx="1507">
                  <c:v>0.17422499999999999</c:v>
                </c:pt>
                <c:pt idx="1508">
                  <c:v>0.17454800000000001</c:v>
                </c:pt>
                <c:pt idx="1509">
                  <c:v>0.17468</c:v>
                </c:pt>
                <c:pt idx="1510">
                  <c:v>0.17488799999999999</c:v>
                </c:pt>
                <c:pt idx="1511">
                  <c:v>0.175177</c:v>
                </c:pt>
                <c:pt idx="1512">
                  <c:v>0.175737</c:v>
                </c:pt>
                <c:pt idx="1513">
                  <c:v>0.17655399999999999</c:v>
                </c:pt>
                <c:pt idx="1514">
                  <c:v>0.177421</c:v>
                </c:pt>
                <c:pt idx="1515">
                  <c:v>0.178394</c:v>
                </c:pt>
                <c:pt idx="1516">
                  <c:v>0.17940300000000001</c:v>
                </c:pt>
                <c:pt idx="1517">
                  <c:v>0.18012800000000001</c:v>
                </c:pt>
                <c:pt idx="1518">
                  <c:v>0.180838</c:v>
                </c:pt>
                <c:pt idx="1519">
                  <c:v>0.181426</c:v>
                </c:pt>
                <c:pt idx="1520">
                  <c:v>0.18243400000000001</c:v>
                </c:pt>
                <c:pt idx="1521">
                  <c:v>0.18345700000000001</c:v>
                </c:pt>
                <c:pt idx="1522">
                  <c:v>0.184588</c:v>
                </c:pt>
                <c:pt idx="1523">
                  <c:v>0.18574299999999999</c:v>
                </c:pt>
                <c:pt idx="1524">
                  <c:v>0.186667</c:v>
                </c:pt>
                <c:pt idx="1525">
                  <c:v>0.18762000000000001</c:v>
                </c:pt>
                <c:pt idx="1526">
                  <c:v>0.18868799999999999</c:v>
                </c:pt>
                <c:pt idx="1527">
                  <c:v>0.189919</c:v>
                </c:pt>
                <c:pt idx="1528">
                  <c:v>0.191159</c:v>
                </c:pt>
                <c:pt idx="1529">
                  <c:v>0.192361</c:v>
                </c:pt>
                <c:pt idx="1530">
                  <c:v>0.193386</c:v>
                </c:pt>
                <c:pt idx="1531">
                  <c:v>0.19447300000000001</c:v>
                </c:pt>
                <c:pt idx="1532">
                  <c:v>0.19570499999999999</c:v>
                </c:pt>
                <c:pt idx="1533">
                  <c:v>0.19697400000000001</c:v>
                </c:pt>
                <c:pt idx="1534">
                  <c:v>0.19819000000000001</c:v>
                </c:pt>
                <c:pt idx="1535">
                  <c:v>0.19931499999999999</c:v>
                </c:pt>
                <c:pt idx="1536">
                  <c:v>0.20037099999999999</c:v>
                </c:pt>
                <c:pt idx="1537">
                  <c:v>0.20147899999999999</c:v>
                </c:pt>
                <c:pt idx="1538">
                  <c:v>0.20260500000000001</c:v>
                </c:pt>
                <c:pt idx="1539">
                  <c:v>0.203814</c:v>
                </c:pt>
                <c:pt idx="1540">
                  <c:v>0.20507600000000001</c:v>
                </c:pt>
                <c:pt idx="1541">
                  <c:v>0.20635700000000001</c:v>
                </c:pt>
                <c:pt idx="1542">
                  <c:v>0.20743900000000001</c:v>
                </c:pt>
                <c:pt idx="1543">
                  <c:v>0.20846000000000001</c:v>
                </c:pt>
                <c:pt idx="1544">
                  <c:v>0.209426</c:v>
                </c:pt>
                <c:pt idx="1545">
                  <c:v>0.210448</c:v>
                </c:pt>
                <c:pt idx="1546">
                  <c:v>0.21140400000000001</c:v>
                </c:pt>
                <c:pt idx="1547">
                  <c:v>0.21232999999999999</c:v>
                </c:pt>
                <c:pt idx="1548">
                  <c:v>0.213342</c:v>
                </c:pt>
                <c:pt idx="1549">
                  <c:v>0.21431500000000001</c:v>
                </c:pt>
                <c:pt idx="1550">
                  <c:v>0.21495800000000001</c:v>
                </c:pt>
                <c:pt idx="1551">
                  <c:v>0.215642</c:v>
                </c:pt>
                <c:pt idx="1552">
                  <c:v>0.216304</c:v>
                </c:pt>
                <c:pt idx="1553">
                  <c:v>0.21687300000000001</c:v>
                </c:pt>
                <c:pt idx="1554">
                  <c:v>0.21710699999999999</c:v>
                </c:pt>
                <c:pt idx="1555">
                  <c:v>0.21714600000000001</c:v>
                </c:pt>
                <c:pt idx="1556">
                  <c:v>0.21723400000000001</c:v>
                </c:pt>
                <c:pt idx="1557">
                  <c:v>0.217192</c:v>
                </c:pt>
                <c:pt idx="1558">
                  <c:v>0.217338</c:v>
                </c:pt>
                <c:pt idx="1559">
                  <c:v>0.21771799999999999</c:v>
                </c:pt>
                <c:pt idx="1560">
                  <c:v>0.218002</c:v>
                </c:pt>
                <c:pt idx="1561">
                  <c:v>0.21843899999999999</c:v>
                </c:pt>
                <c:pt idx="1562">
                  <c:v>0.21885599999999999</c:v>
                </c:pt>
                <c:pt idx="1563">
                  <c:v>0.219113</c:v>
                </c:pt>
                <c:pt idx="1564">
                  <c:v>0.21918799999999999</c:v>
                </c:pt>
                <c:pt idx="1565">
                  <c:v>0.21907199999999999</c:v>
                </c:pt>
                <c:pt idx="1566">
                  <c:v>0.21879699999999999</c:v>
                </c:pt>
                <c:pt idx="1567">
                  <c:v>0.21862300000000001</c:v>
                </c:pt>
                <c:pt idx="1568">
                  <c:v>0.21857199999999999</c:v>
                </c:pt>
                <c:pt idx="1569">
                  <c:v>0.21876999999999999</c:v>
                </c:pt>
                <c:pt idx="1570">
                  <c:v>0.21931100000000001</c:v>
                </c:pt>
                <c:pt idx="1571">
                  <c:v>0.22006500000000001</c:v>
                </c:pt>
                <c:pt idx="1572">
                  <c:v>0.220998</c:v>
                </c:pt>
                <c:pt idx="1573">
                  <c:v>0.222076</c:v>
                </c:pt>
                <c:pt idx="1574">
                  <c:v>0.22315699999999999</c:v>
                </c:pt>
                <c:pt idx="1575">
                  <c:v>0.224186</c:v>
                </c:pt>
                <c:pt idx="1576">
                  <c:v>0.22503000000000001</c:v>
                </c:pt>
                <c:pt idx="1577">
                  <c:v>0.225693</c:v>
                </c:pt>
                <c:pt idx="1578">
                  <c:v>0.22623299999999999</c:v>
                </c:pt>
                <c:pt idx="1579">
                  <c:v>0.22670799999999999</c:v>
                </c:pt>
                <c:pt idx="1580">
                  <c:v>0.227136</c:v>
                </c:pt>
                <c:pt idx="1581">
                  <c:v>0.22762499999999999</c:v>
                </c:pt>
                <c:pt idx="1582">
                  <c:v>0.22821900000000001</c:v>
                </c:pt>
                <c:pt idx="1583">
                  <c:v>0.228911</c:v>
                </c:pt>
                <c:pt idx="1584">
                  <c:v>0.22973199999999999</c:v>
                </c:pt>
                <c:pt idx="1585">
                  <c:v>0.230683</c:v>
                </c:pt>
                <c:pt idx="1586">
                  <c:v>0.231654</c:v>
                </c:pt>
                <c:pt idx="1587">
                  <c:v>0.23261299999999999</c:v>
                </c:pt>
                <c:pt idx="1588">
                  <c:v>0.23355300000000001</c:v>
                </c:pt>
                <c:pt idx="1589">
                  <c:v>0.234403</c:v>
                </c:pt>
                <c:pt idx="1590">
                  <c:v>0.235176</c:v>
                </c:pt>
                <c:pt idx="1591">
                  <c:v>0.23597499999999999</c:v>
                </c:pt>
                <c:pt idx="1592">
                  <c:v>0.23679700000000001</c:v>
                </c:pt>
                <c:pt idx="1593">
                  <c:v>0.23761599999999999</c:v>
                </c:pt>
                <c:pt idx="1594">
                  <c:v>0.23850099999999999</c:v>
                </c:pt>
                <c:pt idx="1595">
                  <c:v>0.23944699999999999</c:v>
                </c:pt>
                <c:pt idx="1596">
                  <c:v>0.24038799999999999</c:v>
                </c:pt>
                <c:pt idx="1597">
                  <c:v>0.241367</c:v>
                </c:pt>
                <c:pt idx="1598">
                  <c:v>0.24241699999999999</c:v>
                </c:pt>
                <c:pt idx="1599">
                  <c:v>0.24345900000000001</c:v>
                </c:pt>
                <c:pt idx="1600">
                  <c:v>0.24452299999999999</c:v>
                </c:pt>
                <c:pt idx="1601">
                  <c:v>0.24542800000000001</c:v>
                </c:pt>
                <c:pt idx="1602">
                  <c:v>0.245918</c:v>
                </c:pt>
                <c:pt idx="1603">
                  <c:v>0.24604400000000001</c:v>
                </c:pt>
                <c:pt idx="1604">
                  <c:v>0.24610599999999999</c:v>
                </c:pt>
                <c:pt idx="1605">
                  <c:v>0.24604899999999999</c:v>
                </c:pt>
                <c:pt idx="1606">
                  <c:v>0.24596499999999999</c:v>
                </c:pt>
                <c:pt idx="1607">
                  <c:v>0.24592800000000001</c:v>
                </c:pt>
                <c:pt idx="1608">
                  <c:v>0.24589900000000001</c:v>
                </c:pt>
                <c:pt idx="1609">
                  <c:v>0.24582799999999999</c:v>
                </c:pt>
                <c:pt idx="1610">
                  <c:v>0.245614</c:v>
                </c:pt>
                <c:pt idx="1611">
                  <c:v>0.245341</c:v>
                </c:pt>
                <c:pt idx="1612">
                  <c:v>0.245198</c:v>
                </c:pt>
                <c:pt idx="1613">
                  <c:v>0.245002</c:v>
                </c:pt>
                <c:pt idx="1614">
                  <c:v>0.244723</c:v>
                </c:pt>
                <c:pt idx="1615">
                  <c:v>0.244341</c:v>
                </c:pt>
                <c:pt idx="1616">
                  <c:v>0.24393300000000001</c:v>
                </c:pt>
                <c:pt idx="1617">
                  <c:v>0.24347299999999999</c:v>
                </c:pt>
                <c:pt idx="1618">
                  <c:v>0.24283399999999999</c:v>
                </c:pt>
                <c:pt idx="1619">
                  <c:v>0.24244099999999999</c:v>
                </c:pt>
                <c:pt idx="1620">
                  <c:v>0.24210000000000001</c:v>
                </c:pt>
                <c:pt idx="1621">
                  <c:v>0.24180599999999999</c:v>
                </c:pt>
                <c:pt idx="1622">
                  <c:v>0.24143300000000001</c:v>
                </c:pt>
                <c:pt idx="1623">
                  <c:v>0.24116899999999999</c:v>
                </c:pt>
                <c:pt idx="1624">
                  <c:v>0.241115</c:v>
                </c:pt>
                <c:pt idx="1625">
                  <c:v>0.241008</c:v>
                </c:pt>
                <c:pt idx="1626">
                  <c:v>0.24079100000000001</c:v>
                </c:pt>
                <c:pt idx="1627">
                  <c:v>0.24057899999999999</c:v>
                </c:pt>
                <c:pt idx="1628">
                  <c:v>0.24033199999999999</c:v>
                </c:pt>
                <c:pt idx="1629">
                  <c:v>0.24010300000000001</c:v>
                </c:pt>
                <c:pt idx="1630">
                  <c:v>0.239951</c:v>
                </c:pt>
                <c:pt idx="1631">
                  <c:v>0.23972199999999999</c:v>
                </c:pt>
                <c:pt idx="1632">
                  <c:v>0.23953199999999999</c:v>
                </c:pt>
                <c:pt idx="1633">
                  <c:v>0.239314</c:v>
                </c:pt>
                <c:pt idx="1634">
                  <c:v>0.23902699999999999</c:v>
                </c:pt>
                <c:pt idx="1635">
                  <c:v>0.23885000000000001</c:v>
                </c:pt>
                <c:pt idx="1636">
                  <c:v>0.23860000000000001</c:v>
                </c:pt>
                <c:pt idx="1637">
                  <c:v>0.238396</c:v>
                </c:pt>
                <c:pt idx="1638">
                  <c:v>0.238259</c:v>
                </c:pt>
                <c:pt idx="1639">
                  <c:v>0.23799600000000001</c:v>
                </c:pt>
                <c:pt idx="1640">
                  <c:v>0.23783799999999999</c:v>
                </c:pt>
                <c:pt idx="1641">
                  <c:v>0.23763100000000001</c:v>
                </c:pt>
                <c:pt idx="1642">
                  <c:v>0.23738000000000001</c:v>
                </c:pt>
                <c:pt idx="1643">
                  <c:v>0.237262</c:v>
                </c:pt>
                <c:pt idx="1644">
                  <c:v>0.23702500000000001</c:v>
                </c:pt>
                <c:pt idx="1645">
                  <c:v>0.236874</c:v>
                </c:pt>
                <c:pt idx="1646">
                  <c:v>0.23672599999999999</c:v>
                </c:pt>
                <c:pt idx="1647">
                  <c:v>0.23647399999999999</c:v>
                </c:pt>
                <c:pt idx="1648">
                  <c:v>0.23635200000000001</c:v>
                </c:pt>
                <c:pt idx="1649">
                  <c:v>0.236124</c:v>
                </c:pt>
                <c:pt idx="1650">
                  <c:v>0.23586199999999999</c:v>
                </c:pt>
                <c:pt idx="1651">
                  <c:v>0.235428</c:v>
                </c:pt>
                <c:pt idx="1652">
                  <c:v>0.23463999999999999</c:v>
                </c:pt>
                <c:pt idx="1653">
                  <c:v>0.23352100000000001</c:v>
                </c:pt>
                <c:pt idx="1654">
                  <c:v>0.23231499999999999</c:v>
                </c:pt>
                <c:pt idx="1655">
                  <c:v>0.23107800000000001</c:v>
                </c:pt>
                <c:pt idx="1656">
                  <c:v>0.22983600000000001</c:v>
                </c:pt>
                <c:pt idx="1657">
                  <c:v>0.22859499999999999</c:v>
                </c:pt>
                <c:pt idx="1658">
                  <c:v>0.22738</c:v>
                </c:pt>
                <c:pt idx="1659">
                  <c:v>0.22606499999999999</c:v>
                </c:pt>
                <c:pt idx="1660">
                  <c:v>0.22472</c:v>
                </c:pt>
                <c:pt idx="1661">
                  <c:v>0.22340299999999999</c:v>
                </c:pt>
                <c:pt idx="1662">
                  <c:v>0.222056</c:v>
                </c:pt>
                <c:pt idx="1663">
                  <c:v>0.22076499999999999</c:v>
                </c:pt>
                <c:pt idx="1664">
                  <c:v>0.21945899999999999</c:v>
                </c:pt>
                <c:pt idx="1665">
                  <c:v>0.21807099999999999</c:v>
                </c:pt>
                <c:pt idx="1666">
                  <c:v>0.21671000000000001</c:v>
                </c:pt>
                <c:pt idx="1667">
                  <c:v>0.215308</c:v>
                </c:pt>
                <c:pt idx="1668">
                  <c:v>0.21393300000000001</c:v>
                </c:pt>
                <c:pt idx="1669">
                  <c:v>0.21252099999999999</c:v>
                </c:pt>
                <c:pt idx="1670">
                  <c:v>0.21116599999999999</c:v>
                </c:pt>
                <c:pt idx="1671">
                  <c:v>0.20983299999999999</c:v>
                </c:pt>
                <c:pt idx="1672">
                  <c:v>0.208458</c:v>
                </c:pt>
                <c:pt idx="1673">
                  <c:v>0.20716999999999999</c:v>
                </c:pt>
                <c:pt idx="1674">
                  <c:v>0.20578099999999999</c:v>
                </c:pt>
                <c:pt idx="1675">
                  <c:v>0.20449999999999999</c:v>
                </c:pt>
                <c:pt idx="1676">
                  <c:v>0.20319899999999999</c:v>
                </c:pt>
                <c:pt idx="1677">
                  <c:v>0.20188700000000001</c:v>
                </c:pt>
                <c:pt idx="1678">
                  <c:v>0.20058799999999999</c:v>
                </c:pt>
                <c:pt idx="1679">
                  <c:v>0.19923199999999999</c:v>
                </c:pt>
                <c:pt idx="1680">
                  <c:v>0.197904</c:v>
                </c:pt>
                <c:pt idx="1681">
                  <c:v>0.19650000000000001</c:v>
                </c:pt>
                <c:pt idx="1682">
                  <c:v>0.19515199999999999</c:v>
                </c:pt>
                <c:pt idx="1683">
                  <c:v>0.19376499999999999</c:v>
                </c:pt>
                <c:pt idx="1684">
                  <c:v>0.192361</c:v>
                </c:pt>
                <c:pt idx="1685">
                  <c:v>0.19100400000000001</c:v>
                </c:pt>
                <c:pt idx="1686">
                  <c:v>0.18959599999999999</c:v>
                </c:pt>
                <c:pt idx="1687">
                  <c:v>0.18825700000000001</c:v>
                </c:pt>
                <c:pt idx="1688">
                  <c:v>0.18690399999999999</c:v>
                </c:pt>
                <c:pt idx="1689">
                  <c:v>0.18559600000000001</c:v>
                </c:pt>
                <c:pt idx="1690">
                  <c:v>0.18429999999999999</c:v>
                </c:pt>
                <c:pt idx="1691">
                  <c:v>0.18301000000000001</c:v>
                </c:pt>
                <c:pt idx="1692">
                  <c:v>0.18174199999999999</c:v>
                </c:pt>
                <c:pt idx="1693">
                  <c:v>0.18043999999999999</c:v>
                </c:pt>
                <c:pt idx="1694">
                  <c:v>0.179178</c:v>
                </c:pt>
                <c:pt idx="1695">
                  <c:v>0.17785899999999999</c:v>
                </c:pt>
                <c:pt idx="1696">
                  <c:v>0.17655999999999999</c:v>
                </c:pt>
                <c:pt idx="1697">
                  <c:v>0.17521</c:v>
                </c:pt>
                <c:pt idx="1698">
                  <c:v>0.17387900000000001</c:v>
                </c:pt>
                <c:pt idx="1699">
                  <c:v>0.172538</c:v>
                </c:pt>
                <c:pt idx="1700">
                  <c:v>0.17115900000000001</c:v>
                </c:pt>
                <c:pt idx="1701">
                  <c:v>0.16967399999999999</c:v>
                </c:pt>
                <c:pt idx="1702">
                  <c:v>0.16817799999999999</c:v>
                </c:pt>
                <c:pt idx="1703">
                  <c:v>0.16672600000000001</c:v>
                </c:pt>
                <c:pt idx="1704">
                  <c:v>0.165324</c:v>
                </c:pt>
                <c:pt idx="1705">
                  <c:v>0.164018</c:v>
                </c:pt>
                <c:pt idx="1706">
                  <c:v>0.162771</c:v>
                </c:pt>
                <c:pt idx="1707">
                  <c:v>0.16157199999999999</c:v>
                </c:pt>
                <c:pt idx="1708">
                  <c:v>0.16029299999999999</c:v>
                </c:pt>
                <c:pt idx="1709">
                  <c:v>0.15914300000000001</c:v>
                </c:pt>
                <c:pt idx="1710">
                  <c:v>0.15793499999999999</c:v>
                </c:pt>
                <c:pt idx="1711">
                  <c:v>0.15678400000000001</c:v>
                </c:pt>
                <c:pt idx="1712">
                  <c:v>0.15554299999999999</c:v>
                </c:pt>
                <c:pt idx="1713">
                  <c:v>0.15426699999999999</c:v>
                </c:pt>
                <c:pt idx="1714">
                  <c:v>0.15298100000000001</c:v>
                </c:pt>
                <c:pt idx="1715">
                  <c:v>0.15162300000000001</c:v>
                </c:pt>
                <c:pt idx="1716">
                  <c:v>0.15031600000000001</c:v>
                </c:pt>
                <c:pt idx="1717">
                  <c:v>0.148919</c:v>
                </c:pt>
                <c:pt idx="1718">
                  <c:v>0.147566</c:v>
                </c:pt>
                <c:pt idx="1719">
                  <c:v>0.14619799999999999</c:v>
                </c:pt>
                <c:pt idx="1720">
                  <c:v>0.144841</c:v>
                </c:pt>
                <c:pt idx="1721">
                  <c:v>0.14355799999999999</c:v>
                </c:pt>
                <c:pt idx="1722">
                  <c:v>0.14222399999999999</c:v>
                </c:pt>
                <c:pt idx="1723">
                  <c:v>0.14100499999999999</c:v>
                </c:pt>
                <c:pt idx="1724">
                  <c:v>0.139741</c:v>
                </c:pt>
                <c:pt idx="1725">
                  <c:v>0.13848299999999999</c:v>
                </c:pt>
                <c:pt idx="1726">
                  <c:v>0.13726099999999999</c:v>
                </c:pt>
                <c:pt idx="1727">
                  <c:v>0.13597500000000001</c:v>
                </c:pt>
                <c:pt idx="1728">
                  <c:v>0.134769</c:v>
                </c:pt>
                <c:pt idx="1729">
                  <c:v>0.13344200000000001</c:v>
                </c:pt>
                <c:pt idx="1730">
                  <c:v>0.132165</c:v>
                </c:pt>
                <c:pt idx="1731">
                  <c:v>0.13083400000000001</c:v>
                </c:pt>
                <c:pt idx="1732">
                  <c:v>0.12947700000000001</c:v>
                </c:pt>
                <c:pt idx="1733">
                  <c:v>0.12816</c:v>
                </c:pt>
                <c:pt idx="1734">
                  <c:v>0.126752</c:v>
                </c:pt>
                <c:pt idx="1735">
                  <c:v>0.125468</c:v>
                </c:pt>
                <c:pt idx="1736">
                  <c:v>0.124087</c:v>
                </c:pt>
                <c:pt idx="1737">
                  <c:v>0.122778</c:v>
                </c:pt>
                <c:pt idx="1738">
                  <c:v>0.121464</c:v>
                </c:pt>
                <c:pt idx="1739">
                  <c:v>0.12012200000000001</c:v>
                </c:pt>
                <c:pt idx="1740">
                  <c:v>0.118879</c:v>
                </c:pt>
                <c:pt idx="1741">
                  <c:v>0.117518</c:v>
                </c:pt>
                <c:pt idx="1742">
                  <c:v>0.11629299999999999</c:v>
                </c:pt>
                <c:pt idx="1743">
                  <c:v>0.11497599999999999</c:v>
                </c:pt>
                <c:pt idx="1744">
                  <c:v>0.113687</c:v>
                </c:pt>
                <c:pt idx="1745">
                  <c:v>0.112401</c:v>
                </c:pt>
                <c:pt idx="1746">
                  <c:v>0.11101800000000001</c:v>
                </c:pt>
                <c:pt idx="1747">
                  <c:v>0.10975</c:v>
                </c:pt>
                <c:pt idx="1748">
                  <c:v>0.10839699999999999</c:v>
                </c:pt>
                <c:pt idx="1749">
                  <c:v>0.10705199999999999</c:v>
                </c:pt>
                <c:pt idx="1750">
                  <c:v>0.10564</c:v>
                </c:pt>
                <c:pt idx="1751">
                  <c:v>0.104866</c:v>
                </c:pt>
                <c:pt idx="1752">
                  <c:v>0.104556</c:v>
                </c:pt>
                <c:pt idx="1753">
                  <c:v>0.104517</c:v>
                </c:pt>
                <c:pt idx="1754">
                  <c:v>0.10463600000000001</c:v>
                </c:pt>
                <c:pt idx="1755">
                  <c:v>0.104847</c:v>
                </c:pt>
                <c:pt idx="1756">
                  <c:v>0.10531600000000001</c:v>
                </c:pt>
                <c:pt idx="1757">
                  <c:v>0.105974</c:v>
                </c:pt>
                <c:pt idx="1758">
                  <c:v>0.106905</c:v>
                </c:pt>
                <c:pt idx="1759">
                  <c:v>0.107945</c:v>
                </c:pt>
                <c:pt idx="1760">
                  <c:v>0.109208</c:v>
                </c:pt>
                <c:pt idx="1761">
                  <c:v>0.110704</c:v>
                </c:pt>
                <c:pt idx="1762">
                  <c:v>0.112384</c:v>
                </c:pt>
                <c:pt idx="1763">
                  <c:v>0.114232</c:v>
                </c:pt>
                <c:pt idx="1764">
                  <c:v>0.116326</c:v>
                </c:pt>
                <c:pt idx="1765">
                  <c:v>0.118615</c:v>
                </c:pt>
                <c:pt idx="1766">
                  <c:v>0.121073</c:v>
                </c:pt>
                <c:pt idx="1767">
                  <c:v>0.123534</c:v>
                </c:pt>
                <c:pt idx="1768">
                  <c:v>0.12568299999999999</c:v>
                </c:pt>
                <c:pt idx="1769">
                  <c:v>0.127475</c:v>
                </c:pt>
                <c:pt idx="1770">
                  <c:v>0.12890499999999999</c:v>
                </c:pt>
                <c:pt idx="1771">
                  <c:v>0.12998000000000001</c:v>
                </c:pt>
                <c:pt idx="1772">
                  <c:v>0.130663</c:v>
                </c:pt>
                <c:pt idx="1773">
                  <c:v>0.131163</c:v>
                </c:pt>
                <c:pt idx="1774">
                  <c:v>0.13161300000000001</c:v>
                </c:pt>
                <c:pt idx="1775">
                  <c:v>0.13222500000000001</c:v>
                </c:pt>
                <c:pt idx="1776">
                  <c:v>0.133128</c:v>
                </c:pt>
                <c:pt idx="1777">
                  <c:v>0.13428000000000001</c:v>
                </c:pt>
                <c:pt idx="1778">
                  <c:v>0.13570199999999999</c:v>
                </c:pt>
                <c:pt idx="1779">
                  <c:v>0.137263</c:v>
                </c:pt>
                <c:pt idx="1780">
                  <c:v>0.13892699999999999</c:v>
                </c:pt>
                <c:pt idx="1781">
                  <c:v>0.140322</c:v>
                </c:pt>
                <c:pt idx="1782">
                  <c:v>0.140903</c:v>
                </c:pt>
                <c:pt idx="1783">
                  <c:v>0.141073</c:v>
                </c:pt>
                <c:pt idx="1784">
                  <c:v>0.141398</c:v>
                </c:pt>
                <c:pt idx="1785">
                  <c:v>0.141739</c:v>
                </c:pt>
                <c:pt idx="1786">
                  <c:v>0.14226</c:v>
                </c:pt>
                <c:pt idx="1787">
                  <c:v>0.143008</c:v>
                </c:pt>
                <c:pt idx="1788">
                  <c:v>0.14383299999999999</c:v>
                </c:pt>
                <c:pt idx="1789">
                  <c:v>0.14485300000000001</c:v>
                </c:pt>
                <c:pt idx="1790">
                  <c:v>0.14616499999999999</c:v>
                </c:pt>
                <c:pt idx="1791">
                  <c:v>0.14751</c:v>
                </c:pt>
                <c:pt idx="1792">
                  <c:v>0.14888100000000001</c:v>
                </c:pt>
                <c:pt idx="1793">
                  <c:v>0.150227</c:v>
                </c:pt>
                <c:pt idx="1794">
                  <c:v>0.15151400000000001</c:v>
                </c:pt>
                <c:pt idx="1795">
                  <c:v>0.15268000000000001</c:v>
                </c:pt>
                <c:pt idx="1796">
                  <c:v>0.15373800000000001</c:v>
                </c:pt>
                <c:pt idx="1797">
                  <c:v>0.15467800000000001</c:v>
                </c:pt>
                <c:pt idx="1798">
                  <c:v>0.155555</c:v>
                </c:pt>
                <c:pt idx="1799">
                  <c:v>0.15639600000000001</c:v>
                </c:pt>
                <c:pt idx="1800">
                  <c:v>0.15701999999999999</c:v>
                </c:pt>
                <c:pt idx="1801">
                  <c:v>0.15746099999999999</c:v>
                </c:pt>
                <c:pt idx="1802">
                  <c:v>0.15764400000000001</c:v>
                </c:pt>
                <c:pt idx="1803">
                  <c:v>0.15765599999999999</c:v>
                </c:pt>
                <c:pt idx="1804">
                  <c:v>0.15734300000000001</c:v>
                </c:pt>
                <c:pt idx="1805">
                  <c:v>0.15706999999999999</c:v>
                </c:pt>
                <c:pt idx="1806">
                  <c:v>0.15695200000000001</c:v>
                </c:pt>
                <c:pt idx="1807">
                  <c:v>0.156947</c:v>
                </c:pt>
                <c:pt idx="1808">
                  <c:v>0.15761700000000001</c:v>
                </c:pt>
                <c:pt idx="1809">
                  <c:v>0.15840099999999999</c:v>
                </c:pt>
                <c:pt idx="1810">
                  <c:v>0.15962000000000001</c:v>
                </c:pt>
                <c:pt idx="1811">
                  <c:v>0.16072800000000001</c:v>
                </c:pt>
                <c:pt idx="1812">
                  <c:v>0.16139899999999999</c:v>
                </c:pt>
                <c:pt idx="1813">
                  <c:v>0.16209200000000001</c:v>
                </c:pt>
                <c:pt idx="1814">
                  <c:v>0.162631</c:v>
                </c:pt>
                <c:pt idx="1815">
                  <c:v>0.16294</c:v>
                </c:pt>
                <c:pt idx="1816">
                  <c:v>0.16279399999999999</c:v>
                </c:pt>
                <c:pt idx="1817">
                  <c:v>0.16243099999999999</c:v>
                </c:pt>
                <c:pt idx="1818">
                  <c:v>0.16233900000000001</c:v>
                </c:pt>
                <c:pt idx="1819">
                  <c:v>0.162164</c:v>
                </c:pt>
                <c:pt idx="1820">
                  <c:v>0.16182299999999999</c:v>
                </c:pt>
                <c:pt idx="1821">
                  <c:v>0.161971</c:v>
                </c:pt>
                <c:pt idx="1822">
                  <c:v>0.16159499999999999</c:v>
                </c:pt>
                <c:pt idx="1823">
                  <c:v>0.161028</c:v>
                </c:pt>
                <c:pt idx="1824">
                  <c:v>0.16081100000000001</c:v>
                </c:pt>
                <c:pt idx="1825">
                  <c:v>0.16051699999999999</c:v>
                </c:pt>
                <c:pt idx="1826">
                  <c:v>0.16004299999999999</c:v>
                </c:pt>
                <c:pt idx="1827">
                  <c:v>0.15971399999999999</c:v>
                </c:pt>
                <c:pt idx="1828">
                  <c:v>0.15980900000000001</c:v>
                </c:pt>
                <c:pt idx="1829">
                  <c:v>0.15974099999999999</c:v>
                </c:pt>
                <c:pt idx="1830">
                  <c:v>0.16014500000000001</c:v>
                </c:pt>
                <c:pt idx="1831">
                  <c:v>0.160547</c:v>
                </c:pt>
                <c:pt idx="1832">
                  <c:v>0.16073399999999999</c:v>
                </c:pt>
                <c:pt idx="1833">
                  <c:v>0.16067400000000001</c:v>
                </c:pt>
                <c:pt idx="1834">
                  <c:v>0.160806</c:v>
                </c:pt>
                <c:pt idx="1835">
                  <c:v>0.160992</c:v>
                </c:pt>
                <c:pt idx="1836">
                  <c:v>0.16120599999999999</c:v>
                </c:pt>
                <c:pt idx="1837">
                  <c:v>0.16164400000000001</c:v>
                </c:pt>
                <c:pt idx="1838">
                  <c:v>0.16173899999999999</c:v>
                </c:pt>
                <c:pt idx="1839">
                  <c:v>0.16168199999999999</c:v>
                </c:pt>
                <c:pt idx="1840">
                  <c:v>0.16172700000000001</c:v>
                </c:pt>
                <c:pt idx="1841">
                  <c:v>0.16179099999999999</c:v>
                </c:pt>
                <c:pt idx="1842">
                  <c:v>0.16153899999999999</c:v>
                </c:pt>
                <c:pt idx="1843">
                  <c:v>0.161583</c:v>
                </c:pt>
                <c:pt idx="1844">
                  <c:v>0.16161600000000001</c:v>
                </c:pt>
                <c:pt idx="1845">
                  <c:v>0.16137499999999999</c:v>
                </c:pt>
                <c:pt idx="1846">
                  <c:v>0.161246</c:v>
                </c:pt>
                <c:pt idx="1847">
                  <c:v>0.16128700000000001</c:v>
                </c:pt>
                <c:pt idx="1848">
                  <c:v>0.161136</c:v>
                </c:pt>
                <c:pt idx="1849">
                  <c:v>0.16131899999999999</c:v>
                </c:pt>
                <c:pt idx="1850">
                  <c:v>0.16106400000000001</c:v>
                </c:pt>
                <c:pt idx="1851">
                  <c:v>0.16063</c:v>
                </c:pt>
                <c:pt idx="1852">
                  <c:v>0.16078500000000001</c:v>
                </c:pt>
                <c:pt idx="1853">
                  <c:v>0.16073999999999999</c:v>
                </c:pt>
                <c:pt idx="1854">
                  <c:v>0.16070799999999999</c:v>
                </c:pt>
                <c:pt idx="1855">
                  <c:v>0.16080900000000001</c:v>
                </c:pt>
                <c:pt idx="1856">
                  <c:v>0.160886</c:v>
                </c:pt>
                <c:pt idx="1857">
                  <c:v>0.16093499999999999</c:v>
                </c:pt>
                <c:pt idx="1858">
                  <c:v>0.16092400000000001</c:v>
                </c:pt>
                <c:pt idx="1859">
                  <c:v>0.160828</c:v>
                </c:pt>
                <c:pt idx="1860">
                  <c:v>0.16073499999999999</c:v>
                </c:pt>
                <c:pt idx="1861">
                  <c:v>0.16067799999999999</c:v>
                </c:pt>
                <c:pt idx="1862">
                  <c:v>0.16069700000000001</c:v>
                </c:pt>
                <c:pt idx="1863">
                  <c:v>0.16077900000000001</c:v>
                </c:pt>
                <c:pt idx="1864">
                  <c:v>0.16087199999999999</c:v>
                </c:pt>
                <c:pt idx="1865">
                  <c:v>0.16092500000000001</c:v>
                </c:pt>
                <c:pt idx="1866">
                  <c:v>0.160916</c:v>
                </c:pt>
                <c:pt idx="1867">
                  <c:v>0.160858</c:v>
                </c:pt>
                <c:pt idx="1868">
                  <c:v>0.16078700000000001</c:v>
                </c:pt>
                <c:pt idx="1869">
                  <c:v>0.160746</c:v>
                </c:pt>
                <c:pt idx="1870">
                  <c:v>0.16076099999999999</c:v>
                </c:pt>
                <c:pt idx="1871">
                  <c:v>0.16081999999999999</c:v>
                </c:pt>
                <c:pt idx="1872">
                  <c:v>0.160885</c:v>
                </c:pt>
                <c:pt idx="1873">
                  <c:v>0.160914</c:v>
                </c:pt>
                <c:pt idx="1874">
                  <c:v>0.160887</c:v>
                </c:pt>
                <c:pt idx="1875">
                  <c:v>0.16082199999999999</c:v>
                </c:pt>
                <c:pt idx="1876">
                  <c:v>0.16076099999999999</c:v>
                </c:pt>
                <c:pt idx="1877">
                  <c:v>0.160743</c:v>
                </c:pt>
                <c:pt idx="1878">
                  <c:v>0.16078000000000001</c:v>
                </c:pt>
                <c:pt idx="1879">
                  <c:v>0.16084699999999999</c:v>
                </c:pt>
                <c:pt idx="1880">
                  <c:v>0.16090099999999999</c:v>
                </c:pt>
                <c:pt idx="1881">
                  <c:v>0.16090499999999999</c:v>
                </c:pt>
                <c:pt idx="1882">
                  <c:v>0.160858</c:v>
                </c:pt>
                <c:pt idx="1883">
                  <c:v>0.16078899999999999</c:v>
                </c:pt>
                <c:pt idx="1884">
                  <c:v>0.160743</c:v>
                </c:pt>
                <c:pt idx="1885">
                  <c:v>0.16075</c:v>
                </c:pt>
                <c:pt idx="1886">
                  <c:v>0.160805</c:v>
                </c:pt>
                <c:pt idx="1887">
                  <c:v>0.16087199999999999</c:v>
                </c:pt>
                <c:pt idx="1888">
                  <c:v>0.16090699999999999</c:v>
                </c:pt>
                <c:pt idx="1889">
                  <c:v>0.160887</c:v>
                </c:pt>
                <c:pt idx="1890">
                  <c:v>0.160825</c:v>
                </c:pt>
                <c:pt idx="1891">
                  <c:v>0.16076099999999999</c:v>
                </c:pt>
                <c:pt idx="1892">
                  <c:v>0.16073200000000001</c:v>
                </c:pt>
                <c:pt idx="1893">
                  <c:v>0.16075500000000001</c:v>
                </c:pt>
                <c:pt idx="1894">
                  <c:v>0.16081400000000001</c:v>
                </c:pt>
                <c:pt idx="1895">
                  <c:v>0.16087099999999999</c:v>
                </c:pt>
                <c:pt idx="1896">
                  <c:v>0.160889</c:v>
                </c:pt>
                <c:pt idx="1897">
                  <c:v>0.160858</c:v>
                </c:pt>
                <c:pt idx="1898">
                  <c:v>0.160799</c:v>
                </c:pt>
                <c:pt idx="1899">
                  <c:v>0.160751</c:v>
                </c:pt>
                <c:pt idx="1900">
                  <c:v>0.160686</c:v>
                </c:pt>
                <c:pt idx="1901">
                  <c:v>0.16053700000000001</c:v>
                </c:pt>
                <c:pt idx="1902">
                  <c:v>0.16025200000000001</c:v>
                </c:pt>
                <c:pt idx="1903">
                  <c:v>0.160077</c:v>
                </c:pt>
                <c:pt idx="1904">
                  <c:v>0.15983700000000001</c:v>
                </c:pt>
                <c:pt idx="1905">
                  <c:v>0.159799</c:v>
                </c:pt>
                <c:pt idx="1906">
                  <c:v>0.160112</c:v>
                </c:pt>
                <c:pt idx="1907">
                  <c:v>0.16026199999999999</c:v>
                </c:pt>
                <c:pt idx="1908">
                  <c:v>0.16056699999999999</c:v>
                </c:pt>
                <c:pt idx="1909">
                  <c:v>0.160938</c:v>
                </c:pt>
                <c:pt idx="1910">
                  <c:v>0.16125100000000001</c:v>
                </c:pt>
                <c:pt idx="1911">
                  <c:v>0.16161300000000001</c:v>
                </c:pt>
                <c:pt idx="1912">
                  <c:v>0.16162099999999999</c:v>
                </c:pt>
                <c:pt idx="1913">
                  <c:v>0.16151499999999999</c:v>
                </c:pt>
                <c:pt idx="1914">
                  <c:v>0.16173199999999999</c:v>
                </c:pt>
                <c:pt idx="1915">
                  <c:v>0.162079</c:v>
                </c:pt>
                <c:pt idx="1916">
                  <c:v>0.162358</c:v>
                </c:pt>
                <c:pt idx="1917">
                  <c:v>0.16248399999999999</c:v>
                </c:pt>
                <c:pt idx="1918">
                  <c:v>0.16240499999999999</c:v>
                </c:pt>
                <c:pt idx="1919">
                  <c:v>0.162218</c:v>
                </c:pt>
                <c:pt idx="1920">
                  <c:v>0.161942</c:v>
                </c:pt>
                <c:pt idx="1921">
                  <c:v>0.161549</c:v>
                </c:pt>
                <c:pt idx="1922">
                  <c:v>0.161079</c:v>
                </c:pt>
                <c:pt idx="1923">
                  <c:v>0.16061300000000001</c:v>
                </c:pt>
                <c:pt idx="1924">
                  <c:v>0.16025300000000001</c:v>
                </c:pt>
                <c:pt idx="1925">
                  <c:v>0.16046299999999999</c:v>
                </c:pt>
                <c:pt idx="1926">
                  <c:v>0.161242</c:v>
                </c:pt>
                <c:pt idx="1927">
                  <c:v>0.16192500000000001</c:v>
                </c:pt>
                <c:pt idx="1928">
                  <c:v>0.162162</c:v>
                </c:pt>
                <c:pt idx="1929">
                  <c:v>0.16267100000000001</c:v>
                </c:pt>
                <c:pt idx="1930">
                  <c:v>0.163683</c:v>
                </c:pt>
                <c:pt idx="1931">
                  <c:v>0.16463900000000001</c:v>
                </c:pt>
                <c:pt idx="1932">
                  <c:v>0.165682</c:v>
                </c:pt>
                <c:pt idx="1933">
                  <c:v>0.16683999999999999</c:v>
                </c:pt>
                <c:pt idx="1934">
                  <c:v>0.167799</c:v>
                </c:pt>
                <c:pt idx="1935">
                  <c:v>0.16867599999999999</c:v>
                </c:pt>
                <c:pt idx="1936">
                  <c:v>0.16906099999999999</c:v>
                </c:pt>
                <c:pt idx="1937">
                  <c:v>0.16903499999999999</c:v>
                </c:pt>
                <c:pt idx="1938">
                  <c:v>0.16889000000000001</c:v>
                </c:pt>
                <c:pt idx="1939">
                  <c:v>0.16869300000000001</c:v>
                </c:pt>
                <c:pt idx="1940">
                  <c:v>0.168383</c:v>
                </c:pt>
                <c:pt idx="1941">
                  <c:v>0.16831299999999999</c:v>
                </c:pt>
                <c:pt idx="1942">
                  <c:v>0.16855800000000001</c:v>
                </c:pt>
                <c:pt idx="1943">
                  <c:v>0.16875100000000001</c:v>
                </c:pt>
                <c:pt idx="1944">
                  <c:v>0.16885800000000001</c:v>
                </c:pt>
                <c:pt idx="1945">
                  <c:v>0.168873</c:v>
                </c:pt>
                <c:pt idx="1946">
                  <c:v>0.16875999999999999</c:v>
                </c:pt>
                <c:pt idx="1947">
                  <c:v>0.16861300000000001</c:v>
                </c:pt>
                <c:pt idx="1948">
                  <c:v>0.168486</c:v>
                </c:pt>
                <c:pt idx="1949">
                  <c:v>0.168404</c:v>
                </c:pt>
                <c:pt idx="1950">
                  <c:v>0.16833500000000001</c:v>
                </c:pt>
                <c:pt idx="1951">
                  <c:v>0.16842199999999999</c:v>
                </c:pt>
                <c:pt idx="1952">
                  <c:v>0.16897000000000001</c:v>
                </c:pt>
                <c:pt idx="1953">
                  <c:v>0.16986200000000001</c:v>
                </c:pt>
                <c:pt idx="1954">
                  <c:v>0.17099</c:v>
                </c:pt>
                <c:pt idx="1955">
                  <c:v>0.17246</c:v>
                </c:pt>
                <c:pt idx="1956">
                  <c:v>0.17419200000000001</c:v>
                </c:pt>
                <c:pt idx="1957">
                  <c:v>0.17596200000000001</c:v>
                </c:pt>
                <c:pt idx="1958">
                  <c:v>0.17757500000000001</c:v>
                </c:pt>
                <c:pt idx="1959">
                  <c:v>0.17888599999999999</c:v>
                </c:pt>
                <c:pt idx="1960">
                  <c:v>0.17995700000000001</c:v>
                </c:pt>
                <c:pt idx="1961">
                  <c:v>0.180926</c:v>
                </c:pt>
                <c:pt idx="1962">
                  <c:v>0.18178</c:v>
                </c:pt>
                <c:pt idx="1963">
                  <c:v>0.18298900000000001</c:v>
                </c:pt>
                <c:pt idx="1964">
                  <c:v>0.184451</c:v>
                </c:pt>
                <c:pt idx="1965">
                  <c:v>0.18607699999999999</c:v>
                </c:pt>
                <c:pt idx="1966">
                  <c:v>0.18789</c:v>
                </c:pt>
                <c:pt idx="1967">
                  <c:v>0.18959200000000001</c:v>
                </c:pt>
                <c:pt idx="1968">
                  <c:v>0.19129599999999999</c:v>
                </c:pt>
                <c:pt idx="1969">
                  <c:v>0.19294</c:v>
                </c:pt>
                <c:pt idx="1970">
                  <c:v>0.194489</c:v>
                </c:pt>
                <c:pt idx="1971">
                  <c:v>0.195824</c:v>
                </c:pt>
                <c:pt idx="1972">
                  <c:v>0.19714200000000001</c:v>
                </c:pt>
                <c:pt idx="1973">
                  <c:v>0.19860700000000001</c:v>
                </c:pt>
                <c:pt idx="1974">
                  <c:v>0.19997500000000001</c:v>
                </c:pt>
                <c:pt idx="1975">
                  <c:v>0.20122499999999999</c:v>
                </c:pt>
                <c:pt idx="1976">
                  <c:v>0.20232800000000001</c:v>
                </c:pt>
                <c:pt idx="1977">
                  <c:v>0.203486</c:v>
                </c:pt>
                <c:pt idx="1978">
                  <c:v>0.20464499999999999</c:v>
                </c:pt>
                <c:pt idx="1979">
                  <c:v>0.20583699999999999</c:v>
                </c:pt>
                <c:pt idx="1980">
                  <c:v>0.20719299999999999</c:v>
                </c:pt>
                <c:pt idx="1981">
                  <c:v>0.208453</c:v>
                </c:pt>
                <c:pt idx="1982">
                  <c:v>0.20980599999999999</c:v>
                </c:pt>
                <c:pt idx="1983">
                  <c:v>0.211093</c:v>
                </c:pt>
                <c:pt idx="1984">
                  <c:v>0.21237300000000001</c:v>
                </c:pt>
                <c:pt idx="1985">
                  <c:v>0.21365000000000001</c:v>
                </c:pt>
                <c:pt idx="1986">
                  <c:v>0.21485299999999999</c:v>
                </c:pt>
                <c:pt idx="1987">
                  <c:v>0.21614900000000001</c:v>
                </c:pt>
                <c:pt idx="1988">
                  <c:v>0.217338</c:v>
                </c:pt>
                <c:pt idx="1989">
                  <c:v>0.218668</c:v>
                </c:pt>
                <c:pt idx="1990">
                  <c:v>0.21990199999999999</c:v>
                </c:pt>
                <c:pt idx="1991">
                  <c:v>0.22123699999999999</c:v>
                </c:pt>
                <c:pt idx="1992">
                  <c:v>0.22254499999999999</c:v>
                </c:pt>
                <c:pt idx="1993">
                  <c:v>0.223852</c:v>
                </c:pt>
                <c:pt idx="1994">
                  <c:v>0.22520499999999999</c:v>
                </c:pt>
                <c:pt idx="1995">
                  <c:v>0.22648399999999999</c:v>
                </c:pt>
                <c:pt idx="1996">
                  <c:v>0.22785</c:v>
                </c:pt>
                <c:pt idx="1997">
                  <c:v>0.229099</c:v>
                </c:pt>
                <c:pt idx="1998">
                  <c:v>0.230457</c:v>
                </c:pt>
                <c:pt idx="1999">
                  <c:v>0.23172699999999999</c:v>
                </c:pt>
                <c:pt idx="2000">
                  <c:v>0.23302500000000001</c:v>
                </c:pt>
                <c:pt idx="2001">
                  <c:v>0.234288</c:v>
                </c:pt>
                <c:pt idx="2002">
                  <c:v>0.23496800000000001</c:v>
                </c:pt>
                <c:pt idx="2003">
                  <c:v>0.23469100000000001</c:v>
                </c:pt>
                <c:pt idx="2004">
                  <c:v>0.23350000000000001</c:v>
                </c:pt>
                <c:pt idx="2005">
                  <c:v>0.23205300000000001</c:v>
                </c:pt>
                <c:pt idx="2006">
                  <c:v>0.230574</c:v>
                </c:pt>
                <c:pt idx="2007">
                  <c:v>0.229133</c:v>
                </c:pt>
                <c:pt idx="2008">
                  <c:v>0.22780800000000001</c:v>
                </c:pt>
                <c:pt idx="2009">
                  <c:v>0.22664200000000001</c:v>
                </c:pt>
                <c:pt idx="2010">
                  <c:v>0.22565499999999999</c:v>
                </c:pt>
                <c:pt idx="2011">
                  <c:v>0.22481499999999999</c:v>
                </c:pt>
                <c:pt idx="2012">
                  <c:v>0.22408800000000001</c:v>
                </c:pt>
                <c:pt idx="2013">
                  <c:v>0.22334300000000001</c:v>
                </c:pt>
                <c:pt idx="2014">
                  <c:v>0.22245500000000001</c:v>
                </c:pt>
                <c:pt idx="2015">
                  <c:v>0.22140499999999999</c:v>
                </c:pt>
                <c:pt idx="2016">
                  <c:v>0.22017</c:v>
                </c:pt>
                <c:pt idx="2017">
                  <c:v>0.21887200000000001</c:v>
                </c:pt>
                <c:pt idx="2018">
                  <c:v>0.217448</c:v>
                </c:pt>
                <c:pt idx="2019">
                  <c:v>0.215974</c:v>
                </c:pt>
                <c:pt idx="2020">
                  <c:v>0.21446399999999999</c:v>
                </c:pt>
                <c:pt idx="2021">
                  <c:v>0.21301200000000001</c:v>
                </c:pt>
                <c:pt idx="2022">
                  <c:v>0.21162700000000001</c:v>
                </c:pt>
                <c:pt idx="2023">
                  <c:v>0.210364</c:v>
                </c:pt>
                <c:pt idx="2024">
                  <c:v>0.20921000000000001</c:v>
                </c:pt>
                <c:pt idx="2025">
                  <c:v>0.208145</c:v>
                </c:pt>
                <c:pt idx="2026">
                  <c:v>0.20713999999999999</c:v>
                </c:pt>
                <c:pt idx="2027">
                  <c:v>0.20611499999999999</c:v>
                </c:pt>
                <c:pt idx="2028">
                  <c:v>0.20502000000000001</c:v>
                </c:pt>
                <c:pt idx="2029">
                  <c:v>0.20383699999999999</c:v>
                </c:pt>
                <c:pt idx="2030">
                  <c:v>0.20247200000000001</c:v>
                </c:pt>
                <c:pt idx="2031">
                  <c:v>0.20102500000000001</c:v>
                </c:pt>
                <c:pt idx="2032">
                  <c:v>0.19944799999999999</c:v>
                </c:pt>
                <c:pt idx="2033">
                  <c:v>0.19778399999999999</c:v>
                </c:pt>
                <c:pt idx="2034">
                  <c:v>0.196078</c:v>
                </c:pt>
                <c:pt idx="2035">
                  <c:v>0.19437199999999999</c:v>
                </c:pt>
                <c:pt idx="2036">
                  <c:v>0.19273299999999999</c:v>
                </c:pt>
                <c:pt idx="2037">
                  <c:v>0.191161</c:v>
                </c:pt>
                <c:pt idx="2038">
                  <c:v>0.189722</c:v>
                </c:pt>
                <c:pt idx="2039">
                  <c:v>0.188359</c:v>
                </c:pt>
                <c:pt idx="2040">
                  <c:v>0.18709400000000001</c:v>
                </c:pt>
                <c:pt idx="2041">
                  <c:v>0.18584700000000001</c:v>
                </c:pt>
                <c:pt idx="2042">
                  <c:v>0.18457899999999999</c:v>
                </c:pt>
                <c:pt idx="2043">
                  <c:v>0.18325</c:v>
                </c:pt>
                <c:pt idx="2044">
                  <c:v>0.18179300000000001</c:v>
                </c:pt>
                <c:pt idx="2045">
                  <c:v>0.180204</c:v>
                </c:pt>
                <c:pt idx="2046">
                  <c:v>0.178483</c:v>
                </c:pt>
                <c:pt idx="2047">
                  <c:v>0.17663699999999999</c:v>
                </c:pt>
                <c:pt idx="2048">
                  <c:v>0.174735</c:v>
                </c:pt>
                <c:pt idx="2049">
                  <c:v>0.172787</c:v>
                </c:pt>
                <c:pt idx="2050">
                  <c:v>0.171045</c:v>
                </c:pt>
                <c:pt idx="2051">
                  <c:v>0.169766</c:v>
                </c:pt>
                <c:pt idx="2052">
                  <c:v>0.16875299999999999</c:v>
                </c:pt>
                <c:pt idx="2053">
                  <c:v>0.167855</c:v>
                </c:pt>
                <c:pt idx="2054">
                  <c:v>0.16736799999999999</c:v>
                </c:pt>
                <c:pt idx="2055">
                  <c:v>0.167184</c:v>
                </c:pt>
                <c:pt idx="2056">
                  <c:v>0.167217</c:v>
                </c:pt>
                <c:pt idx="2057">
                  <c:v>0.16750300000000001</c:v>
                </c:pt>
                <c:pt idx="2058">
                  <c:v>0.16821900000000001</c:v>
                </c:pt>
                <c:pt idx="2059">
                  <c:v>0.169012</c:v>
                </c:pt>
                <c:pt idx="2060">
                  <c:v>0.17016999999999999</c:v>
                </c:pt>
                <c:pt idx="2061">
                  <c:v>0.171625</c:v>
                </c:pt>
                <c:pt idx="2062">
                  <c:v>0.17329800000000001</c:v>
                </c:pt>
                <c:pt idx="2063">
                  <c:v>0.17505200000000001</c:v>
                </c:pt>
                <c:pt idx="2064">
                  <c:v>0.177207</c:v>
                </c:pt>
                <c:pt idx="2065">
                  <c:v>0.17935000000000001</c:v>
                </c:pt>
                <c:pt idx="2066">
                  <c:v>0.18157200000000001</c:v>
                </c:pt>
                <c:pt idx="2067">
                  <c:v>0.18406400000000001</c:v>
                </c:pt>
                <c:pt idx="2068">
                  <c:v>0.18617600000000001</c:v>
                </c:pt>
                <c:pt idx="2069">
                  <c:v>0.18846099999999999</c:v>
                </c:pt>
                <c:pt idx="2070">
                  <c:v>0.19081999999999999</c:v>
                </c:pt>
                <c:pt idx="2071">
                  <c:v>0.19300100000000001</c:v>
                </c:pt>
                <c:pt idx="2072">
                  <c:v>0.19544700000000001</c:v>
                </c:pt>
                <c:pt idx="2073">
                  <c:v>0.197766</c:v>
                </c:pt>
                <c:pt idx="2074">
                  <c:v>0.20008600000000001</c:v>
                </c:pt>
                <c:pt idx="2075">
                  <c:v>0.20236199999999999</c:v>
                </c:pt>
                <c:pt idx="2076">
                  <c:v>0.20451800000000001</c:v>
                </c:pt>
                <c:pt idx="2077">
                  <c:v>0.206682</c:v>
                </c:pt>
                <c:pt idx="2078">
                  <c:v>0.208735</c:v>
                </c:pt>
                <c:pt idx="2079">
                  <c:v>0.21072199999999999</c:v>
                </c:pt>
                <c:pt idx="2080">
                  <c:v>0.21251900000000001</c:v>
                </c:pt>
                <c:pt idx="2081">
                  <c:v>0.21420700000000001</c:v>
                </c:pt>
                <c:pt idx="2082">
                  <c:v>0.21590899999999999</c:v>
                </c:pt>
                <c:pt idx="2083">
                  <c:v>0.217527</c:v>
                </c:pt>
                <c:pt idx="2084">
                  <c:v>0.219088</c:v>
                </c:pt>
                <c:pt idx="2085">
                  <c:v>0.220583</c:v>
                </c:pt>
                <c:pt idx="2086">
                  <c:v>0.222001</c:v>
                </c:pt>
                <c:pt idx="2087">
                  <c:v>0.22330900000000001</c:v>
                </c:pt>
                <c:pt idx="2088">
                  <c:v>0.22458500000000001</c:v>
                </c:pt>
                <c:pt idx="2089">
                  <c:v>0.225936</c:v>
                </c:pt>
                <c:pt idx="2090">
                  <c:v>0.22720599999999999</c:v>
                </c:pt>
                <c:pt idx="2091">
                  <c:v>0.22858200000000001</c:v>
                </c:pt>
                <c:pt idx="2092">
                  <c:v>0.22989799999999999</c:v>
                </c:pt>
                <c:pt idx="2093">
                  <c:v>0.23116300000000001</c:v>
                </c:pt>
                <c:pt idx="2094">
                  <c:v>0.232408</c:v>
                </c:pt>
                <c:pt idx="2095">
                  <c:v>0.233566</c:v>
                </c:pt>
                <c:pt idx="2096">
                  <c:v>0.23477799999999999</c:v>
                </c:pt>
                <c:pt idx="2097">
                  <c:v>0.23589399999999999</c:v>
                </c:pt>
                <c:pt idx="2098">
                  <c:v>0.237118</c:v>
                </c:pt>
                <c:pt idx="2099">
                  <c:v>0.23832999999999999</c:v>
                </c:pt>
                <c:pt idx="2100">
                  <c:v>0.23963899999999999</c:v>
                </c:pt>
                <c:pt idx="2101">
                  <c:v>0.24077899999999999</c:v>
                </c:pt>
                <c:pt idx="2102">
                  <c:v>0.24173900000000001</c:v>
                </c:pt>
                <c:pt idx="2103">
                  <c:v>0.24160799999999999</c:v>
                </c:pt>
                <c:pt idx="2104">
                  <c:v>0.240508</c:v>
                </c:pt>
                <c:pt idx="2105">
                  <c:v>0.23887900000000001</c:v>
                </c:pt>
                <c:pt idx="2106">
                  <c:v>0.23667099999999999</c:v>
                </c:pt>
                <c:pt idx="2107">
                  <c:v>0.23468600000000001</c:v>
                </c:pt>
                <c:pt idx="2108">
                  <c:v>0.232595</c:v>
                </c:pt>
                <c:pt idx="2109">
                  <c:v>0.230905</c:v>
                </c:pt>
                <c:pt idx="2110">
                  <c:v>0.22956799999999999</c:v>
                </c:pt>
                <c:pt idx="2111">
                  <c:v>0.22851399999999999</c:v>
                </c:pt>
                <c:pt idx="2112">
                  <c:v>0.22779099999999999</c:v>
                </c:pt>
                <c:pt idx="2113">
                  <c:v>0.227352</c:v>
                </c:pt>
                <c:pt idx="2114">
                  <c:v>0.227217</c:v>
                </c:pt>
                <c:pt idx="2115">
                  <c:v>0.22713800000000001</c:v>
                </c:pt>
                <c:pt idx="2116">
                  <c:v>0.22691700000000001</c:v>
                </c:pt>
                <c:pt idx="2117">
                  <c:v>0.226408</c:v>
                </c:pt>
                <c:pt idx="2118">
                  <c:v>0.225471</c:v>
                </c:pt>
                <c:pt idx="2119">
                  <c:v>0.22442400000000001</c:v>
                </c:pt>
                <c:pt idx="2120">
                  <c:v>0.2233</c:v>
                </c:pt>
                <c:pt idx="2121">
                  <c:v>0.22215699999999999</c:v>
                </c:pt>
                <c:pt idx="2122">
                  <c:v>0.220971</c:v>
                </c:pt>
                <c:pt idx="2123">
                  <c:v>0.21986900000000001</c:v>
                </c:pt>
                <c:pt idx="2124">
                  <c:v>0.218782</c:v>
                </c:pt>
                <c:pt idx="2125">
                  <c:v>0.217838</c:v>
                </c:pt>
                <c:pt idx="2126">
                  <c:v>0.21695200000000001</c:v>
                </c:pt>
                <c:pt idx="2127">
                  <c:v>0.21617500000000001</c:v>
                </c:pt>
                <c:pt idx="2128">
                  <c:v>0.215446</c:v>
                </c:pt>
                <c:pt idx="2129">
                  <c:v>0.214725</c:v>
                </c:pt>
                <c:pt idx="2130">
                  <c:v>0.21399299999999999</c:v>
                </c:pt>
                <c:pt idx="2131">
                  <c:v>0.21319399999999999</c:v>
                </c:pt>
                <c:pt idx="2132">
                  <c:v>0.212309</c:v>
                </c:pt>
                <c:pt idx="2133">
                  <c:v>0.211339</c:v>
                </c:pt>
                <c:pt idx="2134">
                  <c:v>0.21026500000000001</c:v>
                </c:pt>
                <c:pt idx="2135">
                  <c:v>0.209149</c:v>
                </c:pt>
                <c:pt idx="2136">
                  <c:v>0.20799500000000001</c:v>
                </c:pt>
                <c:pt idx="2137">
                  <c:v>0.20686299999999999</c:v>
                </c:pt>
                <c:pt idx="2138">
                  <c:v>0.20579800000000001</c:v>
                </c:pt>
                <c:pt idx="2139">
                  <c:v>0.20480400000000001</c:v>
                </c:pt>
                <c:pt idx="2140">
                  <c:v>0.203933</c:v>
                </c:pt>
                <c:pt idx="2141">
                  <c:v>0.20314399999999999</c:v>
                </c:pt>
                <c:pt idx="2142">
                  <c:v>0.20244200000000001</c:v>
                </c:pt>
                <c:pt idx="2143">
                  <c:v>0.20177500000000001</c:v>
                </c:pt>
                <c:pt idx="2144">
                  <c:v>0.20109399999999999</c:v>
                </c:pt>
                <c:pt idx="2145">
                  <c:v>0.200373</c:v>
                </c:pt>
                <c:pt idx="2146">
                  <c:v>0.19956099999999999</c:v>
                </c:pt>
                <c:pt idx="2147">
                  <c:v>0.19864899999999999</c:v>
                </c:pt>
                <c:pt idx="2148">
                  <c:v>0.19764699999999999</c:v>
                </c:pt>
                <c:pt idx="2149">
                  <c:v>0.196545</c:v>
                </c:pt>
                <c:pt idx="2150">
                  <c:v>0.195464</c:v>
                </c:pt>
                <c:pt idx="2151">
                  <c:v>0.19448599999999999</c:v>
                </c:pt>
                <c:pt idx="2152">
                  <c:v>0.19380800000000001</c:v>
                </c:pt>
                <c:pt idx="2153">
                  <c:v>0.19350200000000001</c:v>
                </c:pt>
                <c:pt idx="2154">
                  <c:v>0.193441</c:v>
                </c:pt>
                <c:pt idx="2155">
                  <c:v>0.193716</c:v>
                </c:pt>
                <c:pt idx="2156">
                  <c:v>0.19426599999999999</c:v>
                </c:pt>
                <c:pt idx="2157">
                  <c:v>0.19517799999999999</c:v>
                </c:pt>
                <c:pt idx="2158">
                  <c:v>0.196268</c:v>
                </c:pt>
                <c:pt idx="2159">
                  <c:v>0.19741800000000001</c:v>
                </c:pt>
                <c:pt idx="2160">
                  <c:v>0.19855999999999999</c:v>
                </c:pt>
                <c:pt idx="2161">
                  <c:v>0.199378</c:v>
                </c:pt>
                <c:pt idx="2162">
                  <c:v>0.19989000000000001</c:v>
                </c:pt>
                <c:pt idx="2163">
                  <c:v>0.200299</c:v>
                </c:pt>
                <c:pt idx="2164">
                  <c:v>0.20068</c:v>
                </c:pt>
                <c:pt idx="2165">
                  <c:v>0.200851</c:v>
                </c:pt>
                <c:pt idx="2166">
                  <c:v>0.20103299999999999</c:v>
                </c:pt>
                <c:pt idx="2167">
                  <c:v>0.20127999999999999</c:v>
                </c:pt>
                <c:pt idx="2168">
                  <c:v>0.201733</c:v>
                </c:pt>
                <c:pt idx="2169">
                  <c:v>0.20222799999999999</c:v>
                </c:pt>
                <c:pt idx="2170">
                  <c:v>0.20267199999999999</c:v>
                </c:pt>
                <c:pt idx="2171">
                  <c:v>0.203072</c:v>
                </c:pt>
                <c:pt idx="2172">
                  <c:v>0.20344100000000001</c:v>
                </c:pt>
                <c:pt idx="2173">
                  <c:v>0.20375399999999999</c:v>
                </c:pt>
                <c:pt idx="2174">
                  <c:v>0.204101</c:v>
                </c:pt>
                <c:pt idx="2175">
                  <c:v>0.20454</c:v>
                </c:pt>
                <c:pt idx="2176">
                  <c:v>0.205099</c:v>
                </c:pt>
                <c:pt idx="2177">
                  <c:v>0.205627</c:v>
                </c:pt>
                <c:pt idx="2178">
                  <c:v>0.20618300000000001</c:v>
                </c:pt>
                <c:pt idx="2179">
                  <c:v>0.20672199999999999</c:v>
                </c:pt>
                <c:pt idx="2180">
                  <c:v>0.20722099999999999</c:v>
                </c:pt>
                <c:pt idx="2181">
                  <c:v>0.20782300000000001</c:v>
                </c:pt>
                <c:pt idx="2182">
                  <c:v>0.208453</c:v>
                </c:pt>
                <c:pt idx="2183">
                  <c:v>0.209177</c:v>
                </c:pt>
                <c:pt idx="2184">
                  <c:v>0.20996300000000001</c:v>
                </c:pt>
                <c:pt idx="2185">
                  <c:v>0.21070800000000001</c:v>
                </c:pt>
                <c:pt idx="2186">
                  <c:v>0.21134800000000001</c:v>
                </c:pt>
                <c:pt idx="2187">
                  <c:v>0.211898</c:v>
                </c:pt>
                <c:pt idx="2188">
                  <c:v>0.21267800000000001</c:v>
                </c:pt>
                <c:pt idx="2189">
                  <c:v>0.21351000000000001</c:v>
                </c:pt>
                <c:pt idx="2190">
                  <c:v>0.21432300000000001</c:v>
                </c:pt>
                <c:pt idx="2191">
                  <c:v>0.215003</c:v>
                </c:pt>
                <c:pt idx="2192">
                  <c:v>0.21579000000000001</c:v>
                </c:pt>
                <c:pt idx="2193">
                  <c:v>0.21673600000000001</c:v>
                </c:pt>
                <c:pt idx="2194">
                  <c:v>0.21767300000000001</c:v>
                </c:pt>
                <c:pt idx="2195">
                  <c:v>0.21854000000000001</c:v>
                </c:pt>
                <c:pt idx="2196">
                  <c:v>0.21932599999999999</c:v>
                </c:pt>
                <c:pt idx="2197">
                  <c:v>0.22031000000000001</c:v>
                </c:pt>
                <c:pt idx="2198">
                  <c:v>0.221299</c:v>
                </c:pt>
                <c:pt idx="2199">
                  <c:v>0.222274</c:v>
                </c:pt>
                <c:pt idx="2200">
                  <c:v>0.22307399999999999</c:v>
                </c:pt>
                <c:pt idx="2201">
                  <c:v>0.22380900000000001</c:v>
                </c:pt>
                <c:pt idx="2202">
                  <c:v>0.224553</c:v>
                </c:pt>
                <c:pt idx="2203">
                  <c:v>0.22531899999999999</c:v>
                </c:pt>
                <c:pt idx="2204">
                  <c:v>0.226021</c:v>
                </c:pt>
                <c:pt idx="2205">
                  <c:v>0.22697200000000001</c:v>
                </c:pt>
                <c:pt idx="2206">
                  <c:v>0.22803699999999999</c:v>
                </c:pt>
                <c:pt idx="2207">
                  <c:v>0.22915099999999999</c:v>
                </c:pt>
                <c:pt idx="2208">
                  <c:v>0.230152</c:v>
                </c:pt>
                <c:pt idx="2209">
                  <c:v>0.23131099999999999</c:v>
                </c:pt>
                <c:pt idx="2210">
                  <c:v>0.232628</c:v>
                </c:pt>
                <c:pt idx="2211">
                  <c:v>0.23374400000000001</c:v>
                </c:pt>
                <c:pt idx="2212">
                  <c:v>0.234651</c:v>
                </c:pt>
                <c:pt idx="2213">
                  <c:v>0.23555499999999999</c:v>
                </c:pt>
                <c:pt idx="2214">
                  <c:v>0.23641899999999999</c:v>
                </c:pt>
                <c:pt idx="2215">
                  <c:v>0.23719999999999999</c:v>
                </c:pt>
                <c:pt idx="2216">
                  <c:v>0.237923</c:v>
                </c:pt>
                <c:pt idx="2217">
                  <c:v>0.23877399999999999</c:v>
                </c:pt>
                <c:pt idx="2218">
                  <c:v>0.23961399999999999</c:v>
                </c:pt>
                <c:pt idx="2219">
                  <c:v>0.24040900000000001</c:v>
                </c:pt>
                <c:pt idx="2220">
                  <c:v>0.24113599999999999</c:v>
                </c:pt>
                <c:pt idx="2221">
                  <c:v>0.241983</c:v>
                </c:pt>
                <c:pt idx="2222">
                  <c:v>0.242926</c:v>
                </c:pt>
                <c:pt idx="2223">
                  <c:v>0.24399899999999999</c:v>
                </c:pt>
                <c:pt idx="2224">
                  <c:v>0.24510100000000001</c:v>
                </c:pt>
                <c:pt idx="2225">
                  <c:v>0.246228</c:v>
                </c:pt>
                <c:pt idx="2226">
                  <c:v>0.24689900000000001</c:v>
                </c:pt>
                <c:pt idx="2227">
                  <c:v>0.24749199999999999</c:v>
                </c:pt>
                <c:pt idx="2228">
                  <c:v>0.24834000000000001</c:v>
                </c:pt>
                <c:pt idx="2229">
                  <c:v>0.249386</c:v>
                </c:pt>
                <c:pt idx="2230">
                  <c:v>0.250446</c:v>
                </c:pt>
                <c:pt idx="2231">
                  <c:v>0.251917</c:v>
                </c:pt>
                <c:pt idx="2232">
                  <c:v>0.253137</c:v>
                </c:pt>
                <c:pt idx="2233">
                  <c:v>0.25453199999999998</c:v>
                </c:pt>
                <c:pt idx="2234">
                  <c:v>0.25581700000000002</c:v>
                </c:pt>
                <c:pt idx="2235">
                  <c:v>0.25694800000000001</c:v>
                </c:pt>
                <c:pt idx="2236">
                  <c:v>0.25831100000000001</c:v>
                </c:pt>
                <c:pt idx="2237">
                  <c:v>0.259523</c:v>
                </c:pt>
                <c:pt idx="2238">
                  <c:v>0.260768</c:v>
                </c:pt>
                <c:pt idx="2239">
                  <c:v>0.26209199999999999</c:v>
                </c:pt>
                <c:pt idx="2240">
                  <c:v>0.26334200000000002</c:v>
                </c:pt>
                <c:pt idx="2241">
                  <c:v>0.26463500000000001</c:v>
                </c:pt>
                <c:pt idx="2242">
                  <c:v>0.26593299999999997</c:v>
                </c:pt>
                <c:pt idx="2243">
                  <c:v>0.26727299999999998</c:v>
                </c:pt>
                <c:pt idx="2244">
                  <c:v>0.26851399999999997</c:v>
                </c:pt>
                <c:pt idx="2245">
                  <c:v>0.26980100000000001</c:v>
                </c:pt>
                <c:pt idx="2246">
                  <c:v>0.27112199999999997</c:v>
                </c:pt>
                <c:pt idx="2247">
                  <c:v>0.27268199999999998</c:v>
                </c:pt>
                <c:pt idx="2248">
                  <c:v>0.274505</c:v>
                </c:pt>
                <c:pt idx="2249">
                  <c:v>0.27679100000000001</c:v>
                </c:pt>
                <c:pt idx="2250">
                  <c:v>0.27928500000000001</c:v>
                </c:pt>
                <c:pt idx="2251">
                  <c:v>0.28209299999999998</c:v>
                </c:pt>
                <c:pt idx="2252">
                  <c:v>0.28536299999999998</c:v>
                </c:pt>
                <c:pt idx="2253">
                  <c:v>0.28884599999999999</c:v>
                </c:pt>
                <c:pt idx="2254">
                  <c:v>0.29181400000000002</c:v>
                </c:pt>
                <c:pt idx="2255">
                  <c:v>0.29387799999999997</c:v>
                </c:pt>
                <c:pt idx="2256">
                  <c:v>0.294879</c:v>
                </c:pt>
                <c:pt idx="2257">
                  <c:v>0.29507</c:v>
                </c:pt>
                <c:pt idx="2258">
                  <c:v>0.29470000000000002</c:v>
                </c:pt>
                <c:pt idx="2259">
                  <c:v>0.29405700000000001</c:v>
                </c:pt>
                <c:pt idx="2260">
                  <c:v>0.29336800000000002</c:v>
                </c:pt>
                <c:pt idx="2261">
                  <c:v>0.29273199999999999</c:v>
                </c:pt>
                <c:pt idx="2262">
                  <c:v>0.29220600000000002</c:v>
                </c:pt>
                <c:pt idx="2263">
                  <c:v>0.29191499999999998</c:v>
                </c:pt>
                <c:pt idx="2264">
                  <c:v>0.29181000000000001</c:v>
                </c:pt>
                <c:pt idx="2265">
                  <c:v>0.29192600000000002</c:v>
                </c:pt>
                <c:pt idx="2266">
                  <c:v>0.29221799999999998</c:v>
                </c:pt>
                <c:pt idx="2267">
                  <c:v>0.29266799999999998</c:v>
                </c:pt>
                <c:pt idx="2268">
                  <c:v>0.29314299999999999</c:v>
                </c:pt>
                <c:pt idx="2269">
                  <c:v>0.29358499999999998</c:v>
                </c:pt>
                <c:pt idx="2270">
                  <c:v>0.29391899999999999</c:v>
                </c:pt>
                <c:pt idx="2271">
                  <c:v>0.29393599999999998</c:v>
                </c:pt>
                <c:pt idx="2272">
                  <c:v>0.29388599999999998</c:v>
                </c:pt>
                <c:pt idx="2273">
                  <c:v>0.293819</c:v>
                </c:pt>
                <c:pt idx="2274">
                  <c:v>0.29377599999999998</c:v>
                </c:pt>
                <c:pt idx="2275">
                  <c:v>0.29378199999999999</c:v>
                </c:pt>
                <c:pt idx="2276">
                  <c:v>0.29383500000000001</c:v>
                </c:pt>
                <c:pt idx="2277">
                  <c:v>0.29390300000000003</c:v>
                </c:pt>
                <c:pt idx="2278">
                  <c:v>0.29394100000000001</c:v>
                </c:pt>
                <c:pt idx="2279">
                  <c:v>0.29392600000000002</c:v>
                </c:pt>
                <c:pt idx="2280">
                  <c:v>0.29386699999999999</c:v>
                </c:pt>
                <c:pt idx="2281">
                  <c:v>0.29380299999999998</c:v>
                </c:pt>
                <c:pt idx="2282">
                  <c:v>0.29377300000000001</c:v>
                </c:pt>
                <c:pt idx="2283">
                  <c:v>0.29379499999999997</c:v>
                </c:pt>
                <c:pt idx="2284">
                  <c:v>0.29385499999999998</c:v>
                </c:pt>
                <c:pt idx="2285">
                  <c:v>0.29391800000000001</c:v>
                </c:pt>
                <c:pt idx="2286">
                  <c:v>0.29394199999999998</c:v>
                </c:pt>
                <c:pt idx="2287">
                  <c:v>0.29391299999999998</c:v>
                </c:pt>
                <c:pt idx="2288">
                  <c:v>0.293848</c:v>
                </c:pt>
                <c:pt idx="2289">
                  <c:v>0.29379</c:v>
                </c:pt>
                <c:pt idx="2290">
                  <c:v>0.29377300000000001</c:v>
                </c:pt>
                <c:pt idx="2291">
                  <c:v>0.29380899999999999</c:v>
                </c:pt>
                <c:pt idx="2292">
                  <c:v>0.29387400000000002</c:v>
                </c:pt>
                <c:pt idx="2293">
                  <c:v>0.293929</c:v>
                </c:pt>
                <c:pt idx="2294">
                  <c:v>0.29393799999999998</c:v>
                </c:pt>
                <c:pt idx="2295">
                  <c:v>0.29389700000000002</c:v>
                </c:pt>
                <c:pt idx="2296">
                  <c:v>0.29382999999999998</c:v>
                </c:pt>
                <c:pt idx="2297">
                  <c:v>0.29377999999999999</c:v>
                </c:pt>
                <c:pt idx="2298">
                  <c:v>0.29377799999999998</c:v>
                </c:pt>
                <c:pt idx="2299">
                  <c:v>0.293825</c:v>
                </c:pt>
                <c:pt idx="2300">
                  <c:v>0.29390500000000003</c:v>
                </c:pt>
                <c:pt idx="2301">
                  <c:v>0.29398800000000003</c:v>
                </c:pt>
                <c:pt idx="2302">
                  <c:v>0.29405100000000001</c:v>
                </c:pt>
                <c:pt idx="2303">
                  <c:v>0.29407299999999997</c:v>
                </c:pt>
                <c:pt idx="2304">
                  <c:v>0.29415200000000002</c:v>
                </c:pt>
                <c:pt idx="2305">
                  <c:v>0.29417700000000002</c:v>
                </c:pt>
                <c:pt idx="2306">
                  <c:v>0.29431099999999999</c:v>
                </c:pt>
                <c:pt idx="2307">
                  <c:v>0.29442099999999999</c:v>
                </c:pt>
                <c:pt idx="2308">
                  <c:v>0.29461399999999999</c:v>
                </c:pt>
                <c:pt idx="2309">
                  <c:v>0.29479</c:v>
                </c:pt>
                <c:pt idx="2310">
                  <c:v>0.29499599999999998</c:v>
                </c:pt>
                <c:pt idx="2311">
                  <c:v>0.29519099999999998</c:v>
                </c:pt>
                <c:pt idx="2312">
                  <c:v>0.29536400000000002</c:v>
                </c:pt>
                <c:pt idx="2313">
                  <c:v>0.29552600000000001</c:v>
                </c:pt>
                <c:pt idx="2314">
                  <c:v>0.29563899999999999</c:v>
                </c:pt>
                <c:pt idx="2315">
                  <c:v>0.29570000000000002</c:v>
                </c:pt>
                <c:pt idx="2316">
                  <c:v>0.29571599999999998</c:v>
                </c:pt>
                <c:pt idx="2317">
                  <c:v>0.29567599999999999</c:v>
                </c:pt>
                <c:pt idx="2318">
                  <c:v>0.295603</c:v>
                </c:pt>
                <c:pt idx="2319">
                  <c:v>0.29549799999999998</c:v>
                </c:pt>
                <c:pt idx="2320">
                  <c:v>0.29538500000000001</c:v>
                </c:pt>
                <c:pt idx="2321">
                  <c:v>0.29527900000000001</c:v>
                </c:pt>
                <c:pt idx="2322">
                  <c:v>0.29520200000000002</c:v>
                </c:pt>
                <c:pt idx="2323">
                  <c:v>0.29518</c:v>
                </c:pt>
                <c:pt idx="2324">
                  <c:v>0.29522700000000002</c:v>
                </c:pt>
                <c:pt idx="2325">
                  <c:v>0.29531099999999999</c:v>
                </c:pt>
                <c:pt idx="2326">
                  <c:v>0.29541600000000001</c:v>
                </c:pt>
                <c:pt idx="2327">
                  <c:v>0.29555100000000001</c:v>
                </c:pt>
                <c:pt idx="2328">
                  <c:v>0.29571500000000001</c:v>
                </c:pt>
                <c:pt idx="2329">
                  <c:v>0.29590100000000003</c:v>
                </c:pt>
                <c:pt idx="2330">
                  <c:v>0.29610599999999998</c:v>
                </c:pt>
                <c:pt idx="2331">
                  <c:v>0.29632900000000001</c:v>
                </c:pt>
                <c:pt idx="2332">
                  <c:v>0.29655500000000001</c:v>
                </c:pt>
                <c:pt idx="2333">
                  <c:v>0.29678300000000002</c:v>
                </c:pt>
                <c:pt idx="2334">
                  <c:v>0.29699900000000001</c:v>
                </c:pt>
                <c:pt idx="2335">
                  <c:v>0.29719299999999998</c:v>
                </c:pt>
                <c:pt idx="2336">
                  <c:v>0.29736299999999999</c:v>
                </c:pt>
                <c:pt idx="2337">
                  <c:v>0.29750100000000002</c:v>
                </c:pt>
                <c:pt idx="2338">
                  <c:v>0.29760700000000001</c:v>
                </c:pt>
                <c:pt idx="2339">
                  <c:v>0.297682</c:v>
                </c:pt>
                <c:pt idx="2340">
                  <c:v>0.29773300000000003</c:v>
                </c:pt>
                <c:pt idx="2341">
                  <c:v>0.297765</c:v>
                </c:pt>
                <c:pt idx="2342">
                  <c:v>0.29779</c:v>
                </c:pt>
                <c:pt idx="2343">
                  <c:v>0.29781299999999999</c:v>
                </c:pt>
                <c:pt idx="2344">
                  <c:v>0.297844</c:v>
                </c:pt>
                <c:pt idx="2345">
                  <c:v>0.29788799999999999</c:v>
                </c:pt>
                <c:pt idx="2346">
                  <c:v>0.29794799999999999</c:v>
                </c:pt>
                <c:pt idx="2347">
                  <c:v>0.29802800000000002</c:v>
                </c:pt>
                <c:pt idx="2348">
                  <c:v>0.298128</c:v>
                </c:pt>
                <c:pt idx="2349">
                  <c:v>0.29824600000000001</c:v>
                </c:pt>
                <c:pt idx="2350">
                  <c:v>0.29834100000000002</c:v>
                </c:pt>
                <c:pt idx="2351">
                  <c:v>0.29843599999999998</c:v>
                </c:pt>
                <c:pt idx="2352">
                  <c:v>0.29857</c:v>
                </c:pt>
                <c:pt idx="2353">
                  <c:v>0.298626</c:v>
                </c:pt>
                <c:pt idx="2354">
                  <c:v>0.298572</c:v>
                </c:pt>
                <c:pt idx="2355">
                  <c:v>0.29847099999999999</c:v>
                </c:pt>
                <c:pt idx="2356">
                  <c:v>0.29837900000000001</c:v>
                </c:pt>
                <c:pt idx="2357">
                  <c:v>0.29830899999999999</c:v>
                </c:pt>
                <c:pt idx="2358">
                  <c:v>0.29830800000000002</c:v>
                </c:pt>
                <c:pt idx="2359">
                  <c:v>0.29836800000000002</c:v>
                </c:pt>
                <c:pt idx="2360">
                  <c:v>0.29844999999999999</c:v>
                </c:pt>
                <c:pt idx="2361">
                  <c:v>0.29850399999999999</c:v>
                </c:pt>
                <c:pt idx="2362">
                  <c:v>0.29850399999999999</c:v>
                </c:pt>
                <c:pt idx="2363">
                  <c:v>0.29846</c:v>
                </c:pt>
                <c:pt idx="2364">
                  <c:v>0.29840299999999997</c:v>
                </c:pt>
                <c:pt idx="2365">
                  <c:v>0.29837000000000002</c:v>
                </c:pt>
                <c:pt idx="2366">
                  <c:v>0.29838199999999998</c:v>
                </c:pt>
                <c:pt idx="2367">
                  <c:v>0.29843199999999998</c:v>
                </c:pt>
                <c:pt idx="2368">
                  <c:v>0.29848599999999997</c:v>
                </c:pt>
                <c:pt idx="2369">
                  <c:v>0.298508</c:v>
                </c:pt>
                <c:pt idx="2370">
                  <c:v>0.29848400000000003</c:v>
                </c:pt>
                <c:pt idx="2371">
                  <c:v>0.29842999999999997</c:v>
                </c:pt>
                <c:pt idx="2372">
                  <c:v>0.29838300000000001</c:v>
                </c:pt>
                <c:pt idx="2373">
                  <c:v>0.298371</c:v>
                </c:pt>
                <c:pt idx="2374">
                  <c:v>0.298402</c:v>
                </c:pt>
                <c:pt idx="2375">
                  <c:v>0.298456</c:v>
                </c:pt>
                <c:pt idx="2376">
                  <c:v>0.29849700000000001</c:v>
                </c:pt>
                <c:pt idx="2377">
                  <c:v>0.29849700000000001</c:v>
                </c:pt>
                <c:pt idx="2378">
                  <c:v>0.298458</c:v>
                </c:pt>
                <c:pt idx="2379">
                  <c:v>0.29840499999999998</c:v>
                </c:pt>
                <c:pt idx="2380">
                  <c:v>0.298373</c:v>
                </c:pt>
                <c:pt idx="2381">
                  <c:v>0.29838199999999998</c:v>
                </c:pt>
                <c:pt idx="2382">
                  <c:v>0.29842600000000002</c:v>
                </c:pt>
                <c:pt idx="2383">
                  <c:v>0.29847499999999999</c:v>
                </c:pt>
                <c:pt idx="2384">
                  <c:v>0.29849700000000001</c:v>
                </c:pt>
                <c:pt idx="2385">
                  <c:v>0.29847800000000002</c:v>
                </c:pt>
                <c:pt idx="2386">
                  <c:v>0.298431</c:v>
                </c:pt>
                <c:pt idx="2387">
                  <c:v>0.29838700000000001</c:v>
                </c:pt>
                <c:pt idx="2388">
                  <c:v>0.29837399999999997</c:v>
                </c:pt>
                <c:pt idx="2389">
                  <c:v>0.29840100000000003</c:v>
                </c:pt>
                <c:pt idx="2390">
                  <c:v>0.29844900000000002</c:v>
                </c:pt>
                <c:pt idx="2391">
                  <c:v>0.298485</c:v>
                </c:pt>
                <c:pt idx="2392">
                  <c:v>0.298487</c:v>
                </c:pt>
                <c:pt idx="2393">
                  <c:v>0.298454</c:v>
                </c:pt>
                <c:pt idx="2394">
                  <c:v>0.29840800000000001</c:v>
                </c:pt>
                <c:pt idx="2395">
                  <c:v>0.29837799999999998</c:v>
                </c:pt>
                <c:pt idx="2396">
                  <c:v>0.29838500000000001</c:v>
                </c:pt>
                <c:pt idx="2397">
                  <c:v>0.29842200000000002</c:v>
                </c:pt>
                <c:pt idx="2398">
                  <c:v>0.29846499999999998</c:v>
                </c:pt>
                <c:pt idx="2399">
                  <c:v>0.29848599999999997</c:v>
                </c:pt>
                <c:pt idx="2400">
                  <c:v>0.298456</c:v>
                </c:pt>
                <c:pt idx="2401">
                  <c:v>0.29841200000000001</c:v>
                </c:pt>
                <c:pt idx="2402">
                  <c:v>0.297989</c:v>
                </c:pt>
                <c:pt idx="2403">
                  <c:v>0.29738599999999998</c:v>
                </c:pt>
                <c:pt idx="2404">
                  <c:v>0.29630699999999999</c:v>
                </c:pt>
                <c:pt idx="2405">
                  <c:v>0.29496299999999998</c:v>
                </c:pt>
                <c:pt idx="2406">
                  <c:v>0.29340699999999997</c:v>
                </c:pt>
                <c:pt idx="2407">
                  <c:v>0.29160900000000001</c:v>
                </c:pt>
                <c:pt idx="2408">
                  <c:v>0.29000199999999998</c:v>
                </c:pt>
                <c:pt idx="2409">
                  <c:v>0.28864699999999999</c:v>
                </c:pt>
                <c:pt idx="2410">
                  <c:v>0.28759400000000002</c:v>
                </c:pt>
                <c:pt idx="2411">
                  <c:v>0.28689599999999998</c:v>
                </c:pt>
                <c:pt idx="2412">
                  <c:v>0.28654800000000002</c:v>
                </c:pt>
                <c:pt idx="2413">
                  <c:v>0.28642200000000001</c:v>
                </c:pt>
                <c:pt idx="2414">
                  <c:v>0.28619800000000001</c:v>
                </c:pt>
                <c:pt idx="2415">
                  <c:v>0.28603299999999998</c:v>
                </c:pt>
                <c:pt idx="2416">
                  <c:v>0.28615200000000002</c:v>
                </c:pt>
                <c:pt idx="2417">
                  <c:v>0.28636299999999998</c:v>
                </c:pt>
                <c:pt idx="2418">
                  <c:v>0.28673700000000002</c:v>
                </c:pt>
                <c:pt idx="2419">
                  <c:v>0.28739799999999999</c:v>
                </c:pt>
                <c:pt idx="2420">
                  <c:v>0.288269</c:v>
                </c:pt>
                <c:pt idx="2421">
                  <c:v>0.28930699999999998</c:v>
                </c:pt>
                <c:pt idx="2422">
                  <c:v>0.29030899999999998</c:v>
                </c:pt>
                <c:pt idx="2423">
                  <c:v>0.29105700000000001</c:v>
                </c:pt>
                <c:pt idx="2424">
                  <c:v>0.29129300000000002</c:v>
                </c:pt>
                <c:pt idx="2425">
                  <c:v>0.29106300000000002</c:v>
                </c:pt>
                <c:pt idx="2426">
                  <c:v>0.29029500000000003</c:v>
                </c:pt>
                <c:pt idx="2427">
                  <c:v>0.289103</c:v>
                </c:pt>
                <c:pt idx="2428">
                  <c:v>0.28762300000000002</c:v>
                </c:pt>
                <c:pt idx="2429">
                  <c:v>0.28605599999999998</c:v>
                </c:pt>
                <c:pt idx="2430">
                  <c:v>0.28469299999999997</c:v>
                </c:pt>
                <c:pt idx="2431">
                  <c:v>0.28366200000000003</c:v>
                </c:pt>
                <c:pt idx="2432">
                  <c:v>0.28294900000000001</c:v>
                </c:pt>
                <c:pt idx="2433">
                  <c:v>0.28262700000000002</c:v>
                </c:pt>
                <c:pt idx="2434">
                  <c:v>0.28289999999999998</c:v>
                </c:pt>
                <c:pt idx="2435">
                  <c:v>0.28312700000000002</c:v>
                </c:pt>
                <c:pt idx="2436">
                  <c:v>0.28317900000000001</c:v>
                </c:pt>
                <c:pt idx="2437">
                  <c:v>0.28330499999999997</c:v>
                </c:pt>
                <c:pt idx="2438">
                  <c:v>0.28378399999999998</c:v>
                </c:pt>
                <c:pt idx="2439">
                  <c:v>0.28420699999999999</c:v>
                </c:pt>
                <c:pt idx="2440">
                  <c:v>0.28499099999999999</c:v>
                </c:pt>
                <c:pt idx="2441">
                  <c:v>0.28594199999999997</c:v>
                </c:pt>
                <c:pt idx="2442">
                  <c:v>0.28707500000000002</c:v>
                </c:pt>
                <c:pt idx="2443">
                  <c:v>0.28836899999999999</c:v>
                </c:pt>
                <c:pt idx="2444">
                  <c:v>0.28986000000000001</c:v>
                </c:pt>
                <c:pt idx="2445">
                  <c:v>0.29116500000000001</c:v>
                </c:pt>
                <c:pt idx="2446">
                  <c:v>0.29195100000000002</c:v>
                </c:pt>
                <c:pt idx="2447">
                  <c:v>0.29218899999999998</c:v>
                </c:pt>
                <c:pt idx="2448">
                  <c:v>0.29175099999999998</c:v>
                </c:pt>
                <c:pt idx="2449">
                  <c:v>0.29066599999999998</c:v>
                </c:pt>
                <c:pt idx="2450">
                  <c:v>0.28914200000000001</c:v>
                </c:pt>
                <c:pt idx="2451">
                  <c:v>0.28769400000000001</c:v>
                </c:pt>
                <c:pt idx="2452">
                  <c:v>0.28661399999999998</c:v>
                </c:pt>
                <c:pt idx="2453">
                  <c:v>0.28580499999999998</c:v>
                </c:pt>
                <c:pt idx="2454">
                  <c:v>0.28522999999999998</c:v>
                </c:pt>
                <c:pt idx="2455">
                  <c:v>0.28512700000000002</c:v>
                </c:pt>
                <c:pt idx="2456">
                  <c:v>0.28556500000000001</c:v>
                </c:pt>
                <c:pt idx="2457">
                  <c:v>0.28601599999999999</c:v>
                </c:pt>
                <c:pt idx="2458">
                  <c:v>0.28668199999999999</c:v>
                </c:pt>
                <c:pt idx="2459">
                  <c:v>0.28727799999999998</c:v>
                </c:pt>
                <c:pt idx="2460">
                  <c:v>0.28774499999999997</c:v>
                </c:pt>
                <c:pt idx="2461">
                  <c:v>0.28868700000000003</c:v>
                </c:pt>
                <c:pt idx="2462">
                  <c:v>0.28973399999999999</c:v>
                </c:pt>
                <c:pt idx="2463">
                  <c:v>0.29094399999999998</c:v>
                </c:pt>
                <c:pt idx="2464">
                  <c:v>0.292327</c:v>
                </c:pt>
                <c:pt idx="2465">
                  <c:v>0.29400700000000002</c:v>
                </c:pt>
                <c:pt idx="2466">
                  <c:v>0.295653</c:v>
                </c:pt>
                <c:pt idx="2467">
                  <c:v>0.29763600000000001</c:v>
                </c:pt>
                <c:pt idx="2468">
                  <c:v>0.29984</c:v>
                </c:pt>
                <c:pt idx="2469">
                  <c:v>0.302232</c:v>
                </c:pt>
                <c:pt idx="2470">
                  <c:v>0.30476999999999999</c:v>
                </c:pt>
                <c:pt idx="2471">
                  <c:v>0.30755199999999999</c:v>
                </c:pt>
                <c:pt idx="2472">
                  <c:v>0.310471</c:v>
                </c:pt>
                <c:pt idx="2473">
                  <c:v>0.31314199999999998</c:v>
                </c:pt>
                <c:pt idx="2474">
                  <c:v>0.315197</c:v>
                </c:pt>
                <c:pt idx="2475">
                  <c:v>0.31606000000000001</c:v>
                </c:pt>
                <c:pt idx="2476">
                  <c:v>0.31596800000000003</c:v>
                </c:pt>
                <c:pt idx="2477">
                  <c:v>0.3155</c:v>
                </c:pt>
                <c:pt idx="2478">
                  <c:v>0.31457299999999999</c:v>
                </c:pt>
                <c:pt idx="2479">
                  <c:v>0.31401200000000001</c:v>
                </c:pt>
                <c:pt idx="2480">
                  <c:v>0.31359500000000001</c:v>
                </c:pt>
                <c:pt idx="2481">
                  <c:v>0.31362099999999998</c:v>
                </c:pt>
                <c:pt idx="2482">
                  <c:v>0.31394699999999998</c:v>
                </c:pt>
                <c:pt idx="2483">
                  <c:v>0.31456299999999998</c:v>
                </c:pt>
                <c:pt idx="2484">
                  <c:v>0.31557600000000002</c:v>
                </c:pt>
                <c:pt idx="2485">
                  <c:v>0.31701099999999999</c:v>
                </c:pt>
                <c:pt idx="2486">
                  <c:v>0.31870999999999999</c:v>
                </c:pt>
                <c:pt idx="2487">
                  <c:v>0.32046599999999997</c:v>
                </c:pt>
                <c:pt idx="2488">
                  <c:v>0.32195400000000002</c:v>
                </c:pt>
                <c:pt idx="2489">
                  <c:v>0.32300899999999999</c:v>
                </c:pt>
                <c:pt idx="2490">
                  <c:v>0.32374799999999998</c:v>
                </c:pt>
                <c:pt idx="2491">
                  <c:v>0.32437300000000002</c:v>
                </c:pt>
                <c:pt idx="2492">
                  <c:v>0.324766</c:v>
                </c:pt>
                <c:pt idx="2493">
                  <c:v>0.32500499999999999</c:v>
                </c:pt>
                <c:pt idx="2494">
                  <c:v>0.325069</c:v>
                </c:pt>
                <c:pt idx="2495">
                  <c:v>0.32511600000000002</c:v>
                </c:pt>
                <c:pt idx="2496">
                  <c:v>0.325403</c:v>
                </c:pt>
                <c:pt idx="2497">
                  <c:v>0.32588800000000001</c:v>
                </c:pt>
                <c:pt idx="2498">
                  <c:v>0.32655299999999998</c:v>
                </c:pt>
                <c:pt idx="2499">
                  <c:v>0.32753500000000002</c:v>
                </c:pt>
                <c:pt idx="2500">
                  <c:v>0.32846399999999998</c:v>
                </c:pt>
                <c:pt idx="2501">
                  <c:v>0.32915800000000001</c:v>
                </c:pt>
                <c:pt idx="2502">
                  <c:v>0.32935900000000001</c:v>
                </c:pt>
                <c:pt idx="2503">
                  <c:v>0.32895999999999997</c:v>
                </c:pt>
                <c:pt idx="2504">
                  <c:v>0.32814500000000002</c:v>
                </c:pt>
                <c:pt idx="2505">
                  <c:v>0.326957</c:v>
                </c:pt>
                <c:pt idx="2506">
                  <c:v>0.32563700000000001</c:v>
                </c:pt>
                <c:pt idx="2507">
                  <c:v>0.324272</c:v>
                </c:pt>
                <c:pt idx="2508">
                  <c:v>0.32311800000000002</c:v>
                </c:pt>
                <c:pt idx="2509">
                  <c:v>0.322154</c:v>
                </c:pt>
                <c:pt idx="2510">
                  <c:v>0.32133600000000001</c:v>
                </c:pt>
                <c:pt idx="2511">
                  <c:v>0.32081599999999999</c:v>
                </c:pt>
                <c:pt idx="2512">
                  <c:v>0.320523</c:v>
                </c:pt>
                <c:pt idx="2513">
                  <c:v>0.32037599999999999</c:v>
                </c:pt>
                <c:pt idx="2514">
                  <c:v>0.32048599999999999</c:v>
                </c:pt>
                <c:pt idx="2515">
                  <c:v>0.320496</c:v>
                </c:pt>
                <c:pt idx="2516">
                  <c:v>0.32022299999999998</c:v>
                </c:pt>
                <c:pt idx="2517">
                  <c:v>0.31988800000000001</c:v>
                </c:pt>
                <c:pt idx="2518">
                  <c:v>0.31924599999999997</c:v>
                </c:pt>
                <c:pt idx="2519">
                  <c:v>0.31842799999999999</c:v>
                </c:pt>
                <c:pt idx="2520">
                  <c:v>0.31748999999999999</c:v>
                </c:pt>
                <c:pt idx="2521">
                  <c:v>0.316612</c:v>
                </c:pt>
                <c:pt idx="2522">
                  <c:v>0.31583800000000001</c:v>
                </c:pt>
                <c:pt idx="2523">
                  <c:v>0.31522</c:v>
                </c:pt>
                <c:pt idx="2524">
                  <c:v>0.31481300000000001</c:v>
                </c:pt>
                <c:pt idx="2525">
                  <c:v>0.31457200000000002</c:v>
                </c:pt>
                <c:pt idx="2526">
                  <c:v>0.31445099999999998</c:v>
                </c:pt>
                <c:pt idx="2527">
                  <c:v>0.31431900000000002</c:v>
                </c:pt>
                <c:pt idx="2528">
                  <c:v>0.31409300000000001</c:v>
                </c:pt>
                <c:pt idx="2529">
                  <c:v>0.31362699999999999</c:v>
                </c:pt>
                <c:pt idx="2530">
                  <c:v>0.31295400000000001</c:v>
                </c:pt>
                <c:pt idx="2531">
                  <c:v>0.31206600000000001</c:v>
                </c:pt>
                <c:pt idx="2532">
                  <c:v>0.31107099999999999</c:v>
                </c:pt>
                <c:pt idx="2533">
                  <c:v>0.310168</c:v>
                </c:pt>
                <c:pt idx="2534">
                  <c:v>0.30943100000000001</c:v>
                </c:pt>
                <c:pt idx="2535">
                  <c:v>0.30892599999999998</c:v>
                </c:pt>
                <c:pt idx="2536">
                  <c:v>0.30856699999999998</c:v>
                </c:pt>
                <c:pt idx="2537">
                  <c:v>0.30846000000000001</c:v>
                </c:pt>
                <c:pt idx="2538">
                  <c:v>0.30834699999999998</c:v>
                </c:pt>
                <c:pt idx="2539">
                  <c:v>0.30821199999999999</c:v>
                </c:pt>
                <c:pt idx="2540">
                  <c:v>0.30794700000000003</c:v>
                </c:pt>
                <c:pt idx="2541">
                  <c:v>0.30741800000000002</c:v>
                </c:pt>
                <c:pt idx="2542">
                  <c:v>0.30667800000000001</c:v>
                </c:pt>
                <c:pt idx="2543">
                  <c:v>0.30579200000000001</c:v>
                </c:pt>
                <c:pt idx="2544">
                  <c:v>0.304867</c:v>
                </c:pt>
                <c:pt idx="2545">
                  <c:v>0.30413499999999999</c:v>
                </c:pt>
                <c:pt idx="2546">
                  <c:v>0.30360399999999998</c:v>
                </c:pt>
                <c:pt idx="2547">
                  <c:v>0.30326500000000001</c:v>
                </c:pt>
                <c:pt idx="2548">
                  <c:v>0.30314000000000002</c:v>
                </c:pt>
                <c:pt idx="2549">
                  <c:v>0.303064</c:v>
                </c:pt>
                <c:pt idx="2550">
                  <c:v>0.302842</c:v>
                </c:pt>
                <c:pt idx="2551">
                  <c:v>0.30296800000000002</c:v>
                </c:pt>
                <c:pt idx="2552">
                  <c:v>0.30314000000000002</c:v>
                </c:pt>
                <c:pt idx="2553">
                  <c:v>0.30357000000000001</c:v>
                </c:pt>
                <c:pt idx="2554">
                  <c:v>0.30408200000000002</c:v>
                </c:pt>
                <c:pt idx="2555">
                  <c:v>0.30474499999999999</c:v>
                </c:pt>
                <c:pt idx="2556">
                  <c:v>0.30542799999999998</c:v>
                </c:pt>
                <c:pt idx="2557">
                  <c:v>0.30622500000000002</c:v>
                </c:pt>
                <c:pt idx="2558">
                  <c:v>0.30686200000000002</c:v>
                </c:pt>
                <c:pt idx="2559">
                  <c:v>0.30744899999999997</c:v>
                </c:pt>
                <c:pt idx="2560">
                  <c:v>0.30786799999999998</c:v>
                </c:pt>
                <c:pt idx="2561">
                  <c:v>0.30816500000000002</c:v>
                </c:pt>
                <c:pt idx="2562">
                  <c:v>0.30851299999999998</c:v>
                </c:pt>
                <c:pt idx="2563">
                  <c:v>0.30890899999999999</c:v>
                </c:pt>
                <c:pt idx="2564">
                  <c:v>0.309477</c:v>
                </c:pt>
                <c:pt idx="2565">
                  <c:v>0.31024000000000002</c:v>
                </c:pt>
                <c:pt idx="2566">
                  <c:v>0.31106299999999998</c:v>
                </c:pt>
                <c:pt idx="2567">
                  <c:v>0.31195099999999998</c:v>
                </c:pt>
                <c:pt idx="2568">
                  <c:v>0.312635</c:v>
                </c:pt>
                <c:pt idx="2569">
                  <c:v>0.31316699999999997</c:v>
                </c:pt>
                <c:pt idx="2570">
                  <c:v>0.31355499999999997</c:v>
                </c:pt>
                <c:pt idx="2571">
                  <c:v>0.31379600000000002</c:v>
                </c:pt>
                <c:pt idx="2572">
                  <c:v>0.31419799999999998</c:v>
                </c:pt>
                <c:pt idx="2573">
                  <c:v>0.31479099999999999</c:v>
                </c:pt>
                <c:pt idx="2574">
                  <c:v>0.31556200000000001</c:v>
                </c:pt>
                <c:pt idx="2575">
                  <c:v>0.31654900000000002</c:v>
                </c:pt>
                <c:pt idx="2576">
                  <c:v>0.31747799999999998</c:v>
                </c:pt>
                <c:pt idx="2577">
                  <c:v>0.31829299999999999</c:v>
                </c:pt>
                <c:pt idx="2578">
                  <c:v>0.318857</c:v>
                </c:pt>
                <c:pt idx="2579">
                  <c:v>0.319191</c:v>
                </c:pt>
                <c:pt idx="2580">
                  <c:v>0.31946799999999997</c:v>
                </c:pt>
                <c:pt idx="2581">
                  <c:v>0.31990299999999999</c:v>
                </c:pt>
                <c:pt idx="2582">
                  <c:v>0.32055</c:v>
                </c:pt>
                <c:pt idx="2583">
                  <c:v>0.32136500000000001</c:v>
                </c:pt>
                <c:pt idx="2584">
                  <c:v>0.32242399999999999</c:v>
                </c:pt>
                <c:pt idx="2585">
                  <c:v>0.32334800000000002</c:v>
                </c:pt>
                <c:pt idx="2586">
                  <c:v>0.32421699999999998</c:v>
                </c:pt>
                <c:pt idx="2587">
                  <c:v>0.32484099999999999</c:v>
                </c:pt>
                <c:pt idx="2588">
                  <c:v>0.32517699999999999</c:v>
                </c:pt>
                <c:pt idx="2589">
                  <c:v>0.325513</c:v>
                </c:pt>
                <c:pt idx="2590">
                  <c:v>0.32600099999999999</c:v>
                </c:pt>
                <c:pt idx="2591">
                  <c:v>0.32669700000000002</c:v>
                </c:pt>
                <c:pt idx="2592">
                  <c:v>0.327573</c:v>
                </c:pt>
                <c:pt idx="2593">
                  <c:v>0.32866800000000002</c:v>
                </c:pt>
                <c:pt idx="2594">
                  <c:v>0.32960400000000001</c:v>
                </c:pt>
                <c:pt idx="2595">
                  <c:v>0.33044800000000002</c:v>
                </c:pt>
                <c:pt idx="2596">
                  <c:v>0.33105000000000001</c:v>
                </c:pt>
                <c:pt idx="2597">
                  <c:v>0.33140500000000001</c:v>
                </c:pt>
                <c:pt idx="2598">
                  <c:v>0.33183699999999999</c:v>
                </c:pt>
                <c:pt idx="2599">
                  <c:v>0.33249200000000001</c:v>
                </c:pt>
                <c:pt idx="2600">
                  <c:v>0.33336300000000002</c:v>
                </c:pt>
                <c:pt idx="2601">
                  <c:v>0.33393800000000001</c:v>
                </c:pt>
                <c:pt idx="2602">
                  <c:v>0.33399499999999999</c:v>
                </c:pt>
                <c:pt idx="2603">
                  <c:v>0.333536</c:v>
                </c:pt>
                <c:pt idx="2604">
                  <c:v>0.33298</c:v>
                </c:pt>
                <c:pt idx="2605">
                  <c:v>0.33224999999999999</c:v>
                </c:pt>
                <c:pt idx="2606">
                  <c:v>0.33160200000000001</c:v>
                </c:pt>
                <c:pt idx="2607">
                  <c:v>0.33118199999999998</c:v>
                </c:pt>
                <c:pt idx="2608">
                  <c:v>0.33093800000000001</c:v>
                </c:pt>
                <c:pt idx="2609">
                  <c:v>0.33124199999999998</c:v>
                </c:pt>
                <c:pt idx="2610">
                  <c:v>0.33157300000000001</c:v>
                </c:pt>
                <c:pt idx="2611">
                  <c:v>0.33163500000000001</c:v>
                </c:pt>
                <c:pt idx="2612">
                  <c:v>0.33102999999999999</c:v>
                </c:pt>
                <c:pt idx="2613">
                  <c:v>0.33012799999999998</c:v>
                </c:pt>
                <c:pt idx="2614">
                  <c:v>0.32944600000000002</c:v>
                </c:pt>
                <c:pt idx="2615">
                  <c:v>0.32923599999999997</c:v>
                </c:pt>
                <c:pt idx="2616">
                  <c:v>0.32922800000000002</c:v>
                </c:pt>
                <c:pt idx="2617">
                  <c:v>0.32947799999999999</c:v>
                </c:pt>
                <c:pt idx="2618">
                  <c:v>0.32986599999999999</c:v>
                </c:pt>
                <c:pt idx="2619">
                  <c:v>0.329955</c:v>
                </c:pt>
                <c:pt idx="2620">
                  <c:v>0.329623</c:v>
                </c:pt>
                <c:pt idx="2621">
                  <c:v>0.32911699999999999</c:v>
                </c:pt>
                <c:pt idx="2622">
                  <c:v>0.32884000000000002</c:v>
                </c:pt>
                <c:pt idx="2623">
                  <c:v>0.32863900000000001</c:v>
                </c:pt>
                <c:pt idx="2624">
                  <c:v>0.328295</c:v>
                </c:pt>
                <c:pt idx="2625">
                  <c:v>0.32794400000000001</c:v>
                </c:pt>
                <c:pt idx="2626">
                  <c:v>0.32764599999999999</c:v>
                </c:pt>
                <c:pt idx="2627">
                  <c:v>0.32747399999999999</c:v>
                </c:pt>
                <c:pt idx="2628">
                  <c:v>0.32725900000000002</c:v>
                </c:pt>
                <c:pt idx="2629">
                  <c:v>0.3271</c:v>
                </c:pt>
                <c:pt idx="2630">
                  <c:v>0.32664100000000001</c:v>
                </c:pt>
                <c:pt idx="2631">
                  <c:v>0.32613500000000001</c:v>
                </c:pt>
                <c:pt idx="2632">
                  <c:v>0.32553799999999999</c:v>
                </c:pt>
                <c:pt idx="2633">
                  <c:v>0.325183</c:v>
                </c:pt>
                <c:pt idx="2634">
                  <c:v>0.32494800000000001</c:v>
                </c:pt>
                <c:pt idx="2635">
                  <c:v>0.32471</c:v>
                </c:pt>
                <c:pt idx="2636">
                  <c:v>0.324349</c:v>
                </c:pt>
                <c:pt idx="2637">
                  <c:v>0.32355200000000001</c:v>
                </c:pt>
                <c:pt idx="2638">
                  <c:v>0.32269300000000001</c:v>
                </c:pt>
                <c:pt idx="2639">
                  <c:v>0.32192300000000001</c:v>
                </c:pt>
                <c:pt idx="2640">
                  <c:v>0.32135000000000002</c:v>
                </c:pt>
                <c:pt idx="2641">
                  <c:v>0.32091700000000001</c:v>
                </c:pt>
                <c:pt idx="2642">
                  <c:v>0.320546</c:v>
                </c:pt>
                <c:pt idx="2643">
                  <c:v>0.32009399999999999</c:v>
                </c:pt>
                <c:pt idx="2644">
                  <c:v>0.319637</c:v>
                </c:pt>
                <c:pt idx="2645">
                  <c:v>0.31933</c:v>
                </c:pt>
                <c:pt idx="2646">
                  <c:v>0.31928299999999998</c:v>
                </c:pt>
                <c:pt idx="2647">
                  <c:v>0.319104</c:v>
                </c:pt>
                <c:pt idx="2648">
                  <c:v>0.31865300000000002</c:v>
                </c:pt>
                <c:pt idx="2649">
                  <c:v>0.317886</c:v>
                </c:pt>
                <c:pt idx="2650">
                  <c:v>0.317135</c:v>
                </c:pt>
                <c:pt idx="2651">
                  <c:v>0.31670100000000001</c:v>
                </c:pt>
                <c:pt idx="2652">
                  <c:v>0.31656600000000001</c:v>
                </c:pt>
                <c:pt idx="2653">
                  <c:v>0.31650899999999998</c:v>
                </c:pt>
                <c:pt idx="2654">
                  <c:v>0.31643300000000002</c:v>
                </c:pt>
                <c:pt idx="2655">
                  <c:v>0.31620700000000002</c:v>
                </c:pt>
                <c:pt idx="2656">
                  <c:v>0.31581399999999998</c:v>
                </c:pt>
                <c:pt idx="2657">
                  <c:v>0.31542799999999999</c:v>
                </c:pt>
                <c:pt idx="2658">
                  <c:v>0.31498700000000002</c:v>
                </c:pt>
                <c:pt idx="2659">
                  <c:v>0.31485800000000003</c:v>
                </c:pt>
                <c:pt idx="2660">
                  <c:v>0.31474800000000003</c:v>
                </c:pt>
                <c:pt idx="2661">
                  <c:v>0.31459900000000002</c:v>
                </c:pt>
                <c:pt idx="2662">
                  <c:v>0.31442900000000001</c:v>
                </c:pt>
                <c:pt idx="2663">
                  <c:v>0.31428200000000001</c:v>
                </c:pt>
                <c:pt idx="2664">
                  <c:v>0.314191</c:v>
                </c:pt>
                <c:pt idx="2665">
                  <c:v>0.31407499999999999</c:v>
                </c:pt>
                <c:pt idx="2666">
                  <c:v>0.31400899999999998</c:v>
                </c:pt>
                <c:pt idx="2667">
                  <c:v>0.31378899999999998</c:v>
                </c:pt>
                <c:pt idx="2668">
                  <c:v>0.313747</c:v>
                </c:pt>
                <c:pt idx="2669">
                  <c:v>0.31355300000000003</c:v>
                </c:pt>
                <c:pt idx="2670">
                  <c:v>0.31347000000000003</c:v>
                </c:pt>
                <c:pt idx="2671">
                  <c:v>0.31304300000000002</c:v>
                </c:pt>
                <c:pt idx="2672">
                  <c:v>0.31226100000000001</c:v>
                </c:pt>
                <c:pt idx="2673">
                  <c:v>0.31153999999999998</c:v>
                </c:pt>
                <c:pt idx="2674">
                  <c:v>0.31129200000000001</c:v>
                </c:pt>
                <c:pt idx="2675">
                  <c:v>0.31134200000000001</c:v>
                </c:pt>
                <c:pt idx="2676">
                  <c:v>0.31120500000000001</c:v>
                </c:pt>
                <c:pt idx="2677">
                  <c:v>0.31104900000000002</c:v>
                </c:pt>
                <c:pt idx="2678">
                  <c:v>0.31069600000000003</c:v>
                </c:pt>
                <c:pt idx="2679">
                  <c:v>0.31074000000000002</c:v>
                </c:pt>
                <c:pt idx="2680">
                  <c:v>0.31069099999999999</c:v>
                </c:pt>
                <c:pt idx="2681">
                  <c:v>0.310699</c:v>
                </c:pt>
                <c:pt idx="2682">
                  <c:v>0.31045099999999998</c:v>
                </c:pt>
                <c:pt idx="2683">
                  <c:v>0.31040800000000002</c:v>
                </c:pt>
                <c:pt idx="2684">
                  <c:v>0.310284</c:v>
                </c:pt>
                <c:pt idx="2685">
                  <c:v>0.31025599999999998</c:v>
                </c:pt>
                <c:pt idx="2686">
                  <c:v>0.31015199999999998</c:v>
                </c:pt>
                <c:pt idx="2687">
                  <c:v>0.31014700000000001</c:v>
                </c:pt>
                <c:pt idx="2688">
                  <c:v>0.31015999999999999</c:v>
                </c:pt>
                <c:pt idx="2689">
                  <c:v>0.31017</c:v>
                </c:pt>
                <c:pt idx="2690">
                  <c:v>0.31013400000000002</c:v>
                </c:pt>
                <c:pt idx="2691">
                  <c:v>0.31002200000000002</c:v>
                </c:pt>
                <c:pt idx="2692">
                  <c:v>0.31013400000000002</c:v>
                </c:pt>
                <c:pt idx="2693">
                  <c:v>0.31017600000000001</c:v>
                </c:pt>
                <c:pt idx="2694">
                  <c:v>0.31065700000000002</c:v>
                </c:pt>
                <c:pt idx="2695">
                  <c:v>0.31082700000000002</c:v>
                </c:pt>
                <c:pt idx="2696">
                  <c:v>0.311052</c:v>
                </c:pt>
                <c:pt idx="2697">
                  <c:v>0.31097000000000002</c:v>
                </c:pt>
                <c:pt idx="2698">
                  <c:v>0.31124200000000002</c:v>
                </c:pt>
                <c:pt idx="2699">
                  <c:v>0.311419</c:v>
                </c:pt>
                <c:pt idx="2700">
                  <c:v>0.31131599999999998</c:v>
                </c:pt>
                <c:pt idx="2701">
                  <c:v>0.31092199999999998</c:v>
                </c:pt>
                <c:pt idx="2702">
                  <c:v>0.31059799999999999</c:v>
                </c:pt>
                <c:pt idx="2703">
                  <c:v>0.30988300000000002</c:v>
                </c:pt>
                <c:pt idx="2704">
                  <c:v>0.309618</c:v>
                </c:pt>
                <c:pt idx="2705">
                  <c:v>0.30958999999999998</c:v>
                </c:pt>
                <c:pt idx="2706">
                  <c:v>0.30955700000000003</c:v>
                </c:pt>
                <c:pt idx="2707">
                  <c:v>0.30896699999999999</c:v>
                </c:pt>
                <c:pt idx="2708">
                  <c:v>0.30799700000000002</c:v>
                </c:pt>
                <c:pt idx="2709">
                  <c:v>0.307446</c:v>
                </c:pt>
                <c:pt idx="2710">
                  <c:v>0.30701200000000001</c:v>
                </c:pt>
                <c:pt idx="2711">
                  <c:v>0.30684499999999998</c:v>
                </c:pt>
                <c:pt idx="2712">
                  <c:v>0.30611500000000003</c:v>
                </c:pt>
                <c:pt idx="2713">
                  <c:v>0.30523800000000001</c:v>
                </c:pt>
                <c:pt idx="2714">
                  <c:v>0.30465700000000001</c:v>
                </c:pt>
                <c:pt idx="2715">
                  <c:v>0.30409399999999998</c:v>
                </c:pt>
                <c:pt idx="2716">
                  <c:v>0.30361700000000003</c:v>
                </c:pt>
                <c:pt idx="2717">
                  <c:v>0.30323600000000001</c:v>
                </c:pt>
                <c:pt idx="2718">
                  <c:v>0.30297600000000002</c:v>
                </c:pt>
                <c:pt idx="2719">
                  <c:v>0.30218200000000001</c:v>
                </c:pt>
                <c:pt idx="2720">
                  <c:v>0.30109000000000002</c:v>
                </c:pt>
                <c:pt idx="2721">
                  <c:v>0.30032199999999998</c:v>
                </c:pt>
                <c:pt idx="2722">
                  <c:v>0.29976999999999998</c:v>
                </c:pt>
                <c:pt idx="2723">
                  <c:v>0.29958800000000002</c:v>
                </c:pt>
                <c:pt idx="2724">
                  <c:v>0.29891299999999998</c:v>
                </c:pt>
                <c:pt idx="2725">
                  <c:v>0.29777900000000002</c:v>
                </c:pt>
                <c:pt idx="2726">
                  <c:v>0.296935</c:v>
                </c:pt>
                <c:pt idx="2727">
                  <c:v>0.29619899999999999</c:v>
                </c:pt>
                <c:pt idx="2728">
                  <c:v>0.29572599999999999</c:v>
                </c:pt>
                <c:pt idx="2729">
                  <c:v>0.29560700000000001</c:v>
                </c:pt>
                <c:pt idx="2730">
                  <c:v>0.295595</c:v>
                </c:pt>
                <c:pt idx="2731">
                  <c:v>0.29543399999999997</c:v>
                </c:pt>
                <c:pt idx="2732">
                  <c:v>0.29511700000000002</c:v>
                </c:pt>
                <c:pt idx="2733">
                  <c:v>0.29497899999999999</c:v>
                </c:pt>
                <c:pt idx="2734">
                  <c:v>0.29510399999999998</c:v>
                </c:pt>
                <c:pt idx="2735">
                  <c:v>0.295325</c:v>
                </c:pt>
                <c:pt idx="2736">
                  <c:v>0.29516100000000001</c:v>
                </c:pt>
                <c:pt idx="2737">
                  <c:v>0.295159</c:v>
                </c:pt>
                <c:pt idx="2738">
                  <c:v>0.29527199999999998</c:v>
                </c:pt>
                <c:pt idx="2739">
                  <c:v>0.29572500000000002</c:v>
                </c:pt>
                <c:pt idx="2740">
                  <c:v>0.29611199999999999</c:v>
                </c:pt>
                <c:pt idx="2741">
                  <c:v>0.296292</c:v>
                </c:pt>
                <c:pt idx="2742">
                  <c:v>0.29657899999999998</c:v>
                </c:pt>
                <c:pt idx="2743">
                  <c:v>0.29697600000000002</c:v>
                </c:pt>
                <c:pt idx="2744">
                  <c:v>0.29718699999999998</c:v>
                </c:pt>
                <c:pt idx="2745">
                  <c:v>0.29738999999999999</c:v>
                </c:pt>
                <c:pt idx="2746">
                  <c:v>0.29780600000000002</c:v>
                </c:pt>
                <c:pt idx="2747">
                  <c:v>0.29815900000000001</c:v>
                </c:pt>
                <c:pt idx="2748">
                  <c:v>0.29845699999999997</c:v>
                </c:pt>
                <c:pt idx="2749">
                  <c:v>0.29888900000000002</c:v>
                </c:pt>
                <c:pt idx="2750">
                  <c:v>0.29940299999999997</c:v>
                </c:pt>
                <c:pt idx="2751">
                  <c:v>0.29976700000000001</c:v>
                </c:pt>
                <c:pt idx="2752">
                  <c:v>0.30004700000000001</c:v>
                </c:pt>
                <c:pt idx="2753">
                  <c:v>0.30047600000000002</c:v>
                </c:pt>
                <c:pt idx="2754">
                  <c:v>0.30057499999999998</c:v>
                </c:pt>
                <c:pt idx="2755">
                  <c:v>0.30096000000000001</c:v>
                </c:pt>
                <c:pt idx="2756">
                  <c:v>0.30107299999999998</c:v>
                </c:pt>
                <c:pt idx="2757">
                  <c:v>0.30108600000000002</c:v>
                </c:pt>
                <c:pt idx="2758">
                  <c:v>0.30123100000000003</c:v>
                </c:pt>
                <c:pt idx="2759">
                  <c:v>0.30175400000000002</c:v>
                </c:pt>
                <c:pt idx="2760">
                  <c:v>0.30193900000000001</c:v>
                </c:pt>
                <c:pt idx="2761">
                  <c:v>0.30181400000000003</c:v>
                </c:pt>
                <c:pt idx="2762">
                  <c:v>0.30194300000000002</c:v>
                </c:pt>
                <c:pt idx="2763">
                  <c:v>0.30197099999999999</c:v>
                </c:pt>
                <c:pt idx="2764">
                  <c:v>0.30211199999999999</c:v>
                </c:pt>
                <c:pt idx="2765">
                  <c:v>0.302566</c:v>
                </c:pt>
                <c:pt idx="2766">
                  <c:v>0.30318200000000001</c:v>
                </c:pt>
                <c:pt idx="2767">
                  <c:v>0.303226</c:v>
                </c:pt>
                <c:pt idx="2768">
                  <c:v>0.30307499999999998</c:v>
                </c:pt>
                <c:pt idx="2769">
                  <c:v>0.30302699999999999</c:v>
                </c:pt>
                <c:pt idx="2770">
                  <c:v>0.30303200000000002</c:v>
                </c:pt>
                <c:pt idx="2771">
                  <c:v>0.30313600000000002</c:v>
                </c:pt>
                <c:pt idx="2772">
                  <c:v>0.30349100000000001</c:v>
                </c:pt>
                <c:pt idx="2773">
                  <c:v>0.30409599999999998</c:v>
                </c:pt>
                <c:pt idx="2774">
                  <c:v>0.30456</c:v>
                </c:pt>
                <c:pt idx="2775">
                  <c:v>0.30466500000000002</c:v>
                </c:pt>
                <c:pt idx="2776">
                  <c:v>0.30501200000000001</c:v>
                </c:pt>
                <c:pt idx="2777">
                  <c:v>0.30512800000000001</c:v>
                </c:pt>
                <c:pt idx="2778">
                  <c:v>0.30519200000000002</c:v>
                </c:pt>
                <c:pt idx="2779">
                  <c:v>0.30544700000000002</c:v>
                </c:pt>
                <c:pt idx="2780">
                  <c:v>0.30587900000000001</c:v>
                </c:pt>
                <c:pt idx="2781">
                  <c:v>0.30628300000000003</c:v>
                </c:pt>
                <c:pt idx="2782">
                  <c:v>0.306979</c:v>
                </c:pt>
                <c:pt idx="2783">
                  <c:v>0.30741000000000002</c:v>
                </c:pt>
                <c:pt idx="2784">
                  <c:v>0.30787900000000001</c:v>
                </c:pt>
                <c:pt idx="2785">
                  <c:v>0.30848500000000001</c:v>
                </c:pt>
                <c:pt idx="2786">
                  <c:v>0.30940000000000001</c:v>
                </c:pt>
                <c:pt idx="2787">
                  <c:v>0.310195</c:v>
                </c:pt>
                <c:pt idx="2788">
                  <c:v>0.31076900000000002</c:v>
                </c:pt>
                <c:pt idx="2789">
                  <c:v>0.31145800000000001</c:v>
                </c:pt>
                <c:pt idx="2790">
                  <c:v>0.31229800000000002</c:v>
                </c:pt>
                <c:pt idx="2791">
                  <c:v>0.31267800000000001</c:v>
                </c:pt>
                <c:pt idx="2792">
                  <c:v>0.31295899999999999</c:v>
                </c:pt>
                <c:pt idx="2793">
                  <c:v>0.31361600000000001</c:v>
                </c:pt>
                <c:pt idx="2794">
                  <c:v>0.314471</c:v>
                </c:pt>
                <c:pt idx="2795">
                  <c:v>0.31504700000000002</c:v>
                </c:pt>
                <c:pt idx="2796">
                  <c:v>0.31538899999999997</c:v>
                </c:pt>
                <c:pt idx="2797">
                  <c:v>0.31583499999999998</c:v>
                </c:pt>
                <c:pt idx="2798">
                  <c:v>0.31645699999999999</c:v>
                </c:pt>
                <c:pt idx="2799">
                  <c:v>0.31677</c:v>
                </c:pt>
                <c:pt idx="2800">
                  <c:v>0.31709799999999999</c:v>
                </c:pt>
                <c:pt idx="2801">
                  <c:v>0.31767200000000001</c:v>
                </c:pt>
                <c:pt idx="2802">
                  <c:v>0.31844800000000001</c:v>
                </c:pt>
                <c:pt idx="2803">
                  <c:v>0.31950800000000001</c:v>
                </c:pt>
                <c:pt idx="2804">
                  <c:v>0.32034499999999999</c:v>
                </c:pt>
                <c:pt idx="2805">
                  <c:v>0.32071300000000003</c:v>
                </c:pt>
                <c:pt idx="2806">
                  <c:v>0.32113199999999997</c:v>
                </c:pt>
                <c:pt idx="2807">
                  <c:v>0.321851</c:v>
                </c:pt>
                <c:pt idx="2808">
                  <c:v>0.322801</c:v>
                </c:pt>
                <c:pt idx="2809">
                  <c:v>0.32430900000000001</c:v>
                </c:pt>
                <c:pt idx="2810">
                  <c:v>0.32588699999999998</c:v>
                </c:pt>
                <c:pt idx="2811">
                  <c:v>0.32730999999999999</c:v>
                </c:pt>
                <c:pt idx="2812">
                  <c:v>0.32791900000000002</c:v>
                </c:pt>
                <c:pt idx="2813">
                  <c:v>0.328152</c:v>
                </c:pt>
                <c:pt idx="2814">
                  <c:v>0.32810499999999998</c:v>
                </c:pt>
                <c:pt idx="2815">
                  <c:v>0.32840000000000003</c:v>
                </c:pt>
                <c:pt idx="2816">
                  <c:v>0.32954499999999998</c:v>
                </c:pt>
                <c:pt idx="2817">
                  <c:v>0.33042100000000002</c:v>
                </c:pt>
                <c:pt idx="2818">
                  <c:v>0.33072600000000002</c:v>
                </c:pt>
                <c:pt idx="2819">
                  <c:v>0.33096100000000001</c:v>
                </c:pt>
                <c:pt idx="2820">
                  <c:v>0.33178800000000003</c:v>
                </c:pt>
                <c:pt idx="2821">
                  <c:v>0.332619</c:v>
                </c:pt>
                <c:pt idx="2822">
                  <c:v>0.33373900000000001</c:v>
                </c:pt>
                <c:pt idx="2823">
                  <c:v>0.33437600000000001</c:v>
                </c:pt>
                <c:pt idx="2824">
                  <c:v>0.33478799999999997</c:v>
                </c:pt>
                <c:pt idx="2825">
                  <c:v>0.33538899999999999</c:v>
                </c:pt>
                <c:pt idx="2826">
                  <c:v>0.336148</c:v>
                </c:pt>
                <c:pt idx="2827">
                  <c:v>0.337169</c:v>
                </c:pt>
                <c:pt idx="2828">
                  <c:v>0.33810099999999998</c:v>
                </c:pt>
                <c:pt idx="2829">
                  <c:v>0.33921899999999999</c:v>
                </c:pt>
                <c:pt idx="2830">
                  <c:v>0.340557</c:v>
                </c:pt>
                <c:pt idx="2831">
                  <c:v>0.34208</c:v>
                </c:pt>
                <c:pt idx="2832">
                  <c:v>0.34328900000000001</c:v>
                </c:pt>
                <c:pt idx="2833">
                  <c:v>0.34452100000000002</c:v>
                </c:pt>
                <c:pt idx="2834">
                  <c:v>0.34582099999999999</c:v>
                </c:pt>
                <c:pt idx="2835">
                  <c:v>0.34737000000000001</c:v>
                </c:pt>
                <c:pt idx="2836">
                  <c:v>0.34881699999999999</c:v>
                </c:pt>
                <c:pt idx="2837">
                  <c:v>0.35009699999999999</c:v>
                </c:pt>
                <c:pt idx="2838">
                  <c:v>0.35138599999999998</c:v>
                </c:pt>
                <c:pt idx="2839">
                  <c:v>0.35281400000000002</c:v>
                </c:pt>
                <c:pt idx="2840">
                  <c:v>0.35408699999999999</c:v>
                </c:pt>
                <c:pt idx="2841">
                  <c:v>0.35522799999999999</c:v>
                </c:pt>
                <c:pt idx="2842">
                  <c:v>0.35658499999999999</c:v>
                </c:pt>
                <c:pt idx="2843">
                  <c:v>0.357711</c:v>
                </c:pt>
                <c:pt idx="2844">
                  <c:v>0.35843999999999998</c:v>
                </c:pt>
                <c:pt idx="2845">
                  <c:v>0.359346</c:v>
                </c:pt>
                <c:pt idx="2846">
                  <c:v>0.36058899999999999</c:v>
                </c:pt>
                <c:pt idx="2847">
                  <c:v>0.361931</c:v>
                </c:pt>
                <c:pt idx="2848">
                  <c:v>0.36320200000000002</c:v>
                </c:pt>
                <c:pt idx="2849">
                  <c:v>0.36434299999999997</c:v>
                </c:pt>
                <c:pt idx="2850">
                  <c:v>0.365647</c:v>
                </c:pt>
                <c:pt idx="2851">
                  <c:v>0.36640899999999998</c:v>
                </c:pt>
                <c:pt idx="2852">
                  <c:v>0.36644599999999999</c:v>
                </c:pt>
                <c:pt idx="2853">
                  <c:v>0.36606100000000003</c:v>
                </c:pt>
                <c:pt idx="2854">
                  <c:v>0.36544100000000002</c:v>
                </c:pt>
                <c:pt idx="2855">
                  <c:v>0.36531000000000002</c:v>
                </c:pt>
                <c:pt idx="2856">
                  <c:v>0.365892</c:v>
                </c:pt>
                <c:pt idx="2857">
                  <c:v>0.36640299999999998</c:v>
                </c:pt>
                <c:pt idx="2858">
                  <c:v>0.36724699999999999</c:v>
                </c:pt>
                <c:pt idx="2859">
                  <c:v>0.36786400000000002</c:v>
                </c:pt>
                <c:pt idx="2860">
                  <c:v>0.36815500000000001</c:v>
                </c:pt>
                <c:pt idx="2861">
                  <c:v>0.368201</c:v>
                </c:pt>
                <c:pt idx="2862">
                  <c:v>0.36822199999999999</c:v>
                </c:pt>
                <c:pt idx="2863">
                  <c:v>0.36846400000000001</c:v>
                </c:pt>
                <c:pt idx="2864">
                  <c:v>0.36908600000000003</c:v>
                </c:pt>
                <c:pt idx="2865">
                  <c:v>0.36963499999999999</c:v>
                </c:pt>
                <c:pt idx="2866">
                  <c:v>0.37016100000000002</c:v>
                </c:pt>
                <c:pt idx="2867">
                  <c:v>0.37038599999999999</c:v>
                </c:pt>
                <c:pt idx="2868">
                  <c:v>0.37055700000000003</c:v>
                </c:pt>
                <c:pt idx="2869">
                  <c:v>0.370811</c:v>
                </c:pt>
                <c:pt idx="2870">
                  <c:v>0.37152099999999999</c:v>
                </c:pt>
                <c:pt idx="2871">
                  <c:v>0.37286000000000002</c:v>
                </c:pt>
                <c:pt idx="2872">
                  <c:v>0.37415500000000002</c:v>
                </c:pt>
                <c:pt idx="2873">
                  <c:v>0.37551899999999999</c:v>
                </c:pt>
                <c:pt idx="2874">
                  <c:v>0.37658399999999997</c:v>
                </c:pt>
                <c:pt idx="2875">
                  <c:v>0.37767600000000001</c:v>
                </c:pt>
                <c:pt idx="2876">
                  <c:v>0.378996</c:v>
                </c:pt>
                <c:pt idx="2877">
                  <c:v>0.38048500000000002</c:v>
                </c:pt>
                <c:pt idx="2878">
                  <c:v>0.38200099999999998</c:v>
                </c:pt>
                <c:pt idx="2879">
                  <c:v>0.38333200000000001</c:v>
                </c:pt>
                <c:pt idx="2880">
                  <c:v>0.384187</c:v>
                </c:pt>
                <c:pt idx="2881">
                  <c:v>0.38518799999999997</c:v>
                </c:pt>
                <c:pt idx="2882">
                  <c:v>0.38631799999999999</c:v>
                </c:pt>
                <c:pt idx="2883">
                  <c:v>0.38728899999999999</c:v>
                </c:pt>
                <c:pt idx="2884">
                  <c:v>0.38827099999999998</c:v>
                </c:pt>
                <c:pt idx="2885">
                  <c:v>0.388824</c:v>
                </c:pt>
                <c:pt idx="2886">
                  <c:v>0.38925399999999999</c:v>
                </c:pt>
                <c:pt idx="2887">
                  <c:v>0.38999200000000001</c:v>
                </c:pt>
                <c:pt idx="2888">
                  <c:v>0.39094499999999999</c:v>
                </c:pt>
                <c:pt idx="2889">
                  <c:v>0.391737</c:v>
                </c:pt>
                <c:pt idx="2890">
                  <c:v>0.39258900000000002</c:v>
                </c:pt>
                <c:pt idx="2891">
                  <c:v>0.39317000000000002</c:v>
                </c:pt>
                <c:pt idx="2892">
                  <c:v>0.39418900000000001</c:v>
                </c:pt>
                <c:pt idx="2893">
                  <c:v>0.39501500000000001</c:v>
                </c:pt>
                <c:pt idx="2894">
                  <c:v>0.395955</c:v>
                </c:pt>
                <c:pt idx="2895">
                  <c:v>0.39652700000000002</c:v>
                </c:pt>
                <c:pt idx="2896">
                  <c:v>0.39756000000000002</c:v>
                </c:pt>
                <c:pt idx="2897">
                  <c:v>0.39853899999999998</c:v>
                </c:pt>
                <c:pt idx="2898">
                  <c:v>0.39975500000000003</c:v>
                </c:pt>
                <c:pt idx="2899">
                  <c:v>0.40078799999999998</c:v>
                </c:pt>
                <c:pt idx="2900">
                  <c:v>0.40131699999999998</c:v>
                </c:pt>
                <c:pt idx="2901">
                  <c:v>0.40084500000000001</c:v>
                </c:pt>
                <c:pt idx="2902">
                  <c:v>0.40048400000000001</c:v>
                </c:pt>
                <c:pt idx="2903">
                  <c:v>0.39964100000000002</c:v>
                </c:pt>
                <c:pt idx="2904">
                  <c:v>0.399287</c:v>
                </c:pt>
                <c:pt idx="2905">
                  <c:v>0.39958900000000003</c:v>
                </c:pt>
                <c:pt idx="2906">
                  <c:v>0.39954600000000001</c:v>
                </c:pt>
                <c:pt idx="2907">
                  <c:v>0.39914500000000003</c:v>
                </c:pt>
                <c:pt idx="2908">
                  <c:v>0.39874700000000002</c:v>
                </c:pt>
                <c:pt idx="2909">
                  <c:v>0.39854699999999998</c:v>
                </c:pt>
                <c:pt idx="2910">
                  <c:v>0.39782699999999999</c:v>
                </c:pt>
                <c:pt idx="2911">
                  <c:v>0.39719399999999999</c:v>
                </c:pt>
                <c:pt idx="2912">
                  <c:v>0.39704299999999998</c:v>
                </c:pt>
                <c:pt idx="2913">
                  <c:v>0.39675199999999999</c:v>
                </c:pt>
                <c:pt idx="2914">
                  <c:v>0.39671400000000001</c:v>
                </c:pt>
                <c:pt idx="2915">
                  <c:v>0.39660099999999998</c:v>
                </c:pt>
                <c:pt idx="2916">
                  <c:v>0.39608900000000002</c:v>
                </c:pt>
                <c:pt idx="2917">
                  <c:v>0.39580399999999999</c:v>
                </c:pt>
                <c:pt idx="2918">
                  <c:v>0.39526899999999998</c:v>
                </c:pt>
                <c:pt idx="2919">
                  <c:v>0.394513</c:v>
                </c:pt>
                <c:pt idx="2920">
                  <c:v>0.393955</c:v>
                </c:pt>
                <c:pt idx="2921">
                  <c:v>0.39349499999999998</c:v>
                </c:pt>
                <c:pt idx="2922">
                  <c:v>0.392847</c:v>
                </c:pt>
                <c:pt idx="2923">
                  <c:v>0.39285700000000001</c:v>
                </c:pt>
                <c:pt idx="2924">
                  <c:v>0.392515</c:v>
                </c:pt>
                <c:pt idx="2925">
                  <c:v>0.39181500000000002</c:v>
                </c:pt>
                <c:pt idx="2926">
                  <c:v>0.39088200000000001</c:v>
                </c:pt>
                <c:pt idx="2927">
                  <c:v>0.390264</c:v>
                </c:pt>
                <c:pt idx="2928">
                  <c:v>0.38977699999999998</c:v>
                </c:pt>
                <c:pt idx="2929">
                  <c:v>0.389324</c:v>
                </c:pt>
                <c:pt idx="2930">
                  <c:v>0.38897799999999999</c:v>
                </c:pt>
                <c:pt idx="2931">
                  <c:v>0.388793</c:v>
                </c:pt>
                <c:pt idx="2932">
                  <c:v>0.38831399999999999</c:v>
                </c:pt>
                <c:pt idx="2933">
                  <c:v>0.38795000000000002</c:v>
                </c:pt>
                <c:pt idx="2934">
                  <c:v>0.38769799999999999</c:v>
                </c:pt>
                <c:pt idx="2935">
                  <c:v>0.38724700000000001</c:v>
                </c:pt>
                <c:pt idx="2936">
                  <c:v>0.38729599999999997</c:v>
                </c:pt>
                <c:pt idx="2937">
                  <c:v>0.38701600000000003</c:v>
                </c:pt>
                <c:pt idx="2938">
                  <c:v>0.386432</c:v>
                </c:pt>
                <c:pt idx="2939">
                  <c:v>0.38609100000000002</c:v>
                </c:pt>
                <c:pt idx="2940">
                  <c:v>0.38562600000000002</c:v>
                </c:pt>
                <c:pt idx="2941">
                  <c:v>0.38527699999999998</c:v>
                </c:pt>
                <c:pt idx="2942">
                  <c:v>0.38513399999999998</c:v>
                </c:pt>
                <c:pt idx="2943">
                  <c:v>0.38507000000000002</c:v>
                </c:pt>
                <c:pt idx="2944">
                  <c:v>0.38498100000000002</c:v>
                </c:pt>
                <c:pt idx="2945">
                  <c:v>0.38487399999999999</c:v>
                </c:pt>
                <c:pt idx="2946">
                  <c:v>0.384629</c:v>
                </c:pt>
                <c:pt idx="2947">
                  <c:v>0.38459900000000002</c:v>
                </c:pt>
                <c:pt idx="2948">
                  <c:v>0.384577</c:v>
                </c:pt>
                <c:pt idx="2949">
                  <c:v>0.384523</c:v>
                </c:pt>
                <c:pt idx="2950">
                  <c:v>0.38437300000000002</c:v>
                </c:pt>
                <c:pt idx="2951">
                  <c:v>0.38462000000000002</c:v>
                </c:pt>
                <c:pt idx="2952">
                  <c:v>0.38406499999999999</c:v>
                </c:pt>
                <c:pt idx="2953">
                  <c:v>0.38365100000000002</c:v>
                </c:pt>
                <c:pt idx="2954">
                  <c:v>0.38344499999999998</c:v>
                </c:pt>
                <c:pt idx="2955">
                  <c:v>0.38325199999999998</c:v>
                </c:pt>
                <c:pt idx="2956">
                  <c:v>0.38229600000000002</c:v>
                </c:pt>
                <c:pt idx="2957">
                  <c:v>0.38117899999999999</c:v>
                </c:pt>
                <c:pt idx="2958">
                  <c:v>0.38012400000000002</c:v>
                </c:pt>
                <c:pt idx="2959">
                  <c:v>0.37894099999999997</c:v>
                </c:pt>
                <c:pt idx="2960">
                  <c:v>0.377859</c:v>
                </c:pt>
                <c:pt idx="2961">
                  <c:v>0.37722</c:v>
                </c:pt>
                <c:pt idx="2962">
                  <c:v>0.37656099999999998</c:v>
                </c:pt>
                <c:pt idx="2963">
                  <c:v>0.376224</c:v>
                </c:pt>
                <c:pt idx="2964">
                  <c:v>0.37615500000000002</c:v>
                </c:pt>
                <c:pt idx="2965">
                  <c:v>0.37586599999999998</c:v>
                </c:pt>
                <c:pt idx="2966">
                  <c:v>0.37543399999999999</c:v>
                </c:pt>
                <c:pt idx="2967">
                  <c:v>0.374942</c:v>
                </c:pt>
                <c:pt idx="2968">
                  <c:v>0.373861</c:v>
                </c:pt>
                <c:pt idx="2969">
                  <c:v>0.37300499999999998</c:v>
                </c:pt>
                <c:pt idx="2970">
                  <c:v>0.37224800000000002</c:v>
                </c:pt>
                <c:pt idx="2971">
                  <c:v>0.37115799999999999</c:v>
                </c:pt>
                <c:pt idx="2972">
                  <c:v>0.37073499999999998</c:v>
                </c:pt>
                <c:pt idx="2973">
                  <c:v>0.37096499999999999</c:v>
                </c:pt>
                <c:pt idx="2974">
                  <c:v>0.37126799999999999</c:v>
                </c:pt>
                <c:pt idx="2975">
                  <c:v>0.37175599999999998</c:v>
                </c:pt>
                <c:pt idx="2976">
                  <c:v>0.371975</c:v>
                </c:pt>
                <c:pt idx="2977">
                  <c:v>0.371583</c:v>
                </c:pt>
                <c:pt idx="2978">
                  <c:v>0.371562</c:v>
                </c:pt>
                <c:pt idx="2979">
                  <c:v>0.37187300000000001</c:v>
                </c:pt>
                <c:pt idx="2980">
                  <c:v>0.37180200000000002</c:v>
                </c:pt>
                <c:pt idx="2981">
                  <c:v>0.37171900000000002</c:v>
                </c:pt>
                <c:pt idx="2982">
                  <c:v>0.37175900000000001</c:v>
                </c:pt>
                <c:pt idx="2983">
                  <c:v>0.37132999999999999</c:v>
                </c:pt>
                <c:pt idx="2984">
                  <c:v>0.37065500000000001</c:v>
                </c:pt>
                <c:pt idx="2985">
                  <c:v>0.37010500000000002</c:v>
                </c:pt>
                <c:pt idx="2986">
                  <c:v>0.36944300000000002</c:v>
                </c:pt>
                <c:pt idx="2987">
                  <c:v>0.36863299999999999</c:v>
                </c:pt>
                <c:pt idx="2988">
                  <c:v>0.36838300000000002</c:v>
                </c:pt>
                <c:pt idx="2989">
                  <c:v>0.36850899999999998</c:v>
                </c:pt>
                <c:pt idx="2990">
                  <c:v>0.36850699999999997</c:v>
                </c:pt>
                <c:pt idx="2991">
                  <c:v>0.36852299999999999</c:v>
                </c:pt>
                <c:pt idx="2992">
                  <c:v>0.36836000000000002</c:v>
                </c:pt>
                <c:pt idx="2993">
                  <c:v>0.36793799999999999</c:v>
                </c:pt>
                <c:pt idx="2994">
                  <c:v>0.36734</c:v>
                </c:pt>
                <c:pt idx="2995">
                  <c:v>0.36693900000000002</c:v>
                </c:pt>
                <c:pt idx="2996">
                  <c:v>0.36667100000000002</c:v>
                </c:pt>
                <c:pt idx="2997">
                  <c:v>0.36632900000000002</c:v>
                </c:pt>
                <c:pt idx="2998">
                  <c:v>0.36637500000000001</c:v>
                </c:pt>
                <c:pt idx="2999">
                  <c:v>0.36638799999999999</c:v>
                </c:pt>
                <c:pt idx="3000">
                  <c:v>0.36600700000000003</c:v>
                </c:pt>
                <c:pt idx="3001">
                  <c:v>0.36612499999999998</c:v>
                </c:pt>
                <c:pt idx="3002">
                  <c:v>0.36687799999999998</c:v>
                </c:pt>
                <c:pt idx="3003">
                  <c:v>0.36793700000000001</c:v>
                </c:pt>
                <c:pt idx="3004">
                  <c:v>0.36910100000000001</c:v>
                </c:pt>
                <c:pt idx="3005">
                  <c:v>0.370396</c:v>
                </c:pt>
                <c:pt idx="3006">
                  <c:v>0.37173499999999998</c:v>
                </c:pt>
                <c:pt idx="3007">
                  <c:v>0.37320999999999999</c:v>
                </c:pt>
                <c:pt idx="3008">
                  <c:v>0.37484899999999999</c:v>
                </c:pt>
                <c:pt idx="3009">
                  <c:v>0.37662499999999999</c:v>
                </c:pt>
                <c:pt idx="3010">
                  <c:v>0.37849100000000002</c:v>
                </c:pt>
                <c:pt idx="3011">
                  <c:v>0.38045699999999999</c:v>
                </c:pt>
                <c:pt idx="3012">
                  <c:v>0.382353</c:v>
                </c:pt>
                <c:pt idx="3013">
                  <c:v>0.38417200000000001</c:v>
                </c:pt>
                <c:pt idx="3014">
                  <c:v>0.38586799999999999</c:v>
                </c:pt>
                <c:pt idx="3015">
                  <c:v>0.38751400000000003</c:v>
                </c:pt>
                <c:pt idx="3016">
                  <c:v>0.38917600000000002</c:v>
                </c:pt>
                <c:pt idx="3017">
                  <c:v>0.39086799999999999</c:v>
                </c:pt>
                <c:pt idx="3018">
                  <c:v>0.39264199999999999</c:v>
                </c:pt>
                <c:pt idx="3019">
                  <c:v>0.39438099999999998</c:v>
                </c:pt>
                <c:pt idx="3020">
                  <c:v>0.39609</c:v>
                </c:pt>
                <c:pt idx="3021">
                  <c:v>0.39769599999999999</c:v>
                </c:pt>
                <c:pt idx="3022">
                  <c:v>0.39923900000000001</c:v>
                </c:pt>
                <c:pt idx="3023">
                  <c:v>0.40077600000000002</c:v>
                </c:pt>
                <c:pt idx="3024">
                  <c:v>0.40228799999999998</c:v>
                </c:pt>
                <c:pt idx="3025">
                  <c:v>0.40388299999999999</c:v>
                </c:pt>
                <c:pt idx="3026">
                  <c:v>0.40543899999999999</c:v>
                </c:pt>
                <c:pt idx="3027">
                  <c:v>0.40703</c:v>
                </c:pt>
                <c:pt idx="3028">
                  <c:v>0.40854400000000002</c:v>
                </c:pt>
                <c:pt idx="3029">
                  <c:v>0.41001599999999999</c:v>
                </c:pt>
                <c:pt idx="3030">
                  <c:v>0.41147499999999998</c:v>
                </c:pt>
                <c:pt idx="3031">
                  <c:v>0.412856</c:v>
                </c:pt>
                <c:pt idx="3032">
                  <c:v>0.41433399999999998</c:v>
                </c:pt>
                <c:pt idx="3033">
                  <c:v>0.41571799999999998</c:v>
                </c:pt>
                <c:pt idx="3034">
                  <c:v>0.41718899999999998</c:v>
                </c:pt>
                <c:pt idx="3035">
                  <c:v>0.418568</c:v>
                </c:pt>
                <c:pt idx="3036">
                  <c:v>0.41994199999999998</c:v>
                </c:pt>
                <c:pt idx="3037">
                  <c:v>0.42130299999999998</c:v>
                </c:pt>
                <c:pt idx="3038">
                  <c:v>0.42256300000000002</c:v>
                </c:pt>
                <c:pt idx="3039">
                  <c:v>0.42392999999999997</c:v>
                </c:pt>
                <c:pt idx="3040">
                  <c:v>0.42515399999999998</c:v>
                </c:pt>
                <c:pt idx="3041">
                  <c:v>0.42650700000000002</c:v>
                </c:pt>
                <c:pt idx="3042">
                  <c:v>0.42773899999999998</c:v>
                </c:pt>
                <c:pt idx="3043">
                  <c:v>0.42904500000000001</c:v>
                </c:pt>
                <c:pt idx="3044">
                  <c:v>0.43026900000000001</c:v>
                </c:pt>
                <c:pt idx="3045">
                  <c:v>0.431502</c:v>
                </c:pt>
                <c:pt idx="3046">
                  <c:v>0.43274200000000002</c:v>
                </c:pt>
                <c:pt idx="3047">
                  <c:v>0.43392900000000001</c:v>
                </c:pt>
                <c:pt idx="3048">
                  <c:v>0.43523499999999998</c:v>
                </c:pt>
                <c:pt idx="3049">
                  <c:v>0.43644699999999997</c:v>
                </c:pt>
                <c:pt idx="3050">
                  <c:v>0.43697900000000001</c:v>
                </c:pt>
                <c:pt idx="3051">
                  <c:v>0.43581300000000001</c:v>
                </c:pt>
                <c:pt idx="3052">
                  <c:v>0.43444700000000003</c:v>
                </c:pt>
                <c:pt idx="3053">
                  <c:v>0.433004</c:v>
                </c:pt>
                <c:pt idx="3054">
                  <c:v>0.431616</c:v>
                </c:pt>
                <c:pt idx="3055">
                  <c:v>0.42981599999999998</c:v>
                </c:pt>
                <c:pt idx="3056">
                  <c:v>0.42766100000000001</c:v>
                </c:pt>
                <c:pt idx="3057">
                  <c:v>0.42492400000000002</c:v>
                </c:pt>
                <c:pt idx="3058">
                  <c:v>0.42269800000000002</c:v>
                </c:pt>
                <c:pt idx="3059">
                  <c:v>0.420456</c:v>
                </c:pt>
                <c:pt idx="3060">
                  <c:v>0.41796299999999997</c:v>
                </c:pt>
                <c:pt idx="3061">
                  <c:v>0.415524</c:v>
                </c:pt>
                <c:pt idx="3062">
                  <c:v>0.41375200000000001</c:v>
                </c:pt>
                <c:pt idx="3063">
                  <c:v>0.41242699999999999</c:v>
                </c:pt>
                <c:pt idx="3064">
                  <c:v>0.41151199999999999</c:v>
                </c:pt>
                <c:pt idx="3065">
                  <c:v>0.41066799999999998</c:v>
                </c:pt>
                <c:pt idx="3066">
                  <c:v>0.40988400000000003</c:v>
                </c:pt>
                <c:pt idx="3067">
                  <c:v>0.408391</c:v>
                </c:pt>
                <c:pt idx="3068">
                  <c:v>0.40642400000000001</c:v>
                </c:pt>
                <c:pt idx="3069">
                  <c:v>0.40434599999999998</c:v>
                </c:pt>
                <c:pt idx="3070">
                  <c:v>0.40179799999999999</c:v>
                </c:pt>
                <c:pt idx="3071">
                  <c:v>0.39878999999999998</c:v>
                </c:pt>
                <c:pt idx="3072">
                  <c:v>0.39633400000000002</c:v>
                </c:pt>
                <c:pt idx="3073">
                  <c:v>0.394652</c:v>
                </c:pt>
                <c:pt idx="3074">
                  <c:v>0.39302900000000002</c:v>
                </c:pt>
                <c:pt idx="3075">
                  <c:v>0.39163599999999998</c:v>
                </c:pt>
                <c:pt idx="3076">
                  <c:v>0.38966099999999998</c:v>
                </c:pt>
                <c:pt idx="3077">
                  <c:v>0.38761600000000002</c:v>
                </c:pt>
                <c:pt idx="3078">
                  <c:v>0.38566299999999998</c:v>
                </c:pt>
                <c:pt idx="3079">
                  <c:v>0.38377099999999997</c:v>
                </c:pt>
                <c:pt idx="3080">
                  <c:v>0.38143300000000002</c:v>
                </c:pt>
                <c:pt idx="3081">
                  <c:v>0.37914100000000001</c:v>
                </c:pt>
                <c:pt idx="3082">
                  <c:v>0.377133</c:v>
                </c:pt>
                <c:pt idx="3083">
                  <c:v>0.37550800000000001</c:v>
                </c:pt>
                <c:pt idx="3084">
                  <c:v>0.37431500000000001</c:v>
                </c:pt>
                <c:pt idx="3085">
                  <c:v>0.37252299999999999</c:v>
                </c:pt>
                <c:pt idx="3086">
                  <c:v>0.370118</c:v>
                </c:pt>
                <c:pt idx="3087">
                  <c:v>0.36768499999999998</c:v>
                </c:pt>
                <c:pt idx="3088">
                  <c:v>0.365817</c:v>
                </c:pt>
                <c:pt idx="3089">
                  <c:v>0.36385899999999999</c:v>
                </c:pt>
                <c:pt idx="3090">
                  <c:v>0.361983</c:v>
                </c:pt>
                <c:pt idx="3091">
                  <c:v>0.36006500000000002</c:v>
                </c:pt>
                <c:pt idx="3092">
                  <c:v>0.35824600000000001</c:v>
                </c:pt>
                <c:pt idx="3093">
                  <c:v>0.35597200000000001</c:v>
                </c:pt>
                <c:pt idx="3094">
                  <c:v>0.35403899999999999</c:v>
                </c:pt>
                <c:pt idx="3095">
                  <c:v>0.35243400000000003</c:v>
                </c:pt>
                <c:pt idx="3096">
                  <c:v>0.35066399999999998</c:v>
                </c:pt>
                <c:pt idx="3097">
                  <c:v>0.34858699999999998</c:v>
                </c:pt>
                <c:pt idx="3098">
                  <c:v>0.34658499999999998</c:v>
                </c:pt>
                <c:pt idx="3099">
                  <c:v>0.34517500000000001</c:v>
                </c:pt>
                <c:pt idx="3100">
                  <c:v>0.34409200000000001</c:v>
                </c:pt>
                <c:pt idx="3101">
                  <c:v>0.343254</c:v>
                </c:pt>
                <c:pt idx="3102">
                  <c:v>0.34265699999999999</c:v>
                </c:pt>
                <c:pt idx="3103">
                  <c:v>0.34238099999999999</c:v>
                </c:pt>
                <c:pt idx="3104">
                  <c:v>0.34215000000000001</c:v>
                </c:pt>
                <c:pt idx="3105">
                  <c:v>0.34190999999999999</c:v>
                </c:pt>
                <c:pt idx="3106">
                  <c:v>0.34182899999999999</c:v>
                </c:pt>
                <c:pt idx="3107">
                  <c:v>0.34167199999999998</c:v>
                </c:pt>
                <c:pt idx="3108">
                  <c:v>0.34173300000000001</c:v>
                </c:pt>
                <c:pt idx="3109">
                  <c:v>0.34183200000000002</c:v>
                </c:pt>
                <c:pt idx="3110">
                  <c:v>0.341891</c:v>
                </c:pt>
                <c:pt idx="3111">
                  <c:v>0.34181499999999998</c:v>
                </c:pt>
                <c:pt idx="3112">
                  <c:v>0.34182499999999999</c:v>
                </c:pt>
                <c:pt idx="3113">
                  <c:v>0.34185199999999999</c:v>
                </c:pt>
                <c:pt idx="3114">
                  <c:v>0.34189599999999998</c:v>
                </c:pt>
                <c:pt idx="3115">
                  <c:v>0.34198800000000001</c:v>
                </c:pt>
                <c:pt idx="3116">
                  <c:v>0.34195500000000001</c:v>
                </c:pt>
                <c:pt idx="3117">
                  <c:v>0.34199200000000002</c:v>
                </c:pt>
                <c:pt idx="3118">
                  <c:v>0.34184999999999999</c:v>
                </c:pt>
                <c:pt idx="3119">
                  <c:v>0.34169100000000002</c:v>
                </c:pt>
                <c:pt idx="3120">
                  <c:v>0.34139199999999997</c:v>
                </c:pt>
                <c:pt idx="3121">
                  <c:v>0.34125899999999998</c:v>
                </c:pt>
                <c:pt idx="3122">
                  <c:v>0.34097300000000003</c:v>
                </c:pt>
                <c:pt idx="3123">
                  <c:v>0.340978</c:v>
                </c:pt>
                <c:pt idx="3124">
                  <c:v>0.34087600000000001</c:v>
                </c:pt>
                <c:pt idx="3125">
                  <c:v>0.34091900000000003</c:v>
                </c:pt>
                <c:pt idx="3126">
                  <c:v>0.34075499999999997</c:v>
                </c:pt>
                <c:pt idx="3127">
                  <c:v>0.34071200000000001</c:v>
                </c:pt>
                <c:pt idx="3128">
                  <c:v>0.34053600000000001</c:v>
                </c:pt>
                <c:pt idx="3129">
                  <c:v>0.34079700000000002</c:v>
                </c:pt>
                <c:pt idx="3130">
                  <c:v>0.34090999999999999</c:v>
                </c:pt>
                <c:pt idx="3131">
                  <c:v>0.341117</c:v>
                </c:pt>
                <c:pt idx="3132">
                  <c:v>0.34097699999999997</c:v>
                </c:pt>
                <c:pt idx="3133">
                  <c:v>0.34100799999999998</c:v>
                </c:pt>
                <c:pt idx="3134">
                  <c:v>0.34074700000000002</c:v>
                </c:pt>
                <c:pt idx="3135">
                  <c:v>0.34079500000000001</c:v>
                </c:pt>
                <c:pt idx="3136">
                  <c:v>0.34065499999999999</c:v>
                </c:pt>
                <c:pt idx="3137">
                  <c:v>0.34079599999999999</c:v>
                </c:pt>
                <c:pt idx="3138">
                  <c:v>0.34068100000000001</c:v>
                </c:pt>
                <c:pt idx="3139">
                  <c:v>0.34073300000000001</c:v>
                </c:pt>
                <c:pt idx="3140">
                  <c:v>0.34048</c:v>
                </c:pt>
                <c:pt idx="3141">
                  <c:v>0.340451</c:v>
                </c:pt>
                <c:pt idx="3142">
                  <c:v>0.34013599999999999</c:v>
                </c:pt>
                <c:pt idx="3143">
                  <c:v>0.34015699999999999</c:v>
                </c:pt>
                <c:pt idx="3144">
                  <c:v>0.33999299999999999</c:v>
                </c:pt>
                <c:pt idx="3145">
                  <c:v>0.34009600000000001</c:v>
                </c:pt>
                <c:pt idx="3146">
                  <c:v>0.33990999999999999</c:v>
                </c:pt>
                <c:pt idx="3147">
                  <c:v>0.33989799999999998</c:v>
                </c:pt>
                <c:pt idx="3148">
                  <c:v>0.339613</c:v>
                </c:pt>
                <c:pt idx="3149">
                  <c:v>0.33967000000000003</c:v>
                </c:pt>
                <c:pt idx="3150">
                  <c:v>0.33962399999999998</c:v>
                </c:pt>
                <c:pt idx="3151">
                  <c:v>0.33989999999999998</c:v>
                </c:pt>
                <c:pt idx="3152">
                  <c:v>0.34079700000000002</c:v>
                </c:pt>
                <c:pt idx="3153">
                  <c:v>0.34161799999999998</c:v>
                </c:pt>
                <c:pt idx="3154">
                  <c:v>0.34293800000000002</c:v>
                </c:pt>
                <c:pt idx="3155">
                  <c:v>0.34432400000000002</c:v>
                </c:pt>
                <c:pt idx="3156">
                  <c:v>0.34563100000000002</c:v>
                </c:pt>
                <c:pt idx="3157">
                  <c:v>0.346304</c:v>
                </c:pt>
                <c:pt idx="3158">
                  <c:v>0.34632200000000002</c:v>
                </c:pt>
                <c:pt idx="3159">
                  <c:v>0.34668199999999999</c:v>
                </c:pt>
                <c:pt idx="3160">
                  <c:v>0.34732400000000002</c:v>
                </c:pt>
                <c:pt idx="3161">
                  <c:v>0.34792299999999998</c:v>
                </c:pt>
                <c:pt idx="3162">
                  <c:v>0.34799400000000003</c:v>
                </c:pt>
                <c:pt idx="3163">
                  <c:v>0.34753600000000001</c:v>
                </c:pt>
                <c:pt idx="3164">
                  <c:v>0.347638</c:v>
                </c:pt>
                <c:pt idx="3165">
                  <c:v>0.34782400000000002</c:v>
                </c:pt>
                <c:pt idx="3166">
                  <c:v>0.347692</c:v>
                </c:pt>
                <c:pt idx="3167">
                  <c:v>0.34779700000000002</c:v>
                </c:pt>
                <c:pt idx="3168">
                  <c:v>0.34811300000000001</c:v>
                </c:pt>
                <c:pt idx="3169">
                  <c:v>0.34880299999999997</c:v>
                </c:pt>
                <c:pt idx="3170">
                  <c:v>0.34979700000000002</c:v>
                </c:pt>
                <c:pt idx="3171">
                  <c:v>0.35072900000000001</c:v>
                </c:pt>
                <c:pt idx="3172">
                  <c:v>0.350881</c:v>
                </c:pt>
                <c:pt idx="3173">
                  <c:v>0.350769</c:v>
                </c:pt>
                <c:pt idx="3174">
                  <c:v>0.35137600000000002</c:v>
                </c:pt>
                <c:pt idx="3175">
                  <c:v>0.35208499999999998</c:v>
                </c:pt>
                <c:pt idx="3176">
                  <c:v>0.35239900000000002</c:v>
                </c:pt>
                <c:pt idx="3177">
                  <c:v>0.35205700000000001</c:v>
                </c:pt>
                <c:pt idx="3178">
                  <c:v>0.35205700000000001</c:v>
                </c:pt>
                <c:pt idx="3179">
                  <c:v>0.35265200000000002</c:v>
                </c:pt>
                <c:pt idx="3180">
                  <c:v>0.35309400000000002</c:v>
                </c:pt>
                <c:pt idx="3181">
                  <c:v>0.35306999999999999</c:v>
                </c:pt>
                <c:pt idx="3182">
                  <c:v>0.35299399999999997</c:v>
                </c:pt>
                <c:pt idx="3183">
                  <c:v>0.35333500000000001</c:v>
                </c:pt>
                <c:pt idx="3184">
                  <c:v>0.35319499999999998</c:v>
                </c:pt>
                <c:pt idx="3185">
                  <c:v>0.35250300000000001</c:v>
                </c:pt>
                <c:pt idx="3186">
                  <c:v>0.35194700000000001</c:v>
                </c:pt>
                <c:pt idx="3187">
                  <c:v>0.35182999999999998</c:v>
                </c:pt>
                <c:pt idx="3188">
                  <c:v>0.35208699999999998</c:v>
                </c:pt>
                <c:pt idx="3189">
                  <c:v>0.35239799999999999</c:v>
                </c:pt>
                <c:pt idx="3190">
                  <c:v>0.35217199999999999</c:v>
                </c:pt>
                <c:pt idx="3191">
                  <c:v>0.35212500000000002</c:v>
                </c:pt>
                <c:pt idx="3192">
                  <c:v>0.35250599999999999</c:v>
                </c:pt>
                <c:pt idx="3193">
                  <c:v>0.35275400000000001</c:v>
                </c:pt>
                <c:pt idx="3194">
                  <c:v>0.352738</c:v>
                </c:pt>
                <c:pt idx="3195">
                  <c:v>0.35286699999999999</c:v>
                </c:pt>
                <c:pt idx="3196">
                  <c:v>0.35338700000000001</c:v>
                </c:pt>
                <c:pt idx="3197">
                  <c:v>0.35405900000000001</c:v>
                </c:pt>
                <c:pt idx="3198">
                  <c:v>0.354908</c:v>
                </c:pt>
                <c:pt idx="3199">
                  <c:v>0.35518</c:v>
                </c:pt>
                <c:pt idx="3200">
                  <c:v>0.35452800000000001</c:v>
                </c:pt>
                <c:pt idx="3201">
                  <c:v>0.353323</c:v>
                </c:pt>
                <c:pt idx="3202">
                  <c:v>0.35245100000000001</c:v>
                </c:pt>
                <c:pt idx="3203">
                  <c:v>0.35184300000000002</c:v>
                </c:pt>
                <c:pt idx="3204">
                  <c:v>0.35134300000000002</c:v>
                </c:pt>
                <c:pt idx="3205">
                  <c:v>0.35029300000000002</c:v>
                </c:pt>
                <c:pt idx="3206">
                  <c:v>0.34848800000000002</c:v>
                </c:pt>
                <c:pt idx="3207">
                  <c:v>0.34641699999999997</c:v>
                </c:pt>
                <c:pt idx="3208">
                  <c:v>0.34504299999999999</c:v>
                </c:pt>
                <c:pt idx="3209">
                  <c:v>0.34419499999999997</c:v>
                </c:pt>
                <c:pt idx="3210">
                  <c:v>0.34369300000000003</c:v>
                </c:pt>
                <c:pt idx="3211">
                  <c:v>0.34307700000000002</c:v>
                </c:pt>
                <c:pt idx="3212">
                  <c:v>0.34188499999999999</c:v>
                </c:pt>
                <c:pt idx="3213">
                  <c:v>0.33981499999999998</c:v>
                </c:pt>
                <c:pt idx="3214">
                  <c:v>0.33818300000000001</c:v>
                </c:pt>
                <c:pt idx="3215">
                  <c:v>0.337314</c:v>
                </c:pt>
                <c:pt idx="3216">
                  <c:v>0.336447</c:v>
                </c:pt>
                <c:pt idx="3217">
                  <c:v>0.33592300000000003</c:v>
                </c:pt>
                <c:pt idx="3218">
                  <c:v>0.334615</c:v>
                </c:pt>
                <c:pt idx="3219">
                  <c:v>0.33280999999999999</c:v>
                </c:pt>
                <c:pt idx="3220">
                  <c:v>0.33123799999999998</c:v>
                </c:pt>
                <c:pt idx="3221">
                  <c:v>0.33032800000000001</c:v>
                </c:pt>
                <c:pt idx="3222">
                  <c:v>0.32979900000000001</c:v>
                </c:pt>
                <c:pt idx="3223">
                  <c:v>0.32905899999999999</c:v>
                </c:pt>
                <c:pt idx="3224">
                  <c:v>0.32741399999999998</c:v>
                </c:pt>
                <c:pt idx="3225">
                  <c:v>0.32493</c:v>
                </c:pt>
                <c:pt idx="3226">
                  <c:v>0.32321299999999997</c:v>
                </c:pt>
                <c:pt idx="3227">
                  <c:v>0.32204300000000002</c:v>
                </c:pt>
                <c:pt idx="3228">
                  <c:v>0.32108300000000001</c:v>
                </c:pt>
                <c:pt idx="3229">
                  <c:v>0.32022699999999998</c:v>
                </c:pt>
                <c:pt idx="3230">
                  <c:v>0.31883499999999998</c:v>
                </c:pt>
                <c:pt idx="3231">
                  <c:v>0.31732100000000002</c:v>
                </c:pt>
                <c:pt idx="3232">
                  <c:v>0.31664500000000001</c:v>
                </c:pt>
                <c:pt idx="3233">
                  <c:v>0.31615700000000002</c:v>
                </c:pt>
                <c:pt idx="3234">
                  <c:v>0.31574999999999998</c:v>
                </c:pt>
                <c:pt idx="3235">
                  <c:v>0.31486700000000001</c:v>
                </c:pt>
                <c:pt idx="3236">
                  <c:v>0.31387900000000002</c:v>
                </c:pt>
                <c:pt idx="3237">
                  <c:v>0.31290400000000002</c:v>
                </c:pt>
                <c:pt idx="3238">
                  <c:v>0.31220900000000001</c:v>
                </c:pt>
                <c:pt idx="3239">
                  <c:v>0.31154100000000001</c:v>
                </c:pt>
                <c:pt idx="3240">
                  <c:v>0.31084800000000001</c:v>
                </c:pt>
                <c:pt idx="3241">
                  <c:v>0.31004999999999999</c:v>
                </c:pt>
                <c:pt idx="3242">
                  <c:v>0.30929000000000001</c:v>
                </c:pt>
                <c:pt idx="3243">
                  <c:v>0.30890000000000001</c:v>
                </c:pt>
                <c:pt idx="3244">
                  <c:v>0.308361</c:v>
                </c:pt>
                <c:pt idx="3245">
                  <c:v>0.30793300000000001</c:v>
                </c:pt>
                <c:pt idx="3246">
                  <c:v>0.30728800000000001</c:v>
                </c:pt>
                <c:pt idx="3247">
                  <c:v>0.307029</c:v>
                </c:pt>
                <c:pt idx="3248">
                  <c:v>0.30651899999999999</c:v>
                </c:pt>
                <c:pt idx="3249">
                  <c:v>0.30634</c:v>
                </c:pt>
                <c:pt idx="3250">
                  <c:v>0.305809</c:v>
                </c:pt>
                <c:pt idx="3251">
                  <c:v>0.30485000000000001</c:v>
                </c:pt>
                <c:pt idx="3252">
                  <c:v>0.30351</c:v>
                </c:pt>
                <c:pt idx="3253">
                  <c:v>0.30275000000000002</c:v>
                </c:pt>
                <c:pt idx="3254">
                  <c:v>0.30212699999999998</c:v>
                </c:pt>
                <c:pt idx="3255">
                  <c:v>0.30111599999999999</c:v>
                </c:pt>
                <c:pt idx="3256">
                  <c:v>0.30002099999999998</c:v>
                </c:pt>
                <c:pt idx="3257">
                  <c:v>0.29897499999999999</c:v>
                </c:pt>
                <c:pt idx="3258">
                  <c:v>0.29801499999999997</c:v>
                </c:pt>
                <c:pt idx="3259">
                  <c:v>0.29693900000000001</c:v>
                </c:pt>
                <c:pt idx="3260">
                  <c:v>0.29603000000000002</c:v>
                </c:pt>
                <c:pt idx="3261">
                  <c:v>0.29502600000000001</c:v>
                </c:pt>
                <c:pt idx="3262">
                  <c:v>0.29416100000000001</c:v>
                </c:pt>
                <c:pt idx="3263">
                  <c:v>0.29324899999999998</c:v>
                </c:pt>
                <c:pt idx="3264">
                  <c:v>0.29251300000000002</c:v>
                </c:pt>
                <c:pt idx="3265">
                  <c:v>0.29169899999999999</c:v>
                </c:pt>
                <c:pt idx="3266">
                  <c:v>0.291047</c:v>
                </c:pt>
                <c:pt idx="3267">
                  <c:v>0.290302</c:v>
                </c:pt>
                <c:pt idx="3268">
                  <c:v>0.28961199999999998</c:v>
                </c:pt>
                <c:pt idx="3269">
                  <c:v>0.28890399999999999</c:v>
                </c:pt>
                <c:pt idx="3270">
                  <c:v>0.28821200000000002</c:v>
                </c:pt>
                <c:pt idx="3271">
                  <c:v>0.28751100000000002</c:v>
                </c:pt>
                <c:pt idx="3272">
                  <c:v>0.28673599999999999</c:v>
                </c:pt>
                <c:pt idx="3273">
                  <c:v>0.28607199999999999</c:v>
                </c:pt>
                <c:pt idx="3274">
                  <c:v>0.28528100000000001</c:v>
                </c:pt>
                <c:pt idx="3275">
                  <c:v>0.28461500000000001</c:v>
                </c:pt>
                <c:pt idx="3276">
                  <c:v>0.283827</c:v>
                </c:pt>
                <c:pt idx="3277">
                  <c:v>0.28316200000000002</c:v>
                </c:pt>
                <c:pt idx="3278">
                  <c:v>0.28233799999999998</c:v>
                </c:pt>
                <c:pt idx="3279">
                  <c:v>0.28168399999999999</c:v>
                </c:pt>
                <c:pt idx="3280">
                  <c:v>0.28087800000000002</c:v>
                </c:pt>
                <c:pt idx="3281">
                  <c:v>0.28022000000000002</c:v>
                </c:pt>
                <c:pt idx="3282">
                  <c:v>0.27943400000000002</c:v>
                </c:pt>
                <c:pt idx="3283">
                  <c:v>0.278781</c:v>
                </c:pt>
                <c:pt idx="3284">
                  <c:v>0.27799000000000001</c:v>
                </c:pt>
                <c:pt idx="3285">
                  <c:v>0.27732499999999999</c:v>
                </c:pt>
                <c:pt idx="3286">
                  <c:v>0.27658100000000002</c:v>
                </c:pt>
                <c:pt idx="3287">
                  <c:v>0.275897</c:v>
                </c:pt>
                <c:pt idx="3288">
                  <c:v>0.27519100000000002</c:v>
                </c:pt>
                <c:pt idx="3289">
                  <c:v>0.274507</c:v>
                </c:pt>
                <c:pt idx="3290">
                  <c:v>0.27381</c:v>
                </c:pt>
                <c:pt idx="3291">
                  <c:v>0.273088</c:v>
                </c:pt>
                <c:pt idx="3292">
                  <c:v>0.27243699999999998</c:v>
                </c:pt>
                <c:pt idx="3293">
                  <c:v>0.27171299999999998</c:v>
                </c:pt>
                <c:pt idx="3294">
                  <c:v>0.27106999999999998</c:v>
                </c:pt>
                <c:pt idx="3295">
                  <c:v>0.270366</c:v>
                </c:pt>
                <c:pt idx="3296">
                  <c:v>0.26972600000000002</c:v>
                </c:pt>
                <c:pt idx="3297">
                  <c:v>0.26899299999999998</c:v>
                </c:pt>
                <c:pt idx="3298">
                  <c:v>0.26837899999999998</c:v>
                </c:pt>
                <c:pt idx="3299">
                  <c:v>0.26767600000000003</c:v>
                </c:pt>
                <c:pt idx="3300">
                  <c:v>0.26701399999999997</c:v>
                </c:pt>
                <c:pt idx="3301">
                  <c:v>0.26659699999999997</c:v>
                </c:pt>
                <c:pt idx="3302">
                  <c:v>0.26672400000000002</c:v>
                </c:pt>
                <c:pt idx="3303">
                  <c:v>0.26705099999999998</c:v>
                </c:pt>
                <c:pt idx="3304">
                  <c:v>0.267295</c:v>
                </c:pt>
                <c:pt idx="3305">
                  <c:v>0.26716899999999999</c:v>
                </c:pt>
                <c:pt idx="3306">
                  <c:v>0.26653399999999999</c:v>
                </c:pt>
                <c:pt idx="3307">
                  <c:v>0.26597700000000002</c:v>
                </c:pt>
                <c:pt idx="3308">
                  <c:v>0.26606099999999999</c:v>
                </c:pt>
                <c:pt idx="3309">
                  <c:v>0.26628000000000002</c:v>
                </c:pt>
                <c:pt idx="3310">
                  <c:v>0.26649299999999998</c:v>
                </c:pt>
                <c:pt idx="3311">
                  <c:v>0.26673400000000003</c:v>
                </c:pt>
                <c:pt idx="3312">
                  <c:v>0.26644400000000001</c:v>
                </c:pt>
                <c:pt idx="3313">
                  <c:v>0.26619500000000001</c:v>
                </c:pt>
                <c:pt idx="3314">
                  <c:v>0.26634999999999998</c:v>
                </c:pt>
                <c:pt idx="3315">
                  <c:v>0.26678000000000002</c:v>
                </c:pt>
                <c:pt idx="3316">
                  <c:v>0.26723400000000003</c:v>
                </c:pt>
                <c:pt idx="3317">
                  <c:v>0.26697199999999999</c:v>
                </c:pt>
                <c:pt idx="3318">
                  <c:v>0.26589600000000002</c:v>
                </c:pt>
                <c:pt idx="3319">
                  <c:v>0.26491799999999999</c:v>
                </c:pt>
                <c:pt idx="3320">
                  <c:v>0.264849</c:v>
                </c:pt>
                <c:pt idx="3321">
                  <c:v>0.264845</c:v>
                </c:pt>
                <c:pt idx="3322">
                  <c:v>0.26480799999999999</c:v>
                </c:pt>
                <c:pt idx="3323">
                  <c:v>0.26557900000000001</c:v>
                </c:pt>
                <c:pt idx="3324">
                  <c:v>0.26601200000000003</c:v>
                </c:pt>
                <c:pt idx="3325">
                  <c:v>0.26563599999999998</c:v>
                </c:pt>
                <c:pt idx="3326">
                  <c:v>0.26465</c:v>
                </c:pt>
                <c:pt idx="3327">
                  <c:v>0.26416499999999998</c:v>
                </c:pt>
                <c:pt idx="3328">
                  <c:v>0.26447500000000002</c:v>
                </c:pt>
                <c:pt idx="3329">
                  <c:v>0.26461200000000001</c:v>
                </c:pt>
                <c:pt idx="3330">
                  <c:v>0.26502700000000001</c:v>
                </c:pt>
                <c:pt idx="3331">
                  <c:v>0.26517099999999999</c:v>
                </c:pt>
                <c:pt idx="3332">
                  <c:v>0.26537300000000003</c:v>
                </c:pt>
                <c:pt idx="3333">
                  <c:v>0.26608500000000002</c:v>
                </c:pt>
                <c:pt idx="3334">
                  <c:v>0.26652799999999999</c:v>
                </c:pt>
                <c:pt idx="3335">
                  <c:v>0.266536</c:v>
                </c:pt>
                <c:pt idx="3336">
                  <c:v>0.26647599999999999</c:v>
                </c:pt>
                <c:pt idx="3337">
                  <c:v>0.26664900000000002</c:v>
                </c:pt>
                <c:pt idx="3338">
                  <c:v>0.266542</c:v>
                </c:pt>
                <c:pt idx="3339">
                  <c:v>0.26629900000000001</c:v>
                </c:pt>
                <c:pt idx="3340">
                  <c:v>0.26625799999999999</c:v>
                </c:pt>
                <c:pt idx="3341">
                  <c:v>0.26597900000000002</c:v>
                </c:pt>
                <c:pt idx="3342">
                  <c:v>0.265324</c:v>
                </c:pt>
                <c:pt idx="3343">
                  <c:v>0.26470199999999999</c:v>
                </c:pt>
                <c:pt idx="3344">
                  <c:v>0.26463599999999998</c:v>
                </c:pt>
                <c:pt idx="3345">
                  <c:v>0.264847</c:v>
                </c:pt>
                <c:pt idx="3346">
                  <c:v>0.265067</c:v>
                </c:pt>
                <c:pt idx="3347">
                  <c:v>0.26517200000000002</c:v>
                </c:pt>
                <c:pt idx="3348">
                  <c:v>0.264519</c:v>
                </c:pt>
                <c:pt idx="3349">
                  <c:v>0.26354899999999998</c:v>
                </c:pt>
                <c:pt idx="3350">
                  <c:v>0.26346599999999998</c:v>
                </c:pt>
                <c:pt idx="3351">
                  <c:v>0.263542</c:v>
                </c:pt>
                <c:pt idx="3352">
                  <c:v>0.26298199999999999</c:v>
                </c:pt>
                <c:pt idx="3353">
                  <c:v>0.26223800000000003</c:v>
                </c:pt>
                <c:pt idx="3354">
                  <c:v>0.26151099999999999</c:v>
                </c:pt>
                <c:pt idx="3355">
                  <c:v>0.26104300000000003</c:v>
                </c:pt>
                <c:pt idx="3356">
                  <c:v>0.25986799999999999</c:v>
                </c:pt>
                <c:pt idx="3357">
                  <c:v>0.25844499999999998</c:v>
                </c:pt>
                <c:pt idx="3358">
                  <c:v>0.25711899999999999</c:v>
                </c:pt>
                <c:pt idx="3359">
                  <c:v>0.25586999999999999</c:v>
                </c:pt>
                <c:pt idx="3360">
                  <c:v>0.254716</c:v>
                </c:pt>
                <c:pt idx="3361">
                  <c:v>0.25365300000000002</c:v>
                </c:pt>
                <c:pt idx="3362">
                  <c:v>0.25267899999999999</c:v>
                </c:pt>
                <c:pt idx="3363">
                  <c:v>0.25159399999999998</c:v>
                </c:pt>
                <c:pt idx="3364">
                  <c:v>0.25020999999999999</c:v>
                </c:pt>
                <c:pt idx="3365">
                  <c:v>0.24881900000000001</c:v>
                </c:pt>
                <c:pt idx="3366">
                  <c:v>0.247502</c:v>
                </c:pt>
                <c:pt idx="3367">
                  <c:v>0.24609200000000001</c:v>
                </c:pt>
                <c:pt idx="3368">
                  <c:v>0.24490300000000001</c:v>
                </c:pt>
                <c:pt idx="3369">
                  <c:v>0.24380599999999999</c:v>
                </c:pt>
                <c:pt idx="3370">
                  <c:v>0.24283099999999999</c:v>
                </c:pt>
                <c:pt idx="3371">
                  <c:v>0.241563</c:v>
                </c:pt>
                <c:pt idx="3372">
                  <c:v>0.24015400000000001</c:v>
                </c:pt>
                <c:pt idx="3373">
                  <c:v>0.23887700000000001</c:v>
                </c:pt>
                <c:pt idx="3374">
                  <c:v>0.23780899999999999</c:v>
                </c:pt>
                <c:pt idx="3375">
                  <c:v>0.23709</c:v>
                </c:pt>
                <c:pt idx="3376">
                  <c:v>0.23647299999999999</c:v>
                </c:pt>
                <c:pt idx="3377">
                  <c:v>0.23580000000000001</c:v>
                </c:pt>
                <c:pt idx="3378">
                  <c:v>0.235207</c:v>
                </c:pt>
                <c:pt idx="3379">
                  <c:v>0.23455599999999999</c:v>
                </c:pt>
                <c:pt idx="3380">
                  <c:v>0.23405500000000001</c:v>
                </c:pt>
                <c:pt idx="3381">
                  <c:v>0.233403</c:v>
                </c:pt>
                <c:pt idx="3382">
                  <c:v>0.232927</c:v>
                </c:pt>
                <c:pt idx="3383">
                  <c:v>0.232292</c:v>
                </c:pt>
                <c:pt idx="3384">
                  <c:v>0.23180500000000001</c:v>
                </c:pt>
                <c:pt idx="3385">
                  <c:v>0.23119799999999999</c:v>
                </c:pt>
                <c:pt idx="3386">
                  <c:v>0.230603</c:v>
                </c:pt>
                <c:pt idx="3387">
                  <c:v>0.229932</c:v>
                </c:pt>
                <c:pt idx="3388">
                  <c:v>0.22919999999999999</c:v>
                </c:pt>
                <c:pt idx="3389">
                  <c:v>0.22837299999999999</c:v>
                </c:pt>
                <c:pt idx="3390">
                  <c:v>0.22751399999999999</c:v>
                </c:pt>
                <c:pt idx="3391">
                  <c:v>0.226603</c:v>
                </c:pt>
                <c:pt idx="3392">
                  <c:v>0.225601</c:v>
                </c:pt>
                <c:pt idx="3393">
                  <c:v>0.22476099999999999</c:v>
                </c:pt>
                <c:pt idx="3394">
                  <c:v>0.22381999999999999</c:v>
                </c:pt>
                <c:pt idx="3395">
                  <c:v>0.223167</c:v>
                </c:pt>
                <c:pt idx="3396">
                  <c:v>0.22221099999999999</c:v>
                </c:pt>
                <c:pt idx="3397">
                  <c:v>0.22150300000000001</c:v>
                </c:pt>
                <c:pt idx="3398">
                  <c:v>0.22050900000000001</c:v>
                </c:pt>
                <c:pt idx="3399">
                  <c:v>0.219746</c:v>
                </c:pt>
                <c:pt idx="3400">
                  <c:v>0.21867900000000001</c:v>
                </c:pt>
                <c:pt idx="3401">
                  <c:v>0.217693</c:v>
                </c:pt>
                <c:pt idx="3402">
                  <c:v>0.217671</c:v>
                </c:pt>
                <c:pt idx="3403">
                  <c:v>0.21820800000000001</c:v>
                </c:pt>
                <c:pt idx="3404">
                  <c:v>0.21852199999999999</c:v>
                </c:pt>
                <c:pt idx="3405">
                  <c:v>0.219694</c:v>
                </c:pt>
                <c:pt idx="3406">
                  <c:v>0.22098000000000001</c:v>
                </c:pt>
                <c:pt idx="3407">
                  <c:v>0.22225700000000001</c:v>
                </c:pt>
                <c:pt idx="3408">
                  <c:v>0.223943</c:v>
                </c:pt>
                <c:pt idx="3409">
                  <c:v>0.22601299999999999</c:v>
                </c:pt>
                <c:pt idx="3410">
                  <c:v>0.227746</c:v>
                </c:pt>
                <c:pt idx="3411">
                  <c:v>0.22892499999999999</c:v>
                </c:pt>
                <c:pt idx="3412">
                  <c:v>0.22955800000000001</c:v>
                </c:pt>
                <c:pt idx="3413">
                  <c:v>0.23042899999999999</c:v>
                </c:pt>
                <c:pt idx="3414">
                  <c:v>0.231822</c:v>
                </c:pt>
                <c:pt idx="3415">
                  <c:v>0.232324</c:v>
                </c:pt>
                <c:pt idx="3416">
                  <c:v>0.233323</c:v>
                </c:pt>
                <c:pt idx="3417">
                  <c:v>0.23482800000000001</c:v>
                </c:pt>
                <c:pt idx="3418">
                  <c:v>0.23585999999999999</c:v>
                </c:pt>
                <c:pt idx="3419">
                  <c:v>0.23690900000000001</c:v>
                </c:pt>
                <c:pt idx="3420">
                  <c:v>0.23833699999999999</c:v>
                </c:pt>
                <c:pt idx="3421">
                  <c:v>0.23935200000000001</c:v>
                </c:pt>
                <c:pt idx="3422">
                  <c:v>0.24074200000000001</c:v>
                </c:pt>
                <c:pt idx="3423">
                  <c:v>0.24273900000000001</c:v>
                </c:pt>
                <c:pt idx="3424">
                  <c:v>0.24429500000000001</c:v>
                </c:pt>
                <c:pt idx="3425">
                  <c:v>0.24617</c:v>
                </c:pt>
                <c:pt idx="3426">
                  <c:v>0.24815000000000001</c:v>
                </c:pt>
                <c:pt idx="3427">
                  <c:v>0.24946599999999999</c:v>
                </c:pt>
                <c:pt idx="3428">
                  <c:v>0.25014399999999998</c:v>
                </c:pt>
                <c:pt idx="3429">
                  <c:v>0.25141400000000003</c:v>
                </c:pt>
                <c:pt idx="3430">
                  <c:v>0.252998</c:v>
                </c:pt>
                <c:pt idx="3431">
                  <c:v>0.25414399999999998</c:v>
                </c:pt>
                <c:pt idx="3432">
                  <c:v>0.25608199999999998</c:v>
                </c:pt>
                <c:pt idx="3433">
                  <c:v>0.257969</c:v>
                </c:pt>
                <c:pt idx="3434">
                  <c:v>0.25928600000000002</c:v>
                </c:pt>
                <c:pt idx="3435">
                  <c:v>0.260826</c:v>
                </c:pt>
                <c:pt idx="3436">
                  <c:v>0.26210899999999998</c:v>
                </c:pt>
                <c:pt idx="3437">
                  <c:v>0.263513</c:v>
                </c:pt>
                <c:pt idx="3438">
                  <c:v>0.26521600000000001</c:v>
                </c:pt>
                <c:pt idx="3439">
                  <c:v>0.26615299999999997</c:v>
                </c:pt>
                <c:pt idx="3440">
                  <c:v>0.26756400000000002</c:v>
                </c:pt>
                <c:pt idx="3441">
                  <c:v>0.269372</c:v>
                </c:pt>
                <c:pt idx="3442">
                  <c:v>0.27084799999999998</c:v>
                </c:pt>
                <c:pt idx="3443">
                  <c:v>0.271978</c:v>
                </c:pt>
                <c:pt idx="3444">
                  <c:v>0.27378999999999998</c:v>
                </c:pt>
                <c:pt idx="3445">
                  <c:v>0.27531600000000001</c:v>
                </c:pt>
                <c:pt idx="3446">
                  <c:v>0.276619</c:v>
                </c:pt>
                <c:pt idx="3447">
                  <c:v>0.27808300000000002</c:v>
                </c:pt>
                <c:pt idx="3448">
                  <c:v>0.27971699999999999</c:v>
                </c:pt>
                <c:pt idx="3449">
                  <c:v>0.28139500000000001</c:v>
                </c:pt>
                <c:pt idx="3450">
                  <c:v>0.28265099999999999</c:v>
                </c:pt>
                <c:pt idx="3451">
                  <c:v>0.28422399999999998</c:v>
                </c:pt>
                <c:pt idx="3452">
                  <c:v>0.28547600000000001</c:v>
                </c:pt>
                <c:pt idx="3453">
                  <c:v>0.28651399999999999</c:v>
                </c:pt>
                <c:pt idx="3454">
                  <c:v>0.28745999999999999</c:v>
                </c:pt>
                <c:pt idx="3455">
                  <c:v>0.28842600000000002</c:v>
                </c:pt>
                <c:pt idx="3456">
                  <c:v>0.28951300000000002</c:v>
                </c:pt>
                <c:pt idx="3457">
                  <c:v>0.290578</c:v>
                </c:pt>
                <c:pt idx="3458">
                  <c:v>0.29173100000000002</c:v>
                </c:pt>
                <c:pt idx="3459">
                  <c:v>0.29295199999999999</c:v>
                </c:pt>
                <c:pt idx="3460">
                  <c:v>0.29416399999999998</c:v>
                </c:pt>
                <c:pt idx="3461">
                  <c:v>0.29539700000000002</c:v>
                </c:pt>
                <c:pt idx="3462">
                  <c:v>0.29658499999999999</c:v>
                </c:pt>
                <c:pt idx="3463">
                  <c:v>0.29778900000000003</c:v>
                </c:pt>
                <c:pt idx="3464">
                  <c:v>0.29901899999999998</c:v>
                </c:pt>
                <c:pt idx="3465">
                  <c:v>0.30016500000000002</c:v>
                </c:pt>
                <c:pt idx="3466">
                  <c:v>0.30136499999999999</c:v>
                </c:pt>
                <c:pt idx="3467">
                  <c:v>0.30248700000000001</c:v>
                </c:pt>
                <c:pt idx="3468">
                  <c:v>0.30352600000000002</c:v>
                </c:pt>
                <c:pt idx="3469">
                  <c:v>0.30462499999999998</c:v>
                </c:pt>
                <c:pt idx="3470">
                  <c:v>0.30566199999999999</c:v>
                </c:pt>
                <c:pt idx="3471">
                  <c:v>0.30659900000000001</c:v>
                </c:pt>
                <c:pt idx="3472">
                  <c:v>0.30763200000000002</c:v>
                </c:pt>
                <c:pt idx="3473">
                  <c:v>0.30863299999999999</c:v>
                </c:pt>
                <c:pt idx="3474">
                  <c:v>0.309529</c:v>
                </c:pt>
                <c:pt idx="3475">
                  <c:v>0.31048500000000001</c:v>
                </c:pt>
                <c:pt idx="3476">
                  <c:v>0.31140899999999999</c:v>
                </c:pt>
                <c:pt idx="3477">
                  <c:v>0.31226599999999999</c:v>
                </c:pt>
                <c:pt idx="3478">
                  <c:v>0.31318000000000001</c:v>
                </c:pt>
                <c:pt idx="3479">
                  <c:v>0.31409900000000002</c:v>
                </c:pt>
                <c:pt idx="3480">
                  <c:v>0.315058</c:v>
                </c:pt>
                <c:pt idx="3481">
                  <c:v>0.31610100000000002</c:v>
                </c:pt>
                <c:pt idx="3482">
                  <c:v>0.31711600000000001</c:v>
                </c:pt>
                <c:pt idx="3483">
                  <c:v>0.31824999999999998</c:v>
                </c:pt>
                <c:pt idx="3484">
                  <c:v>0.31945099999999998</c:v>
                </c:pt>
                <c:pt idx="3485">
                  <c:v>0.32069500000000001</c:v>
                </c:pt>
                <c:pt idx="3486">
                  <c:v>0.32198599999999999</c:v>
                </c:pt>
                <c:pt idx="3487">
                  <c:v>0.32321800000000001</c:v>
                </c:pt>
                <c:pt idx="3488">
                  <c:v>0.32445800000000002</c:v>
                </c:pt>
                <c:pt idx="3489">
                  <c:v>0.32581399999999999</c:v>
                </c:pt>
                <c:pt idx="3490">
                  <c:v>0.32703199999999999</c:v>
                </c:pt>
                <c:pt idx="3491">
                  <c:v>0.32821600000000001</c:v>
                </c:pt>
                <c:pt idx="3492">
                  <c:v>0.32938000000000001</c:v>
                </c:pt>
                <c:pt idx="3493">
                  <c:v>0.33058599999999999</c:v>
                </c:pt>
                <c:pt idx="3494">
                  <c:v>0.33185199999999998</c:v>
                </c:pt>
                <c:pt idx="3495">
                  <c:v>0.33309299999999997</c:v>
                </c:pt>
                <c:pt idx="3496">
                  <c:v>0.334204</c:v>
                </c:pt>
                <c:pt idx="3497">
                  <c:v>0.33516400000000002</c:v>
                </c:pt>
                <c:pt idx="3498">
                  <c:v>0.335843</c:v>
                </c:pt>
                <c:pt idx="3499">
                  <c:v>0.33645599999999998</c:v>
                </c:pt>
                <c:pt idx="3500">
                  <c:v>0.33720899999999998</c:v>
                </c:pt>
                <c:pt idx="3501">
                  <c:v>0.33824100000000001</c:v>
                </c:pt>
                <c:pt idx="3502">
                  <c:v>0.33931800000000001</c:v>
                </c:pt>
                <c:pt idx="3503">
                  <c:v>0.340395</c:v>
                </c:pt>
                <c:pt idx="3504">
                  <c:v>0.34150599999999998</c:v>
                </c:pt>
                <c:pt idx="3505">
                  <c:v>0.34265499999999999</c:v>
                </c:pt>
                <c:pt idx="3506">
                  <c:v>0.34376299999999999</c:v>
                </c:pt>
                <c:pt idx="3507">
                  <c:v>0.34470099999999998</c:v>
                </c:pt>
                <c:pt idx="3508">
                  <c:v>0.34545599999999999</c:v>
                </c:pt>
                <c:pt idx="3509">
                  <c:v>0.34632099999999999</c:v>
                </c:pt>
                <c:pt idx="3510">
                  <c:v>0.34704800000000002</c:v>
                </c:pt>
                <c:pt idx="3511">
                  <c:v>0.34769</c:v>
                </c:pt>
                <c:pt idx="3512">
                  <c:v>0.34831099999999998</c:v>
                </c:pt>
                <c:pt idx="3513">
                  <c:v>0.34902499999999997</c:v>
                </c:pt>
                <c:pt idx="3514">
                  <c:v>0.34975600000000001</c:v>
                </c:pt>
                <c:pt idx="3515">
                  <c:v>0.35063699999999998</c:v>
                </c:pt>
                <c:pt idx="3516">
                  <c:v>0.35155700000000001</c:v>
                </c:pt>
                <c:pt idx="3517">
                  <c:v>0.35253899999999999</c:v>
                </c:pt>
                <c:pt idx="3518">
                  <c:v>0.35350900000000002</c:v>
                </c:pt>
                <c:pt idx="3519">
                  <c:v>0.35453499999999999</c:v>
                </c:pt>
                <c:pt idx="3520">
                  <c:v>0.35553699999999999</c:v>
                </c:pt>
                <c:pt idx="3521">
                  <c:v>0.35663</c:v>
                </c:pt>
                <c:pt idx="3522">
                  <c:v>0.35771599999999998</c:v>
                </c:pt>
                <c:pt idx="3523">
                  <c:v>0.35886800000000002</c:v>
                </c:pt>
                <c:pt idx="3524">
                  <c:v>0.36005100000000001</c:v>
                </c:pt>
                <c:pt idx="3525">
                  <c:v>0.36127199999999998</c:v>
                </c:pt>
                <c:pt idx="3526">
                  <c:v>0.362402</c:v>
                </c:pt>
                <c:pt idx="3527">
                  <c:v>0.36347400000000002</c:v>
                </c:pt>
                <c:pt idx="3528">
                  <c:v>0.36465900000000001</c:v>
                </c:pt>
                <c:pt idx="3529">
                  <c:v>0.36583700000000002</c:v>
                </c:pt>
                <c:pt idx="3530">
                  <c:v>0.36693199999999998</c:v>
                </c:pt>
                <c:pt idx="3531">
                  <c:v>0.36809999999999998</c:v>
                </c:pt>
                <c:pt idx="3532">
                  <c:v>0.36925999999999998</c:v>
                </c:pt>
                <c:pt idx="3533">
                  <c:v>0.37038199999999999</c:v>
                </c:pt>
                <c:pt idx="3534">
                  <c:v>0.37146200000000001</c:v>
                </c:pt>
                <c:pt idx="3535">
                  <c:v>0.372587</c:v>
                </c:pt>
                <c:pt idx="3536">
                  <c:v>0.37373000000000001</c:v>
                </c:pt>
                <c:pt idx="3537">
                  <c:v>0.37479499999999999</c:v>
                </c:pt>
                <c:pt idx="3538">
                  <c:v>0.37594499999999997</c:v>
                </c:pt>
                <c:pt idx="3539">
                  <c:v>0.37705699999999998</c:v>
                </c:pt>
                <c:pt idx="3540">
                  <c:v>0.37806499999999998</c:v>
                </c:pt>
                <c:pt idx="3541">
                  <c:v>0.37912600000000002</c:v>
                </c:pt>
                <c:pt idx="3542">
                  <c:v>0.38020599999999999</c:v>
                </c:pt>
                <c:pt idx="3543">
                  <c:v>0.38122299999999998</c:v>
                </c:pt>
                <c:pt idx="3544">
                  <c:v>0.38226100000000002</c:v>
                </c:pt>
                <c:pt idx="3545">
                  <c:v>0.38332699999999997</c:v>
                </c:pt>
                <c:pt idx="3546">
                  <c:v>0.38434099999999999</c:v>
                </c:pt>
                <c:pt idx="3547">
                  <c:v>0.38527</c:v>
                </c:pt>
                <c:pt idx="3548">
                  <c:v>0.38624900000000001</c:v>
                </c:pt>
              </c:numCache>
            </c:numRef>
          </c:yVal>
          <c:smooth val="0"/>
        </c:ser>
        <c:ser>
          <c:idx val="1"/>
          <c:order val="1"/>
          <c:spPr>
            <a:ln w="254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trajectory2!$J$2:$J$1001</c:f>
              <c:numCache>
                <c:formatCode>General</c:formatCode>
                <c:ptCount val="1000"/>
                <c:pt idx="0">
                  <c:v>1.46742E-4</c:v>
                </c:pt>
                <c:pt idx="1">
                  <c:v>5.4310900000000002E-5</c:v>
                </c:pt>
                <c:pt idx="2">
                  <c:v>-3.0375200000000002E-4</c:v>
                </c:pt>
                <c:pt idx="3">
                  <c:v>-1.28794E-4</c:v>
                </c:pt>
                <c:pt idx="4">
                  <c:v>-2.15322E-4</c:v>
                </c:pt>
                <c:pt idx="5">
                  <c:v>-9.5704099999999995E-4</c:v>
                </c:pt>
                <c:pt idx="6">
                  <c:v>-1.7778900000000001E-3</c:v>
                </c:pt>
                <c:pt idx="7">
                  <c:v>-2.2276000000000002E-3</c:v>
                </c:pt>
                <c:pt idx="8">
                  <c:v>-2.5177699999999999E-3</c:v>
                </c:pt>
                <c:pt idx="9">
                  <c:v>-2.9914099999999999E-3</c:v>
                </c:pt>
                <c:pt idx="10">
                  <c:v>-3.3329700000000002E-3</c:v>
                </c:pt>
                <c:pt idx="11">
                  <c:v>-4.0164099999999998E-3</c:v>
                </c:pt>
                <c:pt idx="12">
                  <c:v>-4.2111300000000004E-3</c:v>
                </c:pt>
                <c:pt idx="13">
                  <c:v>-4.6443500000000002E-3</c:v>
                </c:pt>
                <c:pt idx="14">
                  <c:v>-5.411E-3</c:v>
                </c:pt>
                <c:pt idx="15">
                  <c:v>-5.8756700000000004E-3</c:v>
                </c:pt>
                <c:pt idx="16">
                  <c:v>-6.2023399999999998E-3</c:v>
                </c:pt>
                <c:pt idx="17">
                  <c:v>-6.3169699999999999E-3</c:v>
                </c:pt>
                <c:pt idx="18">
                  <c:v>-6.9652300000000002E-3</c:v>
                </c:pt>
                <c:pt idx="19">
                  <c:v>-7.7258200000000004E-3</c:v>
                </c:pt>
                <c:pt idx="20">
                  <c:v>-8.1459800000000006E-3</c:v>
                </c:pt>
                <c:pt idx="21">
                  <c:v>-8.4901100000000004E-3</c:v>
                </c:pt>
                <c:pt idx="22">
                  <c:v>-8.9063200000000006E-3</c:v>
                </c:pt>
                <c:pt idx="23">
                  <c:v>-9.4628000000000004E-3</c:v>
                </c:pt>
                <c:pt idx="24">
                  <c:v>-9.7682099999999994E-3</c:v>
                </c:pt>
                <c:pt idx="25">
                  <c:v>-9.9694899999999993E-3</c:v>
                </c:pt>
                <c:pt idx="26">
                  <c:v>-1.0347800000000001E-2</c:v>
                </c:pt>
                <c:pt idx="27">
                  <c:v>-1.06149E-2</c:v>
                </c:pt>
                <c:pt idx="28">
                  <c:v>-1.0962599999999999E-2</c:v>
                </c:pt>
                <c:pt idx="29">
                  <c:v>-1.10939E-2</c:v>
                </c:pt>
                <c:pt idx="30">
                  <c:v>-1.1632E-2</c:v>
                </c:pt>
                <c:pt idx="31">
                  <c:v>-1.22063E-2</c:v>
                </c:pt>
                <c:pt idx="32">
                  <c:v>-1.25092E-2</c:v>
                </c:pt>
                <c:pt idx="33">
                  <c:v>-1.2781000000000001E-2</c:v>
                </c:pt>
                <c:pt idx="34">
                  <c:v>-1.3109600000000001E-2</c:v>
                </c:pt>
                <c:pt idx="35">
                  <c:v>-1.39977E-2</c:v>
                </c:pt>
                <c:pt idx="36">
                  <c:v>-1.46E-2</c:v>
                </c:pt>
                <c:pt idx="37">
                  <c:v>-1.52648E-2</c:v>
                </c:pt>
                <c:pt idx="38">
                  <c:v>-1.5848399999999999E-2</c:v>
                </c:pt>
                <c:pt idx="39">
                  <c:v>-1.6339599999999999E-2</c:v>
                </c:pt>
                <c:pt idx="40">
                  <c:v>-1.6920600000000001E-2</c:v>
                </c:pt>
                <c:pt idx="41">
                  <c:v>-1.72677E-2</c:v>
                </c:pt>
                <c:pt idx="42">
                  <c:v>-1.7939500000000001E-2</c:v>
                </c:pt>
                <c:pt idx="43">
                  <c:v>-1.80728E-2</c:v>
                </c:pt>
                <c:pt idx="44">
                  <c:v>-1.8277700000000001E-2</c:v>
                </c:pt>
                <c:pt idx="45">
                  <c:v>-1.82813E-2</c:v>
                </c:pt>
                <c:pt idx="46">
                  <c:v>-1.86891E-2</c:v>
                </c:pt>
                <c:pt idx="47">
                  <c:v>-1.9420900000000001E-2</c:v>
                </c:pt>
                <c:pt idx="48">
                  <c:v>-1.9745599999999999E-2</c:v>
                </c:pt>
                <c:pt idx="49">
                  <c:v>-1.9886000000000001E-2</c:v>
                </c:pt>
                <c:pt idx="50">
                  <c:v>-1.9871300000000001E-2</c:v>
                </c:pt>
                <c:pt idx="51">
                  <c:v>-1.9369600000000001E-2</c:v>
                </c:pt>
                <c:pt idx="52">
                  <c:v>-1.89205E-2</c:v>
                </c:pt>
                <c:pt idx="53">
                  <c:v>-1.93002E-2</c:v>
                </c:pt>
                <c:pt idx="54">
                  <c:v>-1.99271E-2</c:v>
                </c:pt>
                <c:pt idx="55">
                  <c:v>-2.0327000000000001E-2</c:v>
                </c:pt>
                <c:pt idx="56">
                  <c:v>-2.0436300000000001E-2</c:v>
                </c:pt>
                <c:pt idx="57">
                  <c:v>-2.0671700000000001E-2</c:v>
                </c:pt>
                <c:pt idx="58">
                  <c:v>-2.0652400000000001E-2</c:v>
                </c:pt>
                <c:pt idx="59">
                  <c:v>-2.1323499999999999E-2</c:v>
                </c:pt>
                <c:pt idx="60">
                  <c:v>-2.20641E-2</c:v>
                </c:pt>
                <c:pt idx="61">
                  <c:v>-2.2358599999999999E-2</c:v>
                </c:pt>
                <c:pt idx="62">
                  <c:v>-2.25489E-2</c:v>
                </c:pt>
                <c:pt idx="63">
                  <c:v>-2.3106100000000001E-2</c:v>
                </c:pt>
                <c:pt idx="64">
                  <c:v>-2.3374300000000001E-2</c:v>
                </c:pt>
                <c:pt idx="65">
                  <c:v>-2.3631900000000001E-2</c:v>
                </c:pt>
                <c:pt idx="66">
                  <c:v>-2.3633100000000001E-2</c:v>
                </c:pt>
                <c:pt idx="67">
                  <c:v>-2.4095999999999999E-2</c:v>
                </c:pt>
                <c:pt idx="68">
                  <c:v>-2.4702000000000002E-2</c:v>
                </c:pt>
                <c:pt idx="69">
                  <c:v>-2.4993899999999999E-2</c:v>
                </c:pt>
                <c:pt idx="70">
                  <c:v>-2.5195100000000002E-2</c:v>
                </c:pt>
                <c:pt idx="71">
                  <c:v>-2.5417800000000001E-2</c:v>
                </c:pt>
                <c:pt idx="72">
                  <c:v>-2.5668199999999999E-2</c:v>
                </c:pt>
                <c:pt idx="73">
                  <c:v>-2.57299E-2</c:v>
                </c:pt>
                <c:pt idx="74">
                  <c:v>-2.5970400000000001E-2</c:v>
                </c:pt>
                <c:pt idx="75">
                  <c:v>-2.61079E-2</c:v>
                </c:pt>
                <c:pt idx="76">
                  <c:v>-2.6402200000000001E-2</c:v>
                </c:pt>
                <c:pt idx="77">
                  <c:v>-2.6461499999999999E-2</c:v>
                </c:pt>
                <c:pt idx="78">
                  <c:v>-2.6792699999999999E-2</c:v>
                </c:pt>
                <c:pt idx="79">
                  <c:v>-2.7171299999999999E-2</c:v>
                </c:pt>
                <c:pt idx="80">
                  <c:v>-2.7400500000000001E-2</c:v>
                </c:pt>
                <c:pt idx="81">
                  <c:v>-2.7646500000000001E-2</c:v>
                </c:pt>
                <c:pt idx="82">
                  <c:v>-2.77641E-2</c:v>
                </c:pt>
                <c:pt idx="83">
                  <c:v>-2.8322300000000002E-2</c:v>
                </c:pt>
                <c:pt idx="84">
                  <c:v>-2.8360799999999999E-2</c:v>
                </c:pt>
                <c:pt idx="85">
                  <c:v>-2.8563000000000002E-2</c:v>
                </c:pt>
                <c:pt idx="86">
                  <c:v>-2.8706800000000001E-2</c:v>
                </c:pt>
                <c:pt idx="87">
                  <c:v>-2.91784E-2</c:v>
                </c:pt>
                <c:pt idx="88">
                  <c:v>-2.9512099999999999E-2</c:v>
                </c:pt>
                <c:pt idx="89">
                  <c:v>-2.9841599999999999E-2</c:v>
                </c:pt>
                <c:pt idx="90">
                  <c:v>-3.02738E-2</c:v>
                </c:pt>
                <c:pt idx="91">
                  <c:v>-3.05244E-2</c:v>
                </c:pt>
                <c:pt idx="92">
                  <c:v>-3.0978599999999998E-2</c:v>
                </c:pt>
                <c:pt idx="93">
                  <c:v>-3.1140500000000002E-2</c:v>
                </c:pt>
                <c:pt idx="94">
                  <c:v>-3.1867199999999998E-2</c:v>
                </c:pt>
                <c:pt idx="95">
                  <c:v>-3.2173500000000001E-2</c:v>
                </c:pt>
                <c:pt idx="96">
                  <c:v>-3.2324400000000003E-2</c:v>
                </c:pt>
                <c:pt idx="97">
                  <c:v>-3.23313E-2</c:v>
                </c:pt>
                <c:pt idx="98">
                  <c:v>-3.28448E-2</c:v>
                </c:pt>
                <c:pt idx="99">
                  <c:v>-3.3535599999999999E-2</c:v>
                </c:pt>
                <c:pt idx="100">
                  <c:v>-3.3806099999999999E-2</c:v>
                </c:pt>
                <c:pt idx="101">
                  <c:v>-3.4395099999999998E-2</c:v>
                </c:pt>
                <c:pt idx="102">
                  <c:v>-3.4364199999999998E-2</c:v>
                </c:pt>
                <c:pt idx="103">
                  <c:v>-3.3983300000000001E-2</c:v>
                </c:pt>
                <c:pt idx="104">
                  <c:v>-3.3310899999999997E-2</c:v>
                </c:pt>
                <c:pt idx="105">
                  <c:v>-3.2961200000000003E-2</c:v>
                </c:pt>
                <c:pt idx="106">
                  <c:v>-3.2759900000000002E-2</c:v>
                </c:pt>
                <c:pt idx="107">
                  <c:v>-3.2727100000000002E-2</c:v>
                </c:pt>
                <c:pt idx="108">
                  <c:v>-3.27309E-2</c:v>
                </c:pt>
                <c:pt idx="109">
                  <c:v>-3.2731400000000001E-2</c:v>
                </c:pt>
                <c:pt idx="110">
                  <c:v>-3.2729000000000001E-2</c:v>
                </c:pt>
                <c:pt idx="111">
                  <c:v>-3.2728500000000001E-2</c:v>
                </c:pt>
                <c:pt idx="112">
                  <c:v>-3.2733999999999999E-2</c:v>
                </c:pt>
                <c:pt idx="113">
                  <c:v>-3.2733999999999999E-2</c:v>
                </c:pt>
                <c:pt idx="114">
                  <c:v>-3.2733999999999999E-2</c:v>
                </c:pt>
                <c:pt idx="115">
                  <c:v>-3.2733999999999999E-2</c:v>
                </c:pt>
                <c:pt idx="116">
                  <c:v>-3.2733999999999999E-2</c:v>
                </c:pt>
                <c:pt idx="117">
                  <c:v>-3.2733999999999999E-2</c:v>
                </c:pt>
                <c:pt idx="118">
                  <c:v>-3.2733999999999999E-2</c:v>
                </c:pt>
                <c:pt idx="119">
                  <c:v>-3.2733999999999999E-2</c:v>
                </c:pt>
                <c:pt idx="120">
                  <c:v>-3.2733999999999999E-2</c:v>
                </c:pt>
                <c:pt idx="121">
                  <c:v>-3.2733999999999999E-2</c:v>
                </c:pt>
                <c:pt idx="122">
                  <c:v>-3.2733999999999999E-2</c:v>
                </c:pt>
                <c:pt idx="123">
                  <c:v>-3.2733900000000003E-2</c:v>
                </c:pt>
                <c:pt idx="124">
                  <c:v>-3.2733900000000003E-2</c:v>
                </c:pt>
                <c:pt idx="125">
                  <c:v>-3.2733900000000003E-2</c:v>
                </c:pt>
                <c:pt idx="126">
                  <c:v>-3.2733900000000003E-2</c:v>
                </c:pt>
                <c:pt idx="127">
                  <c:v>-3.2733900000000003E-2</c:v>
                </c:pt>
                <c:pt idx="128">
                  <c:v>-3.2733900000000003E-2</c:v>
                </c:pt>
                <c:pt idx="129">
                  <c:v>-3.2733900000000003E-2</c:v>
                </c:pt>
                <c:pt idx="130">
                  <c:v>-3.2733900000000003E-2</c:v>
                </c:pt>
                <c:pt idx="131">
                  <c:v>-3.2733900000000003E-2</c:v>
                </c:pt>
                <c:pt idx="132">
                  <c:v>-3.2733900000000003E-2</c:v>
                </c:pt>
                <c:pt idx="133">
                  <c:v>-3.2733900000000003E-2</c:v>
                </c:pt>
                <c:pt idx="134">
                  <c:v>-3.2733900000000003E-2</c:v>
                </c:pt>
                <c:pt idx="135">
                  <c:v>-3.2733900000000003E-2</c:v>
                </c:pt>
                <c:pt idx="136">
                  <c:v>-3.2733900000000003E-2</c:v>
                </c:pt>
                <c:pt idx="137">
                  <c:v>-3.2733900000000003E-2</c:v>
                </c:pt>
                <c:pt idx="138">
                  <c:v>-3.2733900000000003E-2</c:v>
                </c:pt>
                <c:pt idx="139">
                  <c:v>-3.2733900000000003E-2</c:v>
                </c:pt>
                <c:pt idx="140">
                  <c:v>-3.2733900000000003E-2</c:v>
                </c:pt>
                <c:pt idx="141">
                  <c:v>-3.2733900000000003E-2</c:v>
                </c:pt>
                <c:pt idx="142">
                  <c:v>-3.2733900000000003E-2</c:v>
                </c:pt>
                <c:pt idx="143">
                  <c:v>-3.2733900000000003E-2</c:v>
                </c:pt>
                <c:pt idx="144">
                  <c:v>-3.27338E-2</c:v>
                </c:pt>
                <c:pt idx="145">
                  <c:v>-3.27338E-2</c:v>
                </c:pt>
                <c:pt idx="146">
                  <c:v>-3.27338E-2</c:v>
                </c:pt>
                <c:pt idx="147">
                  <c:v>-3.27338E-2</c:v>
                </c:pt>
                <c:pt idx="148">
                  <c:v>-3.27338E-2</c:v>
                </c:pt>
                <c:pt idx="149">
                  <c:v>-3.27338E-2</c:v>
                </c:pt>
                <c:pt idx="150">
                  <c:v>-3.2597899999999999E-2</c:v>
                </c:pt>
                <c:pt idx="151">
                  <c:v>-3.2365400000000003E-2</c:v>
                </c:pt>
                <c:pt idx="152">
                  <c:v>-3.21052E-2</c:v>
                </c:pt>
                <c:pt idx="153">
                  <c:v>-3.1767200000000002E-2</c:v>
                </c:pt>
                <c:pt idx="154">
                  <c:v>-3.1706999999999999E-2</c:v>
                </c:pt>
                <c:pt idx="155">
                  <c:v>-3.1744300000000003E-2</c:v>
                </c:pt>
                <c:pt idx="156">
                  <c:v>-3.1577800000000003E-2</c:v>
                </c:pt>
                <c:pt idx="157">
                  <c:v>-3.1562199999999999E-2</c:v>
                </c:pt>
                <c:pt idx="158">
                  <c:v>-3.16631E-2</c:v>
                </c:pt>
                <c:pt idx="159">
                  <c:v>-3.1659399999999997E-2</c:v>
                </c:pt>
                <c:pt idx="160">
                  <c:v>-3.1549500000000001E-2</c:v>
                </c:pt>
                <c:pt idx="161">
                  <c:v>-3.1699199999999997E-2</c:v>
                </c:pt>
                <c:pt idx="162">
                  <c:v>-3.1910800000000003E-2</c:v>
                </c:pt>
                <c:pt idx="163">
                  <c:v>-3.1893100000000001E-2</c:v>
                </c:pt>
                <c:pt idx="164">
                  <c:v>-3.2047399999999997E-2</c:v>
                </c:pt>
                <c:pt idx="165">
                  <c:v>-3.2266299999999998E-2</c:v>
                </c:pt>
                <c:pt idx="166">
                  <c:v>-3.24003E-2</c:v>
                </c:pt>
                <c:pt idx="167">
                  <c:v>-3.2421699999999998E-2</c:v>
                </c:pt>
                <c:pt idx="168">
                  <c:v>-3.2603899999999998E-2</c:v>
                </c:pt>
                <c:pt idx="169">
                  <c:v>-3.29044E-2</c:v>
                </c:pt>
                <c:pt idx="170">
                  <c:v>-3.2991600000000003E-2</c:v>
                </c:pt>
                <c:pt idx="171">
                  <c:v>-3.3249099999999997E-2</c:v>
                </c:pt>
                <c:pt idx="172">
                  <c:v>-3.3498699999999999E-2</c:v>
                </c:pt>
                <c:pt idx="173">
                  <c:v>-3.3717999999999998E-2</c:v>
                </c:pt>
                <c:pt idx="174">
                  <c:v>-3.3848000000000003E-2</c:v>
                </c:pt>
                <c:pt idx="175">
                  <c:v>-3.29541E-2</c:v>
                </c:pt>
                <c:pt idx="176">
                  <c:v>-3.1328399999999999E-2</c:v>
                </c:pt>
                <c:pt idx="177">
                  <c:v>-2.9844099999999998E-2</c:v>
                </c:pt>
                <c:pt idx="178">
                  <c:v>-2.8150600000000001E-2</c:v>
                </c:pt>
                <c:pt idx="179">
                  <c:v>-2.6525900000000002E-2</c:v>
                </c:pt>
                <c:pt idx="180">
                  <c:v>-2.48256E-2</c:v>
                </c:pt>
                <c:pt idx="181">
                  <c:v>-2.3411600000000001E-2</c:v>
                </c:pt>
                <c:pt idx="182">
                  <c:v>-2.2105099999999999E-2</c:v>
                </c:pt>
                <c:pt idx="183">
                  <c:v>-2.0797699999999999E-2</c:v>
                </c:pt>
                <c:pt idx="184">
                  <c:v>-1.93422E-2</c:v>
                </c:pt>
                <c:pt idx="185">
                  <c:v>-1.7962100000000002E-2</c:v>
                </c:pt>
                <c:pt idx="186">
                  <c:v>-1.6667000000000001E-2</c:v>
                </c:pt>
                <c:pt idx="187">
                  <c:v>-1.51938E-2</c:v>
                </c:pt>
                <c:pt idx="188">
                  <c:v>-1.38792E-2</c:v>
                </c:pt>
                <c:pt idx="189">
                  <c:v>-1.2500499999999999E-2</c:v>
                </c:pt>
                <c:pt idx="190">
                  <c:v>-1.10647E-2</c:v>
                </c:pt>
                <c:pt idx="191">
                  <c:v>-9.7845999999999992E-3</c:v>
                </c:pt>
                <c:pt idx="192">
                  <c:v>-8.5367399999999993E-3</c:v>
                </c:pt>
                <c:pt idx="193">
                  <c:v>-7.1115800000000002E-3</c:v>
                </c:pt>
                <c:pt idx="194">
                  <c:v>-5.9178499999999997E-3</c:v>
                </c:pt>
                <c:pt idx="195">
                  <c:v>-4.5484699999999998E-3</c:v>
                </c:pt>
                <c:pt idx="196">
                  <c:v>-3.10538E-3</c:v>
                </c:pt>
                <c:pt idx="197">
                  <c:v>-1.9271500000000001E-3</c:v>
                </c:pt>
                <c:pt idx="198">
                  <c:v>-6.5132899999999997E-4</c:v>
                </c:pt>
                <c:pt idx="199">
                  <c:v>6.2220400000000001E-4</c:v>
                </c:pt>
                <c:pt idx="200">
                  <c:v>1.6761499999999999E-3</c:v>
                </c:pt>
                <c:pt idx="201">
                  <c:v>3.1074800000000001E-3</c:v>
                </c:pt>
                <c:pt idx="202">
                  <c:v>4.6224300000000003E-3</c:v>
                </c:pt>
                <c:pt idx="203">
                  <c:v>5.89457E-3</c:v>
                </c:pt>
                <c:pt idx="204">
                  <c:v>7.2414599999999999E-3</c:v>
                </c:pt>
                <c:pt idx="205">
                  <c:v>8.4270400000000002E-3</c:v>
                </c:pt>
                <c:pt idx="206">
                  <c:v>9.6398899999999999E-3</c:v>
                </c:pt>
                <c:pt idx="207">
                  <c:v>1.10063E-2</c:v>
                </c:pt>
                <c:pt idx="208">
                  <c:v>1.234E-2</c:v>
                </c:pt>
                <c:pt idx="209">
                  <c:v>1.3523E-2</c:v>
                </c:pt>
                <c:pt idx="210">
                  <c:v>1.4866900000000001E-2</c:v>
                </c:pt>
                <c:pt idx="211">
                  <c:v>1.61672E-2</c:v>
                </c:pt>
                <c:pt idx="212">
                  <c:v>1.72496E-2</c:v>
                </c:pt>
                <c:pt idx="213">
                  <c:v>1.8590200000000001E-2</c:v>
                </c:pt>
                <c:pt idx="214">
                  <c:v>2.00783E-2</c:v>
                </c:pt>
                <c:pt idx="215">
                  <c:v>2.12467E-2</c:v>
                </c:pt>
                <c:pt idx="216">
                  <c:v>2.25682E-2</c:v>
                </c:pt>
                <c:pt idx="217">
                  <c:v>2.3843799999999998E-2</c:v>
                </c:pt>
                <c:pt idx="218">
                  <c:v>2.49132E-2</c:v>
                </c:pt>
                <c:pt idx="219">
                  <c:v>2.6199799999999999E-2</c:v>
                </c:pt>
                <c:pt idx="220">
                  <c:v>2.7746900000000001E-2</c:v>
                </c:pt>
                <c:pt idx="221">
                  <c:v>2.9040099999999999E-2</c:v>
                </c:pt>
                <c:pt idx="222">
                  <c:v>3.0414500000000001E-2</c:v>
                </c:pt>
                <c:pt idx="223">
                  <c:v>3.1708899999999998E-2</c:v>
                </c:pt>
                <c:pt idx="224">
                  <c:v>3.2694500000000001E-2</c:v>
                </c:pt>
                <c:pt idx="225">
                  <c:v>3.3806900000000001E-2</c:v>
                </c:pt>
                <c:pt idx="226">
                  <c:v>3.5075299999999997E-2</c:v>
                </c:pt>
                <c:pt idx="227">
                  <c:v>3.6188699999999997E-2</c:v>
                </c:pt>
                <c:pt idx="228">
                  <c:v>3.7287099999999997E-2</c:v>
                </c:pt>
                <c:pt idx="229">
                  <c:v>3.8548300000000001E-2</c:v>
                </c:pt>
                <c:pt idx="230">
                  <c:v>3.9687199999999999E-2</c:v>
                </c:pt>
                <c:pt idx="231">
                  <c:v>4.0705900000000003E-2</c:v>
                </c:pt>
                <c:pt idx="232">
                  <c:v>4.1929099999999997E-2</c:v>
                </c:pt>
                <c:pt idx="233">
                  <c:v>4.30146E-2</c:v>
                </c:pt>
                <c:pt idx="234">
                  <c:v>4.3992099999999999E-2</c:v>
                </c:pt>
                <c:pt idx="235">
                  <c:v>4.5311700000000003E-2</c:v>
                </c:pt>
                <c:pt idx="236">
                  <c:v>4.6364599999999999E-2</c:v>
                </c:pt>
                <c:pt idx="237">
                  <c:v>4.7399299999999998E-2</c:v>
                </c:pt>
                <c:pt idx="238">
                  <c:v>4.8649999999999999E-2</c:v>
                </c:pt>
                <c:pt idx="239">
                  <c:v>4.9632900000000001E-2</c:v>
                </c:pt>
                <c:pt idx="240">
                  <c:v>5.0657899999999999E-2</c:v>
                </c:pt>
                <c:pt idx="241">
                  <c:v>5.1763099999999999E-2</c:v>
                </c:pt>
                <c:pt idx="242">
                  <c:v>5.2715999999999999E-2</c:v>
                </c:pt>
                <c:pt idx="243">
                  <c:v>5.3743300000000001E-2</c:v>
                </c:pt>
                <c:pt idx="244">
                  <c:v>5.4786399999999999E-2</c:v>
                </c:pt>
                <c:pt idx="245">
                  <c:v>5.5735600000000003E-2</c:v>
                </c:pt>
                <c:pt idx="246">
                  <c:v>5.6646099999999998E-2</c:v>
                </c:pt>
                <c:pt idx="247">
                  <c:v>5.7593499999999999E-2</c:v>
                </c:pt>
                <c:pt idx="248">
                  <c:v>5.8496199999999998E-2</c:v>
                </c:pt>
                <c:pt idx="249">
                  <c:v>5.9368600000000001E-2</c:v>
                </c:pt>
                <c:pt idx="250">
                  <c:v>6.0252899999999998E-2</c:v>
                </c:pt>
                <c:pt idx="251">
                  <c:v>6.10203E-2</c:v>
                </c:pt>
                <c:pt idx="252">
                  <c:v>6.1903699999999999E-2</c:v>
                </c:pt>
                <c:pt idx="253">
                  <c:v>6.3090800000000002E-2</c:v>
                </c:pt>
                <c:pt idx="254">
                  <c:v>6.4119800000000005E-2</c:v>
                </c:pt>
                <c:pt idx="255">
                  <c:v>6.5218999999999999E-2</c:v>
                </c:pt>
                <c:pt idx="256">
                  <c:v>6.6291900000000001E-2</c:v>
                </c:pt>
                <c:pt idx="257">
                  <c:v>6.7668599999999995E-2</c:v>
                </c:pt>
                <c:pt idx="258">
                  <c:v>6.9044999999999995E-2</c:v>
                </c:pt>
                <c:pt idx="259">
                  <c:v>7.1185399999999996E-2</c:v>
                </c:pt>
                <c:pt idx="260">
                  <c:v>7.3189400000000002E-2</c:v>
                </c:pt>
                <c:pt idx="261">
                  <c:v>7.4898699999999999E-2</c:v>
                </c:pt>
                <c:pt idx="262">
                  <c:v>7.7119300000000002E-2</c:v>
                </c:pt>
                <c:pt idx="263">
                  <c:v>7.9254400000000003E-2</c:v>
                </c:pt>
                <c:pt idx="264">
                  <c:v>8.1458699999999995E-2</c:v>
                </c:pt>
                <c:pt idx="265">
                  <c:v>8.3558800000000003E-2</c:v>
                </c:pt>
                <c:pt idx="266">
                  <c:v>8.5804900000000003E-2</c:v>
                </c:pt>
                <c:pt idx="267">
                  <c:v>8.8113999999999998E-2</c:v>
                </c:pt>
                <c:pt idx="268">
                  <c:v>9.0208999999999998E-2</c:v>
                </c:pt>
                <c:pt idx="269">
                  <c:v>9.2721100000000001E-2</c:v>
                </c:pt>
                <c:pt idx="270">
                  <c:v>9.5151899999999998E-2</c:v>
                </c:pt>
                <c:pt idx="271">
                  <c:v>9.7469799999999995E-2</c:v>
                </c:pt>
                <c:pt idx="272">
                  <c:v>9.9662600000000004E-2</c:v>
                </c:pt>
                <c:pt idx="273">
                  <c:v>0.10199</c:v>
                </c:pt>
                <c:pt idx="274">
                  <c:v>0.104296</c:v>
                </c:pt>
                <c:pt idx="275">
                  <c:v>0.106507</c:v>
                </c:pt>
                <c:pt idx="276">
                  <c:v>0.108668</c:v>
                </c:pt>
                <c:pt idx="277">
                  <c:v>0.110861</c:v>
                </c:pt>
                <c:pt idx="278">
                  <c:v>0.113168</c:v>
                </c:pt>
                <c:pt idx="279">
                  <c:v>0.11518299999999999</c:v>
                </c:pt>
                <c:pt idx="280">
                  <c:v>0.117343</c:v>
                </c:pt>
                <c:pt idx="281">
                  <c:v>0.11985800000000001</c:v>
                </c:pt>
                <c:pt idx="282">
                  <c:v>0.122186</c:v>
                </c:pt>
                <c:pt idx="283">
                  <c:v>0.124378</c:v>
                </c:pt>
                <c:pt idx="284">
                  <c:v>0.12676599999999999</c:v>
                </c:pt>
                <c:pt idx="285">
                  <c:v>0.12914100000000001</c:v>
                </c:pt>
                <c:pt idx="286">
                  <c:v>0.13157199999999999</c:v>
                </c:pt>
                <c:pt idx="287">
                  <c:v>0.13379099999999999</c:v>
                </c:pt>
                <c:pt idx="288">
                  <c:v>0.136216</c:v>
                </c:pt>
                <c:pt idx="289">
                  <c:v>0.138819</c:v>
                </c:pt>
                <c:pt idx="290">
                  <c:v>0.141405</c:v>
                </c:pt>
                <c:pt idx="291">
                  <c:v>0.143625</c:v>
                </c:pt>
                <c:pt idx="292">
                  <c:v>0.14596999999999999</c:v>
                </c:pt>
                <c:pt idx="293">
                  <c:v>0.14862800000000001</c:v>
                </c:pt>
                <c:pt idx="294">
                  <c:v>0.151257</c:v>
                </c:pt>
                <c:pt idx="295">
                  <c:v>0.153637</c:v>
                </c:pt>
                <c:pt idx="296">
                  <c:v>0.15602099999999999</c:v>
                </c:pt>
                <c:pt idx="297">
                  <c:v>0.15868199999999999</c:v>
                </c:pt>
                <c:pt idx="298">
                  <c:v>0.16133</c:v>
                </c:pt>
                <c:pt idx="299">
                  <c:v>0.163663</c:v>
                </c:pt>
                <c:pt idx="300">
                  <c:v>0.16630300000000001</c:v>
                </c:pt>
                <c:pt idx="301">
                  <c:v>0.16939899999999999</c:v>
                </c:pt>
                <c:pt idx="302">
                  <c:v>0.17259099999999999</c:v>
                </c:pt>
                <c:pt idx="303">
                  <c:v>0.175764</c:v>
                </c:pt>
                <c:pt idx="304">
                  <c:v>0.178674</c:v>
                </c:pt>
                <c:pt idx="305">
                  <c:v>0.181587</c:v>
                </c:pt>
                <c:pt idx="306">
                  <c:v>0.18446799999999999</c:v>
                </c:pt>
                <c:pt idx="307">
                  <c:v>0.18751999999999999</c:v>
                </c:pt>
                <c:pt idx="308">
                  <c:v>0.190609</c:v>
                </c:pt>
                <c:pt idx="309">
                  <c:v>0.193555</c:v>
                </c:pt>
                <c:pt idx="310">
                  <c:v>0.19647000000000001</c:v>
                </c:pt>
                <c:pt idx="311">
                  <c:v>0.19962199999999999</c:v>
                </c:pt>
                <c:pt idx="312">
                  <c:v>0.202851</c:v>
                </c:pt>
                <c:pt idx="313">
                  <c:v>0.205927</c:v>
                </c:pt>
                <c:pt idx="314">
                  <c:v>0.20908199999999999</c:v>
                </c:pt>
                <c:pt idx="315">
                  <c:v>0.21243699999999999</c:v>
                </c:pt>
                <c:pt idx="316">
                  <c:v>0.21557899999999999</c:v>
                </c:pt>
                <c:pt idx="317">
                  <c:v>0.21859400000000001</c:v>
                </c:pt>
                <c:pt idx="318">
                  <c:v>0.221854</c:v>
                </c:pt>
                <c:pt idx="319">
                  <c:v>0.22500300000000001</c:v>
                </c:pt>
                <c:pt idx="320">
                  <c:v>0.22795499999999999</c:v>
                </c:pt>
                <c:pt idx="321">
                  <c:v>0.231126</c:v>
                </c:pt>
                <c:pt idx="322">
                  <c:v>0.23427200000000001</c:v>
                </c:pt>
                <c:pt idx="323">
                  <c:v>0.23716499999999999</c:v>
                </c:pt>
                <c:pt idx="324">
                  <c:v>0.24024300000000001</c:v>
                </c:pt>
                <c:pt idx="325">
                  <c:v>0.24343400000000001</c:v>
                </c:pt>
                <c:pt idx="326">
                  <c:v>0.24588099999999999</c:v>
                </c:pt>
                <c:pt idx="327">
                  <c:v>0.24740400000000001</c:v>
                </c:pt>
                <c:pt idx="328">
                  <c:v>0.24860399999999999</c:v>
                </c:pt>
                <c:pt idx="329">
                  <c:v>0.24943499999999999</c:v>
                </c:pt>
                <c:pt idx="330">
                  <c:v>0.25002400000000002</c:v>
                </c:pt>
                <c:pt idx="331">
                  <c:v>0.25078899999999998</c:v>
                </c:pt>
                <c:pt idx="332">
                  <c:v>0.252278</c:v>
                </c:pt>
                <c:pt idx="333">
                  <c:v>0.25356800000000002</c:v>
                </c:pt>
                <c:pt idx="334">
                  <c:v>0.25461400000000001</c:v>
                </c:pt>
                <c:pt idx="335">
                  <c:v>0.25578000000000001</c:v>
                </c:pt>
                <c:pt idx="336">
                  <c:v>0.25686100000000001</c:v>
                </c:pt>
                <c:pt idx="337">
                  <c:v>0.25787700000000002</c:v>
                </c:pt>
                <c:pt idx="338">
                  <c:v>0.25900200000000001</c:v>
                </c:pt>
                <c:pt idx="339">
                  <c:v>0.260015</c:v>
                </c:pt>
                <c:pt idx="340">
                  <c:v>0.26115699999999997</c:v>
                </c:pt>
                <c:pt idx="341">
                  <c:v>0.26244499999999998</c:v>
                </c:pt>
                <c:pt idx="342">
                  <c:v>0.263567</c:v>
                </c:pt>
                <c:pt idx="343">
                  <c:v>0.26467299999999999</c:v>
                </c:pt>
                <c:pt idx="344">
                  <c:v>0.26597900000000002</c:v>
                </c:pt>
                <c:pt idx="345">
                  <c:v>0.26721600000000001</c:v>
                </c:pt>
                <c:pt idx="346">
                  <c:v>0.26832899999999998</c:v>
                </c:pt>
                <c:pt idx="347">
                  <c:v>0.26962900000000001</c:v>
                </c:pt>
                <c:pt idx="348">
                  <c:v>0.27099899999999999</c:v>
                </c:pt>
                <c:pt idx="349">
                  <c:v>0.27218399999999998</c:v>
                </c:pt>
                <c:pt idx="350">
                  <c:v>0.27368500000000001</c:v>
                </c:pt>
                <c:pt idx="351">
                  <c:v>0.27608300000000002</c:v>
                </c:pt>
                <c:pt idx="352">
                  <c:v>0.27858500000000003</c:v>
                </c:pt>
                <c:pt idx="353">
                  <c:v>0.28079700000000002</c:v>
                </c:pt>
                <c:pt idx="354">
                  <c:v>0.28292200000000001</c:v>
                </c:pt>
                <c:pt idx="355">
                  <c:v>0.284995</c:v>
                </c:pt>
                <c:pt idx="356">
                  <c:v>0.28761199999999998</c:v>
                </c:pt>
                <c:pt idx="357">
                  <c:v>0.29025099999999998</c:v>
                </c:pt>
                <c:pt idx="358">
                  <c:v>0.292572</c:v>
                </c:pt>
                <c:pt idx="359">
                  <c:v>0.29527900000000001</c:v>
                </c:pt>
                <c:pt idx="360">
                  <c:v>0.29815799999999998</c:v>
                </c:pt>
                <c:pt idx="361">
                  <c:v>0.30068699999999998</c:v>
                </c:pt>
                <c:pt idx="362">
                  <c:v>0.30336000000000002</c:v>
                </c:pt>
                <c:pt idx="363">
                  <c:v>0.30631399999999998</c:v>
                </c:pt>
                <c:pt idx="364">
                  <c:v>0.30904399999999999</c:v>
                </c:pt>
                <c:pt idx="365">
                  <c:v>0.31183</c:v>
                </c:pt>
                <c:pt idx="366">
                  <c:v>0.31493399999999999</c:v>
                </c:pt>
                <c:pt idx="367">
                  <c:v>0.31790400000000002</c:v>
                </c:pt>
                <c:pt idx="368">
                  <c:v>0.32078600000000002</c:v>
                </c:pt>
                <c:pt idx="369">
                  <c:v>0.32397500000000001</c:v>
                </c:pt>
                <c:pt idx="370">
                  <c:v>0.32719199999999998</c:v>
                </c:pt>
                <c:pt idx="371">
                  <c:v>0.33031100000000002</c:v>
                </c:pt>
                <c:pt idx="372">
                  <c:v>0.33362900000000001</c:v>
                </c:pt>
                <c:pt idx="373">
                  <c:v>0.33704699999999999</c:v>
                </c:pt>
                <c:pt idx="374">
                  <c:v>0.34037200000000001</c:v>
                </c:pt>
                <c:pt idx="375">
                  <c:v>0.34386800000000001</c:v>
                </c:pt>
                <c:pt idx="376">
                  <c:v>0.347551</c:v>
                </c:pt>
                <c:pt idx="377">
                  <c:v>0.35116900000000001</c:v>
                </c:pt>
                <c:pt idx="378">
                  <c:v>0.354852</c:v>
                </c:pt>
                <c:pt idx="379">
                  <c:v>0.35872999999999999</c:v>
                </c:pt>
                <c:pt idx="380">
                  <c:v>0.362618</c:v>
                </c:pt>
                <c:pt idx="381">
                  <c:v>0.366587</c:v>
                </c:pt>
                <c:pt idx="382">
                  <c:v>0.36983300000000002</c:v>
                </c:pt>
                <c:pt idx="383">
                  <c:v>0.37213000000000002</c:v>
                </c:pt>
                <c:pt idx="384">
                  <c:v>0.37416700000000003</c:v>
                </c:pt>
                <c:pt idx="385">
                  <c:v>0.37575799999999998</c:v>
                </c:pt>
                <c:pt idx="386">
                  <c:v>0.37693500000000002</c:v>
                </c:pt>
                <c:pt idx="387">
                  <c:v>0.37834899999999999</c:v>
                </c:pt>
                <c:pt idx="388">
                  <c:v>0.38063900000000001</c:v>
                </c:pt>
                <c:pt idx="389">
                  <c:v>0.38302900000000001</c:v>
                </c:pt>
                <c:pt idx="390">
                  <c:v>0.38527600000000001</c:v>
                </c:pt>
                <c:pt idx="391">
                  <c:v>0.38766699999999998</c:v>
                </c:pt>
                <c:pt idx="392">
                  <c:v>0.390073</c:v>
                </c:pt>
                <c:pt idx="393">
                  <c:v>0.39263700000000001</c:v>
                </c:pt>
                <c:pt idx="394">
                  <c:v>0.39545999999999998</c:v>
                </c:pt>
                <c:pt idx="395">
                  <c:v>0.39817000000000002</c:v>
                </c:pt>
                <c:pt idx="396">
                  <c:v>0.400949</c:v>
                </c:pt>
                <c:pt idx="397">
                  <c:v>0.404115</c:v>
                </c:pt>
                <c:pt idx="398">
                  <c:v>0.40731000000000001</c:v>
                </c:pt>
                <c:pt idx="399">
                  <c:v>0.40952499999999997</c:v>
                </c:pt>
                <c:pt idx="400">
                  <c:v>0.41137899999999999</c:v>
                </c:pt>
                <c:pt idx="401">
                  <c:v>0.41295599999999999</c:v>
                </c:pt>
                <c:pt idx="402">
                  <c:v>0.414051</c:v>
                </c:pt>
                <c:pt idx="403">
                  <c:v>0.41473399999999999</c:v>
                </c:pt>
                <c:pt idx="404">
                  <c:v>0.415246</c:v>
                </c:pt>
                <c:pt idx="405">
                  <c:v>0.41544300000000001</c:v>
                </c:pt>
                <c:pt idx="406">
                  <c:v>0.41577999999999998</c:v>
                </c:pt>
                <c:pt idx="407">
                  <c:v>0.41654600000000003</c:v>
                </c:pt>
                <c:pt idx="408">
                  <c:v>0.41806900000000002</c:v>
                </c:pt>
                <c:pt idx="409">
                  <c:v>0.41985600000000001</c:v>
                </c:pt>
                <c:pt idx="410">
                  <c:v>0.42144900000000002</c:v>
                </c:pt>
                <c:pt idx="411">
                  <c:v>0.423016</c:v>
                </c:pt>
                <c:pt idx="412">
                  <c:v>0.42457600000000001</c:v>
                </c:pt>
                <c:pt idx="413">
                  <c:v>0.42641400000000002</c:v>
                </c:pt>
                <c:pt idx="414">
                  <c:v>0.428672</c:v>
                </c:pt>
                <c:pt idx="415">
                  <c:v>0.43085800000000002</c:v>
                </c:pt>
                <c:pt idx="416">
                  <c:v>0.43290800000000002</c:v>
                </c:pt>
                <c:pt idx="417">
                  <c:v>0.43526300000000001</c:v>
                </c:pt>
                <c:pt idx="418">
                  <c:v>0.43797599999999998</c:v>
                </c:pt>
                <c:pt idx="419">
                  <c:v>0.44049300000000002</c:v>
                </c:pt>
                <c:pt idx="420">
                  <c:v>0.44188499999999997</c:v>
                </c:pt>
                <c:pt idx="421">
                  <c:v>0.442911</c:v>
                </c:pt>
                <c:pt idx="422">
                  <c:v>0.44352999999999998</c:v>
                </c:pt>
                <c:pt idx="423">
                  <c:v>0.444658</c:v>
                </c:pt>
                <c:pt idx="424">
                  <c:v>0.44628499999999999</c:v>
                </c:pt>
                <c:pt idx="425">
                  <c:v>0.44809399999999999</c:v>
                </c:pt>
                <c:pt idx="426">
                  <c:v>0.44975999999999999</c:v>
                </c:pt>
                <c:pt idx="427">
                  <c:v>0.45164700000000002</c:v>
                </c:pt>
                <c:pt idx="428">
                  <c:v>0.45400000000000001</c:v>
                </c:pt>
                <c:pt idx="429">
                  <c:v>0.455708</c:v>
                </c:pt>
                <c:pt idx="430">
                  <c:v>0.457231</c:v>
                </c:pt>
                <c:pt idx="431">
                  <c:v>0.45900299999999999</c:v>
                </c:pt>
                <c:pt idx="432">
                  <c:v>0.46091100000000002</c:v>
                </c:pt>
                <c:pt idx="433">
                  <c:v>0.46258899999999997</c:v>
                </c:pt>
                <c:pt idx="434">
                  <c:v>0.46434700000000001</c:v>
                </c:pt>
                <c:pt idx="435">
                  <c:v>0.46581400000000001</c:v>
                </c:pt>
                <c:pt idx="436">
                  <c:v>0.46703800000000001</c:v>
                </c:pt>
                <c:pt idx="437">
                  <c:v>0.468532</c:v>
                </c:pt>
                <c:pt idx="438">
                  <c:v>0.47035199999999999</c:v>
                </c:pt>
                <c:pt idx="439">
                  <c:v>0.47246199999999999</c:v>
                </c:pt>
                <c:pt idx="440">
                  <c:v>0.47396899999999997</c:v>
                </c:pt>
                <c:pt idx="441">
                  <c:v>0.475298</c:v>
                </c:pt>
                <c:pt idx="442">
                  <c:v>0.47670499999999999</c:v>
                </c:pt>
                <c:pt idx="443">
                  <c:v>0.47838599999999998</c:v>
                </c:pt>
                <c:pt idx="444">
                  <c:v>0.48054400000000003</c:v>
                </c:pt>
                <c:pt idx="445">
                  <c:v>0.481991</c:v>
                </c:pt>
                <c:pt idx="446">
                  <c:v>0.48291899999999999</c:v>
                </c:pt>
                <c:pt idx="447">
                  <c:v>0.484016</c:v>
                </c:pt>
                <c:pt idx="448">
                  <c:v>0.48555500000000001</c:v>
                </c:pt>
                <c:pt idx="449">
                  <c:v>0.48782300000000001</c:v>
                </c:pt>
                <c:pt idx="450">
                  <c:v>0.490089</c:v>
                </c:pt>
                <c:pt idx="451">
                  <c:v>0.49238100000000001</c:v>
                </c:pt>
                <c:pt idx="452">
                  <c:v>0.49388199999999999</c:v>
                </c:pt>
                <c:pt idx="453">
                  <c:v>0.49482700000000002</c:v>
                </c:pt>
                <c:pt idx="454">
                  <c:v>0.495224</c:v>
                </c:pt>
                <c:pt idx="455">
                  <c:v>0.49589</c:v>
                </c:pt>
                <c:pt idx="456">
                  <c:v>0.49736799999999998</c:v>
                </c:pt>
                <c:pt idx="457">
                  <c:v>0.49903999999999998</c:v>
                </c:pt>
                <c:pt idx="458">
                  <c:v>0.50065000000000004</c:v>
                </c:pt>
                <c:pt idx="459">
                  <c:v>0.50212100000000004</c:v>
                </c:pt>
                <c:pt idx="460">
                  <c:v>0.50284700000000004</c:v>
                </c:pt>
                <c:pt idx="461">
                  <c:v>0.503413</c:v>
                </c:pt>
                <c:pt idx="462">
                  <c:v>0.503471</c:v>
                </c:pt>
                <c:pt idx="463">
                  <c:v>0.50401899999999999</c:v>
                </c:pt>
                <c:pt idx="464">
                  <c:v>0.50502000000000002</c:v>
                </c:pt>
                <c:pt idx="465">
                  <c:v>0.50651100000000004</c:v>
                </c:pt>
                <c:pt idx="466">
                  <c:v>0.50789099999999998</c:v>
                </c:pt>
                <c:pt idx="467">
                  <c:v>0.50848499999999996</c:v>
                </c:pt>
                <c:pt idx="468">
                  <c:v>0.50900900000000004</c:v>
                </c:pt>
                <c:pt idx="469">
                  <c:v>0.509822</c:v>
                </c:pt>
                <c:pt idx="470">
                  <c:v>0.51135900000000001</c:v>
                </c:pt>
                <c:pt idx="471">
                  <c:v>0.51285000000000003</c:v>
                </c:pt>
                <c:pt idx="472">
                  <c:v>0.51336800000000005</c:v>
                </c:pt>
                <c:pt idx="473">
                  <c:v>0.51423799999999997</c:v>
                </c:pt>
                <c:pt idx="474">
                  <c:v>0.51564600000000005</c:v>
                </c:pt>
                <c:pt idx="475">
                  <c:v>0.51739999999999997</c:v>
                </c:pt>
                <c:pt idx="476">
                  <c:v>0.51865499999999998</c:v>
                </c:pt>
                <c:pt idx="477">
                  <c:v>0.51934499999999995</c:v>
                </c:pt>
                <c:pt idx="478">
                  <c:v>0.51974900000000002</c:v>
                </c:pt>
                <c:pt idx="479">
                  <c:v>0.52031799999999995</c:v>
                </c:pt>
                <c:pt idx="480">
                  <c:v>0.52138799999999996</c:v>
                </c:pt>
                <c:pt idx="481">
                  <c:v>0.52323799999999998</c:v>
                </c:pt>
                <c:pt idx="482">
                  <c:v>0.52528399999999997</c:v>
                </c:pt>
                <c:pt idx="483">
                  <c:v>0.52639999999999998</c:v>
                </c:pt>
                <c:pt idx="484">
                  <c:v>0.52722999999999998</c:v>
                </c:pt>
                <c:pt idx="485">
                  <c:v>0.52802199999999999</c:v>
                </c:pt>
                <c:pt idx="486">
                  <c:v>0.52943799999999996</c:v>
                </c:pt>
                <c:pt idx="487">
                  <c:v>0.53119400000000006</c:v>
                </c:pt>
                <c:pt idx="488">
                  <c:v>0.53250399999999998</c:v>
                </c:pt>
                <c:pt idx="489">
                  <c:v>0.53361000000000003</c:v>
                </c:pt>
                <c:pt idx="490">
                  <c:v>0.53436499999999998</c:v>
                </c:pt>
                <c:pt idx="491">
                  <c:v>0.53525299999999998</c:v>
                </c:pt>
                <c:pt idx="492">
                  <c:v>0.53609799999999996</c:v>
                </c:pt>
                <c:pt idx="493">
                  <c:v>0.53680099999999997</c:v>
                </c:pt>
                <c:pt idx="494">
                  <c:v>0.53801699999999997</c:v>
                </c:pt>
                <c:pt idx="495">
                  <c:v>0.53913500000000003</c:v>
                </c:pt>
                <c:pt idx="496">
                  <c:v>0.54026600000000002</c:v>
                </c:pt>
                <c:pt idx="497">
                  <c:v>0.54188000000000003</c:v>
                </c:pt>
                <c:pt idx="498">
                  <c:v>0.54352199999999995</c:v>
                </c:pt>
                <c:pt idx="499">
                  <c:v>0.54482200000000003</c:v>
                </c:pt>
                <c:pt idx="500">
                  <c:v>0.54608199999999996</c:v>
                </c:pt>
                <c:pt idx="501">
                  <c:v>0.54760699999999995</c:v>
                </c:pt>
                <c:pt idx="502">
                  <c:v>0.54914399999999997</c:v>
                </c:pt>
                <c:pt idx="503">
                  <c:v>0.55071199999999998</c:v>
                </c:pt>
                <c:pt idx="504">
                  <c:v>0.55199100000000001</c:v>
                </c:pt>
                <c:pt idx="505">
                  <c:v>0.55363499999999999</c:v>
                </c:pt>
                <c:pt idx="506">
                  <c:v>0.55583199999999999</c:v>
                </c:pt>
                <c:pt idx="507">
                  <c:v>0.55755500000000002</c:v>
                </c:pt>
                <c:pt idx="508">
                  <c:v>0.55947599999999997</c:v>
                </c:pt>
                <c:pt idx="509">
                  <c:v>0.56110599999999999</c:v>
                </c:pt>
                <c:pt idx="510">
                  <c:v>0.56264400000000003</c:v>
                </c:pt>
                <c:pt idx="511">
                  <c:v>0.56397200000000003</c:v>
                </c:pt>
                <c:pt idx="512">
                  <c:v>0.56579800000000002</c:v>
                </c:pt>
                <c:pt idx="513">
                  <c:v>0.56749400000000005</c:v>
                </c:pt>
                <c:pt idx="514">
                  <c:v>0.56885200000000002</c:v>
                </c:pt>
                <c:pt idx="515">
                  <c:v>0.57027899999999998</c:v>
                </c:pt>
                <c:pt idx="516">
                  <c:v>0.57203400000000004</c:v>
                </c:pt>
                <c:pt idx="517">
                  <c:v>0.57370399999999999</c:v>
                </c:pt>
                <c:pt idx="518">
                  <c:v>0.57506800000000002</c:v>
                </c:pt>
                <c:pt idx="519">
                  <c:v>0.57649399999999995</c:v>
                </c:pt>
                <c:pt idx="520">
                  <c:v>0.57795700000000005</c:v>
                </c:pt>
                <c:pt idx="521">
                  <c:v>0.57918199999999997</c:v>
                </c:pt>
                <c:pt idx="522">
                  <c:v>0.58037399999999995</c:v>
                </c:pt>
                <c:pt idx="523">
                  <c:v>0.58148500000000003</c:v>
                </c:pt>
                <c:pt idx="524">
                  <c:v>0.58277500000000004</c:v>
                </c:pt>
                <c:pt idx="525">
                  <c:v>0.583901</c:v>
                </c:pt>
                <c:pt idx="526">
                  <c:v>0.58500200000000002</c:v>
                </c:pt>
                <c:pt idx="527">
                  <c:v>0.58610899999999999</c:v>
                </c:pt>
                <c:pt idx="528">
                  <c:v>0.58733100000000005</c:v>
                </c:pt>
                <c:pt idx="529">
                  <c:v>0.58850000000000002</c:v>
                </c:pt>
                <c:pt idx="530">
                  <c:v>0.58963200000000004</c:v>
                </c:pt>
                <c:pt idx="531">
                  <c:v>0.59077199999999996</c:v>
                </c:pt>
                <c:pt idx="532">
                  <c:v>0.59177500000000005</c:v>
                </c:pt>
                <c:pt idx="533">
                  <c:v>0.59299299999999999</c:v>
                </c:pt>
                <c:pt idx="534">
                  <c:v>0.59433199999999997</c:v>
                </c:pt>
                <c:pt idx="535">
                  <c:v>0.59583600000000003</c:v>
                </c:pt>
                <c:pt idx="536">
                  <c:v>0.59701700000000002</c:v>
                </c:pt>
                <c:pt idx="537">
                  <c:v>0.59812600000000005</c:v>
                </c:pt>
                <c:pt idx="538">
                  <c:v>0.59957199999999999</c:v>
                </c:pt>
                <c:pt idx="539">
                  <c:v>0.60142600000000002</c:v>
                </c:pt>
                <c:pt idx="540">
                  <c:v>0.60299599999999998</c:v>
                </c:pt>
                <c:pt idx="541">
                  <c:v>0.60473699999999997</c:v>
                </c:pt>
                <c:pt idx="542">
                  <c:v>0.60619000000000001</c:v>
                </c:pt>
                <c:pt idx="543">
                  <c:v>0.60730399999999995</c:v>
                </c:pt>
                <c:pt idx="544">
                  <c:v>0.608595</c:v>
                </c:pt>
                <c:pt idx="545">
                  <c:v>0.61036599999999996</c:v>
                </c:pt>
                <c:pt idx="546">
                  <c:v>0.61226899999999995</c:v>
                </c:pt>
                <c:pt idx="547">
                  <c:v>0.61384399999999995</c:v>
                </c:pt>
                <c:pt idx="548">
                  <c:v>0.61555300000000002</c:v>
                </c:pt>
                <c:pt idx="549">
                  <c:v>0.61673599999999995</c:v>
                </c:pt>
                <c:pt idx="550">
                  <c:v>0.61759600000000003</c:v>
                </c:pt>
                <c:pt idx="551">
                  <c:v>0.61804400000000004</c:v>
                </c:pt>
                <c:pt idx="552">
                  <c:v>0.61875999999999998</c:v>
                </c:pt>
                <c:pt idx="553">
                  <c:v>0.61922200000000005</c:v>
                </c:pt>
                <c:pt idx="554">
                  <c:v>0.61962499999999998</c:v>
                </c:pt>
                <c:pt idx="555">
                  <c:v>0.62008300000000005</c:v>
                </c:pt>
                <c:pt idx="556">
                  <c:v>0.62061100000000002</c:v>
                </c:pt>
                <c:pt idx="557">
                  <c:v>0.62104700000000002</c:v>
                </c:pt>
                <c:pt idx="558">
                  <c:v>0.62148599999999998</c:v>
                </c:pt>
                <c:pt idx="559">
                  <c:v>0.62199099999999996</c:v>
                </c:pt>
                <c:pt idx="560">
                  <c:v>0.62245200000000001</c:v>
                </c:pt>
                <c:pt idx="561">
                  <c:v>0.62289399999999995</c:v>
                </c:pt>
                <c:pt idx="562">
                  <c:v>0.62338199999999999</c:v>
                </c:pt>
                <c:pt idx="563">
                  <c:v>0.62385599999999997</c:v>
                </c:pt>
                <c:pt idx="564">
                  <c:v>0.62431099999999995</c:v>
                </c:pt>
                <c:pt idx="565">
                  <c:v>0.62478</c:v>
                </c:pt>
                <c:pt idx="566">
                  <c:v>0.62526199999999998</c:v>
                </c:pt>
                <c:pt idx="567">
                  <c:v>0.62573400000000001</c:v>
                </c:pt>
                <c:pt idx="568">
                  <c:v>0.626197</c:v>
                </c:pt>
                <c:pt idx="569">
                  <c:v>0.62668100000000004</c:v>
                </c:pt>
                <c:pt idx="570">
                  <c:v>0.627162</c:v>
                </c:pt>
                <c:pt idx="571">
                  <c:v>0.62761800000000001</c:v>
                </c:pt>
                <c:pt idx="572">
                  <c:v>0.628077</c:v>
                </c:pt>
                <c:pt idx="573">
                  <c:v>0.62856599999999996</c:v>
                </c:pt>
                <c:pt idx="574">
                  <c:v>0.62903399999999998</c:v>
                </c:pt>
                <c:pt idx="575">
                  <c:v>0.62948700000000002</c:v>
                </c:pt>
                <c:pt idx="576">
                  <c:v>0.62994899999999998</c:v>
                </c:pt>
                <c:pt idx="577">
                  <c:v>0.63042799999999999</c:v>
                </c:pt>
                <c:pt idx="578">
                  <c:v>0.63090500000000005</c:v>
                </c:pt>
                <c:pt idx="579">
                  <c:v>0.63139299999999998</c:v>
                </c:pt>
                <c:pt idx="580">
                  <c:v>0.63187700000000002</c:v>
                </c:pt>
                <c:pt idx="581">
                  <c:v>0.63236000000000003</c:v>
                </c:pt>
                <c:pt idx="582">
                  <c:v>0.63285400000000003</c:v>
                </c:pt>
                <c:pt idx="583">
                  <c:v>0.63333200000000001</c:v>
                </c:pt>
                <c:pt idx="584">
                  <c:v>0.63381900000000002</c:v>
                </c:pt>
                <c:pt idx="585">
                  <c:v>0.63431199999999999</c:v>
                </c:pt>
                <c:pt idx="586">
                  <c:v>0.63479799999999997</c:v>
                </c:pt>
                <c:pt idx="587">
                  <c:v>0.63528300000000004</c:v>
                </c:pt>
                <c:pt idx="588">
                  <c:v>0.63578999999999997</c:v>
                </c:pt>
                <c:pt idx="589">
                  <c:v>0.63627999999999996</c:v>
                </c:pt>
                <c:pt idx="590">
                  <c:v>0.63675400000000004</c:v>
                </c:pt>
                <c:pt idx="591">
                  <c:v>0.63724599999999998</c:v>
                </c:pt>
                <c:pt idx="592">
                  <c:v>0.63773599999999997</c:v>
                </c:pt>
                <c:pt idx="593">
                  <c:v>0.63821799999999995</c:v>
                </c:pt>
                <c:pt idx="594">
                  <c:v>0.638741</c:v>
                </c:pt>
                <c:pt idx="595">
                  <c:v>0.63924400000000003</c:v>
                </c:pt>
                <c:pt idx="596">
                  <c:v>0.63972600000000002</c:v>
                </c:pt>
                <c:pt idx="597">
                  <c:v>0.64024400000000004</c:v>
                </c:pt>
                <c:pt idx="598">
                  <c:v>0.64076200000000005</c:v>
                </c:pt>
                <c:pt idx="599">
                  <c:v>0.64125299999999996</c:v>
                </c:pt>
                <c:pt idx="600">
                  <c:v>0.64175000000000004</c:v>
                </c:pt>
                <c:pt idx="601">
                  <c:v>0.64205999999999996</c:v>
                </c:pt>
                <c:pt idx="602">
                  <c:v>0.64213299999999995</c:v>
                </c:pt>
                <c:pt idx="603">
                  <c:v>0.64228700000000005</c:v>
                </c:pt>
                <c:pt idx="604">
                  <c:v>0.64193500000000003</c:v>
                </c:pt>
                <c:pt idx="605">
                  <c:v>0.64153800000000005</c:v>
                </c:pt>
                <c:pt idx="606">
                  <c:v>0.64091799999999999</c:v>
                </c:pt>
                <c:pt idx="607">
                  <c:v>0.64033399999999996</c:v>
                </c:pt>
                <c:pt idx="608">
                  <c:v>0.64002800000000004</c:v>
                </c:pt>
                <c:pt idx="609">
                  <c:v>0.63994099999999998</c:v>
                </c:pt>
                <c:pt idx="610">
                  <c:v>0.63966999999999996</c:v>
                </c:pt>
                <c:pt idx="611">
                  <c:v>0.63926000000000005</c:v>
                </c:pt>
                <c:pt idx="612">
                  <c:v>0.63919800000000004</c:v>
                </c:pt>
                <c:pt idx="613">
                  <c:v>0.63907899999999995</c:v>
                </c:pt>
                <c:pt idx="614">
                  <c:v>0.63886799999999999</c:v>
                </c:pt>
                <c:pt idx="615">
                  <c:v>0.63856199999999996</c:v>
                </c:pt>
                <c:pt idx="616">
                  <c:v>0.638131</c:v>
                </c:pt>
                <c:pt idx="617">
                  <c:v>0.63763199999999998</c:v>
                </c:pt>
                <c:pt idx="618">
                  <c:v>0.63734599999999997</c:v>
                </c:pt>
                <c:pt idx="619">
                  <c:v>0.63692899999999997</c:v>
                </c:pt>
                <c:pt idx="620">
                  <c:v>0.63644000000000001</c:v>
                </c:pt>
                <c:pt idx="621">
                  <c:v>0.63601799999999997</c:v>
                </c:pt>
                <c:pt idx="622">
                  <c:v>0.63562600000000002</c:v>
                </c:pt>
                <c:pt idx="623">
                  <c:v>0.635077</c:v>
                </c:pt>
                <c:pt idx="624">
                  <c:v>0.63457300000000005</c:v>
                </c:pt>
                <c:pt idx="625">
                  <c:v>0.63424800000000003</c:v>
                </c:pt>
                <c:pt idx="626">
                  <c:v>0.63397499999999996</c:v>
                </c:pt>
                <c:pt idx="627">
                  <c:v>0.63337200000000005</c:v>
                </c:pt>
                <c:pt idx="628">
                  <c:v>0.63297000000000003</c:v>
                </c:pt>
                <c:pt idx="629">
                  <c:v>0.63268199999999997</c:v>
                </c:pt>
                <c:pt idx="630">
                  <c:v>0.63221300000000002</c:v>
                </c:pt>
                <c:pt idx="631">
                  <c:v>0.63163599999999998</c:v>
                </c:pt>
                <c:pt idx="632">
                  <c:v>0.63130399999999998</c:v>
                </c:pt>
                <c:pt idx="633">
                  <c:v>0.63105</c:v>
                </c:pt>
                <c:pt idx="634">
                  <c:v>0.63047500000000001</c:v>
                </c:pt>
                <c:pt idx="635">
                  <c:v>0.62994499999999998</c:v>
                </c:pt>
                <c:pt idx="636">
                  <c:v>0.62963999999999998</c:v>
                </c:pt>
                <c:pt idx="637">
                  <c:v>0.62938000000000005</c:v>
                </c:pt>
                <c:pt idx="638">
                  <c:v>0.62879399999999996</c:v>
                </c:pt>
                <c:pt idx="639">
                  <c:v>0.62829400000000002</c:v>
                </c:pt>
                <c:pt idx="640">
                  <c:v>0.62800400000000001</c:v>
                </c:pt>
                <c:pt idx="641">
                  <c:v>0.62777300000000003</c:v>
                </c:pt>
                <c:pt idx="642">
                  <c:v>0.627189</c:v>
                </c:pt>
                <c:pt idx="643">
                  <c:v>0.62670899999999996</c:v>
                </c:pt>
                <c:pt idx="644">
                  <c:v>0.62640099999999999</c:v>
                </c:pt>
                <c:pt idx="645">
                  <c:v>0.62613300000000005</c:v>
                </c:pt>
                <c:pt idx="646">
                  <c:v>0.62555000000000005</c:v>
                </c:pt>
                <c:pt idx="647">
                  <c:v>0.62509300000000001</c:v>
                </c:pt>
                <c:pt idx="648">
                  <c:v>0.62480400000000003</c:v>
                </c:pt>
                <c:pt idx="649">
                  <c:v>0.62451000000000001</c:v>
                </c:pt>
                <c:pt idx="650">
                  <c:v>0.62429400000000002</c:v>
                </c:pt>
                <c:pt idx="651">
                  <c:v>0.62510200000000005</c:v>
                </c:pt>
                <c:pt idx="652">
                  <c:v>0.62590400000000002</c:v>
                </c:pt>
                <c:pt idx="653">
                  <c:v>0.62739400000000001</c:v>
                </c:pt>
                <c:pt idx="654">
                  <c:v>0.62815900000000002</c:v>
                </c:pt>
                <c:pt idx="655">
                  <c:v>0.62902100000000005</c:v>
                </c:pt>
                <c:pt idx="656">
                  <c:v>0.63062600000000002</c:v>
                </c:pt>
                <c:pt idx="657">
                  <c:v>0.63165899999999997</c:v>
                </c:pt>
                <c:pt idx="658">
                  <c:v>0.63285599999999997</c:v>
                </c:pt>
                <c:pt idx="659">
                  <c:v>0.63385599999999998</c:v>
                </c:pt>
                <c:pt idx="660">
                  <c:v>0.63499399999999995</c:v>
                </c:pt>
                <c:pt idx="661">
                  <c:v>0.63622299999999998</c:v>
                </c:pt>
                <c:pt idx="662">
                  <c:v>0.63739000000000001</c:v>
                </c:pt>
                <c:pt idx="663">
                  <c:v>0.63861999999999997</c:v>
                </c:pt>
                <c:pt idx="664">
                  <c:v>0.63999600000000001</c:v>
                </c:pt>
                <c:pt idx="665">
                  <c:v>0.64076200000000005</c:v>
                </c:pt>
                <c:pt idx="666">
                  <c:v>0.64160200000000001</c:v>
                </c:pt>
                <c:pt idx="667">
                  <c:v>0.64231499999999997</c:v>
                </c:pt>
                <c:pt idx="668">
                  <c:v>0.64324199999999998</c:v>
                </c:pt>
                <c:pt idx="669">
                  <c:v>0.64428300000000005</c:v>
                </c:pt>
                <c:pt idx="670">
                  <c:v>0.64524099999999995</c:v>
                </c:pt>
                <c:pt idx="671">
                  <c:v>0.64627800000000002</c:v>
                </c:pt>
                <c:pt idx="672">
                  <c:v>0.647285</c:v>
                </c:pt>
                <c:pt idx="673">
                  <c:v>0.64829099999999995</c:v>
                </c:pt>
                <c:pt idx="674">
                  <c:v>0.64903999999999995</c:v>
                </c:pt>
                <c:pt idx="675">
                  <c:v>0.64977799999999997</c:v>
                </c:pt>
                <c:pt idx="676">
                  <c:v>0.65072099999999999</c:v>
                </c:pt>
                <c:pt idx="677">
                  <c:v>0.65149900000000005</c:v>
                </c:pt>
                <c:pt idx="678">
                  <c:v>0.652169</c:v>
                </c:pt>
                <c:pt idx="679">
                  <c:v>0.65314499999999998</c:v>
                </c:pt>
                <c:pt idx="680">
                  <c:v>0.65394099999999999</c:v>
                </c:pt>
                <c:pt idx="681">
                  <c:v>0.65470899999999999</c:v>
                </c:pt>
                <c:pt idx="682">
                  <c:v>0.655725</c:v>
                </c:pt>
                <c:pt idx="683">
                  <c:v>0.65658799999999995</c:v>
                </c:pt>
                <c:pt idx="684">
                  <c:v>0.65744000000000002</c:v>
                </c:pt>
                <c:pt idx="685">
                  <c:v>0.65840100000000001</c:v>
                </c:pt>
                <c:pt idx="686">
                  <c:v>0.65942000000000001</c:v>
                </c:pt>
                <c:pt idx="687">
                  <c:v>0.66039899999999996</c:v>
                </c:pt>
                <c:pt idx="688">
                  <c:v>0.66144899999999995</c:v>
                </c:pt>
                <c:pt idx="689">
                  <c:v>0.66269100000000003</c:v>
                </c:pt>
                <c:pt idx="690">
                  <c:v>0.66364699999999999</c:v>
                </c:pt>
                <c:pt idx="691">
                  <c:v>0.664663</c:v>
                </c:pt>
                <c:pt idx="692">
                  <c:v>0.66581400000000002</c:v>
                </c:pt>
                <c:pt idx="693">
                  <c:v>0.66681299999999999</c:v>
                </c:pt>
                <c:pt idx="694">
                  <c:v>0.66779500000000003</c:v>
                </c:pt>
                <c:pt idx="695">
                  <c:v>0.66907700000000003</c:v>
                </c:pt>
                <c:pt idx="696">
                  <c:v>0.670234</c:v>
                </c:pt>
                <c:pt idx="697">
                  <c:v>0.67132999999999998</c:v>
                </c:pt>
                <c:pt idx="698">
                  <c:v>0.67244099999999996</c:v>
                </c:pt>
                <c:pt idx="699">
                  <c:v>0.67330800000000002</c:v>
                </c:pt>
                <c:pt idx="700">
                  <c:v>0.67397399999999996</c:v>
                </c:pt>
                <c:pt idx="701">
                  <c:v>0.674925</c:v>
                </c:pt>
                <c:pt idx="702">
                  <c:v>0.67605400000000004</c:v>
                </c:pt>
                <c:pt idx="703">
                  <c:v>0.67680499999999999</c:v>
                </c:pt>
                <c:pt idx="704">
                  <c:v>0.67773899999999998</c:v>
                </c:pt>
                <c:pt idx="705">
                  <c:v>0.67880700000000005</c:v>
                </c:pt>
                <c:pt idx="706">
                  <c:v>0.67966499999999996</c:v>
                </c:pt>
                <c:pt idx="707">
                  <c:v>0.68059199999999997</c:v>
                </c:pt>
                <c:pt idx="708">
                  <c:v>0.681643</c:v>
                </c:pt>
                <c:pt idx="709">
                  <c:v>0.682836</c:v>
                </c:pt>
                <c:pt idx="710">
                  <c:v>0.68364899999999995</c:v>
                </c:pt>
                <c:pt idx="711">
                  <c:v>0.68460399999999999</c:v>
                </c:pt>
                <c:pt idx="712">
                  <c:v>0.68556899999999998</c:v>
                </c:pt>
                <c:pt idx="713">
                  <c:v>0.68663799999999997</c:v>
                </c:pt>
                <c:pt idx="714">
                  <c:v>0.68745800000000001</c:v>
                </c:pt>
                <c:pt idx="715">
                  <c:v>0.68857400000000002</c:v>
                </c:pt>
                <c:pt idx="716">
                  <c:v>0.68988700000000003</c:v>
                </c:pt>
                <c:pt idx="717">
                  <c:v>0.69083799999999995</c:v>
                </c:pt>
                <c:pt idx="718">
                  <c:v>0.69180799999999998</c:v>
                </c:pt>
                <c:pt idx="719">
                  <c:v>0.69277900000000003</c:v>
                </c:pt>
                <c:pt idx="720">
                  <c:v>0.69382600000000005</c:v>
                </c:pt>
                <c:pt idx="721">
                  <c:v>0.69475699999999996</c:v>
                </c:pt>
                <c:pt idx="722">
                  <c:v>0.69562400000000002</c:v>
                </c:pt>
                <c:pt idx="723">
                  <c:v>0.69664400000000004</c:v>
                </c:pt>
                <c:pt idx="724">
                  <c:v>0.69797799999999999</c:v>
                </c:pt>
                <c:pt idx="725">
                  <c:v>0.69895499999999999</c:v>
                </c:pt>
                <c:pt idx="726">
                  <c:v>0.70000600000000002</c:v>
                </c:pt>
                <c:pt idx="727">
                  <c:v>0.70092100000000002</c:v>
                </c:pt>
                <c:pt idx="728">
                  <c:v>0.70182299999999997</c:v>
                </c:pt>
                <c:pt idx="729">
                  <c:v>0.70282900000000004</c:v>
                </c:pt>
                <c:pt idx="730">
                  <c:v>0.70369099999999996</c:v>
                </c:pt>
                <c:pt idx="731">
                  <c:v>0.70463200000000004</c:v>
                </c:pt>
                <c:pt idx="732">
                  <c:v>0.70584499999999994</c:v>
                </c:pt>
                <c:pt idx="733">
                  <c:v>0.70687</c:v>
                </c:pt>
                <c:pt idx="734">
                  <c:v>0.707735</c:v>
                </c:pt>
                <c:pt idx="735">
                  <c:v>0.70847599999999999</c:v>
                </c:pt>
                <c:pt idx="736">
                  <c:v>0.70926599999999995</c:v>
                </c:pt>
                <c:pt idx="737">
                  <c:v>0.71036699999999997</c:v>
                </c:pt>
                <c:pt idx="738">
                  <c:v>0.71121299999999998</c:v>
                </c:pt>
                <c:pt idx="739">
                  <c:v>0.71208499999999997</c:v>
                </c:pt>
                <c:pt idx="740">
                  <c:v>0.71318800000000004</c:v>
                </c:pt>
                <c:pt idx="741">
                  <c:v>0.71435199999999999</c:v>
                </c:pt>
                <c:pt idx="742">
                  <c:v>0.71521999999999997</c:v>
                </c:pt>
                <c:pt idx="743">
                  <c:v>0.71604000000000001</c:v>
                </c:pt>
                <c:pt idx="744">
                  <c:v>0.71688300000000005</c:v>
                </c:pt>
                <c:pt idx="745">
                  <c:v>0.71791000000000005</c:v>
                </c:pt>
                <c:pt idx="746">
                  <c:v>0.71882999999999997</c:v>
                </c:pt>
                <c:pt idx="747">
                  <c:v>0.719615</c:v>
                </c:pt>
                <c:pt idx="748">
                  <c:v>0.72058</c:v>
                </c:pt>
                <c:pt idx="749">
                  <c:v>0.721831</c:v>
                </c:pt>
                <c:pt idx="750">
                  <c:v>0.72278699999999996</c:v>
                </c:pt>
                <c:pt idx="751">
                  <c:v>0.72381600000000001</c:v>
                </c:pt>
                <c:pt idx="752">
                  <c:v>0.72472400000000003</c:v>
                </c:pt>
                <c:pt idx="753">
                  <c:v>0.72598200000000002</c:v>
                </c:pt>
                <c:pt idx="754">
                  <c:v>0.72675299999999998</c:v>
                </c:pt>
                <c:pt idx="755">
                  <c:v>0.72764200000000001</c:v>
                </c:pt>
                <c:pt idx="756">
                  <c:v>0.72869899999999999</c:v>
                </c:pt>
                <c:pt idx="757">
                  <c:v>0.72992199999999996</c:v>
                </c:pt>
                <c:pt idx="758">
                  <c:v>0.73071900000000001</c:v>
                </c:pt>
                <c:pt idx="759">
                  <c:v>0.73169499999999998</c:v>
                </c:pt>
                <c:pt idx="760">
                  <c:v>0.73272000000000004</c:v>
                </c:pt>
                <c:pt idx="761">
                  <c:v>0.733514</c:v>
                </c:pt>
                <c:pt idx="762">
                  <c:v>0.73451699999999998</c:v>
                </c:pt>
                <c:pt idx="763">
                  <c:v>0.73554299999999995</c:v>
                </c:pt>
                <c:pt idx="764">
                  <c:v>0.73633499999999996</c:v>
                </c:pt>
                <c:pt idx="765">
                  <c:v>0.73736299999999999</c:v>
                </c:pt>
                <c:pt idx="766">
                  <c:v>0.73833099999999996</c:v>
                </c:pt>
                <c:pt idx="767">
                  <c:v>0.73918700000000004</c:v>
                </c:pt>
                <c:pt idx="768">
                  <c:v>0.74010500000000001</c:v>
                </c:pt>
                <c:pt idx="769">
                  <c:v>0.74096700000000004</c:v>
                </c:pt>
                <c:pt idx="770">
                  <c:v>0.74176699999999995</c:v>
                </c:pt>
                <c:pt idx="771">
                  <c:v>0.74265499999999995</c:v>
                </c:pt>
                <c:pt idx="772">
                  <c:v>0.74354100000000001</c:v>
                </c:pt>
                <c:pt idx="773">
                  <c:v>0.74433800000000006</c:v>
                </c:pt>
                <c:pt idx="774">
                  <c:v>0.74520299999999995</c:v>
                </c:pt>
                <c:pt idx="775">
                  <c:v>0.74609400000000003</c:v>
                </c:pt>
                <c:pt idx="776">
                  <c:v>0.74687099999999995</c:v>
                </c:pt>
                <c:pt idx="777">
                  <c:v>0.74773000000000001</c:v>
                </c:pt>
                <c:pt idx="778">
                  <c:v>0.748637</c:v>
                </c:pt>
                <c:pt idx="779">
                  <c:v>0.74939199999999995</c:v>
                </c:pt>
                <c:pt idx="780">
                  <c:v>0.75024500000000005</c:v>
                </c:pt>
                <c:pt idx="781">
                  <c:v>0.75115100000000001</c:v>
                </c:pt>
                <c:pt idx="782">
                  <c:v>0.75188299999999997</c:v>
                </c:pt>
                <c:pt idx="783">
                  <c:v>0.75273299999999999</c:v>
                </c:pt>
                <c:pt idx="784">
                  <c:v>0.75362499999999999</c:v>
                </c:pt>
                <c:pt idx="785">
                  <c:v>0.75432699999999997</c:v>
                </c:pt>
                <c:pt idx="786">
                  <c:v>0.75518300000000005</c:v>
                </c:pt>
                <c:pt idx="787">
                  <c:v>0.75607500000000005</c:v>
                </c:pt>
                <c:pt idx="788">
                  <c:v>0.75675000000000003</c:v>
                </c:pt>
                <c:pt idx="789">
                  <c:v>0.75761999999999996</c:v>
                </c:pt>
                <c:pt idx="790">
                  <c:v>0.75849900000000003</c:v>
                </c:pt>
                <c:pt idx="791">
                  <c:v>0.75914199999999998</c:v>
                </c:pt>
                <c:pt idx="792">
                  <c:v>0.76002999999999998</c:v>
                </c:pt>
                <c:pt idx="793">
                  <c:v>0.76089399999999996</c:v>
                </c:pt>
                <c:pt idx="794">
                  <c:v>0.76150700000000004</c:v>
                </c:pt>
                <c:pt idx="795">
                  <c:v>0.76242500000000002</c:v>
                </c:pt>
                <c:pt idx="796">
                  <c:v>0.76326499999999997</c:v>
                </c:pt>
                <c:pt idx="797">
                  <c:v>0.76385499999999995</c:v>
                </c:pt>
                <c:pt idx="798">
                  <c:v>0.76480999999999999</c:v>
                </c:pt>
                <c:pt idx="799">
                  <c:v>0.76562200000000002</c:v>
                </c:pt>
                <c:pt idx="800">
                  <c:v>0.76638399999999995</c:v>
                </c:pt>
                <c:pt idx="801">
                  <c:v>0.76729199999999997</c:v>
                </c:pt>
                <c:pt idx="802">
                  <c:v>0.76799399999999995</c:v>
                </c:pt>
                <c:pt idx="803">
                  <c:v>0.768482</c:v>
                </c:pt>
                <c:pt idx="804">
                  <c:v>0.76875899999999997</c:v>
                </c:pt>
                <c:pt idx="805">
                  <c:v>0.76898500000000003</c:v>
                </c:pt>
                <c:pt idx="806">
                  <c:v>0.76917999999999997</c:v>
                </c:pt>
                <c:pt idx="807">
                  <c:v>0.76920100000000002</c:v>
                </c:pt>
                <c:pt idx="808">
                  <c:v>0.76927999999999996</c:v>
                </c:pt>
                <c:pt idx="809">
                  <c:v>0.769347</c:v>
                </c:pt>
                <c:pt idx="810">
                  <c:v>0.77000900000000005</c:v>
                </c:pt>
                <c:pt idx="811">
                  <c:v>0.77066000000000001</c:v>
                </c:pt>
                <c:pt idx="812">
                  <c:v>0.77100999999999997</c:v>
                </c:pt>
                <c:pt idx="813">
                  <c:v>0.771366</c:v>
                </c:pt>
                <c:pt idx="814">
                  <c:v>0.77171699999999999</c:v>
                </c:pt>
                <c:pt idx="815">
                  <c:v>0.77221300000000004</c:v>
                </c:pt>
                <c:pt idx="816">
                  <c:v>0.77262699999999995</c:v>
                </c:pt>
                <c:pt idx="817">
                  <c:v>0.77292499999999997</c:v>
                </c:pt>
                <c:pt idx="818">
                  <c:v>0.77321700000000004</c:v>
                </c:pt>
                <c:pt idx="819">
                  <c:v>0.77364999999999995</c:v>
                </c:pt>
                <c:pt idx="820">
                  <c:v>0.77407700000000002</c:v>
                </c:pt>
                <c:pt idx="821">
                  <c:v>0.77444000000000002</c:v>
                </c:pt>
                <c:pt idx="822">
                  <c:v>0.77462600000000004</c:v>
                </c:pt>
                <c:pt idx="823">
                  <c:v>0.77512400000000004</c:v>
                </c:pt>
                <c:pt idx="824">
                  <c:v>0.77574299999999996</c:v>
                </c:pt>
                <c:pt idx="825">
                  <c:v>0.77636899999999998</c:v>
                </c:pt>
                <c:pt idx="826">
                  <c:v>0.77664599999999995</c:v>
                </c:pt>
                <c:pt idx="827">
                  <c:v>0.77703199999999994</c:v>
                </c:pt>
                <c:pt idx="828">
                  <c:v>0.77744899999999995</c:v>
                </c:pt>
                <c:pt idx="829">
                  <c:v>0.77799399999999996</c:v>
                </c:pt>
                <c:pt idx="830">
                  <c:v>0.77823200000000003</c:v>
                </c:pt>
                <c:pt idx="831">
                  <c:v>0.77871000000000001</c:v>
                </c:pt>
                <c:pt idx="832">
                  <c:v>0.77910999999999997</c:v>
                </c:pt>
                <c:pt idx="833">
                  <c:v>0.77950799999999998</c:v>
                </c:pt>
                <c:pt idx="834">
                  <c:v>0.779802</c:v>
                </c:pt>
                <c:pt idx="835">
                  <c:v>0.78025599999999995</c:v>
                </c:pt>
                <c:pt idx="836">
                  <c:v>0.78071100000000004</c:v>
                </c:pt>
                <c:pt idx="837">
                  <c:v>0.78104099999999999</c:v>
                </c:pt>
                <c:pt idx="838">
                  <c:v>0.78141499999999997</c:v>
                </c:pt>
                <c:pt idx="839">
                  <c:v>0.78187600000000002</c:v>
                </c:pt>
                <c:pt idx="840">
                  <c:v>0.78232800000000002</c:v>
                </c:pt>
                <c:pt idx="841">
                  <c:v>0.78267900000000001</c:v>
                </c:pt>
                <c:pt idx="842">
                  <c:v>0.78315199999999996</c:v>
                </c:pt>
                <c:pt idx="843">
                  <c:v>0.78379799999999999</c:v>
                </c:pt>
                <c:pt idx="844">
                  <c:v>0.78419899999999998</c:v>
                </c:pt>
                <c:pt idx="845">
                  <c:v>0.78462200000000004</c:v>
                </c:pt>
                <c:pt idx="846">
                  <c:v>0.78522499999999995</c:v>
                </c:pt>
                <c:pt idx="847">
                  <c:v>0.78582300000000005</c:v>
                </c:pt>
                <c:pt idx="848">
                  <c:v>0.786219</c:v>
                </c:pt>
                <c:pt idx="849">
                  <c:v>0.78681900000000005</c:v>
                </c:pt>
                <c:pt idx="850">
                  <c:v>0.787906</c:v>
                </c:pt>
                <c:pt idx="851">
                  <c:v>0.789381</c:v>
                </c:pt>
                <c:pt idx="852">
                  <c:v>0.791099</c:v>
                </c:pt>
                <c:pt idx="853">
                  <c:v>0.79294399999999998</c:v>
                </c:pt>
                <c:pt idx="854">
                  <c:v>0.79461199999999999</c:v>
                </c:pt>
                <c:pt idx="855">
                  <c:v>0.795852</c:v>
                </c:pt>
                <c:pt idx="856">
                  <c:v>0.79666700000000001</c:v>
                </c:pt>
                <c:pt idx="857">
                  <c:v>0.79733200000000004</c:v>
                </c:pt>
                <c:pt idx="858">
                  <c:v>0.79804799999999998</c:v>
                </c:pt>
                <c:pt idx="859">
                  <c:v>0.79884599999999995</c:v>
                </c:pt>
                <c:pt idx="860">
                  <c:v>0.79964100000000005</c:v>
                </c:pt>
                <c:pt idx="861">
                  <c:v>0.80042800000000003</c:v>
                </c:pt>
                <c:pt idx="862">
                  <c:v>0.80105199999999999</c:v>
                </c:pt>
                <c:pt idx="863">
                  <c:v>0.80155100000000001</c:v>
                </c:pt>
                <c:pt idx="864">
                  <c:v>0.801786</c:v>
                </c:pt>
                <c:pt idx="865">
                  <c:v>0.80190399999999995</c:v>
                </c:pt>
                <c:pt idx="866">
                  <c:v>0.80187399999999998</c:v>
                </c:pt>
                <c:pt idx="867">
                  <c:v>0.80188999999999999</c:v>
                </c:pt>
                <c:pt idx="868">
                  <c:v>0.80210999999999999</c:v>
                </c:pt>
                <c:pt idx="869">
                  <c:v>0.80298400000000003</c:v>
                </c:pt>
                <c:pt idx="870">
                  <c:v>0.80371199999999998</c:v>
                </c:pt>
                <c:pt idx="871">
                  <c:v>0.80430299999999999</c:v>
                </c:pt>
                <c:pt idx="872">
                  <c:v>0.80510199999999998</c:v>
                </c:pt>
                <c:pt idx="873">
                  <c:v>0.80582900000000002</c:v>
                </c:pt>
                <c:pt idx="874">
                  <c:v>0.80659000000000003</c:v>
                </c:pt>
                <c:pt idx="875">
                  <c:v>0.80711299999999997</c:v>
                </c:pt>
                <c:pt idx="876">
                  <c:v>0.807778</c:v>
                </c:pt>
                <c:pt idx="877">
                  <c:v>0.80855299999999997</c:v>
                </c:pt>
                <c:pt idx="878">
                  <c:v>0.80905800000000005</c:v>
                </c:pt>
                <c:pt idx="879">
                  <c:v>0.80971199999999999</c:v>
                </c:pt>
                <c:pt idx="880">
                  <c:v>0.81051300000000004</c:v>
                </c:pt>
                <c:pt idx="881">
                  <c:v>0.81095499999999998</c:v>
                </c:pt>
                <c:pt idx="882">
                  <c:v>0.81158799999999998</c:v>
                </c:pt>
                <c:pt idx="883">
                  <c:v>0.81229399999999996</c:v>
                </c:pt>
                <c:pt idx="884">
                  <c:v>0.81266400000000005</c:v>
                </c:pt>
                <c:pt idx="885">
                  <c:v>0.81328800000000001</c:v>
                </c:pt>
                <c:pt idx="886">
                  <c:v>0.81394200000000005</c:v>
                </c:pt>
                <c:pt idx="887">
                  <c:v>0.81426200000000004</c:v>
                </c:pt>
                <c:pt idx="888">
                  <c:v>0.81492500000000001</c:v>
                </c:pt>
                <c:pt idx="889">
                  <c:v>0.81549199999999999</c:v>
                </c:pt>
                <c:pt idx="890">
                  <c:v>0.81581400000000004</c:v>
                </c:pt>
                <c:pt idx="891">
                  <c:v>0.81649899999999997</c:v>
                </c:pt>
                <c:pt idx="892">
                  <c:v>0.817025</c:v>
                </c:pt>
                <c:pt idx="893">
                  <c:v>0.81742800000000004</c:v>
                </c:pt>
                <c:pt idx="894">
                  <c:v>0.81811500000000004</c:v>
                </c:pt>
                <c:pt idx="895">
                  <c:v>0.81856499999999999</c:v>
                </c:pt>
                <c:pt idx="896">
                  <c:v>0.81900799999999996</c:v>
                </c:pt>
                <c:pt idx="897">
                  <c:v>0.81969599999999998</c:v>
                </c:pt>
                <c:pt idx="898">
                  <c:v>0.82010099999999997</c:v>
                </c:pt>
                <c:pt idx="899">
                  <c:v>0.82059400000000005</c:v>
                </c:pt>
                <c:pt idx="900">
                  <c:v>0.82141200000000003</c:v>
                </c:pt>
                <c:pt idx="901">
                  <c:v>0.82201800000000003</c:v>
                </c:pt>
                <c:pt idx="902">
                  <c:v>0.82294</c:v>
                </c:pt>
                <c:pt idx="903">
                  <c:v>0.82331799999999999</c:v>
                </c:pt>
                <c:pt idx="904">
                  <c:v>0.82377599999999995</c:v>
                </c:pt>
                <c:pt idx="905">
                  <c:v>0.82413599999999998</c:v>
                </c:pt>
                <c:pt idx="906">
                  <c:v>0.82415799999999995</c:v>
                </c:pt>
                <c:pt idx="907">
                  <c:v>0.82450299999999999</c:v>
                </c:pt>
                <c:pt idx="908">
                  <c:v>0.82488300000000003</c:v>
                </c:pt>
                <c:pt idx="909">
                  <c:v>0.82499800000000001</c:v>
                </c:pt>
                <c:pt idx="910">
                  <c:v>0.825291</c:v>
                </c:pt>
                <c:pt idx="911">
                  <c:v>0.82559899999999997</c:v>
                </c:pt>
                <c:pt idx="912">
                  <c:v>0.82562899999999995</c:v>
                </c:pt>
                <c:pt idx="913">
                  <c:v>0.82572500000000004</c:v>
                </c:pt>
                <c:pt idx="914">
                  <c:v>0.825932</c:v>
                </c:pt>
                <c:pt idx="915">
                  <c:v>0.82677100000000003</c:v>
                </c:pt>
                <c:pt idx="916">
                  <c:v>0.82810499999999998</c:v>
                </c:pt>
                <c:pt idx="917">
                  <c:v>0.82874599999999998</c:v>
                </c:pt>
                <c:pt idx="918">
                  <c:v>0.82949700000000004</c:v>
                </c:pt>
                <c:pt idx="919">
                  <c:v>0.83064300000000002</c:v>
                </c:pt>
                <c:pt idx="920">
                  <c:v>0.83143699999999998</c:v>
                </c:pt>
                <c:pt idx="921">
                  <c:v>0.83222099999999999</c:v>
                </c:pt>
                <c:pt idx="922">
                  <c:v>0.83282400000000001</c:v>
                </c:pt>
                <c:pt idx="923">
                  <c:v>0.83376799999999995</c:v>
                </c:pt>
                <c:pt idx="924">
                  <c:v>0.83480500000000002</c:v>
                </c:pt>
                <c:pt idx="925">
                  <c:v>0.83573200000000003</c:v>
                </c:pt>
                <c:pt idx="926">
                  <c:v>0.836229</c:v>
                </c:pt>
                <c:pt idx="927">
                  <c:v>0.83701099999999995</c:v>
                </c:pt>
                <c:pt idx="928">
                  <c:v>0.83812299999999995</c:v>
                </c:pt>
                <c:pt idx="929">
                  <c:v>0.83912299999999995</c:v>
                </c:pt>
                <c:pt idx="930">
                  <c:v>0.839812</c:v>
                </c:pt>
                <c:pt idx="931">
                  <c:v>0.84050100000000005</c:v>
                </c:pt>
                <c:pt idx="932">
                  <c:v>0.84168600000000005</c:v>
                </c:pt>
                <c:pt idx="933">
                  <c:v>0.84287400000000001</c:v>
                </c:pt>
                <c:pt idx="934">
                  <c:v>0.84373299999999996</c:v>
                </c:pt>
                <c:pt idx="935">
                  <c:v>0.84450199999999997</c:v>
                </c:pt>
                <c:pt idx="936">
                  <c:v>0.84557000000000004</c:v>
                </c:pt>
                <c:pt idx="937">
                  <c:v>0.84662999999999999</c:v>
                </c:pt>
                <c:pt idx="938">
                  <c:v>0.84745300000000001</c:v>
                </c:pt>
                <c:pt idx="939">
                  <c:v>0.84821899999999995</c:v>
                </c:pt>
                <c:pt idx="940">
                  <c:v>0.84930799999999995</c:v>
                </c:pt>
                <c:pt idx="941">
                  <c:v>0.85057000000000005</c:v>
                </c:pt>
                <c:pt idx="942">
                  <c:v>0.85147799999999996</c:v>
                </c:pt>
                <c:pt idx="943">
                  <c:v>0.85240499999999997</c:v>
                </c:pt>
                <c:pt idx="944">
                  <c:v>0.85346200000000005</c:v>
                </c:pt>
                <c:pt idx="945">
                  <c:v>0.85459799999999997</c:v>
                </c:pt>
                <c:pt idx="946">
                  <c:v>0.85549600000000003</c:v>
                </c:pt>
                <c:pt idx="947">
                  <c:v>0.85640499999999997</c:v>
                </c:pt>
                <c:pt idx="948">
                  <c:v>0.857572</c:v>
                </c:pt>
                <c:pt idx="949">
                  <c:v>0.85876399999999997</c:v>
                </c:pt>
                <c:pt idx="950">
                  <c:v>0.85931900000000006</c:v>
                </c:pt>
                <c:pt idx="951">
                  <c:v>0.85922600000000005</c:v>
                </c:pt>
                <c:pt idx="952">
                  <c:v>0.85984499999999997</c:v>
                </c:pt>
                <c:pt idx="953">
                  <c:v>0.86041999999999996</c:v>
                </c:pt>
                <c:pt idx="954">
                  <c:v>0.86108700000000005</c:v>
                </c:pt>
                <c:pt idx="955">
                  <c:v>0.86149699999999996</c:v>
                </c:pt>
                <c:pt idx="956">
                  <c:v>0.86206499999999997</c:v>
                </c:pt>
                <c:pt idx="957">
                  <c:v>0.86272700000000002</c:v>
                </c:pt>
                <c:pt idx="958">
                  <c:v>0.86288799999999999</c:v>
                </c:pt>
                <c:pt idx="959">
                  <c:v>0.86333400000000005</c:v>
                </c:pt>
                <c:pt idx="960">
                  <c:v>0.86371799999999999</c:v>
                </c:pt>
                <c:pt idx="961">
                  <c:v>0.86379099999999998</c:v>
                </c:pt>
                <c:pt idx="962">
                  <c:v>0.86397400000000002</c:v>
                </c:pt>
                <c:pt idx="963">
                  <c:v>0.86404499999999995</c:v>
                </c:pt>
                <c:pt idx="964">
                  <c:v>0.86410399999999998</c:v>
                </c:pt>
                <c:pt idx="965">
                  <c:v>0.86401600000000001</c:v>
                </c:pt>
                <c:pt idx="966">
                  <c:v>0.86376399999999998</c:v>
                </c:pt>
                <c:pt idx="967">
                  <c:v>0.86381300000000005</c:v>
                </c:pt>
                <c:pt idx="968">
                  <c:v>0.86353000000000002</c:v>
                </c:pt>
                <c:pt idx="969">
                  <c:v>0.86305200000000004</c:v>
                </c:pt>
                <c:pt idx="970">
                  <c:v>0.86291099999999998</c:v>
                </c:pt>
                <c:pt idx="971">
                  <c:v>0.86245700000000003</c:v>
                </c:pt>
                <c:pt idx="972">
                  <c:v>0.86193200000000003</c:v>
                </c:pt>
                <c:pt idx="973">
                  <c:v>0.86144200000000004</c:v>
                </c:pt>
                <c:pt idx="974">
                  <c:v>0.86076699999999995</c:v>
                </c:pt>
                <c:pt idx="975">
                  <c:v>0.86028899999999997</c:v>
                </c:pt>
                <c:pt idx="976">
                  <c:v>0.85945400000000005</c:v>
                </c:pt>
                <c:pt idx="977">
                  <c:v>0.85856600000000005</c:v>
                </c:pt>
                <c:pt idx="978">
                  <c:v>0.858263</c:v>
                </c:pt>
                <c:pt idx="979">
                  <c:v>0.85818700000000003</c:v>
                </c:pt>
                <c:pt idx="980">
                  <c:v>0.85815300000000005</c:v>
                </c:pt>
                <c:pt idx="981">
                  <c:v>0.85841199999999995</c:v>
                </c:pt>
                <c:pt idx="982">
                  <c:v>0.85868500000000003</c:v>
                </c:pt>
                <c:pt idx="983">
                  <c:v>0.858657</c:v>
                </c:pt>
                <c:pt idx="984">
                  <c:v>0.85849799999999998</c:v>
                </c:pt>
                <c:pt idx="985">
                  <c:v>0.85882000000000003</c:v>
                </c:pt>
                <c:pt idx="986">
                  <c:v>0.85936800000000002</c:v>
                </c:pt>
                <c:pt idx="987">
                  <c:v>0.85946400000000001</c:v>
                </c:pt>
                <c:pt idx="988">
                  <c:v>0.85930600000000001</c:v>
                </c:pt>
                <c:pt idx="989">
                  <c:v>0.85932799999999998</c:v>
                </c:pt>
                <c:pt idx="990">
                  <c:v>0.85936199999999996</c:v>
                </c:pt>
                <c:pt idx="991">
                  <c:v>0.85917399999999999</c:v>
                </c:pt>
                <c:pt idx="992">
                  <c:v>0.85881099999999999</c:v>
                </c:pt>
                <c:pt idx="993">
                  <c:v>0.858653</c:v>
                </c:pt>
                <c:pt idx="994">
                  <c:v>0.85868900000000004</c:v>
                </c:pt>
                <c:pt idx="995">
                  <c:v>0.85865899999999995</c:v>
                </c:pt>
                <c:pt idx="996">
                  <c:v>0.85864799999999997</c:v>
                </c:pt>
                <c:pt idx="997">
                  <c:v>0.85858900000000005</c:v>
                </c:pt>
                <c:pt idx="998">
                  <c:v>0.85876300000000005</c:v>
                </c:pt>
                <c:pt idx="999">
                  <c:v>0.85880000000000001</c:v>
                </c:pt>
              </c:numCache>
            </c:numRef>
          </c:xVal>
          <c:yVal>
            <c:numRef>
              <c:f>trajectory2!$K$2:$K$1001</c:f>
              <c:numCache>
                <c:formatCode>General</c:formatCode>
                <c:ptCount val="1000"/>
                <c:pt idx="0">
                  <c:v>2.8076199999999999E-4</c:v>
                </c:pt>
                <c:pt idx="1">
                  <c:v>1.0255100000000001E-3</c:v>
                </c:pt>
                <c:pt idx="2">
                  <c:v>1.9022500000000001E-3</c:v>
                </c:pt>
                <c:pt idx="3">
                  <c:v>3.1840700000000002E-3</c:v>
                </c:pt>
                <c:pt idx="4">
                  <c:v>4.35872E-3</c:v>
                </c:pt>
                <c:pt idx="5">
                  <c:v>5.2081200000000001E-3</c:v>
                </c:pt>
                <c:pt idx="6">
                  <c:v>6.1621499999999999E-3</c:v>
                </c:pt>
                <c:pt idx="7">
                  <c:v>7.4170700000000004E-3</c:v>
                </c:pt>
                <c:pt idx="8">
                  <c:v>8.6467000000000002E-3</c:v>
                </c:pt>
                <c:pt idx="9">
                  <c:v>9.8190499999999993E-3</c:v>
                </c:pt>
                <c:pt idx="10">
                  <c:v>1.0965300000000001E-2</c:v>
                </c:pt>
                <c:pt idx="11">
                  <c:v>1.19262E-2</c:v>
                </c:pt>
                <c:pt idx="12">
                  <c:v>1.3206900000000001E-2</c:v>
                </c:pt>
                <c:pt idx="13">
                  <c:v>1.4229E-2</c:v>
                </c:pt>
                <c:pt idx="14">
                  <c:v>1.5172400000000001E-2</c:v>
                </c:pt>
                <c:pt idx="15">
                  <c:v>1.6322699999999999E-2</c:v>
                </c:pt>
                <c:pt idx="16">
                  <c:v>1.7852799999999999E-2</c:v>
                </c:pt>
                <c:pt idx="17">
                  <c:v>1.9368900000000001E-2</c:v>
                </c:pt>
                <c:pt idx="18">
                  <c:v>2.0427000000000001E-2</c:v>
                </c:pt>
                <c:pt idx="19">
                  <c:v>2.1487200000000001E-2</c:v>
                </c:pt>
                <c:pt idx="20">
                  <c:v>2.2802900000000001E-2</c:v>
                </c:pt>
                <c:pt idx="21">
                  <c:v>2.4082599999999999E-2</c:v>
                </c:pt>
                <c:pt idx="22">
                  <c:v>2.52328E-2</c:v>
                </c:pt>
                <c:pt idx="23">
                  <c:v>2.63077E-2</c:v>
                </c:pt>
                <c:pt idx="24">
                  <c:v>2.7649300000000002E-2</c:v>
                </c:pt>
                <c:pt idx="25">
                  <c:v>2.8978E-2</c:v>
                </c:pt>
                <c:pt idx="26">
                  <c:v>3.0250800000000001E-2</c:v>
                </c:pt>
                <c:pt idx="27">
                  <c:v>3.1630199999999997E-2</c:v>
                </c:pt>
                <c:pt idx="28">
                  <c:v>3.2994099999999998E-2</c:v>
                </c:pt>
                <c:pt idx="29">
                  <c:v>3.4436799999999997E-2</c:v>
                </c:pt>
                <c:pt idx="30">
                  <c:v>3.55322E-2</c:v>
                </c:pt>
                <c:pt idx="31">
                  <c:v>3.6697399999999998E-2</c:v>
                </c:pt>
                <c:pt idx="32">
                  <c:v>3.8046099999999999E-2</c:v>
                </c:pt>
                <c:pt idx="33">
                  <c:v>3.9677999999999998E-2</c:v>
                </c:pt>
                <c:pt idx="34">
                  <c:v>4.1164399999999997E-2</c:v>
                </c:pt>
                <c:pt idx="35">
                  <c:v>4.2301900000000003E-2</c:v>
                </c:pt>
                <c:pt idx="36">
                  <c:v>4.35047E-2</c:v>
                </c:pt>
                <c:pt idx="37">
                  <c:v>4.4604600000000001E-2</c:v>
                </c:pt>
                <c:pt idx="38">
                  <c:v>4.5792699999999999E-2</c:v>
                </c:pt>
                <c:pt idx="39">
                  <c:v>4.6916600000000003E-2</c:v>
                </c:pt>
                <c:pt idx="40">
                  <c:v>4.8052699999999997E-2</c:v>
                </c:pt>
                <c:pt idx="41">
                  <c:v>4.9183299999999999E-2</c:v>
                </c:pt>
                <c:pt idx="42">
                  <c:v>5.0172899999999999E-2</c:v>
                </c:pt>
                <c:pt idx="43">
                  <c:v>5.1380000000000002E-2</c:v>
                </c:pt>
                <c:pt idx="44">
                  <c:v>5.2704300000000003E-2</c:v>
                </c:pt>
                <c:pt idx="45">
                  <c:v>5.4059500000000003E-2</c:v>
                </c:pt>
                <c:pt idx="46">
                  <c:v>5.50987E-2</c:v>
                </c:pt>
                <c:pt idx="47">
                  <c:v>5.6027100000000003E-2</c:v>
                </c:pt>
                <c:pt idx="48">
                  <c:v>5.7275699999999999E-2</c:v>
                </c:pt>
                <c:pt idx="49">
                  <c:v>5.8860799999999998E-2</c:v>
                </c:pt>
                <c:pt idx="50">
                  <c:v>6.0595799999999998E-2</c:v>
                </c:pt>
                <c:pt idx="51">
                  <c:v>6.2394600000000001E-2</c:v>
                </c:pt>
                <c:pt idx="52">
                  <c:v>6.4063300000000004E-2</c:v>
                </c:pt>
                <c:pt idx="53">
                  <c:v>6.5557099999999993E-2</c:v>
                </c:pt>
                <c:pt idx="54">
                  <c:v>6.7074700000000001E-2</c:v>
                </c:pt>
                <c:pt idx="55">
                  <c:v>6.8460199999999999E-2</c:v>
                </c:pt>
                <c:pt idx="56">
                  <c:v>6.9878899999999994E-2</c:v>
                </c:pt>
                <c:pt idx="57">
                  <c:v>7.1225800000000006E-2</c:v>
                </c:pt>
                <c:pt idx="58">
                  <c:v>7.2441400000000003E-2</c:v>
                </c:pt>
                <c:pt idx="59">
                  <c:v>7.3364499999999999E-2</c:v>
                </c:pt>
                <c:pt idx="60">
                  <c:v>7.4382799999999999E-2</c:v>
                </c:pt>
                <c:pt idx="61">
                  <c:v>7.5667799999999993E-2</c:v>
                </c:pt>
                <c:pt idx="62">
                  <c:v>7.6850100000000005E-2</c:v>
                </c:pt>
                <c:pt idx="63">
                  <c:v>7.7973000000000001E-2</c:v>
                </c:pt>
                <c:pt idx="64">
                  <c:v>7.9237100000000005E-2</c:v>
                </c:pt>
                <c:pt idx="65">
                  <c:v>8.0587300000000001E-2</c:v>
                </c:pt>
                <c:pt idx="66">
                  <c:v>8.1990499999999994E-2</c:v>
                </c:pt>
                <c:pt idx="67">
                  <c:v>8.3099900000000004E-2</c:v>
                </c:pt>
                <c:pt idx="68">
                  <c:v>8.4171300000000004E-2</c:v>
                </c:pt>
                <c:pt idx="69">
                  <c:v>8.5390300000000002E-2</c:v>
                </c:pt>
                <c:pt idx="70">
                  <c:v>8.6704100000000006E-2</c:v>
                </c:pt>
                <c:pt idx="71">
                  <c:v>8.7959399999999993E-2</c:v>
                </c:pt>
                <c:pt idx="72">
                  <c:v>8.9350600000000002E-2</c:v>
                </c:pt>
                <c:pt idx="73">
                  <c:v>9.0756699999999996E-2</c:v>
                </c:pt>
                <c:pt idx="74">
                  <c:v>9.2121099999999997E-2</c:v>
                </c:pt>
                <c:pt idx="75">
                  <c:v>9.3525499999999998E-2</c:v>
                </c:pt>
                <c:pt idx="76">
                  <c:v>9.4905900000000001E-2</c:v>
                </c:pt>
                <c:pt idx="77">
                  <c:v>9.6392800000000001E-2</c:v>
                </c:pt>
                <c:pt idx="78">
                  <c:v>9.7642000000000007E-2</c:v>
                </c:pt>
                <c:pt idx="79">
                  <c:v>9.8952799999999994E-2</c:v>
                </c:pt>
                <c:pt idx="80">
                  <c:v>0.100221</c:v>
                </c:pt>
                <c:pt idx="81">
                  <c:v>0.101658</c:v>
                </c:pt>
                <c:pt idx="82">
                  <c:v>0.102967</c:v>
                </c:pt>
                <c:pt idx="83">
                  <c:v>0.10417899999999999</c:v>
                </c:pt>
                <c:pt idx="84">
                  <c:v>0.105522</c:v>
                </c:pt>
                <c:pt idx="85">
                  <c:v>0.107034</c:v>
                </c:pt>
                <c:pt idx="86">
                  <c:v>0.108528</c:v>
                </c:pt>
                <c:pt idx="87">
                  <c:v>0.109884</c:v>
                </c:pt>
                <c:pt idx="88">
                  <c:v>0.111388</c:v>
                </c:pt>
                <c:pt idx="89">
                  <c:v>0.112716</c:v>
                </c:pt>
                <c:pt idx="90">
                  <c:v>0.114181</c:v>
                </c:pt>
                <c:pt idx="91">
                  <c:v>0.115498</c:v>
                </c:pt>
                <c:pt idx="92">
                  <c:v>0.11695899999999999</c:v>
                </c:pt>
                <c:pt idx="93">
                  <c:v>0.11827699999999999</c:v>
                </c:pt>
                <c:pt idx="94">
                  <c:v>0.119505</c:v>
                </c:pt>
                <c:pt idx="95">
                  <c:v>0.12078700000000001</c:v>
                </c:pt>
                <c:pt idx="96">
                  <c:v>0.122456</c:v>
                </c:pt>
                <c:pt idx="97">
                  <c:v>0.12425799999999999</c:v>
                </c:pt>
                <c:pt idx="98">
                  <c:v>0.125726</c:v>
                </c:pt>
                <c:pt idx="99">
                  <c:v>0.12712399999999999</c:v>
                </c:pt>
                <c:pt idx="100">
                  <c:v>0.127968</c:v>
                </c:pt>
                <c:pt idx="101">
                  <c:v>0.12856600000000001</c:v>
                </c:pt>
                <c:pt idx="102">
                  <c:v>0.12875600000000001</c:v>
                </c:pt>
                <c:pt idx="103">
                  <c:v>0.12911500000000001</c:v>
                </c:pt>
                <c:pt idx="104">
                  <c:v>0.12973499999999999</c:v>
                </c:pt>
                <c:pt idx="105">
                  <c:v>0.130244</c:v>
                </c:pt>
                <c:pt idx="106">
                  <c:v>0.13034100000000001</c:v>
                </c:pt>
                <c:pt idx="107">
                  <c:v>0.13032099999999999</c:v>
                </c:pt>
                <c:pt idx="108">
                  <c:v>0.13031899999999999</c:v>
                </c:pt>
                <c:pt idx="109">
                  <c:v>0.13031599999999999</c:v>
                </c:pt>
                <c:pt idx="110">
                  <c:v>0.13033400000000001</c:v>
                </c:pt>
                <c:pt idx="111">
                  <c:v>0.130355</c:v>
                </c:pt>
                <c:pt idx="112">
                  <c:v>0.13031699999999999</c:v>
                </c:pt>
                <c:pt idx="113">
                  <c:v>0.13031699999999999</c:v>
                </c:pt>
                <c:pt idx="114">
                  <c:v>0.13031699999999999</c:v>
                </c:pt>
                <c:pt idx="115">
                  <c:v>0.13031699999999999</c:v>
                </c:pt>
                <c:pt idx="116">
                  <c:v>0.13031699999999999</c:v>
                </c:pt>
                <c:pt idx="117">
                  <c:v>0.13031699999999999</c:v>
                </c:pt>
                <c:pt idx="118">
                  <c:v>0.13031699999999999</c:v>
                </c:pt>
                <c:pt idx="119">
                  <c:v>0.13031699999999999</c:v>
                </c:pt>
                <c:pt idx="120">
                  <c:v>0.13031699999999999</c:v>
                </c:pt>
                <c:pt idx="121">
                  <c:v>0.13031699999999999</c:v>
                </c:pt>
                <c:pt idx="122">
                  <c:v>0.13031699999999999</c:v>
                </c:pt>
                <c:pt idx="123">
                  <c:v>0.13031699999999999</c:v>
                </c:pt>
                <c:pt idx="124">
                  <c:v>0.13031699999999999</c:v>
                </c:pt>
                <c:pt idx="125">
                  <c:v>0.13031699999999999</c:v>
                </c:pt>
                <c:pt idx="126">
                  <c:v>0.13031699999999999</c:v>
                </c:pt>
                <c:pt idx="127">
                  <c:v>0.13031699999999999</c:v>
                </c:pt>
                <c:pt idx="128">
                  <c:v>0.13031699999999999</c:v>
                </c:pt>
                <c:pt idx="129">
                  <c:v>0.13031699999999999</c:v>
                </c:pt>
                <c:pt idx="130">
                  <c:v>0.13031699999999999</c:v>
                </c:pt>
                <c:pt idx="131">
                  <c:v>0.13031799999999999</c:v>
                </c:pt>
                <c:pt idx="132">
                  <c:v>0.13031799999999999</c:v>
                </c:pt>
                <c:pt idx="133">
                  <c:v>0.13031799999999999</c:v>
                </c:pt>
                <c:pt idx="134">
                  <c:v>0.13031799999999999</c:v>
                </c:pt>
                <c:pt idx="135">
                  <c:v>0.13031799999999999</c:v>
                </c:pt>
                <c:pt idx="136">
                  <c:v>0.13031799999999999</c:v>
                </c:pt>
                <c:pt idx="137">
                  <c:v>0.13031799999999999</c:v>
                </c:pt>
                <c:pt idx="138">
                  <c:v>0.13031799999999999</c:v>
                </c:pt>
                <c:pt idx="139">
                  <c:v>0.13031799999999999</c:v>
                </c:pt>
                <c:pt idx="140">
                  <c:v>0.13031799999999999</c:v>
                </c:pt>
                <c:pt idx="141">
                  <c:v>0.13031799999999999</c:v>
                </c:pt>
                <c:pt idx="142">
                  <c:v>0.13031799999999999</c:v>
                </c:pt>
                <c:pt idx="143">
                  <c:v>0.13031799999999999</c:v>
                </c:pt>
                <c:pt idx="144">
                  <c:v>0.13031799999999999</c:v>
                </c:pt>
                <c:pt idx="145">
                  <c:v>0.13031799999999999</c:v>
                </c:pt>
                <c:pt idx="146">
                  <c:v>0.13031799999999999</c:v>
                </c:pt>
                <c:pt idx="147">
                  <c:v>0.13031799999999999</c:v>
                </c:pt>
                <c:pt idx="148">
                  <c:v>0.13031799999999999</c:v>
                </c:pt>
                <c:pt idx="149">
                  <c:v>0.13031799999999999</c:v>
                </c:pt>
                <c:pt idx="150">
                  <c:v>0.130663</c:v>
                </c:pt>
                <c:pt idx="151">
                  <c:v>0.13152900000000001</c:v>
                </c:pt>
                <c:pt idx="152">
                  <c:v>0.132604</c:v>
                </c:pt>
                <c:pt idx="153">
                  <c:v>0.13372999999999999</c:v>
                </c:pt>
                <c:pt idx="154">
                  <c:v>0.134823</c:v>
                </c:pt>
                <c:pt idx="155">
                  <c:v>0.13606299999999999</c:v>
                </c:pt>
                <c:pt idx="156">
                  <c:v>0.13735800000000001</c:v>
                </c:pt>
                <c:pt idx="157">
                  <c:v>0.138603</c:v>
                </c:pt>
                <c:pt idx="158">
                  <c:v>0.139907</c:v>
                </c:pt>
                <c:pt idx="159">
                  <c:v>0.141375</c:v>
                </c:pt>
                <c:pt idx="160">
                  <c:v>0.14286799999999999</c:v>
                </c:pt>
                <c:pt idx="161">
                  <c:v>0.144234</c:v>
                </c:pt>
                <c:pt idx="162">
                  <c:v>0.14573900000000001</c:v>
                </c:pt>
                <c:pt idx="163">
                  <c:v>0.147287</c:v>
                </c:pt>
                <c:pt idx="164">
                  <c:v>0.148728</c:v>
                </c:pt>
                <c:pt idx="165">
                  <c:v>0.15018899999999999</c:v>
                </c:pt>
                <c:pt idx="166">
                  <c:v>0.151758</c:v>
                </c:pt>
                <c:pt idx="167">
                  <c:v>0.15339</c:v>
                </c:pt>
                <c:pt idx="168">
                  <c:v>0.15493799999999999</c:v>
                </c:pt>
                <c:pt idx="169">
                  <c:v>0.15659400000000001</c:v>
                </c:pt>
                <c:pt idx="170">
                  <c:v>0.158244</c:v>
                </c:pt>
                <c:pt idx="171">
                  <c:v>0.159799</c:v>
                </c:pt>
                <c:pt idx="172">
                  <c:v>0.16144700000000001</c:v>
                </c:pt>
                <c:pt idx="173">
                  <c:v>0.16316600000000001</c:v>
                </c:pt>
                <c:pt idx="174">
                  <c:v>0.16497000000000001</c:v>
                </c:pt>
                <c:pt idx="175">
                  <c:v>0.166801</c:v>
                </c:pt>
                <c:pt idx="176">
                  <c:v>0.16808300000000001</c:v>
                </c:pt>
                <c:pt idx="177">
                  <c:v>0.16905600000000001</c:v>
                </c:pt>
                <c:pt idx="178">
                  <c:v>0.16938400000000001</c:v>
                </c:pt>
                <c:pt idx="179">
                  <c:v>0.16991600000000001</c:v>
                </c:pt>
                <c:pt idx="180">
                  <c:v>0.17028799999999999</c:v>
                </c:pt>
                <c:pt idx="181">
                  <c:v>0.17049700000000001</c:v>
                </c:pt>
                <c:pt idx="182">
                  <c:v>0.17056499999999999</c:v>
                </c:pt>
                <c:pt idx="183">
                  <c:v>0.170822</c:v>
                </c:pt>
                <c:pt idx="184">
                  <c:v>0.17122899999999999</c:v>
                </c:pt>
                <c:pt idx="185">
                  <c:v>0.171484</c:v>
                </c:pt>
                <c:pt idx="186">
                  <c:v>0.17163200000000001</c:v>
                </c:pt>
                <c:pt idx="187">
                  <c:v>0.17191400000000001</c:v>
                </c:pt>
                <c:pt idx="188">
                  <c:v>0.17213400000000001</c:v>
                </c:pt>
                <c:pt idx="189">
                  <c:v>0.17235200000000001</c:v>
                </c:pt>
                <c:pt idx="190">
                  <c:v>0.17263200000000001</c:v>
                </c:pt>
                <c:pt idx="191">
                  <c:v>0.17272799999999999</c:v>
                </c:pt>
                <c:pt idx="192">
                  <c:v>0.172791</c:v>
                </c:pt>
                <c:pt idx="193">
                  <c:v>0.17297599999999999</c:v>
                </c:pt>
                <c:pt idx="194">
                  <c:v>0.17304800000000001</c:v>
                </c:pt>
                <c:pt idx="195">
                  <c:v>0.173238</c:v>
                </c:pt>
                <c:pt idx="196">
                  <c:v>0.17357500000000001</c:v>
                </c:pt>
                <c:pt idx="197">
                  <c:v>0.173598</c:v>
                </c:pt>
                <c:pt idx="198">
                  <c:v>0.173681</c:v>
                </c:pt>
                <c:pt idx="199">
                  <c:v>0.17365800000000001</c:v>
                </c:pt>
                <c:pt idx="200">
                  <c:v>0.17355499999999999</c:v>
                </c:pt>
                <c:pt idx="201">
                  <c:v>0.17380499999999999</c:v>
                </c:pt>
                <c:pt idx="202">
                  <c:v>0.17421700000000001</c:v>
                </c:pt>
                <c:pt idx="203">
                  <c:v>0.17430499999999999</c:v>
                </c:pt>
                <c:pt idx="204">
                  <c:v>0.17433000000000001</c:v>
                </c:pt>
                <c:pt idx="205">
                  <c:v>0.17443</c:v>
                </c:pt>
                <c:pt idx="206">
                  <c:v>0.17449200000000001</c:v>
                </c:pt>
                <c:pt idx="207">
                  <c:v>0.174646</c:v>
                </c:pt>
                <c:pt idx="208">
                  <c:v>0.17482500000000001</c:v>
                </c:pt>
                <c:pt idx="209">
                  <c:v>0.17482600000000001</c:v>
                </c:pt>
                <c:pt idx="210">
                  <c:v>0.17488899999999999</c:v>
                </c:pt>
                <c:pt idx="211">
                  <c:v>0.17502100000000001</c:v>
                </c:pt>
                <c:pt idx="212">
                  <c:v>0.17499700000000001</c:v>
                </c:pt>
                <c:pt idx="213">
                  <c:v>0.175013</c:v>
                </c:pt>
                <c:pt idx="214">
                  <c:v>0.175229</c:v>
                </c:pt>
                <c:pt idx="215">
                  <c:v>0.17529500000000001</c:v>
                </c:pt>
                <c:pt idx="216">
                  <c:v>0.175264</c:v>
                </c:pt>
                <c:pt idx="217">
                  <c:v>0.17527400000000001</c:v>
                </c:pt>
                <c:pt idx="218">
                  <c:v>0.17522399999999999</c:v>
                </c:pt>
                <c:pt idx="219">
                  <c:v>0.17518900000000001</c:v>
                </c:pt>
                <c:pt idx="220">
                  <c:v>0.17546900000000001</c:v>
                </c:pt>
                <c:pt idx="221">
                  <c:v>0.17560799999999999</c:v>
                </c:pt>
                <c:pt idx="222">
                  <c:v>0.17560700000000001</c:v>
                </c:pt>
                <c:pt idx="223">
                  <c:v>0.175539</c:v>
                </c:pt>
                <c:pt idx="224">
                  <c:v>0.17544299999999999</c:v>
                </c:pt>
                <c:pt idx="225">
                  <c:v>0.175312</c:v>
                </c:pt>
                <c:pt idx="226">
                  <c:v>0.17519199999999999</c:v>
                </c:pt>
                <c:pt idx="227">
                  <c:v>0.17510500000000001</c:v>
                </c:pt>
                <c:pt idx="228">
                  <c:v>0.17499000000000001</c:v>
                </c:pt>
                <c:pt idx="229">
                  <c:v>0.174843</c:v>
                </c:pt>
                <c:pt idx="230">
                  <c:v>0.17473</c:v>
                </c:pt>
                <c:pt idx="231">
                  <c:v>0.17452999999999999</c:v>
                </c:pt>
                <c:pt idx="232">
                  <c:v>0.174239</c:v>
                </c:pt>
                <c:pt idx="233">
                  <c:v>0.17388500000000001</c:v>
                </c:pt>
                <c:pt idx="234">
                  <c:v>0.17354900000000001</c:v>
                </c:pt>
                <c:pt idx="235">
                  <c:v>0.17326800000000001</c:v>
                </c:pt>
                <c:pt idx="236">
                  <c:v>0.17299600000000001</c:v>
                </c:pt>
                <c:pt idx="237">
                  <c:v>0.172676</c:v>
                </c:pt>
                <c:pt idx="238">
                  <c:v>0.172455</c:v>
                </c:pt>
                <c:pt idx="239">
                  <c:v>0.17214699999999999</c:v>
                </c:pt>
                <c:pt idx="240">
                  <c:v>0.171734</c:v>
                </c:pt>
                <c:pt idx="241">
                  <c:v>0.171348</c:v>
                </c:pt>
                <c:pt idx="242">
                  <c:v>0.170958</c:v>
                </c:pt>
                <c:pt idx="243">
                  <c:v>0.170461</c:v>
                </c:pt>
                <c:pt idx="244">
                  <c:v>0.170043</c:v>
                </c:pt>
                <c:pt idx="245">
                  <c:v>0.16960900000000001</c:v>
                </c:pt>
                <c:pt idx="246">
                  <c:v>0.169101</c:v>
                </c:pt>
                <c:pt idx="247">
                  <c:v>0.16864599999999999</c:v>
                </c:pt>
                <c:pt idx="248">
                  <c:v>0.168156</c:v>
                </c:pt>
                <c:pt idx="249">
                  <c:v>0.167574</c:v>
                </c:pt>
                <c:pt idx="250">
                  <c:v>0.166766</c:v>
                </c:pt>
                <c:pt idx="251">
                  <c:v>0.165603</c:v>
                </c:pt>
                <c:pt idx="252">
                  <c:v>0.16456100000000001</c:v>
                </c:pt>
                <c:pt idx="253">
                  <c:v>0.163967</c:v>
                </c:pt>
                <c:pt idx="254">
                  <c:v>0.16417699999999999</c:v>
                </c:pt>
                <c:pt idx="255">
                  <c:v>0.16444700000000001</c:v>
                </c:pt>
                <c:pt idx="256">
                  <c:v>0.165469</c:v>
                </c:pt>
                <c:pt idx="257">
                  <c:v>0.16680400000000001</c:v>
                </c:pt>
                <c:pt idx="258">
                  <c:v>0.16783600000000001</c:v>
                </c:pt>
                <c:pt idx="259">
                  <c:v>0.16889299999999999</c:v>
                </c:pt>
                <c:pt idx="260">
                  <c:v>0.16949400000000001</c:v>
                </c:pt>
                <c:pt idx="261">
                  <c:v>0.17105300000000001</c:v>
                </c:pt>
                <c:pt idx="262">
                  <c:v>0.17244100000000001</c:v>
                </c:pt>
                <c:pt idx="263">
                  <c:v>0.17360500000000001</c:v>
                </c:pt>
                <c:pt idx="264">
                  <c:v>0.17532800000000001</c:v>
                </c:pt>
                <c:pt idx="265">
                  <c:v>0.17708699999999999</c:v>
                </c:pt>
                <c:pt idx="266">
                  <c:v>0.17872199999999999</c:v>
                </c:pt>
                <c:pt idx="267">
                  <c:v>0.180037</c:v>
                </c:pt>
                <c:pt idx="268">
                  <c:v>0.18187200000000001</c:v>
                </c:pt>
                <c:pt idx="269">
                  <c:v>0.18365400000000001</c:v>
                </c:pt>
                <c:pt idx="270">
                  <c:v>0.185168</c:v>
                </c:pt>
                <c:pt idx="271">
                  <c:v>0.18649199999999999</c:v>
                </c:pt>
                <c:pt idx="272">
                  <c:v>0.18843299999999999</c:v>
                </c:pt>
                <c:pt idx="273">
                  <c:v>0.19008700000000001</c:v>
                </c:pt>
                <c:pt idx="274">
                  <c:v>0.191498</c:v>
                </c:pt>
                <c:pt idx="275">
                  <c:v>0.19317400000000001</c:v>
                </c:pt>
                <c:pt idx="276">
                  <c:v>0.19497</c:v>
                </c:pt>
                <c:pt idx="277">
                  <c:v>0.196432</c:v>
                </c:pt>
                <c:pt idx="278">
                  <c:v>0.197602</c:v>
                </c:pt>
                <c:pt idx="279">
                  <c:v>0.19919700000000001</c:v>
                </c:pt>
                <c:pt idx="280">
                  <c:v>0.200934</c:v>
                </c:pt>
                <c:pt idx="281">
                  <c:v>0.202428</c:v>
                </c:pt>
                <c:pt idx="282">
                  <c:v>0.20345299999999999</c:v>
                </c:pt>
                <c:pt idx="283">
                  <c:v>0.205288</c:v>
                </c:pt>
                <c:pt idx="284">
                  <c:v>0.207067</c:v>
                </c:pt>
                <c:pt idx="285">
                  <c:v>0.208645</c:v>
                </c:pt>
                <c:pt idx="286">
                  <c:v>0.21002999999999999</c:v>
                </c:pt>
                <c:pt idx="287">
                  <c:v>0.211949</c:v>
                </c:pt>
                <c:pt idx="288">
                  <c:v>0.21362400000000001</c:v>
                </c:pt>
                <c:pt idx="289">
                  <c:v>0.21515000000000001</c:v>
                </c:pt>
                <c:pt idx="290">
                  <c:v>0.21657599999999999</c:v>
                </c:pt>
                <c:pt idx="291">
                  <c:v>0.218388</c:v>
                </c:pt>
                <c:pt idx="292">
                  <c:v>0.22001200000000001</c:v>
                </c:pt>
                <c:pt idx="293">
                  <c:v>0.22151100000000001</c:v>
                </c:pt>
                <c:pt idx="294">
                  <c:v>0.22297600000000001</c:v>
                </c:pt>
                <c:pt idx="295">
                  <c:v>0.22486600000000001</c:v>
                </c:pt>
                <c:pt idx="296">
                  <c:v>0.22653300000000001</c:v>
                </c:pt>
                <c:pt idx="297">
                  <c:v>0.227994</c:v>
                </c:pt>
                <c:pt idx="298">
                  <c:v>0.22936400000000001</c:v>
                </c:pt>
                <c:pt idx="299">
                  <c:v>0.23125899999999999</c:v>
                </c:pt>
                <c:pt idx="300">
                  <c:v>0.23266999999999999</c:v>
                </c:pt>
                <c:pt idx="301">
                  <c:v>0.233068</c:v>
                </c:pt>
                <c:pt idx="302">
                  <c:v>0.23328199999999999</c:v>
                </c:pt>
                <c:pt idx="303">
                  <c:v>0.23358400000000001</c:v>
                </c:pt>
                <c:pt idx="304">
                  <c:v>0.23455200000000001</c:v>
                </c:pt>
                <c:pt idx="305">
                  <c:v>0.23547199999999999</c:v>
                </c:pt>
                <c:pt idx="306">
                  <c:v>0.236598</c:v>
                </c:pt>
                <c:pt idx="307">
                  <c:v>0.23746300000000001</c:v>
                </c:pt>
                <c:pt idx="308">
                  <c:v>0.23843800000000001</c:v>
                </c:pt>
                <c:pt idx="309">
                  <c:v>0.23971100000000001</c:v>
                </c:pt>
                <c:pt idx="310">
                  <c:v>0.240894</c:v>
                </c:pt>
                <c:pt idx="311">
                  <c:v>0.24187</c:v>
                </c:pt>
                <c:pt idx="312">
                  <c:v>0.24302399999999999</c:v>
                </c:pt>
                <c:pt idx="313">
                  <c:v>0.244255</c:v>
                </c:pt>
                <c:pt idx="314">
                  <c:v>0.24535899999999999</c:v>
                </c:pt>
                <c:pt idx="315">
                  <c:v>0.24634800000000001</c:v>
                </c:pt>
                <c:pt idx="316">
                  <c:v>0.24732799999999999</c:v>
                </c:pt>
                <c:pt idx="317">
                  <c:v>0.24838499999999999</c:v>
                </c:pt>
                <c:pt idx="318">
                  <c:v>0.24937500000000001</c:v>
                </c:pt>
                <c:pt idx="319">
                  <c:v>0.25031300000000001</c:v>
                </c:pt>
                <c:pt idx="320">
                  <c:v>0.25133499999999998</c:v>
                </c:pt>
                <c:pt idx="321">
                  <c:v>0.25232599999999999</c:v>
                </c:pt>
                <c:pt idx="322">
                  <c:v>0.253218</c:v>
                </c:pt>
                <c:pt idx="323">
                  <c:v>0.25417299999999998</c:v>
                </c:pt>
                <c:pt idx="324">
                  <c:v>0.25517000000000001</c:v>
                </c:pt>
                <c:pt idx="325">
                  <c:v>0.25607600000000003</c:v>
                </c:pt>
                <c:pt idx="326">
                  <c:v>0.25694400000000001</c:v>
                </c:pt>
                <c:pt idx="327">
                  <c:v>0.25788</c:v>
                </c:pt>
                <c:pt idx="328">
                  <c:v>0.25891900000000001</c:v>
                </c:pt>
                <c:pt idx="329">
                  <c:v>0.26002399999999998</c:v>
                </c:pt>
                <c:pt idx="330">
                  <c:v>0.26103300000000002</c:v>
                </c:pt>
                <c:pt idx="331">
                  <c:v>0.26149699999999998</c:v>
                </c:pt>
                <c:pt idx="332">
                  <c:v>0.26152500000000001</c:v>
                </c:pt>
                <c:pt idx="333">
                  <c:v>0.26164199999999999</c:v>
                </c:pt>
                <c:pt idx="334">
                  <c:v>0.26193100000000002</c:v>
                </c:pt>
                <c:pt idx="335">
                  <c:v>0.26252599999999998</c:v>
                </c:pt>
                <c:pt idx="336">
                  <c:v>0.26291900000000001</c:v>
                </c:pt>
                <c:pt idx="337">
                  <c:v>0.26293499999999997</c:v>
                </c:pt>
                <c:pt idx="338">
                  <c:v>0.26308300000000001</c:v>
                </c:pt>
                <c:pt idx="339">
                  <c:v>0.26349800000000001</c:v>
                </c:pt>
                <c:pt idx="340">
                  <c:v>0.263768</c:v>
                </c:pt>
                <c:pt idx="341">
                  <c:v>0.26397399999999999</c:v>
                </c:pt>
                <c:pt idx="342">
                  <c:v>0.26433800000000002</c:v>
                </c:pt>
                <c:pt idx="343">
                  <c:v>0.26466400000000001</c:v>
                </c:pt>
                <c:pt idx="344">
                  <c:v>0.264878</c:v>
                </c:pt>
                <c:pt idx="345">
                  <c:v>0.26522499999999999</c:v>
                </c:pt>
                <c:pt idx="346">
                  <c:v>0.26559100000000002</c:v>
                </c:pt>
                <c:pt idx="347">
                  <c:v>0.265818</c:v>
                </c:pt>
                <c:pt idx="348">
                  <c:v>0.26611699999999999</c:v>
                </c:pt>
                <c:pt idx="349">
                  <c:v>0.26649699999999998</c:v>
                </c:pt>
                <c:pt idx="350">
                  <c:v>0.26635799999999998</c:v>
                </c:pt>
                <c:pt idx="351">
                  <c:v>0.26557900000000001</c:v>
                </c:pt>
                <c:pt idx="352">
                  <c:v>0.26484799999999997</c:v>
                </c:pt>
                <c:pt idx="353">
                  <c:v>0.26418700000000001</c:v>
                </c:pt>
                <c:pt idx="354">
                  <c:v>0.263851</c:v>
                </c:pt>
                <c:pt idx="355">
                  <c:v>0.263708</c:v>
                </c:pt>
                <c:pt idx="356">
                  <c:v>0.26352799999999998</c:v>
                </c:pt>
                <c:pt idx="357">
                  <c:v>0.26328400000000002</c:v>
                </c:pt>
                <c:pt idx="358">
                  <c:v>0.26308500000000001</c:v>
                </c:pt>
                <c:pt idx="359">
                  <c:v>0.263042</c:v>
                </c:pt>
                <c:pt idx="360">
                  <c:v>0.262957</c:v>
                </c:pt>
                <c:pt idx="361">
                  <c:v>0.26277200000000001</c:v>
                </c:pt>
                <c:pt idx="362">
                  <c:v>0.262577</c:v>
                </c:pt>
                <c:pt idx="363">
                  <c:v>0.26247700000000002</c:v>
                </c:pt>
                <c:pt idx="364">
                  <c:v>0.26236599999999999</c:v>
                </c:pt>
                <c:pt idx="365">
                  <c:v>0.26228400000000002</c:v>
                </c:pt>
                <c:pt idx="366">
                  <c:v>0.26220199999999999</c:v>
                </c:pt>
                <c:pt idx="367">
                  <c:v>0.26206499999999999</c:v>
                </c:pt>
                <c:pt idx="368">
                  <c:v>0.261936</c:v>
                </c:pt>
                <c:pt idx="369">
                  <c:v>0.26190799999999997</c:v>
                </c:pt>
                <c:pt idx="370">
                  <c:v>0.26188899999999998</c:v>
                </c:pt>
                <c:pt idx="371">
                  <c:v>0.26184400000000002</c:v>
                </c:pt>
                <c:pt idx="372">
                  <c:v>0.26178899999999999</c:v>
                </c:pt>
                <c:pt idx="373">
                  <c:v>0.26175199999999998</c:v>
                </c:pt>
                <c:pt idx="374">
                  <c:v>0.26174700000000001</c:v>
                </c:pt>
                <c:pt idx="375">
                  <c:v>0.26180100000000001</c:v>
                </c:pt>
                <c:pt idx="376">
                  <c:v>0.26186199999999998</c:v>
                </c:pt>
                <c:pt idx="377">
                  <c:v>0.26188499999999998</c:v>
                </c:pt>
                <c:pt idx="378">
                  <c:v>0.26191900000000001</c:v>
                </c:pt>
                <c:pt idx="379">
                  <c:v>0.26202599999999998</c:v>
                </c:pt>
                <c:pt idx="380">
                  <c:v>0.26217499999999999</c:v>
                </c:pt>
                <c:pt idx="381">
                  <c:v>0.26234200000000002</c:v>
                </c:pt>
                <c:pt idx="382">
                  <c:v>0.26256400000000002</c:v>
                </c:pt>
                <c:pt idx="383">
                  <c:v>0.26306200000000002</c:v>
                </c:pt>
                <c:pt idx="384">
                  <c:v>0.26325799999999999</c:v>
                </c:pt>
                <c:pt idx="385">
                  <c:v>0.26379599999999997</c:v>
                </c:pt>
                <c:pt idx="386">
                  <c:v>0.26426300000000003</c:v>
                </c:pt>
                <c:pt idx="387">
                  <c:v>0.26422000000000001</c:v>
                </c:pt>
                <c:pt idx="388">
                  <c:v>0.26362400000000002</c:v>
                </c:pt>
                <c:pt idx="389">
                  <c:v>0.262799</c:v>
                </c:pt>
                <c:pt idx="390">
                  <c:v>0.262262</c:v>
                </c:pt>
                <c:pt idx="391">
                  <c:v>0.26188800000000001</c:v>
                </c:pt>
                <c:pt idx="392">
                  <c:v>0.26157200000000003</c:v>
                </c:pt>
                <c:pt idx="393">
                  <c:v>0.26110299999999997</c:v>
                </c:pt>
                <c:pt idx="394">
                  <c:v>0.26070700000000002</c:v>
                </c:pt>
                <c:pt idx="395">
                  <c:v>0.260376</c:v>
                </c:pt>
                <c:pt idx="396">
                  <c:v>0.26016299999999998</c:v>
                </c:pt>
                <c:pt idx="397">
                  <c:v>0.25992799999999999</c:v>
                </c:pt>
                <c:pt idx="398">
                  <c:v>0.25965700000000003</c:v>
                </c:pt>
                <c:pt idx="399">
                  <c:v>0.25950400000000001</c:v>
                </c:pt>
                <c:pt idx="400">
                  <c:v>0.25940999999999997</c:v>
                </c:pt>
                <c:pt idx="401">
                  <c:v>0.259104</c:v>
                </c:pt>
                <c:pt idx="402">
                  <c:v>0.25942399999999999</c:v>
                </c:pt>
                <c:pt idx="403">
                  <c:v>0.25979799999999997</c:v>
                </c:pt>
                <c:pt idx="404">
                  <c:v>0.26017699999999999</c:v>
                </c:pt>
                <c:pt idx="405">
                  <c:v>0.26086199999999998</c:v>
                </c:pt>
                <c:pt idx="406">
                  <c:v>0.261461</c:v>
                </c:pt>
                <c:pt idx="407">
                  <c:v>0.261768</c:v>
                </c:pt>
                <c:pt idx="408">
                  <c:v>0.26118200000000003</c:v>
                </c:pt>
                <c:pt idx="409">
                  <c:v>0.26036599999999999</c:v>
                </c:pt>
                <c:pt idx="410">
                  <c:v>0.26008300000000001</c:v>
                </c:pt>
                <c:pt idx="411">
                  <c:v>0.26019999999999999</c:v>
                </c:pt>
                <c:pt idx="412">
                  <c:v>0.26023299999999999</c:v>
                </c:pt>
                <c:pt idx="413">
                  <c:v>0.26024799999999998</c:v>
                </c:pt>
                <c:pt idx="414">
                  <c:v>0.26005400000000001</c:v>
                </c:pt>
                <c:pt idx="415">
                  <c:v>0.26013599999999998</c:v>
                </c:pt>
                <c:pt idx="416">
                  <c:v>0.26054699999999997</c:v>
                </c:pt>
                <c:pt idx="417">
                  <c:v>0.26088800000000001</c:v>
                </c:pt>
                <c:pt idx="418">
                  <c:v>0.26108300000000001</c:v>
                </c:pt>
                <c:pt idx="419">
                  <c:v>0.26153999999999999</c:v>
                </c:pt>
                <c:pt idx="420">
                  <c:v>0.26225599999999999</c:v>
                </c:pt>
                <c:pt idx="421">
                  <c:v>0.263212</c:v>
                </c:pt>
                <c:pt idx="422">
                  <c:v>0.263992</c:v>
                </c:pt>
                <c:pt idx="423">
                  <c:v>0.26435799999999998</c:v>
                </c:pt>
                <c:pt idx="424">
                  <c:v>0.26420100000000002</c:v>
                </c:pt>
                <c:pt idx="425">
                  <c:v>0.26420900000000003</c:v>
                </c:pt>
                <c:pt idx="426">
                  <c:v>0.26443800000000001</c:v>
                </c:pt>
                <c:pt idx="427">
                  <c:v>0.26462599999999997</c:v>
                </c:pt>
                <c:pt idx="428">
                  <c:v>0.26480199999999998</c:v>
                </c:pt>
                <c:pt idx="429">
                  <c:v>0.26508300000000001</c:v>
                </c:pt>
                <c:pt idx="430">
                  <c:v>0.265345</c:v>
                </c:pt>
                <c:pt idx="431">
                  <c:v>0.26545200000000002</c:v>
                </c:pt>
                <c:pt idx="432">
                  <c:v>0.265459</c:v>
                </c:pt>
                <c:pt idx="433">
                  <c:v>0.26563500000000001</c:v>
                </c:pt>
                <c:pt idx="434">
                  <c:v>0.26590599999999998</c:v>
                </c:pt>
                <c:pt idx="435">
                  <c:v>0.26624199999999998</c:v>
                </c:pt>
                <c:pt idx="436">
                  <c:v>0.26653500000000002</c:v>
                </c:pt>
                <c:pt idx="437">
                  <c:v>0.26671899999999998</c:v>
                </c:pt>
                <c:pt idx="438">
                  <c:v>0.26661299999999999</c:v>
                </c:pt>
                <c:pt idx="439">
                  <c:v>0.26665699999999998</c:v>
                </c:pt>
                <c:pt idx="440">
                  <c:v>0.26703500000000002</c:v>
                </c:pt>
                <c:pt idx="441">
                  <c:v>0.26760600000000001</c:v>
                </c:pt>
                <c:pt idx="442">
                  <c:v>0.26783200000000001</c:v>
                </c:pt>
                <c:pt idx="443">
                  <c:v>0.26775599999999999</c:v>
                </c:pt>
                <c:pt idx="444">
                  <c:v>0.26783800000000002</c:v>
                </c:pt>
                <c:pt idx="445">
                  <c:v>0.26803199999999999</c:v>
                </c:pt>
                <c:pt idx="446">
                  <c:v>0.26842700000000003</c:v>
                </c:pt>
                <c:pt idx="447">
                  <c:v>0.26863100000000001</c:v>
                </c:pt>
                <c:pt idx="448">
                  <c:v>0.26856799999999997</c:v>
                </c:pt>
                <c:pt idx="449">
                  <c:v>0.268401</c:v>
                </c:pt>
                <c:pt idx="450">
                  <c:v>0.26826499999999998</c:v>
                </c:pt>
                <c:pt idx="451">
                  <c:v>0.26854299999999998</c:v>
                </c:pt>
                <c:pt idx="452">
                  <c:v>0.26913599999999999</c:v>
                </c:pt>
                <c:pt idx="453">
                  <c:v>0.270181</c:v>
                </c:pt>
                <c:pt idx="454">
                  <c:v>0.27105099999999999</c:v>
                </c:pt>
                <c:pt idx="455">
                  <c:v>0.271839</c:v>
                </c:pt>
                <c:pt idx="456">
                  <c:v>0.27202300000000001</c:v>
                </c:pt>
                <c:pt idx="457">
                  <c:v>0.27190399999999998</c:v>
                </c:pt>
                <c:pt idx="458">
                  <c:v>0.27239200000000002</c:v>
                </c:pt>
                <c:pt idx="459">
                  <c:v>0.27329500000000001</c:v>
                </c:pt>
                <c:pt idx="460">
                  <c:v>0.27419500000000002</c:v>
                </c:pt>
                <c:pt idx="461">
                  <c:v>0.27515200000000001</c:v>
                </c:pt>
                <c:pt idx="462">
                  <c:v>0.27619300000000002</c:v>
                </c:pt>
                <c:pt idx="463">
                  <c:v>0.27732000000000001</c:v>
                </c:pt>
                <c:pt idx="464">
                  <c:v>0.277756</c:v>
                </c:pt>
                <c:pt idx="465">
                  <c:v>0.27793800000000002</c:v>
                </c:pt>
                <c:pt idx="466">
                  <c:v>0.278416</c:v>
                </c:pt>
                <c:pt idx="467">
                  <c:v>0.279534</c:v>
                </c:pt>
                <c:pt idx="468">
                  <c:v>0.28075800000000001</c:v>
                </c:pt>
                <c:pt idx="469">
                  <c:v>0.28146100000000002</c:v>
                </c:pt>
                <c:pt idx="470">
                  <c:v>0.281864</c:v>
                </c:pt>
                <c:pt idx="471">
                  <c:v>0.282416</c:v>
                </c:pt>
                <c:pt idx="472">
                  <c:v>0.28348899999999999</c:v>
                </c:pt>
                <c:pt idx="473">
                  <c:v>0.284306</c:v>
                </c:pt>
                <c:pt idx="474">
                  <c:v>0.28479500000000002</c:v>
                </c:pt>
                <c:pt idx="475">
                  <c:v>0.28529500000000002</c:v>
                </c:pt>
                <c:pt idx="476">
                  <c:v>0.28620099999999998</c:v>
                </c:pt>
                <c:pt idx="477">
                  <c:v>0.28773399999999999</c:v>
                </c:pt>
                <c:pt idx="478">
                  <c:v>0.28913499999999998</c:v>
                </c:pt>
                <c:pt idx="479">
                  <c:v>0.29017399999999999</c:v>
                </c:pt>
                <c:pt idx="480">
                  <c:v>0.290738</c:v>
                </c:pt>
                <c:pt idx="481">
                  <c:v>0.29107100000000002</c:v>
                </c:pt>
                <c:pt idx="482">
                  <c:v>0.29143200000000002</c:v>
                </c:pt>
                <c:pt idx="483">
                  <c:v>0.29249399999999998</c:v>
                </c:pt>
                <c:pt idx="484">
                  <c:v>0.29365200000000002</c:v>
                </c:pt>
                <c:pt idx="485">
                  <c:v>0.294408</c:v>
                </c:pt>
                <c:pt idx="486">
                  <c:v>0.29486499999999999</c:v>
                </c:pt>
                <c:pt idx="487">
                  <c:v>0.295373</c:v>
                </c:pt>
                <c:pt idx="488">
                  <c:v>0.29614499999999999</c:v>
                </c:pt>
                <c:pt idx="489">
                  <c:v>0.29741899999999999</c:v>
                </c:pt>
                <c:pt idx="490">
                  <c:v>0.29834300000000002</c:v>
                </c:pt>
                <c:pt idx="491">
                  <c:v>0.29898200000000003</c:v>
                </c:pt>
                <c:pt idx="492">
                  <c:v>0.29974699999999999</c:v>
                </c:pt>
                <c:pt idx="493">
                  <c:v>0.30046200000000001</c:v>
                </c:pt>
                <c:pt idx="494">
                  <c:v>0.30096899999999999</c:v>
                </c:pt>
                <c:pt idx="495">
                  <c:v>0.30176599999999998</c:v>
                </c:pt>
                <c:pt idx="496">
                  <c:v>0.30243100000000001</c:v>
                </c:pt>
                <c:pt idx="497">
                  <c:v>0.30292999999999998</c:v>
                </c:pt>
                <c:pt idx="498">
                  <c:v>0.30348900000000001</c:v>
                </c:pt>
                <c:pt idx="499">
                  <c:v>0.303977</c:v>
                </c:pt>
                <c:pt idx="500">
                  <c:v>0.30405500000000002</c:v>
                </c:pt>
                <c:pt idx="501">
                  <c:v>0.30355199999999999</c:v>
                </c:pt>
                <c:pt idx="502">
                  <c:v>0.303062</c:v>
                </c:pt>
                <c:pt idx="503">
                  <c:v>0.30195300000000003</c:v>
                </c:pt>
                <c:pt idx="504">
                  <c:v>0.30141899999999999</c:v>
                </c:pt>
                <c:pt idx="505">
                  <c:v>0.30069600000000002</c:v>
                </c:pt>
                <c:pt idx="506">
                  <c:v>0.29950900000000003</c:v>
                </c:pt>
                <c:pt idx="507">
                  <c:v>0.29848400000000003</c:v>
                </c:pt>
                <c:pt idx="508">
                  <c:v>0.29774400000000001</c:v>
                </c:pt>
                <c:pt idx="509">
                  <c:v>0.29698200000000002</c:v>
                </c:pt>
                <c:pt idx="510">
                  <c:v>0.296261</c:v>
                </c:pt>
                <c:pt idx="511">
                  <c:v>0.29571599999999998</c:v>
                </c:pt>
                <c:pt idx="512">
                  <c:v>0.29500799999999999</c:v>
                </c:pt>
                <c:pt idx="513">
                  <c:v>0.29452200000000001</c:v>
                </c:pt>
                <c:pt idx="514">
                  <c:v>0.29397400000000001</c:v>
                </c:pt>
                <c:pt idx="515">
                  <c:v>0.29334399999999999</c:v>
                </c:pt>
                <c:pt idx="516">
                  <c:v>0.29256799999999999</c:v>
                </c:pt>
                <c:pt idx="517">
                  <c:v>0.29223100000000002</c:v>
                </c:pt>
                <c:pt idx="518">
                  <c:v>0.29168300000000003</c:v>
                </c:pt>
                <c:pt idx="519">
                  <c:v>0.29119200000000001</c:v>
                </c:pt>
                <c:pt idx="520">
                  <c:v>0.29063899999999998</c:v>
                </c:pt>
                <c:pt idx="521">
                  <c:v>0.290545</c:v>
                </c:pt>
                <c:pt idx="522">
                  <c:v>0.29021200000000003</c:v>
                </c:pt>
                <c:pt idx="523">
                  <c:v>0.28980800000000001</c:v>
                </c:pt>
                <c:pt idx="524">
                  <c:v>0.28937800000000002</c:v>
                </c:pt>
                <c:pt idx="525">
                  <c:v>0.28927900000000001</c:v>
                </c:pt>
                <c:pt idx="526">
                  <c:v>0.28902099999999997</c:v>
                </c:pt>
                <c:pt idx="527">
                  <c:v>0.288578</c:v>
                </c:pt>
                <c:pt idx="528">
                  <c:v>0.28815600000000002</c:v>
                </c:pt>
                <c:pt idx="529">
                  <c:v>0.28804400000000002</c:v>
                </c:pt>
                <c:pt idx="530">
                  <c:v>0.28748499999999999</c:v>
                </c:pt>
                <c:pt idx="531">
                  <c:v>0.28725800000000001</c:v>
                </c:pt>
                <c:pt idx="532">
                  <c:v>0.28711100000000001</c:v>
                </c:pt>
                <c:pt idx="533">
                  <c:v>0.286827</c:v>
                </c:pt>
                <c:pt idx="534">
                  <c:v>0.28617700000000001</c:v>
                </c:pt>
                <c:pt idx="535">
                  <c:v>0.285632</c:v>
                </c:pt>
                <c:pt idx="536">
                  <c:v>0.28536800000000001</c:v>
                </c:pt>
                <c:pt idx="537">
                  <c:v>0.28503899999999999</c:v>
                </c:pt>
                <c:pt idx="538">
                  <c:v>0.284358</c:v>
                </c:pt>
                <c:pt idx="539">
                  <c:v>0.283808</c:v>
                </c:pt>
                <c:pt idx="540">
                  <c:v>0.28336800000000001</c:v>
                </c:pt>
                <c:pt idx="541">
                  <c:v>0.282613</c:v>
                </c:pt>
                <c:pt idx="542">
                  <c:v>0.282196</c:v>
                </c:pt>
                <c:pt idx="543">
                  <c:v>0.28231600000000001</c:v>
                </c:pt>
                <c:pt idx="544">
                  <c:v>0.28190900000000002</c:v>
                </c:pt>
                <c:pt idx="545">
                  <c:v>0.28108100000000003</c:v>
                </c:pt>
                <c:pt idx="546">
                  <c:v>0.28035399999999999</c:v>
                </c:pt>
                <c:pt idx="547">
                  <c:v>0.27982000000000001</c:v>
                </c:pt>
                <c:pt idx="548">
                  <c:v>0.278862</c:v>
                </c:pt>
                <c:pt idx="549">
                  <c:v>0.27834799999999998</c:v>
                </c:pt>
                <c:pt idx="550">
                  <c:v>0.27811999999999998</c:v>
                </c:pt>
                <c:pt idx="551">
                  <c:v>0.27754499999999999</c:v>
                </c:pt>
                <c:pt idx="552">
                  <c:v>0.276669</c:v>
                </c:pt>
                <c:pt idx="553">
                  <c:v>0.27592</c:v>
                </c:pt>
                <c:pt idx="554">
                  <c:v>0.27526499999999998</c:v>
                </c:pt>
                <c:pt idx="555">
                  <c:v>0.27453499999999997</c:v>
                </c:pt>
                <c:pt idx="556">
                  <c:v>0.27374399999999999</c:v>
                </c:pt>
                <c:pt idx="557">
                  <c:v>0.27303699999999997</c:v>
                </c:pt>
                <c:pt idx="558">
                  <c:v>0.27232299999999998</c:v>
                </c:pt>
                <c:pt idx="559">
                  <c:v>0.27150000000000002</c:v>
                </c:pt>
                <c:pt idx="560">
                  <c:v>0.27074999999999999</c:v>
                </c:pt>
                <c:pt idx="561">
                  <c:v>0.27003100000000002</c:v>
                </c:pt>
                <c:pt idx="562">
                  <c:v>0.269237</c:v>
                </c:pt>
                <c:pt idx="563">
                  <c:v>0.26846599999999998</c:v>
                </c:pt>
                <c:pt idx="564">
                  <c:v>0.26772200000000002</c:v>
                </c:pt>
                <c:pt idx="565">
                  <c:v>0.266955</c:v>
                </c:pt>
                <c:pt idx="566">
                  <c:v>0.26617000000000002</c:v>
                </c:pt>
                <c:pt idx="567">
                  <c:v>0.265403</c:v>
                </c:pt>
                <c:pt idx="568">
                  <c:v>0.26464799999999999</c:v>
                </c:pt>
                <c:pt idx="569">
                  <c:v>0.26385999999999998</c:v>
                </c:pt>
                <c:pt idx="570">
                  <c:v>0.26307799999999998</c:v>
                </c:pt>
                <c:pt idx="571">
                  <c:v>0.262322</c:v>
                </c:pt>
                <c:pt idx="572">
                  <c:v>0.261548</c:v>
                </c:pt>
                <c:pt idx="573">
                  <c:v>0.26075100000000001</c:v>
                </c:pt>
                <c:pt idx="574">
                  <c:v>0.25998599999999999</c:v>
                </c:pt>
                <c:pt idx="575">
                  <c:v>0.25921100000000002</c:v>
                </c:pt>
                <c:pt idx="576">
                  <c:v>0.25842599999999999</c:v>
                </c:pt>
                <c:pt idx="577">
                  <c:v>0.25764599999999999</c:v>
                </c:pt>
                <c:pt idx="578">
                  <c:v>0.25685999999999998</c:v>
                </c:pt>
                <c:pt idx="579">
                  <c:v>0.25606699999999999</c:v>
                </c:pt>
                <c:pt idx="580">
                  <c:v>0.255278</c:v>
                </c:pt>
                <c:pt idx="581">
                  <c:v>0.25449300000000002</c:v>
                </c:pt>
                <c:pt idx="582">
                  <c:v>0.25368800000000002</c:v>
                </c:pt>
                <c:pt idx="583">
                  <c:v>0.25290200000000002</c:v>
                </c:pt>
                <c:pt idx="584">
                  <c:v>0.25211</c:v>
                </c:pt>
                <c:pt idx="585">
                  <c:v>0.251301</c:v>
                </c:pt>
                <c:pt idx="586">
                  <c:v>0.25051000000000001</c:v>
                </c:pt>
                <c:pt idx="587">
                  <c:v>0.249721</c:v>
                </c:pt>
                <c:pt idx="588">
                  <c:v>0.248894</c:v>
                </c:pt>
                <c:pt idx="589">
                  <c:v>0.24809700000000001</c:v>
                </c:pt>
                <c:pt idx="590">
                  <c:v>0.24731600000000001</c:v>
                </c:pt>
                <c:pt idx="591">
                  <c:v>0.246478</c:v>
                </c:pt>
                <c:pt idx="592">
                  <c:v>0.24568100000000001</c:v>
                </c:pt>
                <c:pt idx="593">
                  <c:v>0.244897</c:v>
                </c:pt>
                <c:pt idx="594">
                  <c:v>0.24404300000000001</c:v>
                </c:pt>
                <c:pt idx="595">
                  <c:v>0.243224</c:v>
                </c:pt>
                <c:pt idx="596">
                  <c:v>0.24244099999999999</c:v>
                </c:pt>
                <c:pt idx="597">
                  <c:v>0.24159900000000001</c:v>
                </c:pt>
                <c:pt idx="598">
                  <c:v>0.240756</c:v>
                </c:pt>
                <c:pt idx="599">
                  <c:v>0.239957</c:v>
                </c:pt>
                <c:pt idx="600">
                  <c:v>0.23905299999999999</c:v>
                </c:pt>
                <c:pt idx="601">
                  <c:v>0.238089</c:v>
                </c:pt>
                <c:pt idx="602">
                  <c:v>0.23765500000000001</c:v>
                </c:pt>
                <c:pt idx="603">
                  <c:v>0.23768800000000001</c:v>
                </c:pt>
                <c:pt idx="604">
                  <c:v>0.23783699999999999</c:v>
                </c:pt>
                <c:pt idx="605">
                  <c:v>0.23826</c:v>
                </c:pt>
                <c:pt idx="606">
                  <c:v>0.239067</c:v>
                </c:pt>
                <c:pt idx="607">
                  <c:v>0.24008599999999999</c:v>
                </c:pt>
                <c:pt idx="608">
                  <c:v>0.240618</c:v>
                </c:pt>
                <c:pt idx="609">
                  <c:v>0.24082200000000001</c:v>
                </c:pt>
                <c:pt idx="610">
                  <c:v>0.24157899999999999</c:v>
                </c:pt>
                <c:pt idx="611">
                  <c:v>0.24232500000000001</c:v>
                </c:pt>
                <c:pt idx="612">
                  <c:v>0.24263899999999999</c:v>
                </c:pt>
                <c:pt idx="613">
                  <c:v>0.24321400000000001</c:v>
                </c:pt>
                <c:pt idx="614">
                  <c:v>0.243649</c:v>
                </c:pt>
                <c:pt idx="615">
                  <c:v>0.24453800000000001</c:v>
                </c:pt>
                <c:pt idx="616">
                  <c:v>0.24554100000000001</c:v>
                </c:pt>
                <c:pt idx="617">
                  <c:v>0.24632399999999999</c:v>
                </c:pt>
                <c:pt idx="618">
                  <c:v>0.247034</c:v>
                </c:pt>
                <c:pt idx="619">
                  <c:v>0.24797</c:v>
                </c:pt>
                <c:pt idx="620">
                  <c:v>0.248921</c:v>
                </c:pt>
                <c:pt idx="621">
                  <c:v>0.24963099999999999</c:v>
                </c:pt>
                <c:pt idx="622">
                  <c:v>0.25039600000000001</c:v>
                </c:pt>
                <c:pt idx="623">
                  <c:v>0.25135800000000003</c:v>
                </c:pt>
                <c:pt idx="624">
                  <c:v>0.25225399999999998</c:v>
                </c:pt>
                <c:pt idx="625">
                  <c:v>0.25285200000000002</c:v>
                </c:pt>
                <c:pt idx="626">
                  <c:v>0.25339600000000001</c:v>
                </c:pt>
                <c:pt idx="627">
                  <c:v>0.254386</c:v>
                </c:pt>
                <c:pt idx="628">
                  <c:v>0.25503300000000001</c:v>
                </c:pt>
                <c:pt idx="629">
                  <c:v>0.25550899999999999</c:v>
                </c:pt>
                <c:pt idx="630">
                  <c:v>0.25624400000000003</c:v>
                </c:pt>
                <c:pt idx="631">
                  <c:v>0.25717699999999999</c:v>
                </c:pt>
                <c:pt idx="632">
                  <c:v>0.25771100000000002</c:v>
                </c:pt>
                <c:pt idx="633">
                  <c:v>0.25803500000000001</c:v>
                </c:pt>
                <c:pt idx="634">
                  <c:v>0.258967</c:v>
                </c:pt>
                <c:pt idx="635">
                  <c:v>0.25982300000000003</c:v>
                </c:pt>
                <c:pt idx="636">
                  <c:v>0.26031900000000002</c:v>
                </c:pt>
                <c:pt idx="637">
                  <c:v>0.26066699999999998</c:v>
                </c:pt>
                <c:pt idx="638">
                  <c:v>0.26163900000000001</c:v>
                </c:pt>
                <c:pt idx="639">
                  <c:v>0.262457</c:v>
                </c:pt>
                <c:pt idx="640">
                  <c:v>0.26297399999999999</c:v>
                </c:pt>
                <c:pt idx="641">
                  <c:v>0.26337699999999997</c:v>
                </c:pt>
                <c:pt idx="642">
                  <c:v>0.26434299999999999</c:v>
                </c:pt>
                <c:pt idx="643">
                  <c:v>0.26512999999999998</c:v>
                </c:pt>
                <c:pt idx="644">
                  <c:v>0.26567499999999999</c:v>
                </c:pt>
                <c:pt idx="645">
                  <c:v>0.26615800000000001</c:v>
                </c:pt>
                <c:pt idx="646">
                  <c:v>0.26712999999999998</c:v>
                </c:pt>
                <c:pt idx="647">
                  <c:v>0.267878</c:v>
                </c:pt>
                <c:pt idx="648">
                  <c:v>0.26841599999999999</c:v>
                </c:pt>
                <c:pt idx="649">
                  <c:v>0.26892199999999999</c:v>
                </c:pt>
                <c:pt idx="650">
                  <c:v>0.26969799999999999</c:v>
                </c:pt>
                <c:pt idx="651">
                  <c:v>0.27056400000000003</c:v>
                </c:pt>
                <c:pt idx="652">
                  <c:v>0.271173</c:v>
                </c:pt>
                <c:pt idx="653">
                  <c:v>0.270756</c:v>
                </c:pt>
                <c:pt idx="654">
                  <c:v>0.27085799999999999</c:v>
                </c:pt>
                <c:pt idx="655">
                  <c:v>0.27064300000000002</c:v>
                </c:pt>
                <c:pt idx="656">
                  <c:v>0.26986100000000002</c:v>
                </c:pt>
                <c:pt idx="657">
                  <c:v>0.26952700000000002</c:v>
                </c:pt>
                <c:pt idx="658">
                  <c:v>0.269646</c:v>
                </c:pt>
                <c:pt idx="659">
                  <c:v>0.26931500000000003</c:v>
                </c:pt>
                <c:pt idx="660">
                  <c:v>0.268955</c:v>
                </c:pt>
                <c:pt idx="661">
                  <c:v>0.268349</c:v>
                </c:pt>
                <c:pt idx="662">
                  <c:v>0.26838200000000001</c:v>
                </c:pt>
                <c:pt idx="663">
                  <c:v>0.268071</c:v>
                </c:pt>
                <c:pt idx="664">
                  <c:v>0.26773599999999997</c:v>
                </c:pt>
                <c:pt idx="665">
                  <c:v>0.267843</c:v>
                </c:pt>
                <c:pt idx="666">
                  <c:v>0.26791500000000001</c:v>
                </c:pt>
                <c:pt idx="667">
                  <c:v>0.26778200000000002</c:v>
                </c:pt>
                <c:pt idx="668">
                  <c:v>0.26743699999999998</c:v>
                </c:pt>
                <c:pt idx="669">
                  <c:v>0.26729599999999998</c:v>
                </c:pt>
                <c:pt idx="670">
                  <c:v>0.267314</c:v>
                </c:pt>
                <c:pt idx="671">
                  <c:v>0.26704299999999997</c:v>
                </c:pt>
                <c:pt idx="672">
                  <c:v>0.26686700000000002</c:v>
                </c:pt>
                <c:pt idx="673">
                  <c:v>0.267013</c:v>
                </c:pt>
                <c:pt idx="674">
                  <c:v>0.266955</c:v>
                </c:pt>
                <c:pt idx="675">
                  <c:v>0.26702199999999998</c:v>
                </c:pt>
                <c:pt idx="676">
                  <c:v>0.26745099999999999</c:v>
                </c:pt>
                <c:pt idx="677">
                  <c:v>0.26775599999999999</c:v>
                </c:pt>
                <c:pt idx="678">
                  <c:v>0.26786700000000002</c:v>
                </c:pt>
                <c:pt idx="679">
                  <c:v>0.268345</c:v>
                </c:pt>
                <c:pt idx="680">
                  <c:v>0.26877600000000001</c:v>
                </c:pt>
                <c:pt idx="681">
                  <c:v>0.26888299999999998</c:v>
                </c:pt>
                <c:pt idx="682">
                  <c:v>0.269264</c:v>
                </c:pt>
                <c:pt idx="683">
                  <c:v>0.26974199999999998</c:v>
                </c:pt>
                <c:pt idx="684">
                  <c:v>0.26995200000000003</c:v>
                </c:pt>
                <c:pt idx="685">
                  <c:v>0.27020899999999998</c:v>
                </c:pt>
                <c:pt idx="686">
                  <c:v>0.27078200000000002</c:v>
                </c:pt>
                <c:pt idx="687">
                  <c:v>0.27090399999999998</c:v>
                </c:pt>
                <c:pt idx="688">
                  <c:v>0.270816</c:v>
                </c:pt>
                <c:pt idx="689">
                  <c:v>0.27109699999999998</c:v>
                </c:pt>
                <c:pt idx="690">
                  <c:v>0.27116499999999999</c:v>
                </c:pt>
                <c:pt idx="691">
                  <c:v>0.27082000000000001</c:v>
                </c:pt>
                <c:pt idx="692">
                  <c:v>0.27055200000000001</c:v>
                </c:pt>
                <c:pt idx="693">
                  <c:v>0.270729</c:v>
                </c:pt>
                <c:pt idx="694">
                  <c:v>0.27048699999999998</c:v>
                </c:pt>
                <c:pt idx="695">
                  <c:v>0.27002300000000001</c:v>
                </c:pt>
                <c:pt idx="696">
                  <c:v>0.26993299999999998</c:v>
                </c:pt>
                <c:pt idx="697">
                  <c:v>0.26992500000000003</c:v>
                </c:pt>
                <c:pt idx="698">
                  <c:v>0.26963799999999999</c:v>
                </c:pt>
                <c:pt idx="699">
                  <c:v>0.26935100000000001</c:v>
                </c:pt>
                <c:pt idx="700">
                  <c:v>0.26932299999999998</c:v>
                </c:pt>
                <c:pt idx="701">
                  <c:v>0.26936900000000003</c:v>
                </c:pt>
                <c:pt idx="702">
                  <c:v>0.26948299999999997</c:v>
                </c:pt>
                <c:pt idx="703">
                  <c:v>0.269372</c:v>
                </c:pt>
                <c:pt idx="704">
                  <c:v>0.26919399999999999</c:v>
                </c:pt>
                <c:pt idx="705">
                  <c:v>0.269341</c:v>
                </c:pt>
                <c:pt idx="706">
                  <c:v>0.26936900000000003</c:v>
                </c:pt>
                <c:pt idx="707">
                  <c:v>0.26905699999999999</c:v>
                </c:pt>
                <c:pt idx="708">
                  <c:v>0.26894099999999999</c:v>
                </c:pt>
                <c:pt idx="709">
                  <c:v>0.26893899999999998</c:v>
                </c:pt>
                <c:pt idx="710">
                  <c:v>0.26858700000000002</c:v>
                </c:pt>
                <c:pt idx="711">
                  <c:v>0.26820699999999997</c:v>
                </c:pt>
                <c:pt idx="712">
                  <c:v>0.268146</c:v>
                </c:pt>
                <c:pt idx="713">
                  <c:v>0.268262</c:v>
                </c:pt>
                <c:pt idx="714">
                  <c:v>0.26789200000000002</c:v>
                </c:pt>
                <c:pt idx="715">
                  <c:v>0.267432</c:v>
                </c:pt>
                <c:pt idx="716">
                  <c:v>0.26721600000000001</c:v>
                </c:pt>
                <c:pt idx="717">
                  <c:v>0.26678400000000002</c:v>
                </c:pt>
                <c:pt idx="718">
                  <c:v>0.26625700000000002</c:v>
                </c:pt>
                <c:pt idx="719">
                  <c:v>0.26591900000000002</c:v>
                </c:pt>
                <c:pt idx="720">
                  <c:v>0.26605499999999999</c:v>
                </c:pt>
                <c:pt idx="721">
                  <c:v>0.266318</c:v>
                </c:pt>
                <c:pt idx="722">
                  <c:v>0.26608500000000002</c:v>
                </c:pt>
                <c:pt idx="723">
                  <c:v>0.26579799999999998</c:v>
                </c:pt>
                <c:pt idx="724">
                  <c:v>0.26578099999999999</c:v>
                </c:pt>
                <c:pt idx="725">
                  <c:v>0.26550499999999999</c:v>
                </c:pt>
                <c:pt idx="726">
                  <c:v>0.26501599999999997</c:v>
                </c:pt>
                <c:pt idx="727">
                  <c:v>0.26465499999999997</c:v>
                </c:pt>
                <c:pt idx="728">
                  <c:v>0.26460899999999998</c:v>
                </c:pt>
                <c:pt idx="729">
                  <c:v>0.26487100000000002</c:v>
                </c:pt>
                <c:pt idx="730">
                  <c:v>0.264679</c:v>
                </c:pt>
                <c:pt idx="731">
                  <c:v>0.26443</c:v>
                </c:pt>
                <c:pt idx="732">
                  <c:v>0.26436999999999999</c:v>
                </c:pt>
                <c:pt idx="733">
                  <c:v>0.26430599999999999</c:v>
                </c:pt>
                <c:pt idx="734">
                  <c:v>0.26397900000000002</c:v>
                </c:pt>
                <c:pt idx="735">
                  <c:v>0.26387899999999997</c:v>
                </c:pt>
                <c:pt idx="736">
                  <c:v>0.26388699999999998</c:v>
                </c:pt>
                <c:pt idx="737">
                  <c:v>0.26408199999999998</c:v>
                </c:pt>
                <c:pt idx="738">
                  <c:v>0.26419100000000001</c:v>
                </c:pt>
                <c:pt idx="739">
                  <c:v>0.26387699999999997</c:v>
                </c:pt>
                <c:pt idx="740">
                  <c:v>0.26374999999999998</c:v>
                </c:pt>
                <c:pt idx="741">
                  <c:v>0.26369799999999999</c:v>
                </c:pt>
                <c:pt idx="742">
                  <c:v>0.26327099999999998</c:v>
                </c:pt>
                <c:pt idx="743">
                  <c:v>0.26289099999999999</c:v>
                </c:pt>
                <c:pt idx="744">
                  <c:v>0.262741</c:v>
                </c:pt>
                <c:pt idx="745">
                  <c:v>0.26273400000000002</c:v>
                </c:pt>
                <c:pt idx="746">
                  <c:v>0.262818</c:v>
                </c:pt>
                <c:pt idx="747">
                  <c:v>0.26255099999999998</c:v>
                </c:pt>
                <c:pt idx="748">
                  <c:v>0.26230399999999998</c:v>
                </c:pt>
                <c:pt idx="749">
                  <c:v>0.26225700000000002</c:v>
                </c:pt>
                <c:pt idx="750">
                  <c:v>0.26192399999999999</c:v>
                </c:pt>
                <c:pt idx="751">
                  <c:v>0.26114999999999999</c:v>
                </c:pt>
                <c:pt idx="752">
                  <c:v>0.26072400000000001</c:v>
                </c:pt>
                <c:pt idx="753">
                  <c:v>0.26045200000000002</c:v>
                </c:pt>
                <c:pt idx="754">
                  <c:v>0.259963</c:v>
                </c:pt>
                <c:pt idx="755">
                  <c:v>0.25939299999999998</c:v>
                </c:pt>
                <c:pt idx="756">
                  <c:v>0.25900400000000001</c:v>
                </c:pt>
                <c:pt idx="757">
                  <c:v>0.25856400000000002</c:v>
                </c:pt>
                <c:pt idx="758">
                  <c:v>0.25802799999999998</c:v>
                </c:pt>
                <c:pt idx="759">
                  <c:v>0.25766299999999998</c:v>
                </c:pt>
                <c:pt idx="760">
                  <c:v>0.25742599999999999</c:v>
                </c:pt>
                <c:pt idx="761">
                  <c:v>0.25703799999999999</c:v>
                </c:pt>
                <c:pt idx="762">
                  <c:v>0.25672400000000001</c:v>
                </c:pt>
                <c:pt idx="763">
                  <c:v>0.25640400000000002</c:v>
                </c:pt>
                <c:pt idx="764">
                  <c:v>0.25607099999999999</c:v>
                </c:pt>
                <c:pt idx="765">
                  <c:v>0.25586300000000001</c:v>
                </c:pt>
                <c:pt idx="766">
                  <c:v>0.25563399999999997</c:v>
                </c:pt>
                <c:pt idx="767">
                  <c:v>0.25541399999999997</c:v>
                </c:pt>
                <c:pt idx="768">
                  <c:v>0.255278</c:v>
                </c:pt>
                <c:pt idx="769">
                  <c:v>0.25513799999999998</c:v>
                </c:pt>
                <c:pt idx="770">
                  <c:v>0.254963</c:v>
                </c:pt>
                <c:pt idx="771">
                  <c:v>0.25479499999999999</c:v>
                </c:pt>
                <c:pt idx="772">
                  <c:v>0.25468000000000002</c:v>
                </c:pt>
                <c:pt idx="773">
                  <c:v>0.25450400000000001</c:v>
                </c:pt>
                <c:pt idx="774">
                  <c:v>0.25429400000000002</c:v>
                </c:pt>
                <c:pt idx="775">
                  <c:v>0.25416100000000003</c:v>
                </c:pt>
                <c:pt idx="776">
                  <c:v>0.25394699999999998</c:v>
                </c:pt>
                <c:pt idx="777">
                  <c:v>0.25367000000000001</c:v>
                </c:pt>
                <c:pt idx="778">
                  <c:v>0.25347900000000001</c:v>
                </c:pt>
                <c:pt idx="779">
                  <c:v>0.25322899999999998</c:v>
                </c:pt>
                <c:pt idx="780">
                  <c:v>0.252919</c:v>
                </c:pt>
                <c:pt idx="781">
                  <c:v>0.25270100000000001</c:v>
                </c:pt>
                <c:pt idx="782">
                  <c:v>0.25241999999999998</c:v>
                </c:pt>
                <c:pt idx="783">
                  <c:v>0.25207800000000002</c:v>
                </c:pt>
                <c:pt idx="784">
                  <c:v>0.251828</c:v>
                </c:pt>
                <c:pt idx="785">
                  <c:v>0.25150699999999998</c:v>
                </c:pt>
                <c:pt idx="786">
                  <c:v>0.25113400000000002</c:v>
                </c:pt>
                <c:pt idx="787">
                  <c:v>0.25083</c:v>
                </c:pt>
                <c:pt idx="788">
                  <c:v>0.250444</c:v>
                </c:pt>
                <c:pt idx="789">
                  <c:v>0.250058</c:v>
                </c:pt>
                <c:pt idx="790">
                  <c:v>0.24972</c:v>
                </c:pt>
                <c:pt idx="791">
                  <c:v>0.24926400000000001</c:v>
                </c:pt>
                <c:pt idx="792">
                  <c:v>0.24887000000000001</c:v>
                </c:pt>
                <c:pt idx="793">
                  <c:v>0.24851200000000001</c:v>
                </c:pt>
                <c:pt idx="794">
                  <c:v>0.24799099999999999</c:v>
                </c:pt>
                <c:pt idx="795">
                  <c:v>0.247585</c:v>
                </c:pt>
                <c:pt idx="796">
                  <c:v>0.24717800000000001</c:v>
                </c:pt>
                <c:pt idx="797">
                  <c:v>0.24659300000000001</c:v>
                </c:pt>
                <c:pt idx="798">
                  <c:v>0.24618000000000001</c:v>
                </c:pt>
                <c:pt idx="799">
                  <c:v>0.245702</c:v>
                </c:pt>
                <c:pt idx="800">
                  <c:v>0.24510499999999999</c:v>
                </c:pt>
                <c:pt idx="801">
                  <c:v>0.244674</c:v>
                </c:pt>
                <c:pt idx="802">
                  <c:v>0.24502599999999999</c:v>
                </c:pt>
                <c:pt idx="803">
                  <c:v>0.24557699999999999</c:v>
                </c:pt>
                <c:pt idx="804">
                  <c:v>0.246221</c:v>
                </c:pt>
                <c:pt idx="805">
                  <c:v>0.24715500000000001</c:v>
                </c:pt>
                <c:pt idx="806">
                  <c:v>0.24821199999999999</c:v>
                </c:pt>
                <c:pt idx="807">
                  <c:v>0.249477</c:v>
                </c:pt>
                <c:pt idx="808">
                  <c:v>0.25113400000000002</c:v>
                </c:pt>
                <c:pt idx="809">
                  <c:v>0.25275700000000001</c:v>
                </c:pt>
                <c:pt idx="810">
                  <c:v>0.25426100000000001</c:v>
                </c:pt>
                <c:pt idx="811">
                  <c:v>0.25543900000000003</c:v>
                </c:pt>
                <c:pt idx="812">
                  <c:v>0.25704300000000002</c:v>
                </c:pt>
                <c:pt idx="813">
                  <c:v>0.25864500000000001</c:v>
                </c:pt>
                <c:pt idx="814">
                  <c:v>0.26014599999999999</c:v>
                </c:pt>
                <c:pt idx="815">
                  <c:v>0.26167099999999999</c:v>
                </c:pt>
                <c:pt idx="816">
                  <c:v>0.26319900000000002</c:v>
                </c:pt>
                <c:pt idx="817">
                  <c:v>0.26488200000000001</c:v>
                </c:pt>
                <c:pt idx="818">
                  <c:v>0.26652300000000001</c:v>
                </c:pt>
                <c:pt idx="819">
                  <c:v>0.26805600000000002</c:v>
                </c:pt>
                <c:pt idx="820">
                  <c:v>0.269673</c:v>
                </c:pt>
                <c:pt idx="821">
                  <c:v>0.27139600000000003</c:v>
                </c:pt>
                <c:pt idx="822">
                  <c:v>0.27313199999999999</c:v>
                </c:pt>
                <c:pt idx="823">
                  <c:v>0.27467900000000001</c:v>
                </c:pt>
                <c:pt idx="824">
                  <c:v>0.27615200000000001</c:v>
                </c:pt>
                <c:pt idx="825">
                  <c:v>0.27766600000000002</c:v>
                </c:pt>
                <c:pt idx="826">
                  <c:v>0.27948000000000001</c:v>
                </c:pt>
                <c:pt idx="827">
                  <c:v>0.281219</c:v>
                </c:pt>
                <c:pt idx="828">
                  <c:v>0.28297</c:v>
                </c:pt>
                <c:pt idx="829">
                  <c:v>0.28467500000000001</c:v>
                </c:pt>
                <c:pt idx="830">
                  <c:v>0.28653600000000001</c:v>
                </c:pt>
                <c:pt idx="831">
                  <c:v>0.28840300000000002</c:v>
                </c:pt>
                <c:pt idx="832">
                  <c:v>0.29027199999999997</c:v>
                </c:pt>
                <c:pt idx="833">
                  <c:v>0.29219499999999998</c:v>
                </c:pt>
                <c:pt idx="834">
                  <c:v>0.29422500000000001</c:v>
                </c:pt>
                <c:pt idx="835">
                  <c:v>0.29624299999999998</c:v>
                </c:pt>
                <c:pt idx="836">
                  <c:v>0.29824699999999998</c:v>
                </c:pt>
                <c:pt idx="837">
                  <c:v>0.300371</c:v>
                </c:pt>
                <c:pt idx="838">
                  <c:v>0.30254799999999998</c:v>
                </c:pt>
                <c:pt idx="839">
                  <c:v>0.30468299999999998</c:v>
                </c:pt>
                <c:pt idx="840">
                  <c:v>0.306836</c:v>
                </c:pt>
                <c:pt idx="841">
                  <c:v>0.30905899999999997</c:v>
                </c:pt>
                <c:pt idx="842">
                  <c:v>0.31124400000000002</c:v>
                </c:pt>
                <c:pt idx="843">
                  <c:v>0.31340499999999999</c:v>
                </c:pt>
                <c:pt idx="844">
                  <c:v>0.31565500000000002</c:v>
                </c:pt>
                <c:pt idx="845">
                  <c:v>0.31792399999999998</c:v>
                </c:pt>
                <c:pt idx="846">
                  <c:v>0.32020199999999999</c:v>
                </c:pt>
                <c:pt idx="847">
                  <c:v>0.32246000000000002</c:v>
                </c:pt>
                <c:pt idx="848">
                  <c:v>0.32478600000000002</c:v>
                </c:pt>
                <c:pt idx="849">
                  <c:v>0.32708700000000002</c:v>
                </c:pt>
                <c:pt idx="850">
                  <c:v>0.32891700000000001</c:v>
                </c:pt>
                <c:pt idx="851">
                  <c:v>0.32916600000000001</c:v>
                </c:pt>
                <c:pt idx="852">
                  <c:v>0.32918500000000001</c:v>
                </c:pt>
                <c:pt idx="853">
                  <c:v>0.32888200000000001</c:v>
                </c:pt>
                <c:pt idx="854">
                  <c:v>0.32871600000000001</c:v>
                </c:pt>
                <c:pt idx="855">
                  <c:v>0.32868399999999998</c:v>
                </c:pt>
                <c:pt idx="856">
                  <c:v>0.32862999999999998</c:v>
                </c:pt>
                <c:pt idx="857">
                  <c:v>0.32896500000000001</c:v>
                </c:pt>
                <c:pt idx="858">
                  <c:v>0.32860099999999998</c:v>
                </c:pt>
                <c:pt idx="859">
                  <c:v>0.32786199999999999</c:v>
                </c:pt>
                <c:pt idx="860">
                  <c:v>0.32703199999999999</c:v>
                </c:pt>
                <c:pt idx="861">
                  <c:v>0.326044</c:v>
                </c:pt>
                <c:pt idx="862">
                  <c:v>0.32497199999999998</c:v>
                </c:pt>
                <c:pt idx="863">
                  <c:v>0.323604</c:v>
                </c:pt>
                <c:pt idx="864">
                  <c:v>0.32225799999999999</c:v>
                </c:pt>
                <c:pt idx="865">
                  <c:v>0.321129</c:v>
                </c:pt>
                <c:pt idx="866">
                  <c:v>0.319633</c:v>
                </c:pt>
                <c:pt idx="867">
                  <c:v>0.31781599999999999</c:v>
                </c:pt>
                <c:pt idx="868">
                  <c:v>0.31579499999999999</c:v>
                </c:pt>
                <c:pt idx="869">
                  <c:v>0.313691</c:v>
                </c:pt>
                <c:pt idx="870">
                  <c:v>0.311838</c:v>
                </c:pt>
                <c:pt idx="871">
                  <c:v>0.310309</c:v>
                </c:pt>
                <c:pt idx="872">
                  <c:v>0.30849799999999999</c:v>
                </c:pt>
                <c:pt idx="873">
                  <c:v>0.306917</c:v>
                </c:pt>
                <c:pt idx="874">
                  <c:v>0.30548900000000001</c:v>
                </c:pt>
                <c:pt idx="875">
                  <c:v>0.30396299999999998</c:v>
                </c:pt>
                <c:pt idx="876">
                  <c:v>0.30269600000000002</c:v>
                </c:pt>
                <c:pt idx="877">
                  <c:v>0.30172199999999999</c:v>
                </c:pt>
                <c:pt idx="878">
                  <c:v>0.30044199999999999</c:v>
                </c:pt>
                <c:pt idx="879">
                  <c:v>0.29939399999999999</c:v>
                </c:pt>
                <c:pt idx="880">
                  <c:v>0.29851699999999998</c:v>
                </c:pt>
                <c:pt idx="881">
                  <c:v>0.29719000000000001</c:v>
                </c:pt>
                <c:pt idx="882">
                  <c:v>0.29597400000000001</c:v>
                </c:pt>
                <c:pt idx="883">
                  <c:v>0.294819</c:v>
                </c:pt>
                <c:pt idx="884">
                  <c:v>0.29328900000000002</c:v>
                </c:pt>
                <c:pt idx="885">
                  <c:v>0.292043</c:v>
                </c:pt>
                <c:pt idx="886">
                  <c:v>0.29077599999999998</c:v>
                </c:pt>
                <c:pt idx="887">
                  <c:v>0.28917199999999998</c:v>
                </c:pt>
                <c:pt idx="888">
                  <c:v>0.287854</c:v>
                </c:pt>
                <c:pt idx="889">
                  <c:v>0.28649400000000003</c:v>
                </c:pt>
                <c:pt idx="890">
                  <c:v>0.28478999999999999</c:v>
                </c:pt>
                <c:pt idx="891">
                  <c:v>0.28353200000000001</c:v>
                </c:pt>
                <c:pt idx="892">
                  <c:v>0.28204299999999999</c:v>
                </c:pt>
                <c:pt idx="893">
                  <c:v>0.28050399999999998</c:v>
                </c:pt>
                <c:pt idx="894">
                  <c:v>0.27915400000000001</c:v>
                </c:pt>
                <c:pt idx="895">
                  <c:v>0.27763100000000002</c:v>
                </c:pt>
                <c:pt idx="896">
                  <c:v>0.276057</c:v>
                </c:pt>
                <c:pt idx="897">
                  <c:v>0.27481</c:v>
                </c:pt>
                <c:pt idx="898">
                  <c:v>0.273198</c:v>
                </c:pt>
                <c:pt idx="899">
                  <c:v>0.27166099999999999</c:v>
                </c:pt>
                <c:pt idx="900">
                  <c:v>0.27015299999999998</c:v>
                </c:pt>
                <c:pt idx="901">
                  <c:v>0.268571</c:v>
                </c:pt>
                <c:pt idx="902">
                  <c:v>0.26762900000000001</c:v>
                </c:pt>
                <c:pt idx="903">
                  <c:v>0.26708999999999999</c:v>
                </c:pt>
                <c:pt idx="904">
                  <c:v>0.26680700000000002</c:v>
                </c:pt>
                <c:pt idx="905">
                  <c:v>0.26673599999999997</c:v>
                </c:pt>
                <c:pt idx="906">
                  <c:v>0.26708300000000001</c:v>
                </c:pt>
                <c:pt idx="907">
                  <c:v>0.26767800000000003</c:v>
                </c:pt>
                <c:pt idx="908">
                  <c:v>0.26828000000000002</c:v>
                </c:pt>
                <c:pt idx="909">
                  <c:v>0.26950200000000002</c:v>
                </c:pt>
                <c:pt idx="910">
                  <c:v>0.27110600000000001</c:v>
                </c:pt>
                <c:pt idx="911">
                  <c:v>0.27256200000000003</c:v>
                </c:pt>
                <c:pt idx="912">
                  <c:v>0.27454400000000001</c:v>
                </c:pt>
                <c:pt idx="913">
                  <c:v>0.276839</c:v>
                </c:pt>
                <c:pt idx="914">
                  <c:v>0.27883000000000002</c:v>
                </c:pt>
                <c:pt idx="915">
                  <c:v>0.28062900000000002</c:v>
                </c:pt>
                <c:pt idx="916">
                  <c:v>0.28210400000000002</c:v>
                </c:pt>
                <c:pt idx="917">
                  <c:v>0.28370099999999998</c:v>
                </c:pt>
                <c:pt idx="918">
                  <c:v>0.28560799999999997</c:v>
                </c:pt>
                <c:pt idx="919">
                  <c:v>0.28683599999999998</c:v>
                </c:pt>
                <c:pt idx="920">
                  <c:v>0.288323</c:v>
                </c:pt>
                <c:pt idx="921">
                  <c:v>0.29014800000000002</c:v>
                </c:pt>
                <c:pt idx="922">
                  <c:v>0.29176400000000002</c:v>
                </c:pt>
                <c:pt idx="923">
                  <c:v>0.29344900000000002</c:v>
                </c:pt>
                <c:pt idx="924">
                  <c:v>0.29472199999999998</c:v>
                </c:pt>
                <c:pt idx="925">
                  <c:v>0.296321</c:v>
                </c:pt>
                <c:pt idx="926">
                  <c:v>0.29815199999999997</c:v>
                </c:pt>
                <c:pt idx="927">
                  <c:v>0.300062</c:v>
                </c:pt>
                <c:pt idx="928">
                  <c:v>0.30157499999999998</c:v>
                </c:pt>
                <c:pt idx="929">
                  <c:v>0.303207</c:v>
                </c:pt>
                <c:pt idx="930">
                  <c:v>0.30531399999999997</c:v>
                </c:pt>
                <c:pt idx="931">
                  <c:v>0.30729400000000001</c:v>
                </c:pt>
                <c:pt idx="932">
                  <c:v>0.30913299999999999</c:v>
                </c:pt>
                <c:pt idx="933">
                  <c:v>0.31063499999999999</c:v>
                </c:pt>
                <c:pt idx="934">
                  <c:v>0.312751</c:v>
                </c:pt>
                <c:pt idx="935">
                  <c:v>0.31486599999999998</c:v>
                </c:pt>
                <c:pt idx="936">
                  <c:v>0.31696000000000002</c:v>
                </c:pt>
                <c:pt idx="937">
                  <c:v>0.31870100000000001</c:v>
                </c:pt>
                <c:pt idx="938">
                  <c:v>0.32100099999999998</c:v>
                </c:pt>
                <c:pt idx="939">
                  <c:v>0.32335000000000003</c:v>
                </c:pt>
                <c:pt idx="940">
                  <c:v>0.32542199999999999</c:v>
                </c:pt>
                <c:pt idx="941">
                  <c:v>0.32718900000000001</c:v>
                </c:pt>
                <c:pt idx="942">
                  <c:v>0.32924700000000001</c:v>
                </c:pt>
                <c:pt idx="943">
                  <c:v>0.331675</c:v>
                </c:pt>
                <c:pt idx="944">
                  <c:v>0.333957</c:v>
                </c:pt>
                <c:pt idx="945">
                  <c:v>0.33566400000000002</c:v>
                </c:pt>
                <c:pt idx="946">
                  <c:v>0.33780500000000002</c:v>
                </c:pt>
                <c:pt idx="947">
                  <c:v>0.340086</c:v>
                </c:pt>
                <c:pt idx="948">
                  <c:v>0.34229799999999999</c:v>
                </c:pt>
                <c:pt idx="949">
                  <c:v>0.34396300000000002</c:v>
                </c:pt>
                <c:pt idx="950">
                  <c:v>0.34563700000000003</c:v>
                </c:pt>
                <c:pt idx="951">
                  <c:v>0.346661</c:v>
                </c:pt>
                <c:pt idx="952">
                  <c:v>0.34801399999999999</c:v>
                </c:pt>
                <c:pt idx="953">
                  <c:v>0.34909200000000001</c:v>
                </c:pt>
                <c:pt idx="954">
                  <c:v>0.35029399999999999</c:v>
                </c:pt>
                <c:pt idx="955">
                  <c:v>0.350773</c:v>
                </c:pt>
                <c:pt idx="956">
                  <c:v>0.35115499999999999</c:v>
                </c:pt>
                <c:pt idx="957">
                  <c:v>0.35199599999999998</c:v>
                </c:pt>
                <c:pt idx="958">
                  <c:v>0.35237800000000002</c:v>
                </c:pt>
                <c:pt idx="959">
                  <c:v>0.35278100000000001</c:v>
                </c:pt>
                <c:pt idx="960">
                  <c:v>0.35299700000000001</c:v>
                </c:pt>
                <c:pt idx="961">
                  <c:v>0.35319</c:v>
                </c:pt>
                <c:pt idx="962">
                  <c:v>0.35356700000000002</c:v>
                </c:pt>
                <c:pt idx="963">
                  <c:v>0.35339999999999999</c:v>
                </c:pt>
                <c:pt idx="964">
                  <c:v>0.35342099999999999</c:v>
                </c:pt>
                <c:pt idx="965">
                  <c:v>0.35354999999999998</c:v>
                </c:pt>
                <c:pt idx="966">
                  <c:v>0.35321799999999998</c:v>
                </c:pt>
                <c:pt idx="967">
                  <c:v>0.35310000000000002</c:v>
                </c:pt>
                <c:pt idx="968">
                  <c:v>0.35279700000000003</c:v>
                </c:pt>
                <c:pt idx="969">
                  <c:v>0.352412</c:v>
                </c:pt>
                <c:pt idx="970">
                  <c:v>0.35218500000000003</c:v>
                </c:pt>
                <c:pt idx="971">
                  <c:v>0.35143099999999999</c:v>
                </c:pt>
                <c:pt idx="972">
                  <c:v>0.35098000000000001</c:v>
                </c:pt>
                <c:pt idx="973">
                  <c:v>0.35053400000000001</c:v>
                </c:pt>
                <c:pt idx="974">
                  <c:v>0.34951100000000002</c:v>
                </c:pt>
                <c:pt idx="975">
                  <c:v>0.348935</c:v>
                </c:pt>
                <c:pt idx="976">
                  <c:v>0.34811500000000001</c:v>
                </c:pt>
                <c:pt idx="977">
                  <c:v>0.34705599999999998</c:v>
                </c:pt>
                <c:pt idx="978">
                  <c:v>0.34623300000000001</c:v>
                </c:pt>
                <c:pt idx="979">
                  <c:v>0.34565099999999999</c:v>
                </c:pt>
                <c:pt idx="980">
                  <c:v>0.34550599999999998</c:v>
                </c:pt>
                <c:pt idx="981">
                  <c:v>0.34559600000000001</c:v>
                </c:pt>
                <c:pt idx="982">
                  <c:v>0.345974</c:v>
                </c:pt>
                <c:pt idx="983">
                  <c:v>0.346447</c:v>
                </c:pt>
                <c:pt idx="984">
                  <c:v>0.34707900000000003</c:v>
                </c:pt>
                <c:pt idx="985">
                  <c:v>0.34717300000000001</c:v>
                </c:pt>
                <c:pt idx="986">
                  <c:v>0.34715499999999999</c:v>
                </c:pt>
                <c:pt idx="987">
                  <c:v>0.34721600000000002</c:v>
                </c:pt>
                <c:pt idx="988">
                  <c:v>0.34741699999999998</c:v>
                </c:pt>
                <c:pt idx="989">
                  <c:v>0.34736899999999998</c:v>
                </c:pt>
                <c:pt idx="990">
                  <c:v>0.347055</c:v>
                </c:pt>
                <c:pt idx="991">
                  <c:v>0.346918</c:v>
                </c:pt>
                <c:pt idx="992">
                  <c:v>0.34677000000000002</c:v>
                </c:pt>
                <c:pt idx="993">
                  <c:v>0.34639900000000001</c:v>
                </c:pt>
                <c:pt idx="994">
                  <c:v>0.34608800000000001</c:v>
                </c:pt>
                <c:pt idx="995">
                  <c:v>0.34609099999999998</c:v>
                </c:pt>
                <c:pt idx="996">
                  <c:v>0.34631899999999999</c:v>
                </c:pt>
                <c:pt idx="997">
                  <c:v>0.34643299999999999</c:v>
                </c:pt>
                <c:pt idx="998">
                  <c:v>0.346443</c:v>
                </c:pt>
                <c:pt idx="999">
                  <c:v>0.34633700000000001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5144256"/>
        <c:axId val="611409920"/>
      </c:scatterChart>
      <c:valAx>
        <c:axId val="175144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ja-JP"/>
          </a:p>
        </c:txPr>
        <c:crossAx val="611409920"/>
        <c:crosses val="autoZero"/>
        <c:crossBetween val="midCat"/>
      </c:valAx>
      <c:valAx>
        <c:axId val="6114099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ja-JP"/>
          </a:p>
        </c:txPr>
        <c:crossAx val="175144256"/>
        <c:crosses val="autoZero"/>
        <c:crossBetween val="midCat"/>
        <c:majorUnit val="0.1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83075" y="2013055"/>
            <a:ext cx="8874840" cy="1389037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66149" y="3672100"/>
            <a:ext cx="7308692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4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2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7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1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5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0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4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6973-AA65-4CB0-A497-473B32C1CED9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23A6-E836-4E2B-8FCD-6D7D5A62F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26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6973-AA65-4CB0-A497-473B32C1CED9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23A6-E836-4E2B-8FCD-6D7D5A62F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02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69716" y="259509"/>
            <a:ext cx="2349222" cy="552914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22049" y="259509"/>
            <a:ext cx="6873651" cy="552914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6973-AA65-4CB0-A497-473B32C1CED9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23A6-E836-4E2B-8FCD-6D7D5A62F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84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6973-AA65-4CB0-A497-473B32C1CED9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23A6-E836-4E2B-8FCD-6D7D5A62F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22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4767" y="4164113"/>
            <a:ext cx="8874840" cy="128703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24767" y="2746575"/>
            <a:ext cx="8874840" cy="1417537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1428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85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28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571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14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857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000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14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6973-AA65-4CB0-A497-473B32C1CED9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23A6-E836-4E2B-8FCD-6D7D5A62F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41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22051" y="1512042"/>
            <a:ext cx="4611436" cy="427661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307502" y="1512042"/>
            <a:ext cx="4611436" cy="427661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6973-AA65-4CB0-A497-473B32C1CED9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23A6-E836-4E2B-8FCD-6D7D5A62F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26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22052" y="1450541"/>
            <a:ext cx="4613249" cy="604516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287" indent="0">
              <a:buNone/>
              <a:defRPr sz="2200" b="1"/>
            </a:lvl2pPr>
            <a:lvl3pPr marL="1028574" indent="0">
              <a:buNone/>
              <a:defRPr sz="2000" b="1"/>
            </a:lvl3pPr>
            <a:lvl4pPr marL="1542862" indent="0">
              <a:buNone/>
              <a:defRPr sz="1800" b="1"/>
            </a:lvl4pPr>
            <a:lvl5pPr marL="2057149" indent="0">
              <a:buNone/>
              <a:defRPr sz="1800" b="1"/>
            </a:lvl5pPr>
            <a:lvl6pPr marL="2571436" indent="0">
              <a:buNone/>
              <a:defRPr sz="1800" b="1"/>
            </a:lvl6pPr>
            <a:lvl7pPr marL="3085723" indent="0">
              <a:buNone/>
              <a:defRPr sz="1800" b="1"/>
            </a:lvl7pPr>
            <a:lvl8pPr marL="3600011" indent="0">
              <a:buNone/>
              <a:defRPr sz="1800" b="1"/>
            </a:lvl8pPr>
            <a:lvl9pPr marL="4114298" indent="0">
              <a:buNone/>
              <a:defRPr sz="18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22052" y="2055056"/>
            <a:ext cx="4613249" cy="3733601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303878" y="1450541"/>
            <a:ext cx="4615062" cy="604516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287" indent="0">
              <a:buNone/>
              <a:defRPr sz="2200" b="1"/>
            </a:lvl2pPr>
            <a:lvl3pPr marL="1028574" indent="0">
              <a:buNone/>
              <a:defRPr sz="2000" b="1"/>
            </a:lvl3pPr>
            <a:lvl4pPr marL="1542862" indent="0">
              <a:buNone/>
              <a:defRPr sz="1800" b="1"/>
            </a:lvl4pPr>
            <a:lvl5pPr marL="2057149" indent="0">
              <a:buNone/>
              <a:defRPr sz="1800" b="1"/>
            </a:lvl5pPr>
            <a:lvl6pPr marL="2571436" indent="0">
              <a:buNone/>
              <a:defRPr sz="1800" b="1"/>
            </a:lvl6pPr>
            <a:lvl7pPr marL="3085723" indent="0">
              <a:buNone/>
              <a:defRPr sz="1800" b="1"/>
            </a:lvl7pPr>
            <a:lvl8pPr marL="3600011" indent="0">
              <a:buNone/>
              <a:defRPr sz="1800" b="1"/>
            </a:lvl8pPr>
            <a:lvl9pPr marL="4114298" indent="0">
              <a:buNone/>
              <a:defRPr sz="18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303878" y="2055056"/>
            <a:ext cx="4615062" cy="3733601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6973-AA65-4CB0-A497-473B32C1CED9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23A6-E836-4E2B-8FCD-6D7D5A62F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63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6973-AA65-4CB0-A497-473B32C1CED9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23A6-E836-4E2B-8FCD-6D7D5A62F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400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6973-AA65-4CB0-A497-473B32C1CED9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23A6-E836-4E2B-8FCD-6D7D5A62F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12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2051" y="258007"/>
            <a:ext cx="3435013" cy="109803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82136" y="258008"/>
            <a:ext cx="5836802" cy="5530650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22051" y="1356038"/>
            <a:ext cx="3435013" cy="4432620"/>
          </a:xfrm>
        </p:spPr>
        <p:txBody>
          <a:bodyPr/>
          <a:lstStyle>
            <a:lvl1pPr marL="0" indent="0">
              <a:buNone/>
              <a:defRPr sz="1600"/>
            </a:lvl1pPr>
            <a:lvl2pPr marL="514287" indent="0">
              <a:buNone/>
              <a:defRPr sz="1400"/>
            </a:lvl2pPr>
            <a:lvl3pPr marL="1028574" indent="0">
              <a:buNone/>
              <a:defRPr sz="1200"/>
            </a:lvl3pPr>
            <a:lvl4pPr marL="1542862" indent="0">
              <a:buNone/>
              <a:defRPr sz="1100"/>
            </a:lvl4pPr>
            <a:lvl5pPr marL="2057149" indent="0">
              <a:buNone/>
              <a:defRPr sz="1100"/>
            </a:lvl5pPr>
            <a:lvl6pPr marL="2571436" indent="0">
              <a:buNone/>
              <a:defRPr sz="1100"/>
            </a:lvl6pPr>
            <a:lvl7pPr marL="3085723" indent="0">
              <a:buNone/>
              <a:defRPr sz="1100"/>
            </a:lvl7pPr>
            <a:lvl8pPr marL="3600011" indent="0">
              <a:buNone/>
              <a:defRPr sz="1100"/>
            </a:lvl8pPr>
            <a:lvl9pPr marL="4114298" indent="0">
              <a:buNone/>
              <a:defRPr sz="1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6973-AA65-4CB0-A497-473B32C1CED9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23A6-E836-4E2B-8FCD-6D7D5A62F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18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46508" y="4536124"/>
            <a:ext cx="6264593" cy="53551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046508" y="579016"/>
            <a:ext cx="6264593" cy="3888105"/>
          </a:xfrm>
        </p:spPr>
        <p:txBody>
          <a:bodyPr/>
          <a:lstStyle>
            <a:lvl1pPr marL="0" indent="0">
              <a:buNone/>
              <a:defRPr sz="3600"/>
            </a:lvl1pPr>
            <a:lvl2pPr marL="514287" indent="0">
              <a:buNone/>
              <a:defRPr sz="3200"/>
            </a:lvl2pPr>
            <a:lvl3pPr marL="1028574" indent="0">
              <a:buNone/>
              <a:defRPr sz="2700"/>
            </a:lvl3pPr>
            <a:lvl4pPr marL="1542862" indent="0">
              <a:buNone/>
              <a:defRPr sz="2200"/>
            </a:lvl4pPr>
            <a:lvl5pPr marL="2057149" indent="0">
              <a:buNone/>
              <a:defRPr sz="2200"/>
            </a:lvl5pPr>
            <a:lvl6pPr marL="2571436" indent="0">
              <a:buNone/>
              <a:defRPr sz="2200"/>
            </a:lvl6pPr>
            <a:lvl7pPr marL="3085723" indent="0">
              <a:buNone/>
              <a:defRPr sz="2200"/>
            </a:lvl7pPr>
            <a:lvl8pPr marL="3600011" indent="0">
              <a:buNone/>
              <a:defRPr sz="2200"/>
            </a:lvl8pPr>
            <a:lvl9pPr marL="4114298" indent="0">
              <a:buNone/>
              <a:defRPr sz="22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046508" y="5071638"/>
            <a:ext cx="6264593" cy="760520"/>
          </a:xfrm>
        </p:spPr>
        <p:txBody>
          <a:bodyPr/>
          <a:lstStyle>
            <a:lvl1pPr marL="0" indent="0">
              <a:buNone/>
              <a:defRPr sz="1600"/>
            </a:lvl1pPr>
            <a:lvl2pPr marL="514287" indent="0">
              <a:buNone/>
              <a:defRPr sz="1400"/>
            </a:lvl2pPr>
            <a:lvl3pPr marL="1028574" indent="0">
              <a:buNone/>
              <a:defRPr sz="1200"/>
            </a:lvl3pPr>
            <a:lvl4pPr marL="1542862" indent="0">
              <a:buNone/>
              <a:defRPr sz="1100"/>
            </a:lvl4pPr>
            <a:lvl5pPr marL="2057149" indent="0">
              <a:buNone/>
              <a:defRPr sz="1100"/>
            </a:lvl5pPr>
            <a:lvl6pPr marL="2571436" indent="0">
              <a:buNone/>
              <a:defRPr sz="1100"/>
            </a:lvl6pPr>
            <a:lvl7pPr marL="3085723" indent="0">
              <a:buNone/>
              <a:defRPr sz="1100"/>
            </a:lvl7pPr>
            <a:lvl8pPr marL="3600011" indent="0">
              <a:buNone/>
              <a:defRPr sz="1100"/>
            </a:lvl8pPr>
            <a:lvl9pPr marL="4114298" indent="0">
              <a:buNone/>
              <a:defRPr sz="1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6973-AA65-4CB0-A497-473B32C1CED9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23A6-E836-4E2B-8FCD-6D7D5A62F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22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22052" y="259508"/>
            <a:ext cx="9396889" cy="1080030"/>
          </a:xfrm>
          <a:prstGeom prst="rect">
            <a:avLst/>
          </a:prstGeom>
        </p:spPr>
        <p:txBody>
          <a:bodyPr vert="horz" lIns="102858" tIns="51429" rIns="102858" bIns="51429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22052" y="1512042"/>
            <a:ext cx="9396889" cy="4276616"/>
          </a:xfrm>
          <a:prstGeom prst="rect">
            <a:avLst/>
          </a:prstGeom>
        </p:spPr>
        <p:txBody>
          <a:bodyPr vert="horz" lIns="102858" tIns="51429" rIns="102858" bIns="51429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522050" y="6006164"/>
            <a:ext cx="2436231" cy="345009"/>
          </a:xfrm>
          <a:prstGeom prst="rect">
            <a:avLst/>
          </a:prstGeom>
        </p:spPr>
        <p:txBody>
          <a:bodyPr vert="horz" lIns="102858" tIns="51429" rIns="102858" bIns="51429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26973-AA65-4CB0-A497-473B32C1CED9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567339" y="6006164"/>
            <a:ext cx="3306313" cy="345009"/>
          </a:xfrm>
          <a:prstGeom prst="rect">
            <a:avLst/>
          </a:prstGeom>
        </p:spPr>
        <p:txBody>
          <a:bodyPr vert="horz" lIns="102858" tIns="51429" rIns="102858" bIns="51429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82709" y="6006164"/>
            <a:ext cx="2436231" cy="345009"/>
          </a:xfrm>
          <a:prstGeom prst="rect">
            <a:avLst/>
          </a:prstGeom>
        </p:spPr>
        <p:txBody>
          <a:bodyPr vert="horz" lIns="102858" tIns="51429" rIns="102858" bIns="51429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23A6-E836-4E2B-8FCD-6D7D5A62F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30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28574" rtl="0" eaLnBrk="1" latinLnBrk="0" hangingPunct="1">
        <a:spcBef>
          <a:spcPct val="0"/>
        </a:spcBef>
        <a:buNone/>
        <a:defRPr kumimoji="1"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5716" indent="-385716" algn="l" defTabSz="10285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717" indent="-321430" algn="l" defTabSz="102857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719" indent="-257144" algn="l" defTabSz="10285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006" indent="-257144" algn="l" defTabSz="102857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14293" indent="-257144" algn="l" defTabSz="1028574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580" indent="-257144" algn="l" defTabSz="10285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42868" indent="-257144" algn="l" defTabSz="10285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57155" indent="-257144" algn="l" defTabSz="10285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442" indent="-257144" algn="l" defTabSz="10285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28574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87" algn="l" defTabSz="1028574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574" algn="l" defTabSz="1028574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2862" algn="l" defTabSz="1028574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9" algn="l" defTabSz="1028574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436" algn="l" defTabSz="1028574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5723" algn="l" defTabSz="1028574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011" algn="l" defTabSz="1028574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298" algn="l" defTabSz="1028574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グラフ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8825110"/>
              </p:ext>
            </p:extLst>
          </p:nvPr>
        </p:nvGraphicFramePr>
        <p:xfrm>
          <a:off x="300398" y="719807"/>
          <a:ext cx="9912027" cy="5051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179934" y="1986083"/>
            <a:ext cx="14061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Episode 1</a:t>
            </a:r>
            <a:endParaRPr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428406" y="1874780"/>
            <a:ext cx="186781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Episode </a:t>
            </a: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endParaRPr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63102" y="2447749"/>
            <a:ext cx="1439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71 actions</a:t>
            </a:r>
            <a:endParaRPr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565462" y="2327764"/>
            <a:ext cx="1439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996358" y="4151831"/>
            <a:ext cx="183255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position</a:t>
            </a:r>
            <a:endParaRPr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線矢印コネクタ 21"/>
          <p:cNvCxnSpPr>
            <a:stCxn id="21" idx="1"/>
          </p:cNvCxnSpPr>
          <p:nvPr/>
        </p:nvCxnSpPr>
        <p:spPr>
          <a:xfrm flipH="1">
            <a:off x="2412182" y="4382664"/>
            <a:ext cx="1584176" cy="711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74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</Words>
  <Application>Microsoft Office PowerPoint</Application>
  <PresentationFormat>ユーザー設定</PresentationFormat>
  <Paragraphs>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6</cp:revision>
  <dcterms:created xsi:type="dcterms:W3CDTF">2017-01-17T08:16:27Z</dcterms:created>
  <dcterms:modified xsi:type="dcterms:W3CDTF">2017-01-24T03:51:48Z</dcterms:modified>
</cp:coreProperties>
</file>