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3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24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9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58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33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9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E7F8-CF16-49EB-AFAD-8275124071B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94B5-0DFB-4D13-8E15-AC48023A5A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11A2AB4-5A17-6FBC-C47B-5CDB84AC120D}"/>
              </a:ext>
            </a:extLst>
          </p:cNvPr>
          <p:cNvGrpSpPr>
            <a:grpSpLocks noChangeAspect="1"/>
          </p:cNvGrpSpPr>
          <p:nvPr/>
        </p:nvGrpSpPr>
        <p:grpSpPr>
          <a:xfrm>
            <a:off x="-1" y="0"/>
            <a:ext cx="5400675" cy="5400675"/>
            <a:chOff x="3662789" y="900799"/>
            <a:chExt cx="4866421" cy="486642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C7E1B4D-88E2-3D3E-AA1A-224E168EAB90}"/>
                </a:ext>
              </a:extLst>
            </p:cNvPr>
            <p:cNvSpPr/>
            <p:nvPr/>
          </p:nvSpPr>
          <p:spPr>
            <a:xfrm>
              <a:off x="3662789" y="900799"/>
              <a:ext cx="4866421" cy="48664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52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D53E934-6D87-1B2B-C084-F35326406AF4}"/>
                </a:ext>
              </a:extLst>
            </p:cNvPr>
            <p:cNvGrpSpPr/>
            <p:nvPr/>
          </p:nvGrpSpPr>
          <p:grpSpPr>
            <a:xfrm>
              <a:off x="4102089" y="1483981"/>
              <a:ext cx="3706072" cy="4112457"/>
              <a:chOff x="2300249" y="2888322"/>
              <a:chExt cx="2193293" cy="2433796"/>
            </a:xfrm>
          </p:grpSpPr>
          <p:sp>
            <p:nvSpPr>
              <p:cNvPr id="6" name="フローチャート: 組合せ 5">
                <a:extLst>
                  <a:ext uri="{FF2B5EF4-FFF2-40B4-BE49-F238E27FC236}">
                    <a16:creationId xmlns:a16="http://schemas.microsoft.com/office/drawing/2014/main" id="{49C786E3-E941-C659-9F1B-16C849DB076E}"/>
                  </a:ext>
                </a:extLst>
              </p:cNvPr>
              <p:cNvSpPr/>
              <p:nvPr/>
            </p:nvSpPr>
            <p:spPr>
              <a:xfrm>
                <a:off x="2300249" y="2888322"/>
                <a:ext cx="2193293" cy="1759198"/>
              </a:xfrm>
              <a:prstGeom prst="flowChartMerg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452" dirty="0"/>
              </a:p>
            </p:txBody>
          </p:sp>
          <p:pic>
            <p:nvPicPr>
              <p:cNvPr id="7" name="図 6" descr="レゴのキャラクター&#10;&#10;中程度の精度で自動的に生成された説明">
                <a:extLst>
                  <a:ext uri="{FF2B5EF4-FFF2-40B4-BE49-F238E27FC236}">
                    <a16:creationId xmlns:a16="http://schemas.microsoft.com/office/drawing/2014/main" id="{88E0F9AF-24EE-5512-514D-C8842482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577" y="4523766"/>
                <a:ext cx="660636" cy="798352"/>
              </a:xfrm>
              <a:prstGeom prst="rect">
                <a:avLst/>
              </a:prstGeom>
            </p:spPr>
          </p:pic>
        </p:grpSp>
        <p:sp>
          <p:nvSpPr>
            <p:cNvPr id="8" name="矢印: 環状 7">
              <a:extLst>
                <a:ext uri="{FF2B5EF4-FFF2-40B4-BE49-F238E27FC236}">
                  <a16:creationId xmlns:a16="http://schemas.microsoft.com/office/drawing/2014/main" id="{9E75C7FC-7A1C-CB2F-EE0D-A975BADD01E5}"/>
                </a:ext>
              </a:extLst>
            </p:cNvPr>
            <p:cNvSpPr/>
            <p:nvPr/>
          </p:nvSpPr>
          <p:spPr>
            <a:xfrm rot="16200000">
              <a:off x="5388109" y="3204928"/>
              <a:ext cx="1720544" cy="229118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235861"/>
                <a:gd name="adj5" fmla="val 12500"/>
              </a:avLst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452">
                <a:solidFill>
                  <a:schemeClr val="tx1"/>
                </a:solidFill>
              </a:endParaRPr>
            </a:p>
          </p:txBody>
        </p:sp>
        <p:pic>
          <p:nvPicPr>
            <p:cNvPr id="9" name="図 8" descr="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10B6D49D-FB75-CEFC-8566-DDA797D0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54680" y="2585829"/>
              <a:ext cx="910359" cy="1461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25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FEB5A68-4F5F-8BE9-15CD-F2C68480D69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5400675" cy="5400675"/>
            <a:chOff x="3581400" y="786027"/>
            <a:chExt cx="5072633" cy="507263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3DEFB3F-026B-BD45-906A-DC77769BB3A5}"/>
                </a:ext>
              </a:extLst>
            </p:cNvPr>
            <p:cNvSpPr/>
            <p:nvPr/>
          </p:nvSpPr>
          <p:spPr>
            <a:xfrm>
              <a:off x="3581400" y="786027"/>
              <a:ext cx="5072633" cy="5072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52"/>
            </a:p>
          </p:txBody>
        </p:sp>
        <p:pic>
          <p:nvPicPr>
            <p:cNvPr id="5" name="図 4" descr="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90CDF1BF-E7F8-5587-4D44-7C056085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36602" y="2350279"/>
              <a:ext cx="948935" cy="1522960"/>
            </a:xfrm>
            <a:prstGeom prst="rect">
              <a:avLst/>
            </a:prstGeom>
          </p:spPr>
        </p:pic>
        <p:pic>
          <p:nvPicPr>
            <p:cNvPr id="6" name="図 5" descr="レゴのキャラクター&#10;&#10;中程度の精度で自動的に生成された説明">
              <a:extLst>
                <a:ext uri="{FF2B5EF4-FFF2-40B4-BE49-F238E27FC236}">
                  <a16:creationId xmlns:a16="http://schemas.microsoft.com/office/drawing/2014/main" id="{1279E96F-56EA-B690-83E7-6025CF0BA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70" y="3291146"/>
              <a:ext cx="1163599" cy="140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45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4</cp:revision>
  <dcterms:created xsi:type="dcterms:W3CDTF">2024-03-04T05:29:05Z</dcterms:created>
  <dcterms:modified xsi:type="dcterms:W3CDTF">2024-03-04T05:37:32Z</dcterms:modified>
</cp:coreProperties>
</file>