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722975" cy="9145588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390" y="-36"/>
      </p:cViewPr>
      <p:guideLst>
        <p:guide orient="horz" pos="2881"/>
        <p:guide pos="58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04227" y="2841063"/>
            <a:ext cx="15914529" cy="1960374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808450" y="5182500"/>
            <a:ext cx="13106083" cy="23372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650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3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3574160" y="366255"/>
            <a:ext cx="4212669" cy="780338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936149" y="366255"/>
            <a:ext cx="12325960" cy="780338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93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4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8989" y="5876889"/>
            <a:ext cx="15914529" cy="181641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8989" y="3876296"/>
            <a:ext cx="15914529" cy="200059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92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936153" y="2133978"/>
            <a:ext cx="8269313" cy="60356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9517514" y="2133978"/>
            <a:ext cx="8269313" cy="60356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40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36153" y="2047174"/>
            <a:ext cx="8272564" cy="8531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936153" y="2900338"/>
            <a:ext cx="8272564" cy="52692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511016" y="2047174"/>
            <a:ext cx="8275819" cy="8531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9511016" y="2900338"/>
            <a:ext cx="8275819" cy="52692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33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74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48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36153" y="364129"/>
            <a:ext cx="6159732" cy="15496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320167" y="364138"/>
            <a:ext cx="10466664" cy="78055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936153" y="1913807"/>
            <a:ext cx="6159732" cy="62558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34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69834" y="6401917"/>
            <a:ext cx="11233785" cy="7557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669834" y="817176"/>
            <a:ext cx="11233785" cy="54873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669834" y="7157698"/>
            <a:ext cx="11233785" cy="10733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52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36152" y="366247"/>
            <a:ext cx="16850678" cy="1524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36152" y="2133978"/>
            <a:ext cx="16850678" cy="6035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936151" y="8476613"/>
            <a:ext cx="4368695" cy="486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397021" y="8476613"/>
            <a:ext cx="5928941" cy="486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3418134" y="8476613"/>
            <a:ext cx="4368695" cy="486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84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Tasuku Ito\Documents\研究室\クローラ故障時のためのアーム搭載ロボットの強化学習による行動獲得\卒論\single_straight_rbf_vector_rolled_170116_for_BThesis\2500\scene20000008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63"/>
          <a:stretch/>
        </p:blipFill>
        <p:spPr bwMode="auto">
          <a:xfrm>
            <a:off x="-35370" y="-18256"/>
            <a:ext cx="6096000" cy="352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2468582" y="3564682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kumimoji="1" lang="ja-JP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931674" y="3564682"/>
            <a:ext cx="992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kumimoji="1" lang="ja-JP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5245162" y="3564682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kumimoji="1" lang="ja-JP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3" descr="C:\Users\Tasuku Ito\Documents\研究室\クローラ故障時のためのアーム搭載ロボットの強化学習による行動獲得\卒論\single_straight_rbf_vector_rolled_170116_for_BThesis\2500\scene20000028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63"/>
          <a:stretch/>
        </p:blipFill>
        <p:spPr bwMode="auto">
          <a:xfrm>
            <a:off x="12634726" y="5661"/>
            <a:ext cx="6096000" cy="352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Tasuku Ito\Documents\研究室\クローラ故障時のためのアーム搭載ロボットの強化学習による行動獲得\卒論\single_straight_rbf_vector_rolled_170116_for_BThesis\2500\scene200000435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63"/>
          <a:stretch/>
        </p:blipFill>
        <p:spPr bwMode="auto">
          <a:xfrm>
            <a:off x="6347738" y="4583047"/>
            <a:ext cx="6096000" cy="352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/>
          <p:cNvSpPr txBox="1"/>
          <p:nvPr/>
        </p:nvSpPr>
        <p:spPr>
          <a:xfrm>
            <a:off x="2444082" y="8165985"/>
            <a:ext cx="992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kumimoji="1" lang="ja-JP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907174" y="8165985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kumimoji="1" lang="ja-JP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5220662" y="8165985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(f)</a:t>
            </a:r>
            <a:endParaRPr kumimoji="1" lang="ja-JP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9" name="Picture 5" descr="C:\Users\Tasuku Ito\Documents\研究室\クローラ故障時のためのアーム搭載ロボットの強化学習による行動獲得\卒論\single_straight_rbf_vector_rolled_170116_for_BThesis\2500\scene200000197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34"/>
          <a:stretch/>
        </p:blipFill>
        <p:spPr bwMode="auto">
          <a:xfrm>
            <a:off x="6327913" y="5661"/>
            <a:ext cx="6096000" cy="351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asuku Ito\Documents\研究室\クローラ故障時のためのアーム搭載ロボットの強化学習による行動獲得\卒論\single_straight_rbf_vector_rolled_170116_for_BThesis\2500\scene200000378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62" r="581"/>
          <a:stretch/>
        </p:blipFill>
        <p:spPr bwMode="auto">
          <a:xfrm>
            <a:off x="-3358" y="4583047"/>
            <a:ext cx="6060630" cy="352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Tasuku Ito\Documents\研究室\クローラ故障時のためのアーム搭載ロボットの強化学習による行動獲得\卒論\single_straight_rbf_vector_rolled_170116_for_BThesis\2500\scene200000462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70"/>
          <a:stretch/>
        </p:blipFill>
        <p:spPr bwMode="auto">
          <a:xfrm>
            <a:off x="12634726" y="4583047"/>
            <a:ext cx="6096000" cy="352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00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18</Words>
  <Application>Microsoft Office PowerPoint</Application>
  <PresentationFormat>ユーザー設定</PresentationFormat>
  <Paragraphs>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7</cp:revision>
  <dcterms:created xsi:type="dcterms:W3CDTF">2017-01-17T08:20:22Z</dcterms:created>
  <dcterms:modified xsi:type="dcterms:W3CDTF">2017-01-24T12:44:02Z</dcterms:modified>
</cp:coreProperties>
</file>