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457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464" y="-174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6" y="1420284"/>
            <a:ext cx="5203190" cy="98001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1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50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3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4"/>
            <a:ext cx="1377315" cy="39010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4"/>
            <a:ext cx="4029922" cy="39010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93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4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9" y="2937934"/>
            <a:ext cx="520319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9" y="1937810"/>
            <a:ext cx="520319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92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1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40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23409"/>
            <a:ext cx="2704681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1" y="1449917"/>
            <a:ext cx="2704681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7" y="1023409"/>
            <a:ext cx="270574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7" y="1449917"/>
            <a:ext cx="270574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33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7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8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9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8" y="182036"/>
            <a:ext cx="342203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6"/>
            <a:ext cx="2013899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34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1"/>
            <a:ext cx="367284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6"/>
            <a:ext cx="367284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2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6071" y="183092"/>
            <a:ext cx="550926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66802"/>
            <a:ext cx="550926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070" y="4237569"/>
            <a:ext cx="14283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1479" y="4237569"/>
            <a:ext cx="193844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7003" y="4237569"/>
            <a:ext cx="14283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asuku Ito\Documents\研究室\クローラ故障時のためのアーム搭載ロボットの強化学習による行動獲得\卒論\single_lturn_rbf_vector_rolled_17_0122_for_BThesis\2000\scene4000000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00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4</cp:revision>
  <dcterms:created xsi:type="dcterms:W3CDTF">2017-01-17T08:20:22Z</dcterms:created>
  <dcterms:modified xsi:type="dcterms:W3CDTF">2017-01-23T15:37:00Z</dcterms:modified>
</cp:coreProperties>
</file>