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121400" cy="4572000"/>
  <p:notesSz cx="6858000" cy="9144000"/>
  <p:defaultTextStyle>
    <a:defPPr>
      <a:defRPr lang="ja-JP"/>
    </a:defPPr>
    <a:lvl1pPr marL="0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305501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611002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916503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222004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1527505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1833006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2138507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2444008" algn="l" defTabSz="611002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5" d="100"/>
          <a:sy n="165" d="100"/>
        </p:scale>
        <p:origin x="-1932" y="-78"/>
      </p:cViewPr>
      <p:guideLst>
        <p:guide orient="horz" pos="1440"/>
        <p:guide pos="1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9105" y="1420284"/>
            <a:ext cx="5203190" cy="980017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18210" y="2590800"/>
            <a:ext cx="428498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5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1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22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7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33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8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440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0E47-AA60-4BB9-8E78-7BC8D1AA9F90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0F50-8E07-4DA8-8E1D-5575F5F93A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66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0E47-AA60-4BB9-8E78-7BC8D1AA9F90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0F50-8E07-4DA8-8E1D-5575F5F93A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21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438015" y="183092"/>
            <a:ext cx="1377315" cy="390101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6070" y="183092"/>
            <a:ext cx="4029922" cy="390101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0E47-AA60-4BB9-8E78-7BC8D1AA9F90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0F50-8E07-4DA8-8E1D-5575F5F93A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9245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0E47-AA60-4BB9-8E78-7BC8D1AA9F90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0F50-8E07-4DA8-8E1D-5575F5F93AD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967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0E47-AA60-4BB9-8E78-7BC8D1AA9F90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0F50-8E07-4DA8-8E1D-5575F5F93A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95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3548" y="2937934"/>
            <a:ext cx="5203190" cy="908050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3548" y="1937809"/>
            <a:ext cx="5203190" cy="1000125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30550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1100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1650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22200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52750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83300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13850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44400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0E47-AA60-4BB9-8E78-7BC8D1AA9F90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0F50-8E07-4DA8-8E1D-5575F5F93A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65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06070" y="1066800"/>
            <a:ext cx="2703618" cy="301730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111712" y="1066800"/>
            <a:ext cx="2703618" cy="301730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0E47-AA60-4BB9-8E78-7BC8D1AA9F90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0F50-8E07-4DA8-8E1D-5575F5F93A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6070" y="1023409"/>
            <a:ext cx="2704681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5501" indent="0">
              <a:buNone/>
              <a:defRPr sz="1300" b="1"/>
            </a:lvl2pPr>
            <a:lvl3pPr marL="611002" indent="0">
              <a:buNone/>
              <a:defRPr sz="1200" b="1"/>
            </a:lvl3pPr>
            <a:lvl4pPr marL="916503" indent="0">
              <a:buNone/>
              <a:defRPr sz="1100" b="1"/>
            </a:lvl4pPr>
            <a:lvl5pPr marL="1222004" indent="0">
              <a:buNone/>
              <a:defRPr sz="1100" b="1"/>
            </a:lvl5pPr>
            <a:lvl6pPr marL="1527505" indent="0">
              <a:buNone/>
              <a:defRPr sz="1100" b="1"/>
            </a:lvl6pPr>
            <a:lvl7pPr marL="1833006" indent="0">
              <a:buNone/>
              <a:defRPr sz="1100" b="1"/>
            </a:lvl7pPr>
            <a:lvl8pPr marL="2138507" indent="0">
              <a:buNone/>
              <a:defRPr sz="1100" b="1"/>
            </a:lvl8pPr>
            <a:lvl9pPr marL="2444008" indent="0">
              <a:buNone/>
              <a:defRPr sz="11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06070" y="1449917"/>
            <a:ext cx="2704681" cy="263419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109586" y="1023409"/>
            <a:ext cx="2705744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5501" indent="0">
              <a:buNone/>
              <a:defRPr sz="1300" b="1"/>
            </a:lvl2pPr>
            <a:lvl3pPr marL="611002" indent="0">
              <a:buNone/>
              <a:defRPr sz="1200" b="1"/>
            </a:lvl3pPr>
            <a:lvl4pPr marL="916503" indent="0">
              <a:buNone/>
              <a:defRPr sz="1100" b="1"/>
            </a:lvl4pPr>
            <a:lvl5pPr marL="1222004" indent="0">
              <a:buNone/>
              <a:defRPr sz="1100" b="1"/>
            </a:lvl5pPr>
            <a:lvl6pPr marL="1527505" indent="0">
              <a:buNone/>
              <a:defRPr sz="1100" b="1"/>
            </a:lvl6pPr>
            <a:lvl7pPr marL="1833006" indent="0">
              <a:buNone/>
              <a:defRPr sz="1100" b="1"/>
            </a:lvl7pPr>
            <a:lvl8pPr marL="2138507" indent="0">
              <a:buNone/>
              <a:defRPr sz="1100" b="1"/>
            </a:lvl8pPr>
            <a:lvl9pPr marL="2444008" indent="0">
              <a:buNone/>
              <a:defRPr sz="11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109586" y="1449917"/>
            <a:ext cx="2705744" cy="263419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0E47-AA60-4BB9-8E78-7BC8D1AA9F90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0F50-8E07-4DA8-8E1D-5575F5F93A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69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0E47-AA60-4BB9-8E78-7BC8D1AA9F90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0F50-8E07-4DA8-8E1D-5575F5F93A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12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0E47-AA60-4BB9-8E78-7BC8D1AA9F90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0F50-8E07-4DA8-8E1D-5575F5F93A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710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6071" y="182033"/>
            <a:ext cx="2013898" cy="77470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93297" y="182034"/>
            <a:ext cx="3422033" cy="3902075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06071" y="956734"/>
            <a:ext cx="2013898" cy="3127375"/>
          </a:xfrm>
        </p:spPr>
        <p:txBody>
          <a:bodyPr/>
          <a:lstStyle>
            <a:lvl1pPr marL="0" indent="0">
              <a:buNone/>
              <a:defRPr sz="900"/>
            </a:lvl1pPr>
            <a:lvl2pPr marL="305501" indent="0">
              <a:buNone/>
              <a:defRPr sz="800"/>
            </a:lvl2pPr>
            <a:lvl3pPr marL="611002" indent="0">
              <a:buNone/>
              <a:defRPr sz="700"/>
            </a:lvl3pPr>
            <a:lvl4pPr marL="916503" indent="0">
              <a:buNone/>
              <a:defRPr sz="600"/>
            </a:lvl4pPr>
            <a:lvl5pPr marL="1222004" indent="0">
              <a:buNone/>
              <a:defRPr sz="600"/>
            </a:lvl5pPr>
            <a:lvl6pPr marL="1527505" indent="0">
              <a:buNone/>
              <a:defRPr sz="600"/>
            </a:lvl6pPr>
            <a:lvl7pPr marL="1833006" indent="0">
              <a:buNone/>
              <a:defRPr sz="600"/>
            </a:lvl7pPr>
            <a:lvl8pPr marL="2138507" indent="0">
              <a:buNone/>
              <a:defRPr sz="600"/>
            </a:lvl8pPr>
            <a:lvl9pPr marL="2444008" indent="0">
              <a:buNone/>
              <a:defRPr sz="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0E47-AA60-4BB9-8E78-7BC8D1AA9F90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0F50-8E07-4DA8-8E1D-5575F5F93A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46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9837" y="3200400"/>
            <a:ext cx="3672840" cy="377825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199837" y="408517"/>
            <a:ext cx="3672840" cy="2743200"/>
          </a:xfrm>
        </p:spPr>
        <p:txBody>
          <a:bodyPr/>
          <a:lstStyle>
            <a:lvl1pPr marL="0" indent="0">
              <a:buNone/>
              <a:defRPr sz="2100"/>
            </a:lvl1pPr>
            <a:lvl2pPr marL="305501" indent="0">
              <a:buNone/>
              <a:defRPr sz="1900"/>
            </a:lvl2pPr>
            <a:lvl3pPr marL="611002" indent="0">
              <a:buNone/>
              <a:defRPr sz="1600"/>
            </a:lvl3pPr>
            <a:lvl4pPr marL="916503" indent="0">
              <a:buNone/>
              <a:defRPr sz="1300"/>
            </a:lvl4pPr>
            <a:lvl5pPr marL="1222004" indent="0">
              <a:buNone/>
              <a:defRPr sz="1300"/>
            </a:lvl5pPr>
            <a:lvl6pPr marL="1527505" indent="0">
              <a:buNone/>
              <a:defRPr sz="1300"/>
            </a:lvl6pPr>
            <a:lvl7pPr marL="1833006" indent="0">
              <a:buNone/>
              <a:defRPr sz="1300"/>
            </a:lvl7pPr>
            <a:lvl8pPr marL="2138507" indent="0">
              <a:buNone/>
              <a:defRPr sz="1300"/>
            </a:lvl8pPr>
            <a:lvl9pPr marL="2444008" indent="0">
              <a:buNone/>
              <a:defRPr sz="13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99837" y="3578225"/>
            <a:ext cx="3672840" cy="536575"/>
          </a:xfrm>
        </p:spPr>
        <p:txBody>
          <a:bodyPr/>
          <a:lstStyle>
            <a:lvl1pPr marL="0" indent="0">
              <a:buNone/>
              <a:defRPr sz="900"/>
            </a:lvl1pPr>
            <a:lvl2pPr marL="305501" indent="0">
              <a:buNone/>
              <a:defRPr sz="800"/>
            </a:lvl2pPr>
            <a:lvl3pPr marL="611002" indent="0">
              <a:buNone/>
              <a:defRPr sz="700"/>
            </a:lvl3pPr>
            <a:lvl4pPr marL="916503" indent="0">
              <a:buNone/>
              <a:defRPr sz="600"/>
            </a:lvl4pPr>
            <a:lvl5pPr marL="1222004" indent="0">
              <a:buNone/>
              <a:defRPr sz="600"/>
            </a:lvl5pPr>
            <a:lvl6pPr marL="1527505" indent="0">
              <a:buNone/>
              <a:defRPr sz="600"/>
            </a:lvl6pPr>
            <a:lvl7pPr marL="1833006" indent="0">
              <a:buNone/>
              <a:defRPr sz="600"/>
            </a:lvl7pPr>
            <a:lvl8pPr marL="2138507" indent="0">
              <a:buNone/>
              <a:defRPr sz="600"/>
            </a:lvl8pPr>
            <a:lvl9pPr marL="2444008" indent="0">
              <a:buNone/>
              <a:defRPr sz="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0E47-AA60-4BB9-8E78-7BC8D1AA9F90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40F50-8E07-4DA8-8E1D-5575F5F93A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61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6070" y="183092"/>
            <a:ext cx="5509260" cy="762000"/>
          </a:xfrm>
          <a:prstGeom prst="rect">
            <a:avLst/>
          </a:prstGeom>
        </p:spPr>
        <p:txBody>
          <a:bodyPr vert="horz" lIns="61100" tIns="30550" rIns="61100" bIns="3055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6070" y="1066800"/>
            <a:ext cx="5509260" cy="3017309"/>
          </a:xfrm>
          <a:prstGeom prst="rect">
            <a:avLst/>
          </a:prstGeom>
        </p:spPr>
        <p:txBody>
          <a:bodyPr vert="horz" lIns="61100" tIns="30550" rIns="61100" bIns="3055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06070" y="4237567"/>
            <a:ext cx="1428327" cy="243417"/>
          </a:xfrm>
          <a:prstGeom prst="rect">
            <a:avLst/>
          </a:prstGeom>
        </p:spPr>
        <p:txBody>
          <a:bodyPr vert="horz" lIns="61100" tIns="30550" rIns="61100" bIns="3055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50E47-AA60-4BB9-8E78-7BC8D1AA9F90}" type="datetimeFigureOut">
              <a:rPr kumimoji="1" lang="ja-JP" altLang="en-US" smtClean="0"/>
              <a:t>2017/1/17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091479" y="4237567"/>
            <a:ext cx="1938443" cy="243417"/>
          </a:xfrm>
          <a:prstGeom prst="rect">
            <a:avLst/>
          </a:prstGeom>
        </p:spPr>
        <p:txBody>
          <a:bodyPr vert="horz" lIns="61100" tIns="30550" rIns="61100" bIns="3055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387003" y="4237567"/>
            <a:ext cx="1428327" cy="243417"/>
          </a:xfrm>
          <a:prstGeom prst="rect">
            <a:avLst/>
          </a:prstGeom>
        </p:spPr>
        <p:txBody>
          <a:bodyPr vert="horz" lIns="61100" tIns="30550" rIns="61100" bIns="3055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40F50-8E07-4DA8-8E1D-5575F5F93A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25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11002" rtl="0" eaLnBrk="1" latinLnBrk="0" hangingPunct="1">
        <a:spcBef>
          <a:spcPct val="0"/>
        </a:spcBef>
        <a:buNone/>
        <a:defRPr kumimoji="1"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126" indent="-229126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6439" indent="-190938" algn="l" defTabSz="611002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63753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254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4755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0256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85757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91258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96759" indent="-152751" algn="l" defTabSz="611002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501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1002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6503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22004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7505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33006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8507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44008" algn="l" defTabSz="611002" rtl="0" eaLnBrk="1" latinLnBrk="0" hangingPunct="1"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asuku Ito\Documents\研究室\クローラ故障時のためのアーム搭載ロボットの強化学習による行動獲得\卒論\s_rbf_vector_rolled_170116_for_BThesis\2500\scene2000000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6096001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77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2</cp:revision>
  <dcterms:created xsi:type="dcterms:W3CDTF">2017-01-17T08:36:52Z</dcterms:created>
  <dcterms:modified xsi:type="dcterms:W3CDTF">2017-01-17T11:08:47Z</dcterms:modified>
</cp:coreProperties>
</file>