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5761038"/>
  <p:notesSz cx="6858000" cy="9144000"/>
  <p:defaultTextStyle>
    <a:defPPr>
      <a:defRPr lang="ja-JP"/>
    </a:defPPr>
    <a:lvl1pPr marL="0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1pPr>
    <a:lvl2pPr marL="483489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2pPr>
    <a:lvl3pPr marL="966978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3pPr>
    <a:lvl4pPr marL="1450467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4pPr>
    <a:lvl5pPr marL="1933956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5pPr>
    <a:lvl6pPr marL="2417445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6pPr>
    <a:lvl7pPr marL="2900934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7pPr>
    <a:lvl8pPr marL="3384423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8pPr>
    <a:lvl9pPr marL="3867912" algn="l" defTabSz="966978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50" y="-90"/>
      </p:cViewPr>
      <p:guideLst>
        <p:guide orient="horz" pos="1815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1032" y="1789657"/>
            <a:ext cx="7038340" cy="123488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42062" y="3264589"/>
            <a:ext cx="579628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7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0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03290" y="230710"/>
            <a:ext cx="1863090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14020" y="230710"/>
            <a:ext cx="5451263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4096" y="3702001"/>
            <a:ext cx="7038340" cy="114420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4096" y="2441774"/>
            <a:ext cx="7038340" cy="12602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4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9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04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9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7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0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44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79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4022" y="1344244"/>
            <a:ext cx="3657177" cy="380201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09204" y="1344244"/>
            <a:ext cx="3657177" cy="380201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2" y="1289566"/>
            <a:ext cx="3658614" cy="53743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489" indent="0">
              <a:buNone/>
              <a:defRPr sz="2100" b="1"/>
            </a:lvl2pPr>
            <a:lvl3pPr marL="966978" indent="0">
              <a:buNone/>
              <a:defRPr sz="1900" b="1"/>
            </a:lvl3pPr>
            <a:lvl4pPr marL="1450467" indent="0">
              <a:buNone/>
              <a:defRPr sz="1700" b="1"/>
            </a:lvl4pPr>
            <a:lvl5pPr marL="1933956" indent="0">
              <a:buNone/>
              <a:defRPr sz="1700" b="1"/>
            </a:lvl5pPr>
            <a:lvl6pPr marL="2417445" indent="0">
              <a:buNone/>
              <a:defRPr sz="1700" b="1"/>
            </a:lvl6pPr>
            <a:lvl7pPr marL="2900934" indent="0">
              <a:buNone/>
              <a:defRPr sz="1700" b="1"/>
            </a:lvl7pPr>
            <a:lvl8pPr marL="3384423" indent="0">
              <a:buNone/>
              <a:defRPr sz="1700" b="1"/>
            </a:lvl8pPr>
            <a:lvl9pPr marL="3867912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4022" y="1826997"/>
            <a:ext cx="3658614" cy="331926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206330" y="1289566"/>
            <a:ext cx="3660052" cy="53743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489" indent="0">
              <a:buNone/>
              <a:defRPr sz="2100" b="1"/>
            </a:lvl2pPr>
            <a:lvl3pPr marL="966978" indent="0">
              <a:buNone/>
              <a:defRPr sz="1900" b="1"/>
            </a:lvl3pPr>
            <a:lvl4pPr marL="1450467" indent="0">
              <a:buNone/>
              <a:defRPr sz="1700" b="1"/>
            </a:lvl4pPr>
            <a:lvl5pPr marL="1933956" indent="0">
              <a:buNone/>
              <a:defRPr sz="1700" b="1"/>
            </a:lvl5pPr>
            <a:lvl6pPr marL="2417445" indent="0">
              <a:buNone/>
              <a:defRPr sz="1700" b="1"/>
            </a:lvl6pPr>
            <a:lvl7pPr marL="2900934" indent="0">
              <a:buNone/>
              <a:defRPr sz="1700" b="1"/>
            </a:lvl7pPr>
            <a:lvl8pPr marL="3384423" indent="0">
              <a:buNone/>
              <a:defRPr sz="1700" b="1"/>
            </a:lvl8pPr>
            <a:lvl9pPr marL="3867912" indent="0">
              <a:buNone/>
              <a:defRPr sz="1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206330" y="1826997"/>
            <a:ext cx="3660052" cy="331926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0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86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1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020" y="229375"/>
            <a:ext cx="2724195" cy="9761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7406" y="229376"/>
            <a:ext cx="4628973" cy="491688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4020" y="1205552"/>
            <a:ext cx="2724195" cy="3940710"/>
          </a:xfrm>
        </p:spPr>
        <p:txBody>
          <a:bodyPr/>
          <a:lstStyle>
            <a:lvl1pPr marL="0" indent="0">
              <a:buNone/>
              <a:defRPr sz="1500"/>
            </a:lvl1pPr>
            <a:lvl2pPr marL="483489" indent="0">
              <a:buNone/>
              <a:defRPr sz="1300"/>
            </a:lvl2pPr>
            <a:lvl3pPr marL="966978" indent="0">
              <a:buNone/>
              <a:defRPr sz="1100"/>
            </a:lvl3pPr>
            <a:lvl4pPr marL="1450467" indent="0">
              <a:buNone/>
              <a:defRPr sz="1000"/>
            </a:lvl4pPr>
            <a:lvl5pPr marL="1933956" indent="0">
              <a:buNone/>
              <a:defRPr sz="1000"/>
            </a:lvl5pPr>
            <a:lvl6pPr marL="2417445" indent="0">
              <a:buNone/>
              <a:defRPr sz="1000"/>
            </a:lvl6pPr>
            <a:lvl7pPr marL="2900934" indent="0">
              <a:buNone/>
              <a:defRPr sz="1000"/>
            </a:lvl7pPr>
            <a:lvl8pPr marL="3384423" indent="0">
              <a:buNone/>
              <a:defRPr sz="1000"/>
            </a:lvl8pPr>
            <a:lvl9pPr marL="3867912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3017" y="4032727"/>
            <a:ext cx="4968240" cy="4760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23017" y="514761"/>
            <a:ext cx="4968240" cy="3456623"/>
          </a:xfrm>
        </p:spPr>
        <p:txBody>
          <a:bodyPr/>
          <a:lstStyle>
            <a:lvl1pPr marL="0" indent="0">
              <a:buNone/>
              <a:defRPr sz="3400"/>
            </a:lvl1pPr>
            <a:lvl2pPr marL="483489" indent="0">
              <a:buNone/>
              <a:defRPr sz="3000"/>
            </a:lvl2pPr>
            <a:lvl3pPr marL="966978" indent="0">
              <a:buNone/>
              <a:defRPr sz="2500"/>
            </a:lvl3pPr>
            <a:lvl4pPr marL="1450467" indent="0">
              <a:buNone/>
              <a:defRPr sz="2100"/>
            </a:lvl4pPr>
            <a:lvl5pPr marL="1933956" indent="0">
              <a:buNone/>
              <a:defRPr sz="2100"/>
            </a:lvl5pPr>
            <a:lvl6pPr marL="2417445" indent="0">
              <a:buNone/>
              <a:defRPr sz="2100"/>
            </a:lvl6pPr>
            <a:lvl7pPr marL="2900934" indent="0">
              <a:buNone/>
              <a:defRPr sz="2100"/>
            </a:lvl7pPr>
            <a:lvl8pPr marL="3384423" indent="0">
              <a:buNone/>
              <a:defRPr sz="2100"/>
            </a:lvl8pPr>
            <a:lvl9pPr marL="3867912" indent="0">
              <a:buNone/>
              <a:defRPr sz="2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3017" y="4508814"/>
            <a:ext cx="4968240" cy="676121"/>
          </a:xfrm>
        </p:spPr>
        <p:txBody>
          <a:bodyPr/>
          <a:lstStyle>
            <a:lvl1pPr marL="0" indent="0">
              <a:buNone/>
              <a:defRPr sz="1500"/>
            </a:lvl1pPr>
            <a:lvl2pPr marL="483489" indent="0">
              <a:buNone/>
              <a:defRPr sz="1300"/>
            </a:lvl2pPr>
            <a:lvl3pPr marL="966978" indent="0">
              <a:buNone/>
              <a:defRPr sz="1100"/>
            </a:lvl3pPr>
            <a:lvl4pPr marL="1450467" indent="0">
              <a:buNone/>
              <a:defRPr sz="1000"/>
            </a:lvl4pPr>
            <a:lvl5pPr marL="1933956" indent="0">
              <a:buNone/>
              <a:defRPr sz="1000"/>
            </a:lvl5pPr>
            <a:lvl6pPr marL="2417445" indent="0">
              <a:buNone/>
              <a:defRPr sz="1000"/>
            </a:lvl6pPr>
            <a:lvl7pPr marL="2900934" indent="0">
              <a:buNone/>
              <a:defRPr sz="1000"/>
            </a:lvl7pPr>
            <a:lvl8pPr marL="3384423" indent="0">
              <a:buNone/>
              <a:defRPr sz="1000"/>
            </a:lvl8pPr>
            <a:lvl9pPr marL="3867912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4022" y="230710"/>
            <a:ext cx="7452360" cy="960173"/>
          </a:xfrm>
          <a:prstGeom prst="rect">
            <a:avLst/>
          </a:prstGeom>
        </p:spPr>
        <p:txBody>
          <a:bodyPr vert="horz" lIns="96698" tIns="48349" rIns="96698" bIns="4834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4022" y="1344244"/>
            <a:ext cx="7452360" cy="3802019"/>
          </a:xfrm>
          <a:prstGeom prst="rect">
            <a:avLst/>
          </a:prstGeom>
        </p:spPr>
        <p:txBody>
          <a:bodyPr vert="horz" lIns="96698" tIns="48349" rIns="96698" bIns="4834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4019" y="5339629"/>
            <a:ext cx="1932094" cy="306722"/>
          </a:xfrm>
          <a:prstGeom prst="rect">
            <a:avLst/>
          </a:prstGeom>
        </p:spPr>
        <p:txBody>
          <a:bodyPr vert="horz" lIns="96698" tIns="48349" rIns="96698" bIns="4834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EFE7-F58F-4B7E-A66D-FAD9D7F8BDF9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29137" y="5339629"/>
            <a:ext cx="2622127" cy="306722"/>
          </a:xfrm>
          <a:prstGeom prst="rect">
            <a:avLst/>
          </a:prstGeom>
        </p:spPr>
        <p:txBody>
          <a:bodyPr vert="horz" lIns="96698" tIns="48349" rIns="96698" bIns="4834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934287" y="5339629"/>
            <a:ext cx="1932094" cy="306722"/>
          </a:xfrm>
          <a:prstGeom prst="rect">
            <a:avLst/>
          </a:prstGeom>
        </p:spPr>
        <p:txBody>
          <a:bodyPr vert="horz" lIns="96698" tIns="48349" rIns="96698" bIns="4834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8EC8-169F-4F4C-B24E-DC2219932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8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978" rtl="0" eaLnBrk="1" latinLnBrk="0" hangingPunct="1">
        <a:spcBef>
          <a:spcPct val="0"/>
        </a:spcBef>
        <a:buNone/>
        <a:defRPr kumimoji="1"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617" indent="-362617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670" indent="-302181" algn="l" defTabSz="96697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723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12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701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9190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2679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6168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9657" indent="-241745" algn="l" defTabSz="96697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489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978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0467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956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445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0934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4423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7912" algn="l" defTabSz="966978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D:\研究室\Screenshot from 2017-01-17 20_45_4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7649" y="-359841"/>
            <a:ext cx="1271587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/>
          <p:nvPr/>
        </p:nvCxnSpPr>
        <p:spPr>
          <a:xfrm>
            <a:off x="4868346" y="857072"/>
            <a:ext cx="0" cy="12241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914736" y="57616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sp>
        <p:nvSpPr>
          <p:cNvPr id="35" name="円/楕円 34"/>
          <p:cNvSpPr/>
          <p:nvPr/>
        </p:nvSpPr>
        <p:spPr>
          <a:xfrm rot="19993893">
            <a:off x="4662979" y="4015916"/>
            <a:ext cx="1799753" cy="573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カーブ矢印 35"/>
          <p:cNvSpPr/>
          <p:nvPr/>
        </p:nvSpPr>
        <p:spPr>
          <a:xfrm>
            <a:off x="4428232" y="1181108"/>
            <a:ext cx="1008112" cy="576064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4868346" y="720279"/>
            <a:ext cx="0" cy="7644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446879" y="30978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④</a:t>
            </a:r>
            <a:endParaRPr kumimoji="1" lang="ja-JP" altLang="en-US" sz="3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15252" y="32757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⑥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22000" y="5176263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99089" y="39328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①</a:t>
            </a:r>
            <a:endParaRPr kumimoji="1" lang="ja-JP" altLang="en-US" sz="3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3310289" y="3300752"/>
            <a:ext cx="397863" cy="152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023065" y="3576387"/>
            <a:ext cx="261151" cy="7961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 rot="15874194">
            <a:off x="3317738" y="2932069"/>
            <a:ext cx="1152128" cy="1296144"/>
            <a:chOff x="2483768" y="188640"/>
            <a:chExt cx="3024336" cy="3816424"/>
          </a:xfrm>
        </p:grpSpPr>
        <p:sp>
          <p:nvSpPr>
            <p:cNvPr id="15" name="環状矢印 14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右矢印 15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100862" y="46914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⑦</a:t>
            </a:r>
            <a:endParaRPr kumimoji="1" lang="ja-JP" altLang="en-US" sz="3200" dirty="0"/>
          </a:p>
        </p:txBody>
      </p:sp>
      <p:grpSp>
        <p:nvGrpSpPr>
          <p:cNvPr id="26" name="グループ化 25"/>
          <p:cNvGrpSpPr/>
          <p:nvPr/>
        </p:nvGrpSpPr>
        <p:grpSpPr>
          <a:xfrm rot="19771850">
            <a:off x="1210018" y="895666"/>
            <a:ext cx="971759" cy="1178160"/>
            <a:chOff x="2483768" y="188640"/>
            <a:chExt cx="3024336" cy="3816424"/>
          </a:xfrm>
        </p:grpSpPr>
        <p:sp>
          <p:nvSpPr>
            <p:cNvPr id="27" name="環状矢印 26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20283804">
            <a:off x="5844870" y="487416"/>
            <a:ext cx="674046" cy="705782"/>
            <a:chOff x="2483768" y="188640"/>
            <a:chExt cx="3024336" cy="3816424"/>
          </a:xfrm>
        </p:grpSpPr>
        <p:sp>
          <p:nvSpPr>
            <p:cNvPr id="43" name="環状矢印 42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0179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右矢印 43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731664" y="1730524"/>
              <a:ext cx="328168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 rot="16200000">
            <a:off x="4407151" y="2331065"/>
            <a:ext cx="2096985" cy="2619825"/>
            <a:chOff x="2483768" y="188640"/>
            <a:chExt cx="3024336" cy="3816424"/>
          </a:xfrm>
          <a:scene3d>
            <a:camera prst="orthographicFront">
              <a:rot lat="17353244" lon="1838035" rev="3120000"/>
            </a:camera>
            <a:lightRig rig="threePt" dir="t"/>
          </a:scene3d>
        </p:grpSpPr>
        <p:sp>
          <p:nvSpPr>
            <p:cNvPr id="47" name="環状矢印 46"/>
            <p:cNvSpPr/>
            <p:nvPr/>
          </p:nvSpPr>
          <p:spPr>
            <a:xfrm>
              <a:off x="2483768" y="188640"/>
              <a:ext cx="3024336" cy="3816424"/>
            </a:xfrm>
            <a:prstGeom prst="circularArrow">
              <a:avLst>
                <a:gd name="adj1" fmla="val 12742"/>
                <a:gd name="adj2" fmla="val 835556"/>
                <a:gd name="adj3" fmla="val 18001264"/>
                <a:gd name="adj4" fmla="val 11655520"/>
                <a:gd name="adj5" fmla="val 13666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右矢印 47"/>
            <p:cNvSpPr/>
            <p:nvPr/>
          </p:nvSpPr>
          <p:spPr>
            <a:xfrm rot="5559822">
              <a:off x="2633698" y="1653831"/>
              <a:ext cx="506826" cy="728078"/>
            </a:xfrm>
            <a:prstGeom prst="rightArrow">
              <a:avLst>
                <a:gd name="adj1" fmla="val 52369"/>
                <a:gd name="adj2" fmla="val 68722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731663" y="1730524"/>
              <a:ext cx="328169" cy="8458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4756595" y="337695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⑤</a:t>
            </a:r>
            <a:endParaRPr kumimoji="1" lang="ja-JP" altLang="en-US" sz="3200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2119694" y="1800399"/>
            <a:ext cx="397863" cy="152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1611844" y="1544525"/>
            <a:ext cx="168105" cy="783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244778" y="1014767"/>
            <a:ext cx="389496" cy="391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5882447" y="1014767"/>
            <a:ext cx="1947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5212253" y="4221754"/>
            <a:ext cx="1553303" cy="9010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3154562" y="4494277"/>
            <a:ext cx="1637944" cy="6285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6813096" y="1876599"/>
            <a:ext cx="0" cy="23044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896606" y="470227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419812" y="4403816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49503" y="242211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>
            <a:stCxn id="35" idx="4"/>
            <a:endCxn id="40" idx="0"/>
          </p:cNvCxnSpPr>
          <p:nvPr/>
        </p:nvCxnSpPr>
        <p:spPr>
          <a:xfrm>
            <a:off x="5691982" y="4558592"/>
            <a:ext cx="803440" cy="617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2017-01-17T11:30:37Z</dcterms:created>
  <dcterms:modified xsi:type="dcterms:W3CDTF">2017-02-05T07:31:34Z</dcterms:modified>
</cp:coreProperties>
</file>