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7561263" cy="5068888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9" d="100"/>
          <a:sy n="149" d="100"/>
        </p:scale>
        <p:origin x="-1452" y="-252"/>
      </p:cViewPr>
      <p:guideLst>
        <p:guide orient="horz" pos="1597"/>
        <p:guide pos="238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567095" y="1574641"/>
            <a:ext cx="6427074" cy="1086526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134190" y="2872370"/>
            <a:ext cx="5292884" cy="129538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D8CC8-3962-49B8-A5A2-63E11533F643}" type="datetimeFigureOut">
              <a:rPr kumimoji="1" lang="ja-JP" altLang="en-US" smtClean="0"/>
              <a:t>2017/1/24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FF81D-DF08-4367-BB94-D77813FF32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8548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D8CC8-3962-49B8-A5A2-63E11533F643}" type="datetimeFigureOut">
              <a:rPr kumimoji="1" lang="ja-JP" altLang="en-US" smtClean="0"/>
              <a:t>2017/1/24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FF81D-DF08-4367-BB94-D77813FF32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5906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5481916" y="202991"/>
            <a:ext cx="1701284" cy="4324982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378064" y="202991"/>
            <a:ext cx="4977831" cy="4324982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D8CC8-3962-49B8-A5A2-63E11533F643}" type="datetimeFigureOut">
              <a:rPr kumimoji="1" lang="ja-JP" altLang="en-US" smtClean="0"/>
              <a:t>2017/1/24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FF81D-DF08-4367-BB94-D77813FF32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1157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D8CC8-3962-49B8-A5A2-63E11533F643}" type="datetimeFigureOut">
              <a:rPr kumimoji="1" lang="ja-JP" altLang="en-US" smtClean="0"/>
              <a:t>2017/1/24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FF81D-DF08-4367-BB94-D77813FF32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0344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97287" y="3257230"/>
            <a:ext cx="6427074" cy="1006738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597287" y="2148411"/>
            <a:ext cx="6427074" cy="110881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D8CC8-3962-49B8-A5A2-63E11533F643}" type="datetimeFigureOut">
              <a:rPr kumimoji="1" lang="ja-JP" altLang="en-US" smtClean="0"/>
              <a:t>2017/1/24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FF81D-DF08-4367-BB94-D77813FF32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9213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378063" y="1182741"/>
            <a:ext cx="3339558" cy="334523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3843642" y="1182741"/>
            <a:ext cx="3339558" cy="334523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D8CC8-3962-49B8-A5A2-63E11533F643}" type="datetimeFigureOut">
              <a:rPr kumimoji="1" lang="ja-JP" altLang="en-US" smtClean="0"/>
              <a:t>2017/1/24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FF81D-DF08-4367-BB94-D77813FF32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9392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78063" y="1134633"/>
            <a:ext cx="3340871" cy="47286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378063" y="1607494"/>
            <a:ext cx="3340871" cy="292047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3841018" y="1134633"/>
            <a:ext cx="3342183" cy="47286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3841018" y="1607494"/>
            <a:ext cx="3342183" cy="292047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D8CC8-3962-49B8-A5A2-63E11533F643}" type="datetimeFigureOut">
              <a:rPr kumimoji="1" lang="ja-JP" altLang="en-US" smtClean="0"/>
              <a:t>2017/1/24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FF81D-DF08-4367-BB94-D77813FF32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7546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D8CC8-3962-49B8-A5A2-63E11533F643}" type="datetimeFigureOut">
              <a:rPr kumimoji="1" lang="ja-JP" altLang="en-US" smtClean="0"/>
              <a:t>2017/1/24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FF81D-DF08-4367-BB94-D77813FF32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7228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D8CC8-3962-49B8-A5A2-63E11533F643}" type="datetimeFigureOut">
              <a:rPr kumimoji="1" lang="ja-JP" altLang="en-US" smtClean="0"/>
              <a:t>2017/1/24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FF81D-DF08-4367-BB94-D77813FF32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5562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78065" y="201817"/>
            <a:ext cx="2487603" cy="85889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956244" y="201817"/>
            <a:ext cx="4226956" cy="432615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378065" y="1060712"/>
            <a:ext cx="2487603" cy="346726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D8CC8-3962-49B8-A5A2-63E11533F643}" type="datetimeFigureOut">
              <a:rPr kumimoji="1" lang="ja-JP" altLang="en-US" smtClean="0"/>
              <a:t>2017/1/24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FF81D-DF08-4367-BB94-D77813FF32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6851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82060" y="3548221"/>
            <a:ext cx="4536758" cy="41888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482060" y="452914"/>
            <a:ext cx="4536758" cy="304133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482060" y="3967109"/>
            <a:ext cx="4536758" cy="59489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D8CC8-3962-49B8-A5A2-63E11533F643}" type="datetimeFigureOut">
              <a:rPr kumimoji="1" lang="ja-JP" altLang="en-US" smtClean="0"/>
              <a:t>2017/1/24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FF81D-DF08-4367-BB94-D77813FF32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8990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378064" y="202990"/>
            <a:ext cx="6805137" cy="8448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78064" y="1182741"/>
            <a:ext cx="6805137" cy="33452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378064" y="4698109"/>
            <a:ext cx="1764295" cy="2698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D8CC8-3962-49B8-A5A2-63E11533F643}" type="datetimeFigureOut">
              <a:rPr kumimoji="1" lang="ja-JP" altLang="en-US" smtClean="0"/>
              <a:t>2017/1/24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2583432" y="4698109"/>
            <a:ext cx="2394400" cy="2698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5418906" y="4698109"/>
            <a:ext cx="1764295" cy="2698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BFF81D-DF08-4367-BB94-D77813FF32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8507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Tasuku Ito\Documents\研究室\クローラ故障時のためのアーム搭載ロボットの強化学習による行動獲得\卒論\卒論TEX_ito\chap4\chap4_fig\Screenshot from 2017-01-24 16_27_13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5" b="15155"/>
          <a:stretch/>
        </p:blipFill>
        <p:spPr bwMode="auto">
          <a:xfrm>
            <a:off x="631" y="529"/>
            <a:ext cx="7560000" cy="5067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77670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ユーザー設定</PresentationFormat>
  <Paragraphs>0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​​テーマ</vt:lpstr>
      <vt:lpstr>PowerPoint プレゼンテーション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Tasuku Ito</dc:creator>
  <cp:lastModifiedBy>Tasuku Ito</cp:lastModifiedBy>
  <cp:revision>1</cp:revision>
  <dcterms:created xsi:type="dcterms:W3CDTF">2017-01-24T07:29:30Z</dcterms:created>
  <dcterms:modified xsi:type="dcterms:W3CDTF">2017-01-24T07:30:56Z</dcterms:modified>
</cp:coreProperties>
</file>